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4" r:id="rId16"/>
    <p:sldId id="330" r:id="rId17"/>
    <p:sldId id="320" r:id="rId18"/>
    <p:sldId id="331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0AE"/>
    <a:srgbClr val="B9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C6974-6D1F-41D3-8702-29411ADB083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ABC8B-6707-46D5-AF0B-D88FFF6B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0779-3DCC-49B0-AD28-422560B1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75DF-EECB-4A98-BAA9-492CE01D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C6CC-13EE-4AAC-9D06-5631E1D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D430-9694-4E5C-8DC9-020863C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7F9C-F4DA-4D48-8220-B3B664FE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834-01E8-4848-A9FE-B43B9BA9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30AE-F489-4B6C-97AA-68335640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AE26-CE19-4DEA-9A98-8E55FBED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FFCA-7E0F-4EAA-AC4D-9097D3D6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14D5-DBFF-4F9A-B656-AE20DD12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1D798-8D54-4624-8C65-6EBFDD0EB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C40D0-9CEA-42C5-BFAB-C3B8ED17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451-BD9B-4D02-8B84-15D84CB1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CA9C-4786-4CF7-BC8D-21B17AB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9E8C-D9EA-4A49-A4BC-05CF144A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2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0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6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9D8A-D93C-4C98-98F3-B38E0449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E60D-5AF3-4FA1-85FD-48C5FA25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607A-C2EA-4288-B2AA-F0C1A11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1BDF-C3C6-4BEE-BC43-BC2E7CB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164-0908-4E04-9B2F-E397663C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6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8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5B80-44B4-4038-BB73-4B43F29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37C9-4B0F-4D01-BAA1-60045E43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7F87-2F72-476C-8CD1-EE9B7BC8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95BB-40FB-45E3-893A-703E3C2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E36C-B060-462B-ABD3-9BC5494E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2EB-1983-430C-AE8D-9A8026D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2D71-06E4-4783-A6F9-B1DE9897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36203-5757-4999-8014-F28138A9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E9265-10C6-497B-9C01-62B3037A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8CA2-AFFA-4A5F-AE51-EFE9AAE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BE66D-0540-42ED-9BB2-568B585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2DB-0A2E-4044-9EED-BF7B0722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8B83-AC09-4762-9EB3-7F4E9655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E39C-EC64-440C-A219-4781EFBC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1A727-ADC6-41CC-9B7E-EE46A690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140F9-99E7-48AA-847F-70FE9229A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BFE11-E175-487D-8519-B8C33A13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7E85F-4A73-40D9-AE48-C7AC7E9C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6B3E5-AC82-40CE-A498-53EAA86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674B-87F5-46CB-A56F-20442CC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9315-2056-4246-8564-5EEB6704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93CA-433B-488B-91A5-AEC3E90D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30B27-7E7D-4ADA-91FA-5AD0278E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512E-33E8-4D75-9D3E-D1D6A733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CD2D-DE0F-454A-B81F-9143BD92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765B-04F3-4B72-AA33-23049C54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298-28FB-457F-B82A-E1DCC688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FD5A-7B56-43BF-A5E3-A8D3DFF6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5970-FBA3-4830-A9DC-E0EED3520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9275-3E9A-4599-90EC-8783D91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4D45-9742-4042-A434-EF0AE9E8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28E8-D628-459C-B3F4-0C7B202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A68-8A51-4490-8E91-319EBB07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1EE03-172B-474D-9067-6E4D23F5D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B0C6-2B08-4D89-B761-5D4441CB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5225-FA9C-49DE-A224-CBAFC2B9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4A9B9-DCD3-4C44-B1D7-122CA56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56F0-CB5F-4846-A8C4-FCEB1B4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9F93-C23F-4F7E-919B-E876E1A9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EE52-C721-472F-99A4-18B2743E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CE5F-9F93-4674-BC5B-C93C2C4D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0F8B-A0E3-4FAA-878A-5FA0C16F1BC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8951-72E3-4583-A583-C6EC5C849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E10A-2424-4ADD-A5DB-D612D2D7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8B51-420D-4184-8CF8-BD6619E1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3282" y="161456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2D67FE-9950-4D28-A152-FDDE60CA4EF8}"/>
              </a:ext>
            </a:extLst>
          </p:cNvPr>
          <p:cNvGrpSpPr/>
          <p:nvPr/>
        </p:nvGrpSpPr>
        <p:grpSpPr>
          <a:xfrm>
            <a:off x="7108157" y="506367"/>
            <a:ext cx="4747781" cy="5845265"/>
            <a:chOff x="4423306" y="827935"/>
            <a:chExt cx="3509121" cy="43202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03C3106-F6AD-4B9B-8007-966DA78FB2A4}"/>
                </a:ext>
              </a:extLst>
            </p:cNvPr>
            <p:cNvGrpSpPr/>
            <p:nvPr/>
          </p:nvGrpSpPr>
          <p:grpSpPr>
            <a:xfrm>
              <a:off x="4423306" y="827935"/>
              <a:ext cx="3509121" cy="4320280"/>
              <a:chOff x="4337893" y="1168032"/>
              <a:chExt cx="3509121" cy="4320280"/>
            </a:xfrm>
          </p:grpSpPr>
          <p:sp>
            <p:nvSpPr>
              <p:cNvPr id="92" name="Oval 18">
                <a:extLst>
                  <a:ext uri="{FF2B5EF4-FFF2-40B4-BE49-F238E27FC236}">
                    <a16:creationId xmlns:a16="http://schemas.microsoft.com/office/drawing/2014/main" id="{24968F88-02E2-418E-9D7F-E9CBC1DEBB45}"/>
                  </a:ext>
                </a:extLst>
              </p:cNvPr>
              <p:cNvSpPr/>
              <p:nvPr/>
            </p:nvSpPr>
            <p:spPr>
              <a:xfrm rot="19965813" flipH="1">
                <a:off x="6645532" y="365142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19">
                <a:extLst>
                  <a:ext uri="{FF2B5EF4-FFF2-40B4-BE49-F238E27FC236}">
                    <a16:creationId xmlns:a16="http://schemas.microsoft.com/office/drawing/2014/main" id="{A12B4F35-C8E4-4317-AD79-129C1BBF77A9}"/>
                  </a:ext>
                </a:extLst>
              </p:cNvPr>
              <p:cNvSpPr/>
              <p:nvPr/>
            </p:nvSpPr>
            <p:spPr>
              <a:xfrm flipH="1">
                <a:off x="6343560" y="4902104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19">
                <a:extLst>
                  <a:ext uri="{FF2B5EF4-FFF2-40B4-BE49-F238E27FC236}">
                    <a16:creationId xmlns:a16="http://schemas.microsoft.com/office/drawing/2014/main" id="{20701856-247E-4936-A316-3EBFF8448727}"/>
                  </a:ext>
                </a:extLst>
              </p:cNvPr>
              <p:cNvSpPr/>
              <p:nvPr/>
            </p:nvSpPr>
            <p:spPr>
              <a:xfrm>
                <a:off x="5122530" y="4901557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18">
                <a:extLst>
                  <a:ext uri="{FF2B5EF4-FFF2-40B4-BE49-F238E27FC236}">
                    <a16:creationId xmlns:a16="http://schemas.microsoft.com/office/drawing/2014/main" id="{288AFC6D-7DAF-47FF-9778-64925094144D}"/>
                  </a:ext>
                </a:extLst>
              </p:cNvPr>
              <p:cNvSpPr/>
              <p:nvPr/>
            </p:nvSpPr>
            <p:spPr>
              <a:xfrm rot="1634187">
                <a:off x="5141458" y="3668420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16">
                <a:extLst>
                  <a:ext uri="{FF2B5EF4-FFF2-40B4-BE49-F238E27FC236}">
                    <a16:creationId xmlns:a16="http://schemas.microsoft.com/office/drawing/2014/main" id="{36743B6E-CA4C-4EBB-B381-63C2F0F43706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17">
                <a:extLst>
                  <a:ext uri="{FF2B5EF4-FFF2-40B4-BE49-F238E27FC236}">
                    <a16:creationId xmlns:a16="http://schemas.microsoft.com/office/drawing/2014/main" id="{269478EE-9A82-450E-A505-27D604E5BBE4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3">
                <a:extLst>
                  <a:ext uri="{FF2B5EF4-FFF2-40B4-BE49-F238E27FC236}">
                    <a16:creationId xmlns:a16="http://schemas.microsoft.com/office/drawing/2014/main" id="{4A5BA312-F48D-45C6-BE3C-0E307163AD84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3EFDFE1-FCC3-48EA-BB30-2BDA41BCB89C}"/>
                  </a:ext>
                </a:extLst>
              </p:cNvPr>
              <p:cNvGrpSpPr/>
              <p:nvPr/>
            </p:nvGrpSpPr>
            <p:grpSpPr>
              <a:xfrm>
                <a:off x="4337893" y="2196683"/>
                <a:ext cx="983463" cy="913708"/>
                <a:chOff x="4337893" y="2196683"/>
                <a:chExt cx="983463" cy="91370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2113F28-522F-47BE-8249-E35522808095}"/>
                    </a:ext>
                  </a:extLst>
                </p:cNvPr>
                <p:cNvSpPr/>
                <p:nvPr/>
              </p:nvSpPr>
              <p:spPr>
                <a:xfrm rot="1932661">
                  <a:off x="4337893" y="219668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1FC7075-D77A-40A3-847F-E671741EBAC8}"/>
                    </a:ext>
                  </a:extLst>
                </p:cNvPr>
                <p:cNvSpPr/>
                <p:nvPr/>
              </p:nvSpPr>
              <p:spPr>
                <a:xfrm rot="1543862">
                  <a:off x="4391130" y="246874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F3002C-DAC4-42DB-B161-0C5460643B09}"/>
                  </a:ext>
                </a:extLst>
              </p:cNvPr>
              <p:cNvGrpSpPr/>
              <p:nvPr/>
            </p:nvGrpSpPr>
            <p:grpSpPr>
              <a:xfrm flipH="1">
                <a:off x="6863551" y="2188477"/>
                <a:ext cx="983463" cy="913708"/>
                <a:chOff x="4160190" y="2196713"/>
                <a:chExt cx="983463" cy="91370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410CB3F-F9D8-486E-BE2B-951E7D05A014}"/>
                    </a:ext>
                  </a:extLst>
                </p:cNvPr>
                <p:cNvSpPr/>
                <p:nvPr/>
              </p:nvSpPr>
              <p:spPr>
                <a:xfrm rot="1932661">
                  <a:off x="4160190" y="219671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93C6430-45D0-49C9-928A-ECCEC0FE7F65}"/>
                    </a:ext>
                  </a:extLst>
                </p:cNvPr>
                <p:cNvSpPr/>
                <p:nvPr/>
              </p:nvSpPr>
              <p:spPr>
                <a:xfrm rot="1543862">
                  <a:off x="4213427" y="246877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Rectangle 2">
                <a:extLst>
                  <a:ext uri="{FF2B5EF4-FFF2-40B4-BE49-F238E27FC236}">
                    <a16:creationId xmlns:a16="http://schemas.microsoft.com/office/drawing/2014/main" id="{C11E9B67-B29D-46B3-A44A-ACE3E9B3A994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0623E9A-3FD5-40A6-A89F-8B12D75D9FC6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404B055-D26B-45BB-9DD0-4C34205CF31C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74C9C32-B821-4754-8FC0-A04581B9A6B0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B921F1E-4892-4F77-9F0B-92939F112C11}"/>
                  </a:ext>
                </a:extLst>
              </p:cNvPr>
              <p:cNvSpPr/>
              <p:nvPr/>
            </p:nvSpPr>
            <p:spPr>
              <a:xfrm>
                <a:off x="5747345" y="238685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ACFC4B-F201-455B-ABD4-9A4CD15E52FF}"/>
                  </a:ext>
                </a:extLst>
              </p:cNvPr>
              <p:cNvSpPr/>
              <p:nvPr/>
            </p:nvSpPr>
            <p:spPr>
              <a:xfrm>
                <a:off x="6452190" y="235194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7E5B6F6-E20E-4B04-B009-605485A65B3A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158C53F-81F0-407E-B25E-BCB7CA663A2B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3">
                <a:extLst>
                  <a:ext uri="{FF2B5EF4-FFF2-40B4-BE49-F238E27FC236}">
                    <a16:creationId xmlns:a16="http://schemas.microsoft.com/office/drawing/2014/main" id="{F0FD93DF-6F0F-4A63-9634-B89E91045F1D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3">
                <a:extLst>
                  <a:ext uri="{FF2B5EF4-FFF2-40B4-BE49-F238E27FC236}">
                    <a16:creationId xmlns:a16="http://schemas.microsoft.com/office/drawing/2014/main" id="{F26A1F61-2D77-4B82-94EA-8FDDB90950C7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3">
                <a:extLst>
                  <a:ext uri="{FF2B5EF4-FFF2-40B4-BE49-F238E27FC236}">
                    <a16:creationId xmlns:a16="http://schemas.microsoft.com/office/drawing/2014/main" id="{936BFFF9-40E4-4D78-B610-61C69C3A4713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7B4471E9-2CD7-4F89-924D-78E7A1BE0E43}"/>
                </a:ext>
              </a:extLst>
            </p:cNvPr>
            <p:cNvSpPr/>
            <p:nvPr/>
          </p:nvSpPr>
          <p:spPr>
            <a:xfrm rot="17958670">
              <a:off x="6226701" y="2336561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592B90D-6FD6-4353-B578-BD440726B972}"/>
                </a:ext>
              </a:extLst>
            </p:cNvPr>
            <p:cNvSpPr/>
            <p:nvPr/>
          </p:nvSpPr>
          <p:spPr>
            <a:xfrm rot="2636425" flipV="1">
              <a:off x="5854080" y="2181248"/>
              <a:ext cx="787825" cy="7933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3C7F8778-CBB1-41F7-BF82-2D9760BA6B9A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6334F06-7E43-4F85-996E-B7F1BDABC2CD}"/>
              </a:ext>
            </a:extLst>
          </p:cNvPr>
          <p:cNvGrpSpPr/>
          <p:nvPr/>
        </p:nvGrpSpPr>
        <p:grpSpPr>
          <a:xfrm>
            <a:off x="6891942" y="334744"/>
            <a:ext cx="4518948" cy="5575042"/>
            <a:chOff x="4423306" y="827935"/>
            <a:chExt cx="3509121" cy="43292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2DD5C42-0207-47F9-B419-5FD97C74CBDF}"/>
                </a:ext>
              </a:extLst>
            </p:cNvPr>
            <p:cNvGrpSpPr/>
            <p:nvPr/>
          </p:nvGrpSpPr>
          <p:grpSpPr>
            <a:xfrm>
              <a:off x="4423306" y="827935"/>
              <a:ext cx="3509121" cy="4329214"/>
              <a:chOff x="4337893" y="1168032"/>
              <a:chExt cx="3509121" cy="4329214"/>
            </a:xfrm>
          </p:grpSpPr>
          <p:sp>
            <p:nvSpPr>
              <p:cNvPr id="164" name="Oval 18">
                <a:extLst>
                  <a:ext uri="{FF2B5EF4-FFF2-40B4-BE49-F238E27FC236}">
                    <a16:creationId xmlns:a16="http://schemas.microsoft.com/office/drawing/2014/main" id="{52625763-7E15-4C16-A68B-2C956CC5574A}"/>
                  </a:ext>
                </a:extLst>
              </p:cNvPr>
              <p:cNvSpPr/>
              <p:nvPr/>
            </p:nvSpPr>
            <p:spPr>
              <a:xfrm rot="19965813" flipH="1">
                <a:off x="6645532" y="365142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9">
                <a:extLst>
                  <a:ext uri="{FF2B5EF4-FFF2-40B4-BE49-F238E27FC236}">
                    <a16:creationId xmlns:a16="http://schemas.microsoft.com/office/drawing/2014/main" id="{A4322282-94F2-46AC-9E83-446F315E01C6}"/>
                  </a:ext>
                </a:extLst>
              </p:cNvPr>
              <p:cNvSpPr/>
              <p:nvPr/>
            </p:nvSpPr>
            <p:spPr>
              <a:xfrm rot="1635030">
                <a:off x="5122530" y="4901557"/>
                <a:ext cx="928953" cy="586208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8">
                <a:extLst>
                  <a:ext uri="{FF2B5EF4-FFF2-40B4-BE49-F238E27FC236}">
                    <a16:creationId xmlns:a16="http://schemas.microsoft.com/office/drawing/2014/main" id="{C215CEC9-4A6B-44B3-AE99-F77ACC7169B6}"/>
                  </a:ext>
                </a:extLst>
              </p:cNvPr>
              <p:cNvSpPr/>
              <p:nvPr/>
            </p:nvSpPr>
            <p:spPr>
              <a:xfrm rot="1634187">
                <a:off x="5141458" y="3668420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">
                <a:extLst>
                  <a:ext uri="{FF2B5EF4-FFF2-40B4-BE49-F238E27FC236}">
                    <a16:creationId xmlns:a16="http://schemas.microsoft.com/office/drawing/2014/main" id="{FAB026E4-91E8-423C-8B60-92AEE51FB3A7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7">
                <a:extLst>
                  <a:ext uri="{FF2B5EF4-FFF2-40B4-BE49-F238E27FC236}">
                    <a16:creationId xmlns:a16="http://schemas.microsoft.com/office/drawing/2014/main" id="{ED7C1E6A-DACF-4566-AA81-77C129192973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3">
                <a:extLst>
                  <a:ext uri="{FF2B5EF4-FFF2-40B4-BE49-F238E27FC236}">
                    <a16:creationId xmlns:a16="http://schemas.microsoft.com/office/drawing/2014/main" id="{2DE7C89B-26AD-47D1-A43C-288B355946A5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EF05E33-B255-4136-8F1A-9754D9C15E72}"/>
                  </a:ext>
                </a:extLst>
              </p:cNvPr>
              <p:cNvGrpSpPr/>
              <p:nvPr/>
            </p:nvGrpSpPr>
            <p:grpSpPr>
              <a:xfrm>
                <a:off x="4337893" y="2196683"/>
                <a:ext cx="983463" cy="913708"/>
                <a:chOff x="4337893" y="2196683"/>
                <a:chExt cx="983463" cy="913708"/>
              </a:xfrm>
            </p:grpSpPr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84C83A9-6785-4B0C-9DCA-9CFEA510AC84}"/>
                    </a:ext>
                  </a:extLst>
                </p:cNvPr>
                <p:cNvSpPr/>
                <p:nvPr/>
              </p:nvSpPr>
              <p:spPr>
                <a:xfrm rot="1932661">
                  <a:off x="4337893" y="219668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D8BCE10-96B0-4D4E-AAAA-9CB7B1B721AF}"/>
                    </a:ext>
                  </a:extLst>
                </p:cNvPr>
                <p:cNvSpPr/>
                <p:nvPr/>
              </p:nvSpPr>
              <p:spPr>
                <a:xfrm rot="1543862">
                  <a:off x="4391130" y="246874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105FF3F-10C7-49C2-A9B5-2422B7E734C6}"/>
                  </a:ext>
                </a:extLst>
              </p:cNvPr>
              <p:cNvGrpSpPr/>
              <p:nvPr/>
            </p:nvGrpSpPr>
            <p:grpSpPr>
              <a:xfrm flipH="1">
                <a:off x="6863551" y="2188477"/>
                <a:ext cx="983463" cy="913708"/>
                <a:chOff x="4160190" y="2196713"/>
                <a:chExt cx="983463" cy="913708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956DCAE9-10FD-4CAB-8E98-B0A5745BE25C}"/>
                    </a:ext>
                  </a:extLst>
                </p:cNvPr>
                <p:cNvSpPr/>
                <p:nvPr/>
              </p:nvSpPr>
              <p:spPr>
                <a:xfrm rot="1932661">
                  <a:off x="4160190" y="219671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4A9D41FD-228F-42B8-9732-6B8D39FEA0D3}"/>
                    </a:ext>
                  </a:extLst>
                </p:cNvPr>
                <p:cNvSpPr/>
                <p:nvPr/>
              </p:nvSpPr>
              <p:spPr>
                <a:xfrm rot="1543862">
                  <a:off x="4213427" y="246877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3" name="Rectangle 2">
                <a:extLst>
                  <a:ext uri="{FF2B5EF4-FFF2-40B4-BE49-F238E27FC236}">
                    <a16:creationId xmlns:a16="http://schemas.microsoft.com/office/drawing/2014/main" id="{15117D12-5ADF-499E-A49C-8A1CE95026B7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2">
                <a:extLst>
                  <a:ext uri="{FF2B5EF4-FFF2-40B4-BE49-F238E27FC236}">
                    <a16:creationId xmlns:a16="http://schemas.microsoft.com/office/drawing/2014/main" id="{B3C3CA6A-D269-4E76-AAA1-BA00B9B89BED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A0D99D6-0BBE-48A9-BA1B-2C6E0CF21345}"/>
                  </a:ext>
                </a:extLst>
              </p:cNvPr>
              <p:cNvSpPr/>
              <p:nvPr/>
            </p:nvSpPr>
            <p:spPr>
              <a:xfrm>
                <a:off x="6468063" y="2599698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5886AD3-4EB9-41C3-90DE-062E186B8E86}"/>
                  </a:ext>
                </a:extLst>
              </p:cNvPr>
              <p:cNvSpPr/>
              <p:nvPr/>
            </p:nvSpPr>
            <p:spPr>
              <a:xfrm>
                <a:off x="5716463" y="2650056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54E85B9-8DB5-4322-8E8C-97F26F3FFEF7}"/>
                  </a:ext>
                </a:extLst>
              </p:cNvPr>
              <p:cNvSpPr/>
              <p:nvPr/>
            </p:nvSpPr>
            <p:spPr>
              <a:xfrm>
                <a:off x="5822947" y="2777314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91EDAD12-1696-4030-BBB3-C2B726A84744}"/>
                  </a:ext>
                </a:extLst>
              </p:cNvPr>
              <p:cNvSpPr/>
              <p:nvPr/>
            </p:nvSpPr>
            <p:spPr>
              <a:xfrm>
                <a:off x="6475593" y="2751178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401BC11-0EC4-41CC-840D-980CE7D4E47F}"/>
                  </a:ext>
                </a:extLst>
              </p:cNvPr>
              <p:cNvSpPr/>
              <p:nvPr/>
            </p:nvSpPr>
            <p:spPr>
              <a:xfrm rot="19447059">
                <a:off x="6036117" y="3146993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BDAA47E-9A01-4711-8E6A-561508CE0C47}"/>
                  </a:ext>
                </a:extLst>
              </p:cNvPr>
              <p:cNvSpPr/>
              <p:nvPr/>
            </p:nvSpPr>
            <p:spPr>
              <a:xfrm rot="2152941" flipH="1">
                <a:off x="6288183" y="3139439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43CC51A8-D914-4FF0-9A12-A405B3F87680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3">
                <a:extLst>
                  <a:ext uri="{FF2B5EF4-FFF2-40B4-BE49-F238E27FC236}">
                    <a16:creationId xmlns:a16="http://schemas.microsoft.com/office/drawing/2014/main" id="{CFAC0D9F-6714-48A9-ACD7-A1E71EB344A9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9">
                <a:extLst>
                  <a:ext uri="{FF2B5EF4-FFF2-40B4-BE49-F238E27FC236}">
                    <a16:creationId xmlns:a16="http://schemas.microsoft.com/office/drawing/2014/main" id="{DC7DE2E4-EC0F-489B-BBBC-C225B64E442A}"/>
                  </a:ext>
                </a:extLst>
              </p:cNvPr>
              <p:cNvSpPr/>
              <p:nvPr/>
            </p:nvSpPr>
            <p:spPr>
              <a:xfrm rot="9169381">
                <a:off x="6366841" y="4911038"/>
                <a:ext cx="928953" cy="586208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2E7AA56C-9031-434B-B055-C10500C244CD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448CE0E4-A76C-49FE-9917-5A36FD516A3F}"/>
                </a:ext>
              </a:extLst>
            </p:cNvPr>
            <p:cNvSpPr/>
            <p:nvPr/>
          </p:nvSpPr>
          <p:spPr>
            <a:xfrm rot="17958670">
              <a:off x="6260821" y="263466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CEA9CC8-D0E8-4719-BD45-875E895CBBC8}"/>
                </a:ext>
              </a:extLst>
            </p:cNvPr>
            <p:cNvSpPr/>
            <p:nvPr/>
          </p:nvSpPr>
          <p:spPr>
            <a:xfrm rot="2636425" flipV="1">
              <a:off x="5875765" y="2418896"/>
              <a:ext cx="787825" cy="7933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11D7A8B3-A84D-4E12-BC11-4C88D3ECDB7A}"/>
                </a:ext>
              </a:extLst>
            </p:cNvPr>
            <p:cNvSpPr/>
            <p:nvPr/>
          </p:nvSpPr>
          <p:spPr>
            <a:xfrm rot="17958670">
              <a:off x="5512761" y="2662093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24665" y="3117304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04" name="2sec">
            <a:hlinkClick r:id="" action="ppaction://media"/>
            <a:extLst>
              <a:ext uri="{FF2B5EF4-FFF2-40B4-BE49-F238E27FC236}">
                <a16:creationId xmlns:a16="http://schemas.microsoft.com/office/drawing/2014/main" id="{98696D55-D272-4E18-B792-5E7EBDA947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EBE1CEA8-D342-4897-A672-0296C854AA91}"/>
              </a:ext>
            </a:extLst>
          </p:cNvPr>
          <p:cNvSpPr txBox="1"/>
          <p:nvPr/>
        </p:nvSpPr>
        <p:spPr>
          <a:xfrm>
            <a:off x="6652232" y="3529092"/>
            <a:ext cx="5369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 Loves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39572E-ACF7-4FB5-ADCF-5A2BC139EFA9}"/>
              </a:ext>
            </a:extLst>
          </p:cNvPr>
          <p:cNvGrpSpPr/>
          <p:nvPr/>
        </p:nvGrpSpPr>
        <p:grpSpPr>
          <a:xfrm>
            <a:off x="7371686" y="3869249"/>
            <a:ext cx="2707093" cy="1547899"/>
            <a:chOff x="-102834" y="1210298"/>
            <a:chExt cx="10512106" cy="601075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57D2444-FD14-470A-B6C1-7E3BFA9C7761}"/>
                </a:ext>
              </a:extLst>
            </p:cNvPr>
            <p:cNvGrpSpPr/>
            <p:nvPr/>
          </p:nvGrpSpPr>
          <p:grpSpPr>
            <a:xfrm flipH="1">
              <a:off x="-102834" y="4086066"/>
              <a:ext cx="10512106" cy="3134989"/>
              <a:chOff x="2173420" y="1002435"/>
              <a:chExt cx="4880172" cy="1752432"/>
            </a:xfrm>
          </p:grpSpPr>
          <p:sp>
            <p:nvSpPr>
              <p:cNvPr id="143" name="Rectangle 2">
                <a:extLst>
                  <a:ext uri="{FF2B5EF4-FFF2-40B4-BE49-F238E27FC236}">
                    <a16:creationId xmlns:a16="http://schemas.microsoft.com/office/drawing/2014/main" id="{E6C70547-CC66-41E5-A7CC-D88A610675C3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2">
                <a:extLst>
                  <a:ext uri="{FF2B5EF4-FFF2-40B4-BE49-F238E27FC236}">
                    <a16:creationId xmlns:a16="http://schemas.microsoft.com/office/drawing/2014/main" id="{06A532A1-FD56-4E73-B0BB-FD96C661657D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56">
                <a:extLst>
                  <a:ext uri="{FF2B5EF4-FFF2-40B4-BE49-F238E27FC236}">
                    <a16:creationId xmlns:a16="http://schemas.microsoft.com/office/drawing/2014/main" id="{4FACFBEA-8568-4CBE-93C4-179E62DCBDE0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2">
                <a:extLst>
                  <a:ext uri="{FF2B5EF4-FFF2-40B4-BE49-F238E27FC236}">
                    <a16:creationId xmlns:a16="http://schemas.microsoft.com/office/drawing/2014/main" id="{719C9BA8-0946-43A1-A0BF-DCBBE3005298}"/>
                  </a:ext>
                </a:extLst>
              </p:cNvPr>
              <p:cNvSpPr/>
              <p:nvPr/>
            </p:nvSpPr>
            <p:spPr>
              <a:xfrm rot="21079870">
                <a:off x="2853207" y="1252878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56">
                <a:extLst>
                  <a:ext uri="{FF2B5EF4-FFF2-40B4-BE49-F238E27FC236}">
                    <a16:creationId xmlns:a16="http://schemas.microsoft.com/office/drawing/2014/main" id="{7BA9FF25-508D-4E66-9346-AA7D5AB2A499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56">
                <a:extLst>
                  <a:ext uri="{FF2B5EF4-FFF2-40B4-BE49-F238E27FC236}">
                    <a16:creationId xmlns:a16="http://schemas.microsoft.com/office/drawing/2014/main" id="{BDCCBF3B-428E-476A-9BF6-DCA9E97817DB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CE643C9-95E8-4BA3-8131-840B5A302A54}"/>
                </a:ext>
              </a:extLst>
            </p:cNvPr>
            <p:cNvGrpSpPr/>
            <p:nvPr/>
          </p:nvGrpSpPr>
          <p:grpSpPr>
            <a:xfrm>
              <a:off x="2615362" y="1210298"/>
              <a:ext cx="4096827" cy="4407760"/>
              <a:chOff x="1318955" y="859681"/>
              <a:chExt cx="4096827" cy="4407760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A54FC1C0-312E-4B67-89D1-DDAC10EFE408}"/>
                  </a:ext>
                </a:extLst>
              </p:cNvPr>
              <p:cNvGrpSpPr/>
              <p:nvPr/>
            </p:nvGrpSpPr>
            <p:grpSpPr>
              <a:xfrm flipH="1">
                <a:off x="1318955" y="859681"/>
                <a:ext cx="4096827" cy="4407760"/>
                <a:chOff x="8752623" y="2686406"/>
                <a:chExt cx="1929408" cy="2075842"/>
              </a:xfrm>
            </p:grpSpPr>
            <p:sp>
              <p:nvSpPr>
                <p:cNvPr id="210" name="Rectangle 5">
                  <a:extLst>
                    <a:ext uri="{FF2B5EF4-FFF2-40B4-BE49-F238E27FC236}">
                      <a16:creationId xmlns:a16="http://schemas.microsoft.com/office/drawing/2014/main" id="{5E10CFBA-E56A-4579-AEF9-4A2D1F3A982C}"/>
                    </a:ext>
                  </a:extLst>
                </p:cNvPr>
                <p:cNvSpPr/>
                <p:nvPr/>
              </p:nvSpPr>
              <p:spPr>
                <a:xfrm rot="8085115">
                  <a:off x="9144592" y="3534453"/>
                  <a:ext cx="432051" cy="1215990"/>
                </a:xfrm>
                <a:custGeom>
                  <a:avLst/>
                  <a:gdLst>
                    <a:gd name="connsiteX0" fmla="*/ 0 w 50800"/>
                    <a:gd name="connsiteY0" fmla="*/ 0 h 762000"/>
                    <a:gd name="connsiteX1" fmla="*/ 50800 w 50800"/>
                    <a:gd name="connsiteY1" fmla="*/ 0 h 762000"/>
                    <a:gd name="connsiteX2" fmla="*/ 50800 w 50800"/>
                    <a:gd name="connsiteY2" fmla="*/ 762000 h 762000"/>
                    <a:gd name="connsiteX3" fmla="*/ 0 w 50800"/>
                    <a:gd name="connsiteY3" fmla="*/ 762000 h 762000"/>
                    <a:gd name="connsiteX4" fmla="*/ 0 w 50800"/>
                    <a:gd name="connsiteY4" fmla="*/ 0 h 762000"/>
                    <a:gd name="connsiteX0" fmla="*/ 0 w 95250"/>
                    <a:gd name="connsiteY0" fmla="*/ 133350 h 895350"/>
                    <a:gd name="connsiteX1" fmla="*/ 95250 w 95250"/>
                    <a:gd name="connsiteY1" fmla="*/ 0 h 895350"/>
                    <a:gd name="connsiteX2" fmla="*/ 50800 w 95250"/>
                    <a:gd name="connsiteY2" fmla="*/ 895350 h 895350"/>
                    <a:gd name="connsiteX3" fmla="*/ 0 w 95250"/>
                    <a:gd name="connsiteY3" fmla="*/ 895350 h 895350"/>
                    <a:gd name="connsiteX4" fmla="*/ 0 w 95250"/>
                    <a:gd name="connsiteY4" fmla="*/ 133350 h 895350"/>
                    <a:gd name="connsiteX0" fmla="*/ 0 w 184150"/>
                    <a:gd name="connsiteY0" fmla="*/ 50800 h 895350"/>
                    <a:gd name="connsiteX1" fmla="*/ 184150 w 184150"/>
                    <a:gd name="connsiteY1" fmla="*/ 0 h 895350"/>
                    <a:gd name="connsiteX2" fmla="*/ 139700 w 184150"/>
                    <a:gd name="connsiteY2" fmla="*/ 895350 h 895350"/>
                    <a:gd name="connsiteX3" fmla="*/ 88900 w 184150"/>
                    <a:gd name="connsiteY3" fmla="*/ 895350 h 895350"/>
                    <a:gd name="connsiteX4" fmla="*/ 0 w 184150"/>
                    <a:gd name="connsiteY4" fmla="*/ 50800 h 8953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476291 w 660441"/>
                    <a:gd name="connsiteY0" fmla="*/ 50800 h 1781950"/>
                    <a:gd name="connsiteX1" fmla="*/ 660441 w 660441"/>
                    <a:gd name="connsiteY1" fmla="*/ 0 h 1781950"/>
                    <a:gd name="connsiteX2" fmla="*/ 615991 w 660441"/>
                    <a:gd name="connsiteY2" fmla="*/ 895350 h 1781950"/>
                    <a:gd name="connsiteX3" fmla="*/ 171491 w 660441"/>
                    <a:gd name="connsiteY3" fmla="*/ 1733550 h 1781950"/>
                    <a:gd name="connsiteX4" fmla="*/ 476291 w 660441"/>
                    <a:gd name="connsiteY4" fmla="*/ 50800 h 1781950"/>
                    <a:gd name="connsiteX0" fmla="*/ 697308 w 881458"/>
                    <a:gd name="connsiteY0" fmla="*/ 50800 h 2181922"/>
                    <a:gd name="connsiteX1" fmla="*/ 881458 w 881458"/>
                    <a:gd name="connsiteY1" fmla="*/ 0 h 2181922"/>
                    <a:gd name="connsiteX2" fmla="*/ 837008 w 881458"/>
                    <a:gd name="connsiteY2" fmla="*/ 895350 h 2181922"/>
                    <a:gd name="connsiteX3" fmla="*/ 392508 w 881458"/>
                    <a:gd name="connsiteY3" fmla="*/ 1733550 h 2181922"/>
                    <a:gd name="connsiteX4" fmla="*/ 5159 w 881458"/>
                    <a:gd name="connsiteY4" fmla="*/ 2101850 h 2181922"/>
                    <a:gd name="connsiteX5" fmla="*/ 697308 w 881458"/>
                    <a:gd name="connsiteY5" fmla="*/ 50800 h 2181922"/>
                    <a:gd name="connsiteX0" fmla="*/ 694345 w 897545"/>
                    <a:gd name="connsiteY0" fmla="*/ 50800 h 2197151"/>
                    <a:gd name="connsiteX1" fmla="*/ 878495 w 897545"/>
                    <a:gd name="connsiteY1" fmla="*/ 0 h 2197151"/>
                    <a:gd name="connsiteX2" fmla="*/ 834045 w 897545"/>
                    <a:gd name="connsiteY2" fmla="*/ 895350 h 2197151"/>
                    <a:gd name="connsiteX3" fmla="*/ 897545 w 897545"/>
                    <a:gd name="connsiteY3" fmla="*/ 1854200 h 2197151"/>
                    <a:gd name="connsiteX4" fmla="*/ 2196 w 897545"/>
                    <a:gd name="connsiteY4" fmla="*/ 2101850 h 2197151"/>
                    <a:gd name="connsiteX5" fmla="*/ 694345 w 897545"/>
                    <a:gd name="connsiteY5" fmla="*/ 50800 h 2197151"/>
                    <a:gd name="connsiteX0" fmla="*/ 472833 w 676033"/>
                    <a:gd name="connsiteY0" fmla="*/ 50800 h 2032823"/>
                    <a:gd name="connsiteX1" fmla="*/ 656983 w 676033"/>
                    <a:gd name="connsiteY1" fmla="*/ 0 h 2032823"/>
                    <a:gd name="connsiteX2" fmla="*/ 612533 w 676033"/>
                    <a:gd name="connsiteY2" fmla="*/ 895350 h 2032823"/>
                    <a:gd name="connsiteX3" fmla="*/ 676033 w 676033"/>
                    <a:gd name="connsiteY3" fmla="*/ 1854200 h 2032823"/>
                    <a:gd name="connsiteX4" fmla="*/ 2934 w 676033"/>
                    <a:gd name="connsiteY4" fmla="*/ 1892300 h 2032823"/>
                    <a:gd name="connsiteX5" fmla="*/ 472833 w 676033"/>
                    <a:gd name="connsiteY5" fmla="*/ 50800 h 2032823"/>
                    <a:gd name="connsiteX0" fmla="*/ 472889 w 676089"/>
                    <a:gd name="connsiteY0" fmla="*/ 50800 h 2160032"/>
                    <a:gd name="connsiteX1" fmla="*/ 657039 w 676089"/>
                    <a:gd name="connsiteY1" fmla="*/ 0 h 2160032"/>
                    <a:gd name="connsiteX2" fmla="*/ 612589 w 676089"/>
                    <a:gd name="connsiteY2" fmla="*/ 895350 h 2160032"/>
                    <a:gd name="connsiteX3" fmla="*/ 676089 w 676089"/>
                    <a:gd name="connsiteY3" fmla="*/ 1854200 h 2160032"/>
                    <a:gd name="connsiteX4" fmla="*/ 2990 w 676089"/>
                    <a:gd name="connsiteY4" fmla="*/ 1892300 h 2160032"/>
                    <a:gd name="connsiteX5" fmla="*/ 472889 w 676089"/>
                    <a:gd name="connsiteY5" fmla="*/ 50800 h 2160032"/>
                    <a:gd name="connsiteX0" fmla="*/ 473143 w 657293"/>
                    <a:gd name="connsiteY0" fmla="*/ 50800 h 2051550"/>
                    <a:gd name="connsiteX1" fmla="*/ 657293 w 657293"/>
                    <a:gd name="connsiteY1" fmla="*/ 0 h 2051550"/>
                    <a:gd name="connsiteX2" fmla="*/ 612843 w 657293"/>
                    <a:gd name="connsiteY2" fmla="*/ 895350 h 2051550"/>
                    <a:gd name="connsiteX3" fmla="*/ 625543 w 657293"/>
                    <a:gd name="connsiteY3" fmla="*/ 1606550 h 2051550"/>
                    <a:gd name="connsiteX4" fmla="*/ 3244 w 657293"/>
                    <a:gd name="connsiteY4" fmla="*/ 1892300 h 2051550"/>
                    <a:gd name="connsiteX5" fmla="*/ 473143 w 657293"/>
                    <a:gd name="connsiteY5" fmla="*/ 50800 h 2051550"/>
                    <a:gd name="connsiteX0" fmla="*/ 472236 w 656386"/>
                    <a:gd name="connsiteY0" fmla="*/ 50800 h 2156031"/>
                    <a:gd name="connsiteX1" fmla="*/ 656386 w 656386"/>
                    <a:gd name="connsiteY1" fmla="*/ 0 h 2156031"/>
                    <a:gd name="connsiteX2" fmla="*/ 611936 w 656386"/>
                    <a:gd name="connsiteY2" fmla="*/ 895350 h 2156031"/>
                    <a:gd name="connsiteX3" fmla="*/ 624636 w 656386"/>
                    <a:gd name="connsiteY3" fmla="*/ 1606550 h 2156031"/>
                    <a:gd name="connsiteX4" fmla="*/ 2337 w 656386"/>
                    <a:gd name="connsiteY4" fmla="*/ 1892300 h 2156031"/>
                    <a:gd name="connsiteX5" fmla="*/ 472236 w 656386"/>
                    <a:gd name="connsiteY5" fmla="*/ 50800 h 2156031"/>
                    <a:gd name="connsiteX0" fmla="*/ 440579 w 624729"/>
                    <a:gd name="connsiteY0" fmla="*/ 50800 h 2149521"/>
                    <a:gd name="connsiteX1" fmla="*/ 624729 w 624729"/>
                    <a:gd name="connsiteY1" fmla="*/ 0 h 2149521"/>
                    <a:gd name="connsiteX2" fmla="*/ 580279 w 624729"/>
                    <a:gd name="connsiteY2" fmla="*/ 895350 h 2149521"/>
                    <a:gd name="connsiteX3" fmla="*/ 592979 w 624729"/>
                    <a:gd name="connsiteY3" fmla="*/ 1606550 h 2149521"/>
                    <a:gd name="connsiteX4" fmla="*/ 2430 w 624729"/>
                    <a:gd name="connsiteY4" fmla="*/ 1879600 h 2149521"/>
                    <a:gd name="connsiteX5" fmla="*/ 440579 w 624729"/>
                    <a:gd name="connsiteY5" fmla="*/ 50800 h 2149521"/>
                    <a:gd name="connsiteX0" fmla="*/ 448961 w 633111"/>
                    <a:gd name="connsiteY0" fmla="*/ 50800 h 2149521"/>
                    <a:gd name="connsiteX1" fmla="*/ 633111 w 633111"/>
                    <a:gd name="connsiteY1" fmla="*/ 0 h 2149521"/>
                    <a:gd name="connsiteX2" fmla="*/ 588661 w 633111"/>
                    <a:gd name="connsiteY2" fmla="*/ 895350 h 2149521"/>
                    <a:gd name="connsiteX3" fmla="*/ 601361 w 633111"/>
                    <a:gd name="connsiteY3" fmla="*/ 1606550 h 2149521"/>
                    <a:gd name="connsiteX4" fmla="*/ 10812 w 633111"/>
                    <a:gd name="connsiteY4" fmla="*/ 1879600 h 2149521"/>
                    <a:gd name="connsiteX5" fmla="*/ 448961 w 633111"/>
                    <a:gd name="connsiteY5" fmla="*/ 50800 h 2149521"/>
                    <a:gd name="connsiteX0" fmla="*/ 443856 w 628006"/>
                    <a:gd name="connsiteY0" fmla="*/ 50800 h 2149521"/>
                    <a:gd name="connsiteX1" fmla="*/ 628006 w 628006"/>
                    <a:gd name="connsiteY1" fmla="*/ 0 h 2149521"/>
                    <a:gd name="connsiteX2" fmla="*/ 583556 w 628006"/>
                    <a:gd name="connsiteY2" fmla="*/ 895350 h 2149521"/>
                    <a:gd name="connsiteX3" fmla="*/ 596256 w 628006"/>
                    <a:gd name="connsiteY3" fmla="*/ 1606550 h 2149521"/>
                    <a:gd name="connsiteX4" fmla="*/ 5707 w 628006"/>
                    <a:gd name="connsiteY4" fmla="*/ 1879600 h 2149521"/>
                    <a:gd name="connsiteX5" fmla="*/ 443856 w 628006"/>
                    <a:gd name="connsiteY5" fmla="*/ 50800 h 2149521"/>
                    <a:gd name="connsiteX0" fmla="*/ 472734 w 656884"/>
                    <a:gd name="connsiteY0" fmla="*/ 50800 h 2149521"/>
                    <a:gd name="connsiteX1" fmla="*/ 656884 w 656884"/>
                    <a:gd name="connsiteY1" fmla="*/ 0 h 2149521"/>
                    <a:gd name="connsiteX2" fmla="*/ 612434 w 656884"/>
                    <a:gd name="connsiteY2" fmla="*/ 895350 h 2149521"/>
                    <a:gd name="connsiteX3" fmla="*/ 625134 w 656884"/>
                    <a:gd name="connsiteY3" fmla="*/ 1606550 h 2149521"/>
                    <a:gd name="connsiteX4" fmla="*/ 34585 w 656884"/>
                    <a:gd name="connsiteY4" fmla="*/ 1879600 h 2149521"/>
                    <a:gd name="connsiteX5" fmla="*/ 472734 w 656884"/>
                    <a:gd name="connsiteY5" fmla="*/ 50800 h 2149521"/>
                    <a:gd name="connsiteX0" fmla="*/ 470442 w 654592"/>
                    <a:gd name="connsiteY0" fmla="*/ 50800 h 2149521"/>
                    <a:gd name="connsiteX1" fmla="*/ 654592 w 654592"/>
                    <a:gd name="connsiteY1" fmla="*/ 0 h 2149521"/>
                    <a:gd name="connsiteX2" fmla="*/ 610142 w 654592"/>
                    <a:gd name="connsiteY2" fmla="*/ 895350 h 2149521"/>
                    <a:gd name="connsiteX3" fmla="*/ 622842 w 654592"/>
                    <a:gd name="connsiteY3" fmla="*/ 1606550 h 2149521"/>
                    <a:gd name="connsiteX4" fmla="*/ 32293 w 654592"/>
                    <a:gd name="connsiteY4" fmla="*/ 1879600 h 2149521"/>
                    <a:gd name="connsiteX5" fmla="*/ 470442 w 654592"/>
                    <a:gd name="connsiteY5" fmla="*/ 50800 h 2149521"/>
                    <a:gd name="connsiteX0" fmla="*/ 439570 w 655470"/>
                    <a:gd name="connsiteY0" fmla="*/ 50800 h 2149521"/>
                    <a:gd name="connsiteX1" fmla="*/ 655470 w 655470"/>
                    <a:gd name="connsiteY1" fmla="*/ 0 h 2149521"/>
                    <a:gd name="connsiteX2" fmla="*/ 611020 w 655470"/>
                    <a:gd name="connsiteY2" fmla="*/ 895350 h 2149521"/>
                    <a:gd name="connsiteX3" fmla="*/ 623720 w 655470"/>
                    <a:gd name="connsiteY3" fmla="*/ 1606550 h 2149521"/>
                    <a:gd name="connsiteX4" fmla="*/ 33171 w 655470"/>
                    <a:gd name="connsiteY4" fmla="*/ 1879600 h 2149521"/>
                    <a:gd name="connsiteX5" fmla="*/ 439570 w 655470"/>
                    <a:gd name="connsiteY5" fmla="*/ 50800 h 2149521"/>
                    <a:gd name="connsiteX0" fmla="*/ 437146 w 653046"/>
                    <a:gd name="connsiteY0" fmla="*/ 50800 h 2149521"/>
                    <a:gd name="connsiteX1" fmla="*/ 653046 w 653046"/>
                    <a:gd name="connsiteY1" fmla="*/ 0 h 2149521"/>
                    <a:gd name="connsiteX2" fmla="*/ 608596 w 653046"/>
                    <a:gd name="connsiteY2" fmla="*/ 895350 h 2149521"/>
                    <a:gd name="connsiteX3" fmla="*/ 621296 w 653046"/>
                    <a:gd name="connsiteY3" fmla="*/ 1606550 h 2149521"/>
                    <a:gd name="connsiteX4" fmla="*/ 30747 w 653046"/>
                    <a:gd name="connsiteY4" fmla="*/ 1879600 h 2149521"/>
                    <a:gd name="connsiteX5" fmla="*/ 437146 w 653046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621296 w 757363"/>
                    <a:gd name="connsiteY3" fmla="*/ 1606550 h 2149521"/>
                    <a:gd name="connsiteX4" fmla="*/ 30747 w 757363"/>
                    <a:gd name="connsiteY4" fmla="*/ 1879600 h 2149521"/>
                    <a:gd name="connsiteX5" fmla="*/ 437146 w 757363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41585"/>
                    <a:gd name="connsiteY0" fmla="*/ 50800 h 2149521"/>
                    <a:gd name="connsiteX1" fmla="*/ 653046 w 741585"/>
                    <a:gd name="connsiteY1" fmla="*/ 0 h 2149521"/>
                    <a:gd name="connsiteX2" fmla="*/ 526046 w 741585"/>
                    <a:gd name="connsiteY2" fmla="*/ 920750 h 2149521"/>
                    <a:gd name="connsiteX3" fmla="*/ 240295 w 741585"/>
                    <a:gd name="connsiteY3" fmla="*/ 1968499 h 2149521"/>
                    <a:gd name="connsiteX4" fmla="*/ 621296 w 741585"/>
                    <a:gd name="connsiteY4" fmla="*/ 1606550 h 2149521"/>
                    <a:gd name="connsiteX5" fmla="*/ 30747 w 741585"/>
                    <a:gd name="connsiteY5" fmla="*/ 1879600 h 2149521"/>
                    <a:gd name="connsiteX6" fmla="*/ 437146 w 741585"/>
                    <a:gd name="connsiteY6" fmla="*/ 50800 h 2149521"/>
                    <a:gd name="connsiteX0" fmla="*/ 437146 w 763795"/>
                    <a:gd name="connsiteY0" fmla="*/ 50800 h 2149521"/>
                    <a:gd name="connsiteX1" fmla="*/ 653046 w 763795"/>
                    <a:gd name="connsiteY1" fmla="*/ 0 h 2149521"/>
                    <a:gd name="connsiteX2" fmla="*/ 526046 w 763795"/>
                    <a:gd name="connsiteY2" fmla="*/ 920750 h 2149521"/>
                    <a:gd name="connsiteX3" fmla="*/ 240295 w 763795"/>
                    <a:gd name="connsiteY3" fmla="*/ 1968499 h 2149521"/>
                    <a:gd name="connsiteX4" fmla="*/ 621296 w 763795"/>
                    <a:gd name="connsiteY4" fmla="*/ 1606550 h 2149521"/>
                    <a:gd name="connsiteX5" fmla="*/ 30747 w 763795"/>
                    <a:gd name="connsiteY5" fmla="*/ 1879600 h 2149521"/>
                    <a:gd name="connsiteX6" fmla="*/ 437146 w 763795"/>
                    <a:gd name="connsiteY6" fmla="*/ 50800 h 2149521"/>
                    <a:gd name="connsiteX0" fmla="*/ 437146 w 763795"/>
                    <a:gd name="connsiteY0" fmla="*/ 50800 h 2137254"/>
                    <a:gd name="connsiteX1" fmla="*/ 653046 w 763795"/>
                    <a:gd name="connsiteY1" fmla="*/ 0 h 2137254"/>
                    <a:gd name="connsiteX2" fmla="*/ 526046 w 763795"/>
                    <a:gd name="connsiteY2" fmla="*/ 920750 h 2137254"/>
                    <a:gd name="connsiteX3" fmla="*/ 240295 w 763795"/>
                    <a:gd name="connsiteY3" fmla="*/ 1968499 h 2137254"/>
                    <a:gd name="connsiteX4" fmla="*/ 551446 w 763795"/>
                    <a:gd name="connsiteY4" fmla="*/ 1581150 h 2137254"/>
                    <a:gd name="connsiteX5" fmla="*/ 30747 w 763795"/>
                    <a:gd name="connsiteY5" fmla="*/ 1879600 h 2137254"/>
                    <a:gd name="connsiteX6" fmla="*/ 437146 w 763795"/>
                    <a:gd name="connsiteY6" fmla="*/ 50800 h 2137254"/>
                    <a:gd name="connsiteX0" fmla="*/ 437146 w 763795"/>
                    <a:gd name="connsiteY0" fmla="*/ 50800 h 2155869"/>
                    <a:gd name="connsiteX1" fmla="*/ 653046 w 763795"/>
                    <a:gd name="connsiteY1" fmla="*/ 0 h 2155869"/>
                    <a:gd name="connsiteX2" fmla="*/ 526046 w 763795"/>
                    <a:gd name="connsiteY2" fmla="*/ 920750 h 2155869"/>
                    <a:gd name="connsiteX3" fmla="*/ 240295 w 763795"/>
                    <a:gd name="connsiteY3" fmla="*/ 1968499 h 2155869"/>
                    <a:gd name="connsiteX4" fmla="*/ 551446 w 763795"/>
                    <a:gd name="connsiteY4" fmla="*/ 1581150 h 2155869"/>
                    <a:gd name="connsiteX5" fmla="*/ 30747 w 763795"/>
                    <a:gd name="connsiteY5" fmla="*/ 1879600 h 2155869"/>
                    <a:gd name="connsiteX6" fmla="*/ 437146 w 763795"/>
                    <a:gd name="connsiteY6" fmla="*/ 50800 h 2155869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5030"/>
                    <a:gd name="connsiteX1" fmla="*/ 653046 w 763795"/>
                    <a:gd name="connsiteY1" fmla="*/ 0 h 2145030"/>
                    <a:gd name="connsiteX2" fmla="*/ 526046 w 763795"/>
                    <a:gd name="connsiteY2" fmla="*/ 920750 h 2145030"/>
                    <a:gd name="connsiteX3" fmla="*/ 240295 w 763795"/>
                    <a:gd name="connsiteY3" fmla="*/ 1968499 h 2145030"/>
                    <a:gd name="connsiteX4" fmla="*/ 595896 w 763795"/>
                    <a:gd name="connsiteY4" fmla="*/ 1568450 h 2145030"/>
                    <a:gd name="connsiteX5" fmla="*/ 30747 w 763795"/>
                    <a:gd name="connsiteY5" fmla="*/ 1879600 h 2145030"/>
                    <a:gd name="connsiteX6" fmla="*/ 437146 w 763795"/>
                    <a:gd name="connsiteY6" fmla="*/ 50800 h 2145030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795" h="2149672">
                      <a:moveTo>
                        <a:pt x="437146" y="50800"/>
                      </a:moveTo>
                      <a:lnTo>
                        <a:pt x="653046" y="0"/>
                      </a:lnTo>
                      <a:cubicBezTo>
                        <a:pt x="904929" y="444500"/>
                        <a:pt x="667863" y="698500"/>
                        <a:pt x="526046" y="920750"/>
                      </a:cubicBezTo>
                      <a:cubicBezTo>
                        <a:pt x="528162" y="1075266"/>
                        <a:pt x="54029" y="1604433"/>
                        <a:pt x="240295" y="1968499"/>
                      </a:cubicBezTo>
                      <a:cubicBezTo>
                        <a:pt x="682679" y="2019299"/>
                        <a:pt x="356712" y="1517650"/>
                        <a:pt x="595896" y="1568450"/>
                      </a:cubicBezTo>
                      <a:cubicBezTo>
                        <a:pt x="871063" y="2422525"/>
                        <a:pt x="-20053" y="2160058"/>
                        <a:pt x="30747" y="1879600"/>
                      </a:cubicBezTo>
                      <a:cubicBezTo>
                        <a:pt x="-197853" y="1446742"/>
                        <a:pt x="939855" y="279400"/>
                        <a:pt x="437146" y="50800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7C75F613-8143-4F09-A4D8-C5BCE66F8F1D}"/>
                    </a:ext>
                  </a:extLst>
                </p:cNvPr>
                <p:cNvGrpSpPr/>
                <p:nvPr/>
              </p:nvGrpSpPr>
              <p:grpSpPr>
                <a:xfrm rot="20615150">
                  <a:off x="9101236" y="2686406"/>
                  <a:ext cx="1580795" cy="2075842"/>
                  <a:chOff x="4722895" y="888779"/>
                  <a:chExt cx="3026786" cy="3974667"/>
                </a:xfrm>
              </p:grpSpPr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AC7B9529-8499-426D-A347-88559BCE6D83}"/>
                      </a:ext>
                    </a:extLst>
                  </p:cNvPr>
                  <p:cNvGrpSpPr/>
                  <p:nvPr/>
                </p:nvGrpSpPr>
                <p:grpSpPr>
                  <a:xfrm>
                    <a:off x="4722895" y="888779"/>
                    <a:ext cx="3026786" cy="3974667"/>
                    <a:chOff x="4637482" y="1228876"/>
                    <a:chExt cx="3026786" cy="3974667"/>
                  </a:xfrm>
                </p:grpSpPr>
                <p:sp>
                  <p:nvSpPr>
                    <p:cNvPr id="215" name="Oval 17">
                      <a:extLst>
                        <a:ext uri="{FF2B5EF4-FFF2-40B4-BE49-F238E27FC236}">
                          <a16:creationId xmlns:a16="http://schemas.microsoft.com/office/drawing/2014/main" id="{567A37B4-BEAA-463C-A620-C160ECFAA016}"/>
                        </a:ext>
                      </a:extLst>
                    </p:cNvPr>
                    <p:cNvSpPr/>
                    <p:nvPr/>
                  </p:nvSpPr>
                  <p:spPr>
                    <a:xfrm rot="6384850">
                      <a:off x="5095491" y="3614530"/>
                      <a:ext cx="869437" cy="1785456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" name="Oval 16">
                      <a:extLst>
                        <a:ext uri="{FF2B5EF4-FFF2-40B4-BE49-F238E27FC236}">
                          <a16:creationId xmlns:a16="http://schemas.microsoft.com/office/drawing/2014/main" id="{F4426C0C-AE5B-4E1E-B299-115C0DF55BA9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883357" y="3097516"/>
                      <a:ext cx="1532501" cy="1892230"/>
                    </a:xfrm>
                    <a:custGeom>
                      <a:avLst/>
                      <a:gdLst>
                        <a:gd name="connsiteX0" fmla="*/ 0 w 1528834"/>
                        <a:gd name="connsiteY0" fmla="*/ 945466 h 1890931"/>
                        <a:gd name="connsiteX1" fmla="*/ 764417 w 1528834"/>
                        <a:gd name="connsiteY1" fmla="*/ 0 h 1890931"/>
                        <a:gd name="connsiteX2" fmla="*/ 1528834 w 1528834"/>
                        <a:gd name="connsiteY2" fmla="*/ 945466 h 1890931"/>
                        <a:gd name="connsiteX3" fmla="*/ 764417 w 1528834"/>
                        <a:gd name="connsiteY3" fmla="*/ 1890932 h 1890931"/>
                        <a:gd name="connsiteX4" fmla="*/ 0 w 1528834"/>
                        <a:gd name="connsiteY4" fmla="*/ 945466 h 1890931"/>
                        <a:gd name="connsiteX0" fmla="*/ 1834 w 1532502"/>
                        <a:gd name="connsiteY0" fmla="*/ 945466 h 1891960"/>
                        <a:gd name="connsiteX1" fmla="*/ 766251 w 1532502"/>
                        <a:gd name="connsiteY1" fmla="*/ 0 h 1891960"/>
                        <a:gd name="connsiteX2" fmla="*/ 1530668 w 1532502"/>
                        <a:gd name="connsiteY2" fmla="*/ 945466 h 1891960"/>
                        <a:gd name="connsiteX3" fmla="*/ 766251 w 1532502"/>
                        <a:gd name="connsiteY3" fmla="*/ 1890932 h 1891960"/>
                        <a:gd name="connsiteX4" fmla="*/ 1834 w 1532502"/>
                        <a:gd name="connsiteY4" fmla="*/ 945466 h 1891960"/>
                        <a:gd name="connsiteX0" fmla="*/ 1834 w 1532502"/>
                        <a:gd name="connsiteY0" fmla="*/ 946494 h 1892988"/>
                        <a:gd name="connsiteX1" fmla="*/ 766251 w 1532502"/>
                        <a:gd name="connsiteY1" fmla="*/ 1028 h 1892988"/>
                        <a:gd name="connsiteX2" fmla="*/ 1530668 w 1532502"/>
                        <a:gd name="connsiteY2" fmla="*/ 946494 h 1892988"/>
                        <a:gd name="connsiteX3" fmla="*/ 766251 w 1532502"/>
                        <a:gd name="connsiteY3" fmla="*/ 1891960 h 1892988"/>
                        <a:gd name="connsiteX4" fmla="*/ 1834 w 1532502"/>
                        <a:gd name="connsiteY4" fmla="*/ 946494 h 1892988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2502" h="1892231">
                          <a:moveTo>
                            <a:pt x="1834" y="945737"/>
                          </a:moveTo>
                          <a:cubicBezTo>
                            <a:pt x="1834" y="423571"/>
                            <a:pt x="648875" y="12971"/>
                            <a:pt x="766251" y="271"/>
                          </a:cubicBezTo>
                          <a:cubicBezTo>
                            <a:pt x="883627" y="-12429"/>
                            <a:pt x="1530668" y="423571"/>
                            <a:pt x="1530668" y="945737"/>
                          </a:cubicBezTo>
                          <a:cubicBezTo>
                            <a:pt x="1530668" y="1467903"/>
                            <a:pt x="1607527" y="1916603"/>
                            <a:pt x="766251" y="1891203"/>
                          </a:cubicBezTo>
                          <a:cubicBezTo>
                            <a:pt x="-75025" y="1865803"/>
                            <a:pt x="1834" y="1467903"/>
                            <a:pt x="1834" y="945737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Oval 17">
                      <a:extLst>
                        <a:ext uri="{FF2B5EF4-FFF2-40B4-BE49-F238E27FC236}">
                          <a16:creationId xmlns:a16="http://schemas.microsoft.com/office/drawing/2014/main" id="{18F1943A-87B4-4592-952D-59DA02379E23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5275775" y="3218952"/>
                      <a:ext cx="869437" cy="1489947"/>
                    </a:xfrm>
                    <a:custGeom>
                      <a:avLst/>
                      <a:gdLst>
                        <a:gd name="connsiteX0" fmla="*/ 0 w 1045275"/>
                        <a:gd name="connsiteY0" fmla="*/ 744974 h 1489948"/>
                        <a:gd name="connsiteX1" fmla="*/ 522638 w 1045275"/>
                        <a:gd name="connsiteY1" fmla="*/ 0 h 1489948"/>
                        <a:gd name="connsiteX2" fmla="*/ 1045276 w 1045275"/>
                        <a:gd name="connsiteY2" fmla="*/ 744974 h 1489948"/>
                        <a:gd name="connsiteX3" fmla="*/ 522638 w 1045275"/>
                        <a:gd name="connsiteY3" fmla="*/ 1489948 h 1489948"/>
                        <a:gd name="connsiteX4" fmla="*/ 0 w 1045275"/>
                        <a:gd name="connsiteY4" fmla="*/ 744974 h 1489948"/>
                        <a:gd name="connsiteX0" fmla="*/ 0 w 918276"/>
                        <a:gd name="connsiteY0" fmla="*/ 783161 h 1490133"/>
                        <a:gd name="connsiteX1" fmla="*/ 395638 w 918276"/>
                        <a:gd name="connsiteY1" fmla="*/ 87 h 1490133"/>
                        <a:gd name="connsiteX2" fmla="*/ 918276 w 918276"/>
                        <a:gd name="connsiteY2" fmla="*/ 745061 h 1490133"/>
                        <a:gd name="connsiteX3" fmla="*/ 395638 w 918276"/>
                        <a:gd name="connsiteY3" fmla="*/ 1490035 h 1490133"/>
                        <a:gd name="connsiteX4" fmla="*/ 0 w 918276"/>
                        <a:gd name="connsiteY4" fmla="*/ 783161 h 1490133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468 w 856544"/>
                        <a:gd name="connsiteY0" fmla="*/ 783074 h 1489948"/>
                        <a:gd name="connsiteX1" fmla="*/ 410106 w 856544"/>
                        <a:gd name="connsiteY1" fmla="*/ 0 h 1489948"/>
                        <a:gd name="connsiteX2" fmla="*/ 856544 w 856544"/>
                        <a:gd name="connsiteY2" fmla="*/ 783074 h 1489948"/>
                        <a:gd name="connsiteX3" fmla="*/ 410106 w 856544"/>
                        <a:gd name="connsiteY3" fmla="*/ 1489948 h 1489948"/>
                        <a:gd name="connsiteX4" fmla="*/ 14468 w 856544"/>
                        <a:gd name="connsiteY4" fmla="*/ 783074 h 1489948"/>
                        <a:gd name="connsiteX0" fmla="*/ 14468 w 869436"/>
                        <a:gd name="connsiteY0" fmla="*/ 783074 h 1489948"/>
                        <a:gd name="connsiteX1" fmla="*/ 410106 w 869436"/>
                        <a:gd name="connsiteY1" fmla="*/ 0 h 1489948"/>
                        <a:gd name="connsiteX2" fmla="*/ 856544 w 869436"/>
                        <a:gd name="connsiteY2" fmla="*/ 783074 h 1489948"/>
                        <a:gd name="connsiteX3" fmla="*/ 410106 w 869436"/>
                        <a:gd name="connsiteY3" fmla="*/ 1489948 h 1489948"/>
                        <a:gd name="connsiteX4" fmla="*/ 14468 w 869436"/>
                        <a:gd name="connsiteY4" fmla="*/ 783074 h 1489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9436" h="1489948">
                          <a:moveTo>
                            <a:pt x="14468" y="783074"/>
                          </a:moveTo>
                          <a:cubicBezTo>
                            <a:pt x="103368" y="270036"/>
                            <a:pt x="269760" y="0"/>
                            <a:pt x="410106" y="0"/>
                          </a:cubicBezTo>
                          <a:cubicBezTo>
                            <a:pt x="550452" y="0"/>
                            <a:pt x="856544" y="371636"/>
                            <a:pt x="856544" y="783074"/>
                          </a:cubicBezTo>
                          <a:cubicBezTo>
                            <a:pt x="945444" y="1359612"/>
                            <a:pt x="550452" y="1489948"/>
                            <a:pt x="410106" y="1489948"/>
                          </a:cubicBezTo>
                          <a:cubicBezTo>
                            <a:pt x="269760" y="1489948"/>
                            <a:pt x="-74432" y="1296112"/>
                            <a:pt x="14468" y="783074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" name="Rectangle 3">
                      <a:extLst>
                        <a:ext uri="{FF2B5EF4-FFF2-40B4-BE49-F238E27FC236}">
                          <a16:creationId xmlns:a16="http://schemas.microsoft.com/office/drawing/2014/main" id="{89FFF5AD-713E-4C2A-B19A-F454CFCE2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3032" y="1228876"/>
                      <a:ext cx="742216" cy="872722"/>
                    </a:xfrm>
                    <a:custGeom>
                      <a:avLst/>
                      <a:gdLst>
                        <a:gd name="connsiteX0" fmla="*/ 0 w 636104"/>
                        <a:gd name="connsiteY0" fmla="*/ 0 h 384313"/>
                        <a:gd name="connsiteX1" fmla="*/ 636104 w 636104"/>
                        <a:gd name="connsiteY1" fmla="*/ 0 h 384313"/>
                        <a:gd name="connsiteX2" fmla="*/ 636104 w 636104"/>
                        <a:gd name="connsiteY2" fmla="*/ 384313 h 384313"/>
                        <a:gd name="connsiteX3" fmla="*/ 0 w 636104"/>
                        <a:gd name="connsiteY3" fmla="*/ 384313 h 384313"/>
                        <a:gd name="connsiteX4" fmla="*/ 0 w 636104"/>
                        <a:gd name="connsiteY4" fmla="*/ 0 h 384313"/>
                        <a:gd name="connsiteX0" fmla="*/ 0 w 636104"/>
                        <a:gd name="connsiteY0" fmla="*/ 563218 h 947531"/>
                        <a:gd name="connsiteX1" fmla="*/ 582156 w 636104"/>
                        <a:gd name="connsiteY1" fmla="*/ 0 h 947531"/>
                        <a:gd name="connsiteX2" fmla="*/ 636104 w 636104"/>
                        <a:gd name="connsiteY2" fmla="*/ 563218 h 947531"/>
                        <a:gd name="connsiteX3" fmla="*/ 636104 w 636104"/>
                        <a:gd name="connsiteY3" fmla="*/ 947531 h 947531"/>
                        <a:gd name="connsiteX4" fmla="*/ 0 w 636104"/>
                        <a:gd name="connsiteY4" fmla="*/ 947531 h 947531"/>
                        <a:gd name="connsiteX5" fmla="*/ 0 w 636104"/>
                        <a:gd name="connsiteY5" fmla="*/ 563218 h 947531"/>
                        <a:gd name="connsiteX0" fmla="*/ 0 w 727930"/>
                        <a:gd name="connsiteY0" fmla="*/ 563218 h 947531"/>
                        <a:gd name="connsiteX1" fmla="*/ 582156 w 727930"/>
                        <a:gd name="connsiteY1" fmla="*/ 0 h 947531"/>
                        <a:gd name="connsiteX2" fmla="*/ 727930 w 727930"/>
                        <a:gd name="connsiteY2" fmla="*/ 238539 h 947531"/>
                        <a:gd name="connsiteX3" fmla="*/ 636104 w 727930"/>
                        <a:gd name="connsiteY3" fmla="*/ 563218 h 947531"/>
                        <a:gd name="connsiteX4" fmla="*/ 636104 w 727930"/>
                        <a:gd name="connsiteY4" fmla="*/ 947531 h 947531"/>
                        <a:gd name="connsiteX5" fmla="*/ 0 w 727930"/>
                        <a:gd name="connsiteY5" fmla="*/ 947531 h 947531"/>
                        <a:gd name="connsiteX6" fmla="*/ 0 w 727930"/>
                        <a:gd name="connsiteY6" fmla="*/ 563218 h 947531"/>
                        <a:gd name="connsiteX0" fmla="*/ 0 w 727931"/>
                        <a:gd name="connsiteY0" fmla="*/ 573137 h 957450"/>
                        <a:gd name="connsiteX1" fmla="*/ 582156 w 727931"/>
                        <a:gd name="connsiteY1" fmla="*/ 9919 h 957450"/>
                        <a:gd name="connsiteX2" fmla="*/ 472826 w 727931"/>
                        <a:gd name="connsiteY2" fmla="*/ 374147 h 957450"/>
                        <a:gd name="connsiteX3" fmla="*/ 727930 w 727931"/>
                        <a:gd name="connsiteY3" fmla="*/ 248458 h 957450"/>
                        <a:gd name="connsiteX4" fmla="*/ 636104 w 727931"/>
                        <a:gd name="connsiteY4" fmla="*/ 573137 h 957450"/>
                        <a:gd name="connsiteX5" fmla="*/ 636104 w 727931"/>
                        <a:gd name="connsiteY5" fmla="*/ 957450 h 957450"/>
                        <a:gd name="connsiteX6" fmla="*/ 0 w 727931"/>
                        <a:gd name="connsiteY6" fmla="*/ 957450 h 957450"/>
                        <a:gd name="connsiteX7" fmla="*/ 0 w 727931"/>
                        <a:gd name="connsiteY7" fmla="*/ 573137 h 957450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13643"/>
                        <a:gd name="connsiteY0" fmla="*/ 498920 h 883233"/>
                        <a:gd name="connsiteX1" fmla="*/ 615493 w 713643"/>
                        <a:gd name="connsiteY1" fmla="*/ 11902 h 883233"/>
                        <a:gd name="connsiteX2" fmla="*/ 472826 w 713643"/>
                        <a:gd name="connsiteY2" fmla="*/ 299930 h 883233"/>
                        <a:gd name="connsiteX3" fmla="*/ 713642 w 713643"/>
                        <a:gd name="connsiteY3" fmla="*/ 145666 h 883233"/>
                        <a:gd name="connsiteX4" fmla="*/ 636104 w 713643"/>
                        <a:gd name="connsiteY4" fmla="*/ 498920 h 883233"/>
                        <a:gd name="connsiteX5" fmla="*/ 636104 w 713643"/>
                        <a:gd name="connsiteY5" fmla="*/ 883233 h 883233"/>
                        <a:gd name="connsiteX6" fmla="*/ 0 w 713643"/>
                        <a:gd name="connsiteY6" fmla="*/ 883233 h 883233"/>
                        <a:gd name="connsiteX7" fmla="*/ 0 w 713643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20598"/>
                        <a:gd name="connsiteY0" fmla="*/ 498920 h 883233"/>
                        <a:gd name="connsiteX1" fmla="*/ 615493 w 720598"/>
                        <a:gd name="connsiteY1" fmla="*/ 11902 h 883233"/>
                        <a:gd name="connsiteX2" fmla="*/ 472826 w 720598"/>
                        <a:gd name="connsiteY2" fmla="*/ 299930 h 883233"/>
                        <a:gd name="connsiteX3" fmla="*/ 713642 w 720598"/>
                        <a:gd name="connsiteY3" fmla="*/ 145666 h 883233"/>
                        <a:gd name="connsiteX4" fmla="*/ 636104 w 720598"/>
                        <a:gd name="connsiteY4" fmla="*/ 498920 h 883233"/>
                        <a:gd name="connsiteX5" fmla="*/ 636104 w 720598"/>
                        <a:gd name="connsiteY5" fmla="*/ 883233 h 883233"/>
                        <a:gd name="connsiteX6" fmla="*/ 0 w 720598"/>
                        <a:gd name="connsiteY6" fmla="*/ 883233 h 883233"/>
                        <a:gd name="connsiteX7" fmla="*/ 0 w 720598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517042 w 713642"/>
                        <a:gd name="connsiteY4" fmla="*/ 508445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501012 h 885325"/>
                        <a:gd name="connsiteX1" fmla="*/ 615493 w 713642"/>
                        <a:gd name="connsiteY1" fmla="*/ 13994 h 885325"/>
                        <a:gd name="connsiteX2" fmla="*/ 525214 w 713642"/>
                        <a:gd name="connsiteY2" fmla="*/ 244872 h 885325"/>
                        <a:gd name="connsiteX3" fmla="*/ 713642 w 713642"/>
                        <a:gd name="connsiteY3" fmla="*/ 147758 h 885325"/>
                        <a:gd name="connsiteX4" fmla="*/ 517042 w 713642"/>
                        <a:gd name="connsiteY4" fmla="*/ 510537 h 885325"/>
                        <a:gd name="connsiteX5" fmla="*/ 636104 w 713642"/>
                        <a:gd name="connsiteY5" fmla="*/ 885325 h 885325"/>
                        <a:gd name="connsiteX6" fmla="*/ 0 w 713642"/>
                        <a:gd name="connsiteY6" fmla="*/ 885325 h 885325"/>
                        <a:gd name="connsiteX7" fmla="*/ 0 w 713642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488409 h 872722"/>
                        <a:gd name="connsiteX1" fmla="*/ 615493 w 742217"/>
                        <a:gd name="connsiteY1" fmla="*/ 1391 h 872722"/>
                        <a:gd name="connsiteX2" fmla="*/ 525214 w 742217"/>
                        <a:gd name="connsiteY2" fmla="*/ 232269 h 872722"/>
                        <a:gd name="connsiteX3" fmla="*/ 742217 w 742217"/>
                        <a:gd name="connsiteY3" fmla="*/ 163730 h 872722"/>
                        <a:gd name="connsiteX4" fmla="*/ 517042 w 742217"/>
                        <a:gd name="connsiteY4" fmla="*/ 497934 h 872722"/>
                        <a:gd name="connsiteX5" fmla="*/ 636104 w 742217"/>
                        <a:gd name="connsiteY5" fmla="*/ 872722 h 872722"/>
                        <a:gd name="connsiteX6" fmla="*/ 0 w 742217"/>
                        <a:gd name="connsiteY6" fmla="*/ 872722 h 872722"/>
                        <a:gd name="connsiteX7" fmla="*/ 0 w 742217"/>
                        <a:gd name="connsiteY7" fmla="*/ 488409 h 872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2217" h="872722">
                          <a:moveTo>
                            <a:pt x="0" y="488409"/>
                          </a:moveTo>
                          <a:cubicBezTo>
                            <a:pt x="70365" y="486200"/>
                            <a:pt x="387966" y="-15450"/>
                            <a:pt x="615493" y="1391"/>
                          </a:cubicBezTo>
                          <a:cubicBezTo>
                            <a:pt x="707792" y="-19074"/>
                            <a:pt x="500918" y="192513"/>
                            <a:pt x="525214" y="232269"/>
                          </a:cubicBezTo>
                          <a:cubicBezTo>
                            <a:pt x="549510" y="272025"/>
                            <a:pt x="642773" y="95639"/>
                            <a:pt x="742217" y="163730"/>
                          </a:cubicBezTo>
                          <a:cubicBezTo>
                            <a:pt x="687796" y="214806"/>
                            <a:pt x="542888" y="380183"/>
                            <a:pt x="517042" y="497934"/>
                          </a:cubicBezTo>
                          <a:lnTo>
                            <a:pt x="636104" y="872722"/>
                          </a:lnTo>
                          <a:lnTo>
                            <a:pt x="0" y="872722"/>
                          </a:lnTo>
                          <a:lnTo>
                            <a:pt x="0" y="488409"/>
                          </a:ln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F4919F41-228D-4CE1-B168-EF7307C36F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5539" y="1573602"/>
                      <a:ext cx="817904" cy="1067543"/>
                      <a:chOff x="4825539" y="1573602"/>
                      <a:chExt cx="817904" cy="1067543"/>
                    </a:xfrm>
                  </p:grpSpPr>
                  <p:sp>
                    <p:nvSpPr>
                      <p:cNvPr id="241" name="Oval 240">
                        <a:extLst>
                          <a:ext uri="{FF2B5EF4-FFF2-40B4-BE49-F238E27FC236}">
                            <a16:creationId xmlns:a16="http://schemas.microsoft.com/office/drawing/2014/main" id="{D9B97D46-F6D9-41E2-94D5-9E5264E02363}"/>
                          </a:ext>
                        </a:extLst>
                      </p:cNvPr>
                      <p:cNvSpPr/>
                      <p:nvPr/>
                    </p:nvSpPr>
                    <p:spPr>
                      <a:xfrm rot="4597129">
                        <a:off x="4769377" y="1629764"/>
                        <a:ext cx="930227" cy="817904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" name="Oval 241">
                        <a:extLst>
                          <a:ext uri="{FF2B5EF4-FFF2-40B4-BE49-F238E27FC236}">
                            <a16:creationId xmlns:a16="http://schemas.microsoft.com/office/drawing/2014/main" id="{A0919F20-579F-4271-85EF-AA45C271DAE2}"/>
                          </a:ext>
                        </a:extLst>
                      </p:cNvPr>
                      <p:cNvSpPr/>
                      <p:nvPr/>
                    </p:nvSpPr>
                    <p:spPr>
                      <a:xfrm rot="3357013">
                        <a:off x="4752314" y="1855208"/>
                        <a:ext cx="930228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4D7E0371-1554-4427-BA2F-A3DC0244B82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680805" y="2203913"/>
                      <a:ext cx="983463" cy="913708"/>
                      <a:chOff x="4342936" y="2212149"/>
                      <a:chExt cx="983463" cy="913708"/>
                    </a:xfrm>
                  </p:grpSpPr>
                  <p:sp>
                    <p:nvSpPr>
                      <p:cNvPr id="239" name="Oval 238">
                        <a:extLst>
                          <a:ext uri="{FF2B5EF4-FFF2-40B4-BE49-F238E27FC236}">
                            <a16:creationId xmlns:a16="http://schemas.microsoft.com/office/drawing/2014/main" id="{FE94A63A-E4E6-4C4B-9EE2-EED9C6AAA23D}"/>
                          </a:ext>
                        </a:extLst>
                      </p:cNvPr>
                      <p:cNvSpPr/>
                      <p:nvPr/>
                    </p:nvSpPr>
                    <p:spPr>
                      <a:xfrm rot="1932661">
                        <a:off x="4342936" y="2212149"/>
                        <a:ext cx="930225" cy="817906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" name="Oval 239">
                        <a:extLst>
                          <a:ext uri="{FF2B5EF4-FFF2-40B4-BE49-F238E27FC236}">
                            <a16:creationId xmlns:a16="http://schemas.microsoft.com/office/drawing/2014/main" id="{2F573CBC-54E1-474E-8942-B00DEE0C7372}"/>
                          </a:ext>
                        </a:extLst>
                      </p:cNvPr>
                      <p:cNvSpPr/>
                      <p:nvPr/>
                    </p:nvSpPr>
                    <p:spPr>
                      <a:xfrm rot="1543862">
                        <a:off x="4396173" y="2484211"/>
                        <a:ext cx="930226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22" name="Rectangle 2">
                      <a:extLst>
                        <a:ext uri="{FF2B5EF4-FFF2-40B4-BE49-F238E27FC236}">
                          <a16:creationId xmlns:a16="http://schemas.microsoft.com/office/drawing/2014/main" id="{C3DCC64F-9BCA-41B0-9EF0-C5C76EEDD033}"/>
                        </a:ext>
                      </a:extLst>
                    </p:cNvPr>
                    <p:cNvSpPr/>
                    <p:nvPr/>
                  </p:nvSpPr>
                  <p:spPr>
                    <a:xfrm rot="1191291">
                      <a:off x="4921520" y="1560949"/>
                      <a:ext cx="2388899" cy="2260876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8899" h="2260875">
                          <a:moveTo>
                            <a:pt x="511872" y="161834"/>
                          </a:moveTo>
                          <a:cubicBezTo>
                            <a:pt x="1081715" y="-36949"/>
                            <a:pt x="1426273" y="-50200"/>
                            <a:pt x="1929855" y="108826"/>
                          </a:cubicBezTo>
                          <a:cubicBezTo>
                            <a:pt x="2446690" y="307609"/>
                            <a:pt x="2645472" y="1725589"/>
                            <a:pt x="1890099" y="2123155"/>
                          </a:cubicBezTo>
                          <a:cubicBezTo>
                            <a:pt x="1461612" y="2242425"/>
                            <a:pt x="1245159" y="2361694"/>
                            <a:pt x="604637" y="2123155"/>
                          </a:cubicBezTo>
                          <a:cubicBezTo>
                            <a:pt x="48046" y="2189416"/>
                            <a:pt x="-376023" y="718425"/>
                            <a:pt x="511872" y="161834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" name="Rectangle 2">
                      <a:extLst>
                        <a:ext uri="{FF2B5EF4-FFF2-40B4-BE49-F238E27FC236}">
                          <a16:creationId xmlns:a16="http://schemas.microsoft.com/office/drawing/2014/main" id="{4C6E739C-B0E7-4B02-AD16-AFD7C3815629}"/>
                        </a:ext>
                      </a:extLst>
                    </p:cNvPr>
                    <p:cNvSpPr/>
                    <p:nvPr/>
                  </p:nvSpPr>
                  <p:spPr>
                    <a:xfrm rot="1287309">
                      <a:off x="5094153" y="1959491"/>
                      <a:ext cx="1911543" cy="1868630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  <a:gd name="connsiteX0" fmla="*/ 511872 w 2373849"/>
                        <a:gd name="connsiteY0" fmla="*/ 121066 h 2220107"/>
                        <a:gd name="connsiteX1" fmla="*/ 1895986 w 2373849"/>
                        <a:gd name="connsiteY1" fmla="*/ 152732 h 2220107"/>
                        <a:gd name="connsiteX2" fmla="*/ 1890099 w 2373849"/>
                        <a:gd name="connsiteY2" fmla="*/ 2082387 h 2220107"/>
                        <a:gd name="connsiteX3" fmla="*/ 604637 w 2373849"/>
                        <a:gd name="connsiteY3" fmla="*/ 2082387 h 2220107"/>
                        <a:gd name="connsiteX4" fmla="*/ 511872 w 2373849"/>
                        <a:gd name="connsiteY4" fmla="*/ 121066 h 2220107"/>
                        <a:gd name="connsiteX0" fmla="*/ 538328 w 2332566"/>
                        <a:gd name="connsiteY0" fmla="*/ 161834 h 2176202"/>
                        <a:gd name="connsiteX1" fmla="*/ 1854703 w 2332566"/>
                        <a:gd name="connsiteY1" fmla="*/ 108827 h 2176202"/>
                        <a:gd name="connsiteX2" fmla="*/ 1848816 w 2332566"/>
                        <a:gd name="connsiteY2" fmla="*/ 2038482 h 2176202"/>
                        <a:gd name="connsiteX3" fmla="*/ 563354 w 2332566"/>
                        <a:gd name="connsiteY3" fmla="*/ 2038482 h 2176202"/>
                        <a:gd name="connsiteX4" fmla="*/ 538328 w 2332566"/>
                        <a:gd name="connsiteY4" fmla="*/ 161834 h 2176202"/>
                        <a:gd name="connsiteX0" fmla="*/ 538328 w 2332566"/>
                        <a:gd name="connsiteY0" fmla="*/ 107620 h 2121988"/>
                        <a:gd name="connsiteX1" fmla="*/ 1854703 w 2332566"/>
                        <a:gd name="connsiteY1" fmla="*/ 54613 h 2121988"/>
                        <a:gd name="connsiteX2" fmla="*/ 1848816 w 2332566"/>
                        <a:gd name="connsiteY2" fmla="*/ 1984268 h 2121988"/>
                        <a:gd name="connsiteX3" fmla="*/ 563354 w 2332566"/>
                        <a:gd name="connsiteY3" fmla="*/ 1984268 h 2121988"/>
                        <a:gd name="connsiteX4" fmla="*/ 538328 w 2332566"/>
                        <a:gd name="connsiteY4" fmla="*/ 107620 h 2121988"/>
                        <a:gd name="connsiteX0" fmla="*/ 538328 w 2332566"/>
                        <a:gd name="connsiteY0" fmla="*/ 56440 h 2070808"/>
                        <a:gd name="connsiteX1" fmla="*/ 1854703 w 2332566"/>
                        <a:gd name="connsiteY1" fmla="*/ 3433 h 2070808"/>
                        <a:gd name="connsiteX2" fmla="*/ 1848816 w 2332566"/>
                        <a:gd name="connsiteY2" fmla="*/ 1933088 h 2070808"/>
                        <a:gd name="connsiteX3" fmla="*/ 563354 w 2332566"/>
                        <a:gd name="connsiteY3" fmla="*/ 1933088 h 2070808"/>
                        <a:gd name="connsiteX4" fmla="*/ 538328 w 2332566"/>
                        <a:gd name="connsiteY4" fmla="*/ 56440 h 2070808"/>
                        <a:gd name="connsiteX0" fmla="*/ 538328 w 2332566"/>
                        <a:gd name="connsiteY0" fmla="*/ 166181 h 2180549"/>
                        <a:gd name="connsiteX1" fmla="*/ 1220906 w 2332566"/>
                        <a:gd name="connsiteY1" fmla="*/ 245326 h 2180549"/>
                        <a:gd name="connsiteX2" fmla="*/ 1854703 w 2332566"/>
                        <a:gd name="connsiteY2" fmla="*/ 113174 h 2180549"/>
                        <a:gd name="connsiteX3" fmla="*/ 1848816 w 2332566"/>
                        <a:gd name="connsiteY3" fmla="*/ 2042829 h 2180549"/>
                        <a:gd name="connsiteX4" fmla="*/ 563354 w 2332566"/>
                        <a:gd name="connsiteY4" fmla="*/ 2042829 h 2180549"/>
                        <a:gd name="connsiteX5" fmla="*/ 538328 w 2332566"/>
                        <a:gd name="connsiteY5" fmla="*/ 166181 h 2180549"/>
                        <a:gd name="connsiteX0" fmla="*/ 538328 w 2143851"/>
                        <a:gd name="connsiteY0" fmla="*/ 119969 h 2134337"/>
                        <a:gd name="connsiteX1" fmla="*/ 1220906 w 2143851"/>
                        <a:gd name="connsiteY1" fmla="*/ 199114 h 2134337"/>
                        <a:gd name="connsiteX2" fmla="*/ 1854703 w 2143851"/>
                        <a:gd name="connsiteY2" fmla="*/ 66962 h 2134337"/>
                        <a:gd name="connsiteX3" fmla="*/ 2143845 w 2143851"/>
                        <a:gd name="connsiteY3" fmla="*/ 1020446 h 2134337"/>
                        <a:gd name="connsiteX4" fmla="*/ 1848816 w 2143851"/>
                        <a:gd name="connsiteY4" fmla="*/ 1996617 h 2134337"/>
                        <a:gd name="connsiteX5" fmla="*/ 563354 w 2143851"/>
                        <a:gd name="connsiteY5" fmla="*/ 1996617 h 2134337"/>
                        <a:gd name="connsiteX6" fmla="*/ 538328 w 2143851"/>
                        <a:gd name="connsiteY6" fmla="*/ 119969 h 2134337"/>
                        <a:gd name="connsiteX0" fmla="*/ 219474 w 1824997"/>
                        <a:gd name="connsiteY0" fmla="*/ 119969 h 2134337"/>
                        <a:gd name="connsiteX1" fmla="*/ 902052 w 1824997"/>
                        <a:gd name="connsiteY1" fmla="*/ 199114 h 2134337"/>
                        <a:gd name="connsiteX2" fmla="*/ 1535849 w 1824997"/>
                        <a:gd name="connsiteY2" fmla="*/ 66962 h 2134337"/>
                        <a:gd name="connsiteX3" fmla="*/ 1824991 w 1824997"/>
                        <a:gd name="connsiteY3" fmla="*/ 1020446 h 2134337"/>
                        <a:gd name="connsiteX4" fmla="*/ 1529962 w 1824997"/>
                        <a:gd name="connsiteY4" fmla="*/ 1996617 h 2134337"/>
                        <a:gd name="connsiteX5" fmla="*/ 244500 w 1824997"/>
                        <a:gd name="connsiteY5" fmla="*/ 1996617 h 2134337"/>
                        <a:gd name="connsiteX6" fmla="*/ 4515 w 1824997"/>
                        <a:gd name="connsiteY6" fmla="*/ 1155923 h 2134337"/>
                        <a:gd name="connsiteX7" fmla="*/ 219474 w 1824997"/>
                        <a:gd name="connsiteY7" fmla="*/ 119969 h 2134337"/>
                        <a:gd name="connsiteX0" fmla="*/ 219474 w 1824997"/>
                        <a:gd name="connsiteY0" fmla="*/ 91071 h 2105439"/>
                        <a:gd name="connsiteX1" fmla="*/ 902052 w 1824997"/>
                        <a:gd name="connsiteY1" fmla="*/ 170216 h 2105439"/>
                        <a:gd name="connsiteX2" fmla="*/ 1535849 w 1824997"/>
                        <a:gd name="connsiteY2" fmla="*/ 38064 h 2105439"/>
                        <a:gd name="connsiteX3" fmla="*/ 1824991 w 1824997"/>
                        <a:gd name="connsiteY3" fmla="*/ 991548 h 2105439"/>
                        <a:gd name="connsiteX4" fmla="*/ 1529962 w 1824997"/>
                        <a:gd name="connsiteY4" fmla="*/ 1967719 h 2105439"/>
                        <a:gd name="connsiteX5" fmla="*/ 244500 w 1824997"/>
                        <a:gd name="connsiteY5" fmla="*/ 1967719 h 2105439"/>
                        <a:gd name="connsiteX6" fmla="*/ 4515 w 1824997"/>
                        <a:gd name="connsiteY6" fmla="*/ 1127025 h 2105439"/>
                        <a:gd name="connsiteX7" fmla="*/ 219474 w 1824997"/>
                        <a:gd name="connsiteY7" fmla="*/ 91071 h 2105439"/>
                        <a:gd name="connsiteX0" fmla="*/ 334939 w 1940462"/>
                        <a:gd name="connsiteY0" fmla="*/ 91071 h 2105439"/>
                        <a:gd name="connsiteX1" fmla="*/ 1017517 w 1940462"/>
                        <a:gd name="connsiteY1" fmla="*/ 170216 h 2105439"/>
                        <a:gd name="connsiteX2" fmla="*/ 1651314 w 1940462"/>
                        <a:gd name="connsiteY2" fmla="*/ 38064 h 2105439"/>
                        <a:gd name="connsiteX3" fmla="*/ 1940456 w 1940462"/>
                        <a:gd name="connsiteY3" fmla="*/ 991548 h 2105439"/>
                        <a:gd name="connsiteX4" fmla="*/ 1645427 w 1940462"/>
                        <a:gd name="connsiteY4" fmla="*/ 1967719 h 2105439"/>
                        <a:gd name="connsiteX5" fmla="*/ 359965 w 1940462"/>
                        <a:gd name="connsiteY5" fmla="*/ 1967719 h 2105439"/>
                        <a:gd name="connsiteX6" fmla="*/ 119980 w 1940462"/>
                        <a:gd name="connsiteY6" fmla="*/ 1127025 h 2105439"/>
                        <a:gd name="connsiteX7" fmla="*/ 334939 w 1940462"/>
                        <a:gd name="connsiteY7" fmla="*/ 91071 h 2105439"/>
                        <a:gd name="connsiteX0" fmla="*/ 334939 w 1940462"/>
                        <a:gd name="connsiteY0" fmla="*/ 55379 h 2069747"/>
                        <a:gd name="connsiteX1" fmla="*/ 1017517 w 1940462"/>
                        <a:gd name="connsiteY1" fmla="*/ 134524 h 2069747"/>
                        <a:gd name="connsiteX2" fmla="*/ 1651314 w 1940462"/>
                        <a:gd name="connsiteY2" fmla="*/ 2372 h 2069747"/>
                        <a:gd name="connsiteX3" fmla="*/ 1940456 w 1940462"/>
                        <a:gd name="connsiteY3" fmla="*/ 955856 h 2069747"/>
                        <a:gd name="connsiteX4" fmla="*/ 1645427 w 1940462"/>
                        <a:gd name="connsiteY4" fmla="*/ 1932027 h 2069747"/>
                        <a:gd name="connsiteX5" fmla="*/ 359965 w 1940462"/>
                        <a:gd name="connsiteY5" fmla="*/ 1932027 h 2069747"/>
                        <a:gd name="connsiteX6" fmla="*/ 119980 w 1940462"/>
                        <a:gd name="connsiteY6" fmla="*/ 1091333 h 2069747"/>
                        <a:gd name="connsiteX7" fmla="*/ 334939 w 1940462"/>
                        <a:gd name="connsiteY7" fmla="*/ 55379 h 2069747"/>
                        <a:gd name="connsiteX0" fmla="*/ 334939 w 1981519"/>
                        <a:gd name="connsiteY0" fmla="*/ 55379 h 2069747"/>
                        <a:gd name="connsiteX1" fmla="*/ 1017517 w 1981519"/>
                        <a:gd name="connsiteY1" fmla="*/ 134524 h 2069747"/>
                        <a:gd name="connsiteX2" fmla="*/ 1651314 w 1981519"/>
                        <a:gd name="connsiteY2" fmla="*/ 2372 h 2069747"/>
                        <a:gd name="connsiteX3" fmla="*/ 1940456 w 1981519"/>
                        <a:gd name="connsiteY3" fmla="*/ 955856 h 2069747"/>
                        <a:gd name="connsiteX4" fmla="*/ 1645427 w 1981519"/>
                        <a:gd name="connsiteY4" fmla="*/ 1932027 h 2069747"/>
                        <a:gd name="connsiteX5" fmla="*/ 359965 w 1981519"/>
                        <a:gd name="connsiteY5" fmla="*/ 1932027 h 2069747"/>
                        <a:gd name="connsiteX6" fmla="*/ 119980 w 1981519"/>
                        <a:gd name="connsiteY6" fmla="*/ 1091333 h 2069747"/>
                        <a:gd name="connsiteX7" fmla="*/ 334939 w 1981519"/>
                        <a:gd name="connsiteY7" fmla="*/ 55379 h 2069747"/>
                        <a:gd name="connsiteX0" fmla="*/ 334939 w 2017322"/>
                        <a:gd name="connsiteY0" fmla="*/ 55379 h 2069747"/>
                        <a:gd name="connsiteX1" fmla="*/ 1017517 w 2017322"/>
                        <a:gd name="connsiteY1" fmla="*/ 134524 h 2069747"/>
                        <a:gd name="connsiteX2" fmla="*/ 1651314 w 2017322"/>
                        <a:gd name="connsiteY2" fmla="*/ 2372 h 2069747"/>
                        <a:gd name="connsiteX3" fmla="*/ 1940456 w 2017322"/>
                        <a:gd name="connsiteY3" fmla="*/ 955856 h 2069747"/>
                        <a:gd name="connsiteX4" fmla="*/ 1645427 w 2017322"/>
                        <a:gd name="connsiteY4" fmla="*/ 1932027 h 2069747"/>
                        <a:gd name="connsiteX5" fmla="*/ 359965 w 2017322"/>
                        <a:gd name="connsiteY5" fmla="*/ 1932027 h 2069747"/>
                        <a:gd name="connsiteX6" fmla="*/ 119980 w 2017322"/>
                        <a:gd name="connsiteY6" fmla="*/ 1091333 h 2069747"/>
                        <a:gd name="connsiteX7" fmla="*/ 334939 w 2017322"/>
                        <a:gd name="connsiteY7" fmla="*/ 55379 h 2069747"/>
                        <a:gd name="connsiteX0" fmla="*/ 334939 w 2053612"/>
                        <a:gd name="connsiteY0" fmla="*/ 55379 h 2069747"/>
                        <a:gd name="connsiteX1" fmla="*/ 1017517 w 2053612"/>
                        <a:gd name="connsiteY1" fmla="*/ 134524 h 2069747"/>
                        <a:gd name="connsiteX2" fmla="*/ 1651314 w 2053612"/>
                        <a:gd name="connsiteY2" fmla="*/ 2372 h 2069747"/>
                        <a:gd name="connsiteX3" fmla="*/ 1940456 w 2053612"/>
                        <a:gd name="connsiteY3" fmla="*/ 955856 h 2069747"/>
                        <a:gd name="connsiteX4" fmla="*/ 1645427 w 2053612"/>
                        <a:gd name="connsiteY4" fmla="*/ 1932027 h 2069747"/>
                        <a:gd name="connsiteX5" fmla="*/ 359965 w 2053612"/>
                        <a:gd name="connsiteY5" fmla="*/ 1932027 h 2069747"/>
                        <a:gd name="connsiteX6" fmla="*/ 119980 w 2053612"/>
                        <a:gd name="connsiteY6" fmla="*/ 1091333 h 2069747"/>
                        <a:gd name="connsiteX7" fmla="*/ 334939 w 2053612"/>
                        <a:gd name="connsiteY7" fmla="*/ 55379 h 2069747"/>
                        <a:gd name="connsiteX0" fmla="*/ 360895 w 2079568"/>
                        <a:gd name="connsiteY0" fmla="*/ 55379 h 2069747"/>
                        <a:gd name="connsiteX1" fmla="*/ 1043473 w 2079568"/>
                        <a:gd name="connsiteY1" fmla="*/ 134524 h 2069747"/>
                        <a:gd name="connsiteX2" fmla="*/ 1677270 w 2079568"/>
                        <a:gd name="connsiteY2" fmla="*/ 2372 h 2069747"/>
                        <a:gd name="connsiteX3" fmla="*/ 1966412 w 2079568"/>
                        <a:gd name="connsiteY3" fmla="*/ 955856 h 2069747"/>
                        <a:gd name="connsiteX4" fmla="*/ 1671383 w 2079568"/>
                        <a:gd name="connsiteY4" fmla="*/ 1932027 h 2069747"/>
                        <a:gd name="connsiteX5" fmla="*/ 385921 w 2079568"/>
                        <a:gd name="connsiteY5" fmla="*/ 1932027 h 2069747"/>
                        <a:gd name="connsiteX6" fmla="*/ 145936 w 2079568"/>
                        <a:gd name="connsiteY6" fmla="*/ 1091333 h 2069747"/>
                        <a:gd name="connsiteX7" fmla="*/ 360895 w 2079568"/>
                        <a:gd name="connsiteY7" fmla="*/ 55379 h 2069747"/>
                        <a:gd name="connsiteX0" fmla="*/ 418711 w 2137384"/>
                        <a:gd name="connsiteY0" fmla="*/ 55379 h 2069747"/>
                        <a:gd name="connsiteX1" fmla="*/ 1101289 w 2137384"/>
                        <a:gd name="connsiteY1" fmla="*/ 134524 h 2069747"/>
                        <a:gd name="connsiteX2" fmla="*/ 1735086 w 2137384"/>
                        <a:gd name="connsiteY2" fmla="*/ 2372 h 2069747"/>
                        <a:gd name="connsiteX3" fmla="*/ 2024228 w 2137384"/>
                        <a:gd name="connsiteY3" fmla="*/ 955856 h 2069747"/>
                        <a:gd name="connsiteX4" fmla="*/ 1729199 w 2137384"/>
                        <a:gd name="connsiteY4" fmla="*/ 1932027 h 2069747"/>
                        <a:gd name="connsiteX5" fmla="*/ 443737 w 2137384"/>
                        <a:gd name="connsiteY5" fmla="*/ 1932027 h 2069747"/>
                        <a:gd name="connsiteX6" fmla="*/ 203752 w 2137384"/>
                        <a:gd name="connsiteY6" fmla="*/ 1091333 h 2069747"/>
                        <a:gd name="connsiteX7" fmla="*/ 418711 w 2137384"/>
                        <a:gd name="connsiteY7" fmla="*/ 55379 h 2069747"/>
                        <a:gd name="connsiteX0" fmla="*/ 400556 w 2119229"/>
                        <a:gd name="connsiteY0" fmla="*/ 55379 h 2069747"/>
                        <a:gd name="connsiteX1" fmla="*/ 1083134 w 2119229"/>
                        <a:gd name="connsiteY1" fmla="*/ 134524 h 2069747"/>
                        <a:gd name="connsiteX2" fmla="*/ 1716931 w 2119229"/>
                        <a:gd name="connsiteY2" fmla="*/ 2372 h 2069747"/>
                        <a:gd name="connsiteX3" fmla="*/ 2006073 w 2119229"/>
                        <a:gd name="connsiteY3" fmla="*/ 955856 h 2069747"/>
                        <a:gd name="connsiteX4" fmla="*/ 1711044 w 2119229"/>
                        <a:gd name="connsiteY4" fmla="*/ 1932027 h 2069747"/>
                        <a:gd name="connsiteX5" fmla="*/ 425582 w 2119229"/>
                        <a:gd name="connsiteY5" fmla="*/ 1932027 h 2069747"/>
                        <a:gd name="connsiteX6" fmla="*/ 185597 w 2119229"/>
                        <a:gd name="connsiteY6" fmla="*/ 1091333 h 2069747"/>
                        <a:gd name="connsiteX7" fmla="*/ 400556 w 2119229"/>
                        <a:gd name="connsiteY7" fmla="*/ 55379 h 2069747"/>
                        <a:gd name="connsiteX0" fmla="*/ 407879 w 2126552"/>
                        <a:gd name="connsiteY0" fmla="*/ 55379 h 2069747"/>
                        <a:gd name="connsiteX1" fmla="*/ 1090457 w 2126552"/>
                        <a:gd name="connsiteY1" fmla="*/ 134524 h 2069747"/>
                        <a:gd name="connsiteX2" fmla="*/ 1724254 w 2126552"/>
                        <a:gd name="connsiteY2" fmla="*/ 2372 h 2069747"/>
                        <a:gd name="connsiteX3" fmla="*/ 2013396 w 2126552"/>
                        <a:gd name="connsiteY3" fmla="*/ 955856 h 2069747"/>
                        <a:gd name="connsiteX4" fmla="*/ 1718367 w 2126552"/>
                        <a:gd name="connsiteY4" fmla="*/ 1932027 h 2069747"/>
                        <a:gd name="connsiteX5" fmla="*/ 432905 w 2126552"/>
                        <a:gd name="connsiteY5" fmla="*/ 1932027 h 2069747"/>
                        <a:gd name="connsiteX6" fmla="*/ 177044 w 2126552"/>
                        <a:gd name="connsiteY6" fmla="*/ 1017244 h 2069747"/>
                        <a:gd name="connsiteX7" fmla="*/ 407879 w 2126552"/>
                        <a:gd name="connsiteY7" fmla="*/ 55379 h 2069747"/>
                        <a:gd name="connsiteX0" fmla="*/ 396630 w 2115303"/>
                        <a:gd name="connsiteY0" fmla="*/ 55379 h 2069747"/>
                        <a:gd name="connsiteX1" fmla="*/ 1079208 w 2115303"/>
                        <a:gd name="connsiteY1" fmla="*/ 134524 h 2069747"/>
                        <a:gd name="connsiteX2" fmla="*/ 1713005 w 2115303"/>
                        <a:gd name="connsiteY2" fmla="*/ 2372 h 2069747"/>
                        <a:gd name="connsiteX3" fmla="*/ 2002147 w 2115303"/>
                        <a:gd name="connsiteY3" fmla="*/ 955856 h 2069747"/>
                        <a:gd name="connsiteX4" fmla="*/ 1707118 w 2115303"/>
                        <a:gd name="connsiteY4" fmla="*/ 1932027 h 2069747"/>
                        <a:gd name="connsiteX5" fmla="*/ 421656 w 2115303"/>
                        <a:gd name="connsiteY5" fmla="*/ 1932027 h 2069747"/>
                        <a:gd name="connsiteX6" fmla="*/ 165795 w 2115303"/>
                        <a:gd name="connsiteY6" fmla="*/ 1017244 h 2069747"/>
                        <a:gd name="connsiteX7" fmla="*/ 396630 w 2115303"/>
                        <a:gd name="connsiteY7" fmla="*/ 55379 h 2069747"/>
                        <a:gd name="connsiteX0" fmla="*/ 399536 w 2118209"/>
                        <a:gd name="connsiteY0" fmla="*/ 55379 h 2119563"/>
                        <a:gd name="connsiteX1" fmla="*/ 1082114 w 2118209"/>
                        <a:gd name="connsiteY1" fmla="*/ 134524 h 2119563"/>
                        <a:gd name="connsiteX2" fmla="*/ 1715911 w 2118209"/>
                        <a:gd name="connsiteY2" fmla="*/ 2372 h 2119563"/>
                        <a:gd name="connsiteX3" fmla="*/ 2005053 w 2118209"/>
                        <a:gd name="connsiteY3" fmla="*/ 955856 h 2119563"/>
                        <a:gd name="connsiteX4" fmla="*/ 1710024 w 2118209"/>
                        <a:gd name="connsiteY4" fmla="*/ 1932027 h 2119563"/>
                        <a:gd name="connsiteX5" fmla="*/ 419270 w 2118209"/>
                        <a:gd name="connsiteY5" fmla="*/ 2006116 h 2119563"/>
                        <a:gd name="connsiteX6" fmla="*/ 168701 w 2118209"/>
                        <a:gd name="connsiteY6" fmla="*/ 1017244 h 2119563"/>
                        <a:gd name="connsiteX7" fmla="*/ 399536 w 2118209"/>
                        <a:gd name="connsiteY7" fmla="*/ 55379 h 2119563"/>
                        <a:gd name="connsiteX0" fmla="*/ 399536 w 2124104"/>
                        <a:gd name="connsiteY0" fmla="*/ 55379 h 2130701"/>
                        <a:gd name="connsiteX1" fmla="*/ 1082114 w 2124104"/>
                        <a:gd name="connsiteY1" fmla="*/ 134524 h 2130701"/>
                        <a:gd name="connsiteX2" fmla="*/ 1715911 w 2124104"/>
                        <a:gd name="connsiteY2" fmla="*/ 2372 h 2130701"/>
                        <a:gd name="connsiteX3" fmla="*/ 2005053 w 2124104"/>
                        <a:gd name="connsiteY3" fmla="*/ 955856 h 2130701"/>
                        <a:gd name="connsiteX4" fmla="*/ 1720608 w 2124104"/>
                        <a:gd name="connsiteY4" fmla="*/ 1969071 h 2130701"/>
                        <a:gd name="connsiteX5" fmla="*/ 419270 w 2124104"/>
                        <a:gd name="connsiteY5" fmla="*/ 2006116 h 2130701"/>
                        <a:gd name="connsiteX6" fmla="*/ 168701 w 2124104"/>
                        <a:gd name="connsiteY6" fmla="*/ 1017244 h 2130701"/>
                        <a:gd name="connsiteX7" fmla="*/ 399536 w 2124104"/>
                        <a:gd name="connsiteY7" fmla="*/ 55379 h 2130701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86876 h 2085992"/>
                        <a:gd name="connsiteX1" fmla="*/ 1082114 w 2124104"/>
                        <a:gd name="connsiteY1" fmla="*/ 89815 h 2085992"/>
                        <a:gd name="connsiteX2" fmla="*/ 1715911 w 2124104"/>
                        <a:gd name="connsiteY2" fmla="*/ 0 h 2085992"/>
                        <a:gd name="connsiteX3" fmla="*/ 2005053 w 2124104"/>
                        <a:gd name="connsiteY3" fmla="*/ 911147 h 2085992"/>
                        <a:gd name="connsiteX4" fmla="*/ 1720608 w 2124104"/>
                        <a:gd name="connsiteY4" fmla="*/ 1924362 h 2085992"/>
                        <a:gd name="connsiteX5" fmla="*/ 419270 w 2124104"/>
                        <a:gd name="connsiteY5" fmla="*/ 1961407 h 2085992"/>
                        <a:gd name="connsiteX6" fmla="*/ 168701 w 2124104"/>
                        <a:gd name="connsiteY6" fmla="*/ 972535 h 2085992"/>
                        <a:gd name="connsiteX7" fmla="*/ 399536 w 2124104"/>
                        <a:gd name="connsiteY7" fmla="*/ 86876 h 2085992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74104 h 2073220"/>
                        <a:gd name="connsiteX1" fmla="*/ 1082114 w 2124104"/>
                        <a:gd name="connsiteY1" fmla="*/ 77043 h 2073220"/>
                        <a:gd name="connsiteX2" fmla="*/ 1758247 w 2124104"/>
                        <a:gd name="connsiteY2" fmla="*/ 12630 h 2073220"/>
                        <a:gd name="connsiteX3" fmla="*/ 2005053 w 2124104"/>
                        <a:gd name="connsiteY3" fmla="*/ 898375 h 2073220"/>
                        <a:gd name="connsiteX4" fmla="*/ 1720608 w 2124104"/>
                        <a:gd name="connsiteY4" fmla="*/ 1911590 h 2073220"/>
                        <a:gd name="connsiteX5" fmla="*/ 419270 w 2124104"/>
                        <a:gd name="connsiteY5" fmla="*/ 1948635 h 2073220"/>
                        <a:gd name="connsiteX6" fmla="*/ 168701 w 2124104"/>
                        <a:gd name="connsiteY6" fmla="*/ 959763 h 2073220"/>
                        <a:gd name="connsiteX7" fmla="*/ 399536 w 2124104"/>
                        <a:gd name="connsiteY7" fmla="*/ 74104 h 2073220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77300 h 2076416"/>
                        <a:gd name="connsiteX1" fmla="*/ 1082114 w 2124104"/>
                        <a:gd name="connsiteY1" fmla="*/ 80239 h 2076416"/>
                        <a:gd name="connsiteX2" fmla="*/ 1758247 w 2124104"/>
                        <a:gd name="connsiteY2" fmla="*/ 15826 h 2076416"/>
                        <a:gd name="connsiteX3" fmla="*/ 2005053 w 2124104"/>
                        <a:gd name="connsiteY3" fmla="*/ 901571 h 2076416"/>
                        <a:gd name="connsiteX4" fmla="*/ 1720608 w 2124104"/>
                        <a:gd name="connsiteY4" fmla="*/ 1914786 h 2076416"/>
                        <a:gd name="connsiteX5" fmla="*/ 419270 w 2124104"/>
                        <a:gd name="connsiteY5" fmla="*/ 1951831 h 2076416"/>
                        <a:gd name="connsiteX6" fmla="*/ 168701 w 2124104"/>
                        <a:gd name="connsiteY6" fmla="*/ 962959 h 2076416"/>
                        <a:gd name="connsiteX7" fmla="*/ 399536 w 2124104"/>
                        <a:gd name="connsiteY7" fmla="*/ 77300 h 207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24104" h="2076416">
                          <a:moveTo>
                            <a:pt x="399536" y="77300"/>
                          </a:moveTo>
                          <a:cubicBezTo>
                            <a:pt x="653073" y="-7778"/>
                            <a:pt x="862718" y="89073"/>
                            <a:pt x="1082114" y="80239"/>
                          </a:cubicBezTo>
                          <a:cubicBezTo>
                            <a:pt x="1301510" y="71405"/>
                            <a:pt x="1598779" y="-40622"/>
                            <a:pt x="1758247" y="15826"/>
                          </a:cubicBezTo>
                          <a:cubicBezTo>
                            <a:pt x="2053193" y="72275"/>
                            <a:pt x="2006034" y="579962"/>
                            <a:pt x="2005053" y="901571"/>
                          </a:cubicBezTo>
                          <a:cubicBezTo>
                            <a:pt x="2004072" y="1223180"/>
                            <a:pt x="2413035" y="1603912"/>
                            <a:pt x="1720608" y="1914786"/>
                          </a:cubicBezTo>
                          <a:cubicBezTo>
                            <a:pt x="1292121" y="2034056"/>
                            <a:pt x="1059792" y="2190370"/>
                            <a:pt x="419270" y="1951831"/>
                          </a:cubicBezTo>
                          <a:cubicBezTo>
                            <a:pt x="-278095" y="1669183"/>
                            <a:pt x="86082" y="1338184"/>
                            <a:pt x="168701" y="962959"/>
                          </a:cubicBezTo>
                          <a:cubicBezTo>
                            <a:pt x="164530" y="650184"/>
                            <a:pt x="43908" y="263582"/>
                            <a:pt x="399536" y="77300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B7B73263-55CA-40EB-B8F4-91F13EAC05B5}"/>
                        </a:ext>
                      </a:extLst>
                    </p:cNvPr>
                    <p:cNvSpPr/>
                    <p:nvPr/>
                  </p:nvSpPr>
                  <p:spPr>
                    <a:xfrm rot="1509862">
                      <a:off x="6240834" y="2513483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1FE5E27A-3210-4EA2-BBAD-767E95E571EE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679283" y="2330696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884116F2-105D-4407-835C-A6D068396910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725592" y="2492130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" name="Oval 226">
                      <a:extLst>
                        <a:ext uri="{FF2B5EF4-FFF2-40B4-BE49-F238E27FC236}">
                          <a16:creationId xmlns:a16="http://schemas.microsoft.com/office/drawing/2014/main" id="{2B778819-75B0-4627-BEC0-FEE0FBB0E991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6234694" y="2658387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" name="Rectangle 3">
                      <a:extLst>
                        <a:ext uri="{FF2B5EF4-FFF2-40B4-BE49-F238E27FC236}">
                          <a16:creationId xmlns:a16="http://schemas.microsoft.com/office/drawing/2014/main" id="{4A926B66-161C-4639-A436-1EE3E5E1AA01}"/>
                        </a:ext>
                      </a:extLst>
                    </p:cNvPr>
                    <p:cNvSpPr/>
                    <p:nvPr/>
                  </p:nvSpPr>
                  <p:spPr>
                    <a:xfrm rot="1840005">
                      <a:off x="6224260" y="1575839"/>
                      <a:ext cx="506267" cy="429422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7DED52AD-2A12-41CC-8BE8-4B3134F77661}"/>
                        </a:ext>
                      </a:extLst>
                    </p:cNvPr>
                    <p:cNvSpPr/>
                    <p:nvPr/>
                  </p:nvSpPr>
                  <p:spPr>
                    <a:xfrm rot="2865452" flipH="1">
                      <a:off x="6011974" y="2957260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BCECA48D-8726-4198-A199-D7179D77CA97}"/>
                        </a:ext>
                      </a:extLst>
                    </p:cNvPr>
                    <p:cNvSpPr/>
                    <p:nvPr/>
                  </p:nvSpPr>
                  <p:spPr>
                    <a:xfrm rot="20649958">
                      <a:off x="5795402" y="2888865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1" name="Rectangle 19">
                      <a:extLst>
                        <a:ext uri="{FF2B5EF4-FFF2-40B4-BE49-F238E27FC236}">
                          <a16:creationId xmlns:a16="http://schemas.microsoft.com/office/drawing/2014/main" id="{BDD1B59B-7884-4103-82C6-AD91820764F3}"/>
                        </a:ext>
                      </a:extLst>
                    </p:cNvPr>
                    <p:cNvSpPr/>
                    <p:nvPr/>
                  </p:nvSpPr>
                  <p:spPr>
                    <a:xfrm rot="606255">
                      <a:off x="5438281" y="4806019"/>
                      <a:ext cx="629950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2" name="Rectangle 19">
                      <a:extLst>
                        <a:ext uri="{FF2B5EF4-FFF2-40B4-BE49-F238E27FC236}">
                          <a16:creationId xmlns:a16="http://schemas.microsoft.com/office/drawing/2014/main" id="{086C9FB6-E45B-4C6B-AD64-B40E7D8DF39F}"/>
                        </a:ext>
                      </a:extLst>
                    </p:cNvPr>
                    <p:cNvSpPr/>
                    <p:nvPr/>
                  </p:nvSpPr>
                  <p:spPr>
                    <a:xfrm rot="1435364" flipH="1">
                      <a:off x="4735991" y="4567126"/>
                      <a:ext cx="629949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3" name="Rectangle 3">
                      <a:extLst>
                        <a:ext uri="{FF2B5EF4-FFF2-40B4-BE49-F238E27FC236}">
                          <a16:creationId xmlns:a16="http://schemas.microsoft.com/office/drawing/2014/main" id="{30ECD984-7BD2-4220-8886-0DF68C69BC98}"/>
                        </a:ext>
                      </a:extLst>
                    </p:cNvPr>
                    <p:cNvSpPr/>
                    <p:nvPr/>
                  </p:nvSpPr>
                  <p:spPr>
                    <a:xfrm rot="3126713" flipH="1">
                      <a:off x="5786857" y="4678180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4" name="Rectangle 3">
                      <a:extLst>
                        <a:ext uri="{FF2B5EF4-FFF2-40B4-BE49-F238E27FC236}">
                          <a16:creationId xmlns:a16="http://schemas.microsoft.com/office/drawing/2014/main" id="{69EF2EEB-D3EA-4966-A59D-1D3258A85BA6}"/>
                        </a:ext>
                      </a:extLst>
                    </p:cNvPr>
                    <p:cNvSpPr/>
                    <p:nvPr/>
                  </p:nvSpPr>
                  <p:spPr>
                    <a:xfrm rot="20533609">
                      <a:off x="4813748" y="4350788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5" name="Rectangle 3">
                      <a:extLst>
                        <a:ext uri="{FF2B5EF4-FFF2-40B4-BE49-F238E27FC236}">
                          <a16:creationId xmlns:a16="http://schemas.microsoft.com/office/drawing/2014/main" id="{79AF7C78-ABDC-4721-A9AF-9FB4614A1756}"/>
                        </a:ext>
                      </a:extLst>
                    </p:cNvPr>
                    <p:cNvSpPr/>
                    <p:nvPr/>
                  </p:nvSpPr>
                  <p:spPr>
                    <a:xfrm rot="21166434">
                      <a:off x="4747015" y="4170413"/>
                      <a:ext cx="389620" cy="497721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Rectangle 3">
                      <a:extLst>
                        <a:ext uri="{FF2B5EF4-FFF2-40B4-BE49-F238E27FC236}">
                          <a16:creationId xmlns:a16="http://schemas.microsoft.com/office/drawing/2014/main" id="{8944A4B6-FFEE-47BE-AA85-CC7490CBB1E9}"/>
                        </a:ext>
                      </a:extLst>
                    </p:cNvPr>
                    <p:cNvSpPr/>
                    <p:nvPr/>
                  </p:nvSpPr>
                  <p:spPr>
                    <a:xfrm rot="1563187">
                      <a:off x="5914230" y="4542829"/>
                      <a:ext cx="305613" cy="445140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Rectangle 3">
                      <a:extLst>
                        <a:ext uri="{FF2B5EF4-FFF2-40B4-BE49-F238E27FC236}">
                          <a16:creationId xmlns:a16="http://schemas.microsoft.com/office/drawing/2014/main" id="{6954405D-7330-4B07-9471-0E8E0C0BD44D}"/>
                        </a:ext>
                      </a:extLst>
                    </p:cNvPr>
                    <p:cNvSpPr/>
                    <p:nvPr/>
                  </p:nvSpPr>
                  <p:spPr>
                    <a:xfrm rot="2403266" flipV="1">
                      <a:off x="4726827" y="4026199"/>
                      <a:ext cx="389620" cy="497721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8" name="Rectangle 3">
                      <a:extLst>
                        <a:ext uri="{FF2B5EF4-FFF2-40B4-BE49-F238E27FC236}">
                          <a16:creationId xmlns:a16="http://schemas.microsoft.com/office/drawing/2014/main" id="{B3C25006-5538-4FEF-96BC-CABAA8046674}"/>
                        </a:ext>
                      </a:extLst>
                    </p:cNvPr>
                    <p:cNvSpPr/>
                    <p:nvPr/>
                  </p:nvSpPr>
                  <p:spPr>
                    <a:xfrm rot="406513" flipV="1">
                      <a:off x="6016684" y="4368232"/>
                      <a:ext cx="305613" cy="445140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3" name="Arc 212">
                    <a:extLst>
                      <a:ext uri="{FF2B5EF4-FFF2-40B4-BE49-F238E27FC236}">
                        <a16:creationId xmlns:a16="http://schemas.microsoft.com/office/drawing/2014/main" id="{141546E5-6314-4301-82BB-4B3D1E47FA5E}"/>
                      </a:ext>
                    </a:extLst>
                  </p:cNvPr>
                  <p:cNvSpPr/>
                  <p:nvPr/>
                </p:nvSpPr>
                <p:spPr>
                  <a:xfrm rot="4101168" flipH="1">
                    <a:off x="5942656" y="2560154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Arc 213">
                    <a:extLst>
                      <a:ext uri="{FF2B5EF4-FFF2-40B4-BE49-F238E27FC236}">
                        <a16:creationId xmlns:a16="http://schemas.microsoft.com/office/drawing/2014/main" id="{2AF74A34-A21C-4B22-B86C-606A2976A672}"/>
                      </a:ext>
                    </a:extLst>
                  </p:cNvPr>
                  <p:cNvSpPr/>
                  <p:nvPr/>
                </p:nvSpPr>
                <p:spPr>
                  <a:xfrm rot="19112413">
                    <a:off x="5303699" y="2362950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A6BE005-F870-46C2-AEF6-9CB264FBCB7B}"/>
                  </a:ext>
                </a:extLst>
              </p:cNvPr>
              <p:cNvGrpSpPr/>
              <p:nvPr/>
            </p:nvGrpSpPr>
            <p:grpSpPr>
              <a:xfrm>
                <a:off x="3137760" y="3106816"/>
                <a:ext cx="167250" cy="236757"/>
                <a:chOff x="3495244" y="308757"/>
                <a:chExt cx="1157177" cy="1638083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B0FEE4B5-06EE-450A-A629-E32F54D60F1D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157177" cy="1638083"/>
                  <a:chOff x="3495244" y="308757"/>
                  <a:chExt cx="1157177" cy="1638083"/>
                </a:xfrm>
              </p:grpSpPr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2DC3004C-6FE1-407F-A38C-28581517FA77}"/>
                      </a:ext>
                    </a:extLst>
                  </p:cNvPr>
                  <p:cNvSpPr/>
                  <p:nvPr/>
                </p:nvSpPr>
                <p:spPr>
                  <a:xfrm rot="20471493">
                    <a:off x="4532892" y="1527244"/>
                    <a:ext cx="119529" cy="34393"/>
                  </a:xfrm>
                  <a:custGeom>
                    <a:avLst/>
                    <a:gdLst>
                      <a:gd name="connsiteX0" fmla="*/ 117239 w 119529"/>
                      <a:gd name="connsiteY0" fmla="*/ 0 h 34393"/>
                      <a:gd name="connsiteX1" fmla="*/ 119529 w 119529"/>
                      <a:gd name="connsiteY1" fmla="*/ 3970 h 34393"/>
                      <a:gd name="connsiteX2" fmla="*/ 32613 w 119529"/>
                      <a:gd name="connsiteY2" fmla="*/ 34393 h 34393"/>
                      <a:gd name="connsiteX3" fmla="*/ 0 w 119529"/>
                      <a:gd name="connsiteY3" fmla="*/ 32088 h 34393"/>
                      <a:gd name="connsiteX4" fmla="*/ 42442 w 119529"/>
                      <a:gd name="connsiteY4" fmla="*/ 22166 h 34393"/>
                      <a:gd name="connsiteX5" fmla="*/ 91853 w 119529"/>
                      <a:gd name="connsiteY5" fmla="*/ 7633 h 34393"/>
                      <a:gd name="connsiteX6" fmla="*/ 117239 w 119529"/>
                      <a:gd name="connsiteY6" fmla="*/ 0 h 34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529" h="34393">
                        <a:moveTo>
                          <a:pt x="117239" y="0"/>
                        </a:moveTo>
                        <a:lnTo>
                          <a:pt x="119529" y="3970"/>
                        </a:lnTo>
                        <a:cubicBezTo>
                          <a:pt x="119529" y="20772"/>
                          <a:pt x="80615" y="34393"/>
                          <a:pt x="32613" y="34393"/>
                        </a:cubicBezTo>
                        <a:lnTo>
                          <a:pt x="0" y="32088"/>
                        </a:lnTo>
                        <a:lnTo>
                          <a:pt x="42442" y="22166"/>
                        </a:lnTo>
                        <a:cubicBezTo>
                          <a:pt x="59673" y="17457"/>
                          <a:pt x="76573" y="12329"/>
                          <a:pt x="91853" y="7633"/>
                        </a:cubicBezTo>
                        <a:lnTo>
                          <a:pt x="117239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B3703645-6743-49C6-8830-EF82E1C91DE5}"/>
                      </a:ext>
                    </a:extLst>
                  </p:cNvPr>
                  <p:cNvGrpSpPr/>
                  <p:nvPr/>
                </p:nvGrpSpPr>
                <p:grpSpPr>
                  <a:xfrm>
                    <a:off x="3495244" y="308757"/>
                    <a:ext cx="1035295" cy="1638083"/>
                    <a:chOff x="3478211" y="212234"/>
                    <a:chExt cx="1035295" cy="1638083"/>
                  </a:xfrm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0273FB95-9DD6-4B9E-B948-9392A43BA5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211" y="212234"/>
                      <a:ext cx="1027337" cy="1638083"/>
                      <a:chOff x="5133617" y="2856983"/>
                      <a:chExt cx="213748" cy="340820"/>
                    </a:xfrm>
                  </p:grpSpPr>
                  <p:sp>
                    <p:nvSpPr>
                      <p:cNvPr id="208" name="Rectangle: Rounded Corners 6">
                        <a:extLst>
                          <a:ext uri="{FF2B5EF4-FFF2-40B4-BE49-F238E27FC236}">
                            <a16:creationId xmlns:a16="http://schemas.microsoft.com/office/drawing/2014/main" id="{79D7656B-E48C-47DE-9D65-2D1AE01B2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3617" y="2857499"/>
                        <a:ext cx="213748" cy="340304"/>
                      </a:xfrm>
                      <a:custGeom>
                        <a:avLst/>
                        <a:gdLst>
                          <a:gd name="connsiteX0" fmla="*/ 0 w 187325"/>
                          <a:gd name="connsiteY0" fmla="*/ 31221 h 257175"/>
                          <a:gd name="connsiteX1" fmla="*/ 31221 w 187325"/>
                          <a:gd name="connsiteY1" fmla="*/ 0 h 257175"/>
                          <a:gd name="connsiteX2" fmla="*/ 156104 w 187325"/>
                          <a:gd name="connsiteY2" fmla="*/ 0 h 257175"/>
                          <a:gd name="connsiteX3" fmla="*/ 187325 w 187325"/>
                          <a:gd name="connsiteY3" fmla="*/ 31221 h 257175"/>
                          <a:gd name="connsiteX4" fmla="*/ 187325 w 187325"/>
                          <a:gd name="connsiteY4" fmla="*/ 225954 h 257175"/>
                          <a:gd name="connsiteX5" fmla="*/ 156104 w 187325"/>
                          <a:gd name="connsiteY5" fmla="*/ 257175 h 257175"/>
                          <a:gd name="connsiteX6" fmla="*/ 31221 w 187325"/>
                          <a:gd name="connsiteY6" fmla="*/ 257175 h 257175"/>
                          <a:gd name="connsiteX7" fmla="*/ 0 w 187325"/>
                          <a:gd name="connsiteY7" fmla="*/ 225954 h 257175"/>
                          <a:gd name="connsiteX8" fmla="*/ 0 w 187325"/>
                          <a:gd name="connsiteY8" fmla="*/ 31221 h 257175"/>
                          <a:gd name="connsiteX0" fmla="*/ 0 w 187325"/>
                          <a:gd name="connsiteY0" fmla="*/ 45509 h 271463"/>
                          <a:gd name="connsiteX1" fmla="*/ 31221 w 187325"/>
                          <a:gd name="connsiteY1" fmla="*/ 14288 h 271463"/>
                          <a:gd name="connsiteX2" fmla="*/ 95250 w 187325"/>
                          <a:gd name="connsiteY2" fmla="*/ 0 h 271463"/>
                          <a:gd name="connsiteX3" fmla="*/ 156104 w 187325"/>
                          <a:gd name="connsiteY3" fmla="*/ 14288 h 271463"/>
                          <a:gd name="connsiteX4" fmla="*/ 187325 w 187325"/>
                          <a:gd name="connsiteY4" fmla="*/ 45509 h 271463"/>
                          <a:gd name="connsiteX5" fmla="*/ 187325 w 187325"/>
                          <a:gd name="connsiteY5" fmla="*/ 240242 h 271463"/>
                          <a:gd name="connsiteX6" fmla="*/ 156104 w 187325"/>
                          <a:gd name="connsiteY6" fmla="*/ 271463 h 271463"/>
                          <a:gd name="connsiteX7" fmla="*/ 31221 w 187325"/>
                          <a:gd name="connsiteY7" fmla="*/ 271463 h 271463"/>
                          <a:gd name="connsiteX8" fmla="*/ 0 w 187325"/>
                          <a:gd name="connsiteY8" fmla="*/ 240242 h 271463"/>
                          <a:gd name="connsiteX9" fmla="*/ 0 w 187325"/>
                          <a:gd name="connsiteY9" fmla="*/ 45509 h 271463"/>
                          <a:gd name="connsiteX0" fmla="*/ 0 w 187325"/>
                          <a:gd name="connsiteY0" fmla="*/ 47890 h 273844"/>
                          <a:gd name="connsiteX1" fmla="*/ 31221 w 187325"/>
                          <a:gd name="connsiteY1" fmla="*/ 16669 h 273844"/>
                          <a:gd name="connsiteX2" fmla="*/ 95250 w 187325"/>
                          <a:gd name="connsiteY2" fmla="*/ 2381 h 273844"/>
                          <a:gd name="connsiteX3" fmla="*/ 156104 w 187325"/>
                          <a:gd name="connsiteY3" fmla="*/ 0 h 273844"/>
                          <a:gd name="connsiteX4" fmla="*/ 187325 w 187325"/>
                          <a:gd name="connsiteY4" fmla="*/ 47890 h 273844"/>
                          <a:gd name="connsiteX5" fmla="*/ 187325 w 187325"/>
                          <a:gd name="connsiteY5" fmla="*/ 242623 h 273844"/>
                          <a:gd name="connsiteX6" fmla="*/ 156104 w 187325"/>
                          <a:gd name="connsiteY6" fmla="*/ 273844 h 273844"/>
                          <a:gd name="connsiteX7" fmla="*/ 31221 w 187325"/>
                          <a:gd name="connsiteY7" fmla="*/ 273844 h 273844"/>
                          <a:gd name="connsiteX8" fmla="*/ 0 w 187325"/>
                          <a:gd name="connsiteY8" fmla="*/ 242623 h 273844"/>
                          <a:gd name="connsiteX9" fmla="*/ 0 w 187325"/>
                          <a:gd name="connsiteY9" fmla="*/ 47890 h 273844"/>
                          <a:gd name="connsiteX0" fmla="*/ 0 w 187325"/>
                          <a:gd name="connsiteY0" fmla="*/ 47890 h 273844"/>
                          <a:gd name="connsiteX1" fmla="*/ 31221 w 187325"/>
                          <a:gd name="connsiteY1" fmla="*/ 16669 h 273844"/>
                          <a:gd name="connsiteX2" fmla="*/ 95250 w 187325"/>
                          <a:gd name="connsiteY2" fmla="*/ 2381 h 273844"/>
                          <a:gd name="connsiteX3" fmla="*/ 156104 w 187325"/>
                          <a:gd name="connsiteY3" fmla="*/ 0 h 273844"/>
                          <a:gd name="connsiteX4" fmla="*/ 163513 w 187325"/>
                          <a:gd name="connsiteY4" fmla="*/ 55034 h 273844"/>
                          <a:gd name="connsiteX5" fmla="*/ 187325 w 187325"/>
                          <a:gd name="connsiteY5" fmla="*/ 242623 h 273844"/>
                          <a:gd name="connsiteX6" fmla="*/ 156104 w 187325"/>
                          <a:gd name="connsiteY6" fmla="*/ 273844 h 273844"/>
                          <a:gd name="connsiteX7" fmla="*/ 31221 w 187325"/>
                          <a:gd name="connsiteY7" fmla="*/ 273844 h 273844"/>
                          <a:gd name="connsiteX8" fmla="*/ 0 w 187325"/>
                          <a:gd name="connsiteY8" fmla="*/ 242623 h 273844"/>
                          <a:gd name="connsiteX9" fmla="*/ 0 w 187325"/>
                          <a:gd name="connsiteY9" fmla="*/ 47890 h 273844"/>
                          <a:gd name="connsiteX0" fmla="*/ 0 w 187325"/>
                          <a:gd name="connsiteY0" fmla="*/ 47890 h 273844"/>
                          <a:gd name="connsiteX1" fmla="*/ 31221 w 187325"/>
                          <a:gd name="connsiteY1" fmla="*/ 16669 h 273844"/>
                          <a:gd name="connsiteX2" fmla="*/ 95250 w 187325"/>
                          <a:gd name="connsiteY2" fmla="*/ 2381 h 273844"/>
                          <a:gd name="connsiteX3" fmla="*/ 156104 w 187325"/>
                          <a:gd name="connsiteY3" fmla="*/ 0 h 273844"/>
                          <a:gd name="connsiteX4" fmla="*/ 163513 w 187325"/>
                          <a:gd name="connsiteY4" fmla="*/ 55034 h 273844"/>
                          <a:gd name="connsiteX5" fmla="*/ 187325 w 187325"/>
                          <a:gd name="connsiteY5" fmla="*/ 242623 h 273844"/>
                          <a:gd name="connsiteX6" fmla="*/ 156104 w 187325"/>
                          <a:gd name="connsiteY6" fmla="*/ 273844 h 273844"/>
                          <a:gd name="connsiteX7" fmla="*/ 31221 w 187325"/>
                          <a:gd name="connsiteY7" fmla="*/ 273844 h 273844"/>
                          <a:gd name="connsiteX8" fmla="*/ 0 w 187325"/>
                          <a:gd name="connsiteY8" fmla="*/ 242623 h 273844"/>
                          <a:gd name="connsiteX9" fmla="*/ 0 w 187325"/>
                          <a:gd name="connsiteY9" fmla="*/ 47890 h 273844"/>
                          <a:gd name="connsiteX0" fmla="*/ 0 w 187424"/>
                          <a:gd name="connsiteY0" fmla="*/ 47890 h 273844"/>
                          <a:gd name="connsiteX1" fmla="*/ 31221 w 187424"/>
                          <a:gd name="connsiteY1" fmla="*/ 16669 h 273844"/>
                          <a:gd name="connsiteX2" fmla="*/ 95250 w 187424"/>
                          <a:gd name="connsiteY2" fmla="*/ 2381 h 273844"/>
                          <a:gd name="connsiteX3" fmla="*/ 156104 w 187424"/>
                          <a:gd name="connsiteY3" fmla="*/ 0 h 273844"/>
                          <a:gd name="connsiteX4" fmla="*/ 163513 w 187424"/>
                          <a:gd name="connsiteY4" fmla="*/ 55034 h 273844"/>
                          <a:gd name="connsiteX5" fmla="*/ 138112 w 187424"/>
                          <a:gd name="connsiteY5" fmla="*/ 161925 h 273844"/>
                          <a:gd name="connsiteX6" fmla="*/ 187325 w 187424"/>
                          <a:gd name="connsiteY6" fmla="*/ 242623 h 273844"/>
                          <a:gd name="connsiteX7" fmla="*/ 156104 w 187424"/>
                          <a:gd name="connsiteY7" fmla="*/ 273844 h 273844"/>
                          <a:gd name="connsiteX8" fmla="*/ 31221 w 187424"/>
                          <a:gd name="connsiteY8" fmla="*/ 273844 h 273844"/>
                          <a:gd name="connsiteX9" fmla="*/ 0 w 187424"/>
                          <a:gd name="connsiteY9" fmla="*/ 242623 h 273844"/>
                          <a:gd name="connsiteX10" fmla="*/ 0 w 187424"/>
                          <a:gd name="connsiteY10" fmla="*/ 47890 h 273844"/>
                          <a:gd name="connsiteX0" fmla="*/ 0 w 187427"/>
                          <a:gd name="connsiteY0" fmla="*/ 47890 h 273844"/>
                          <a:gd name="connsiteX1" fmla="*/ 31221 w 187427"/>
                          <a:gd name="connsiteY1" fmla="*/ 16669 h 273844"/>
                          <a:gd name="connsiteX2" fmla="*/ 95250 w 187427"/>
                          <a:gd name="connsiteY2" fmla="*/ 2381 h 273844"/>
                          <a:gd name="connsiteX3" fmla="*/ 156104 w 187427"/>
                          <a:gd name="connsiteY3" fmla="*/ 0 h 273844"/>
                          <a:gd name="connsiteX4" fmla="*/ 163513 w 187427"/>
                          <a:gd name="connsiteY4" fmla="*/ 55034 h 273844"/>
                          <a:gd name="connsiteX5" fmla="*/ 142874 w 187427"/>
                          <a:gd name="connsiteY5" fmla="*/ 104775 h 273844"/>
                          <a:gd name="connsiteX6" fmla="*/ 138112 w 187427"/>
                          <a:gd name="connsiteY6" fmla="*/ 161925 h 273844"/>
                          <a:gd name="connsiteX7" fmla="*/ 187325 w 187427"/>
                          <a:gd name="connsiteY7" fmla="*/ 242623 h 273844"/>
                          <a:gd name="connsiteX8" fmla="*/ 156104 w 187427"/>
                          <a:gd name="connsiteY8" fmla="*/ 273844 h 273844"/>
                          <a:gd name="connsiteX9" fmla="*/ 31221 w 187427"/>
                          <a:gd name="connsiteY9" fmla="*/ 273844 h 273844"/>
                          <a:gd name="connsiteX10" fmla="*/ 0 w 187427"/>
                          <a:gd name="connsiteY10" fmla="*/ 242623 h 273844"/>
                          <a:gd name="connsiteX11" fmla="*/ 0 w 187427"/>
                          <a:gd name="connsiteY11" fmla="*/ 47890 h 273844"/>
                          <a:gd name="connsiteX0" fmla="*/ 0 w 166305"/>
                          <a:gd name="connsiteY0" fmla="*/ 47890 h 273844"/>
                          <a:gd name="connsiteX1" fmla="*/ 31221 w 166305"/>
                          <a:gd name="connsiteY1" fmla="*/ 16669 h 273844"/>
                          <a:gd name="connsiteX2" fmla="*/ 95250 w 166305"/>
                          <a:gd name="connsiteY2" fmla="*/ 2381 h 273844"/>
                          <a:gd name="connsiteX3" fmla="*/ 156104 w 166305"/>
                          <a:gd name="connsiteY3" fmla="*/ 0 h 273844"/>
                          <a:gd name="connsiteX4" fmla="*/ 163513 w 166305"/>
                          <a:gd name="connsiteY4" fmla="*/ 55034 h 273844"/>
                          <a:gd name="connsiteX5" fmla="*/ 142874 w 166305"/>
                          <a:gd name="connsiteY5" fmla="*/ 104775 h 273844"/>
                          <a:gd name="connsiteX6" fmla="*/ 138112 w 166305"/>
                          <a:gd name="connsiteY6" fmla="*/ 161925 h 273844"/>
                          <a:gd name="connsiteX7" fmla="*/ 139700 w 166305"/>
                          <a:gd name="connsiteY7" fmla="*/ 216430 h 273844"/>
                          <a:gd name="connsiteX8" fmla="*/ 156104 w 166305"/>
                          <a:gd name="connsiteY8" fmla="*/ 273844 h 273844"/>
                          <a:gd name="connsiteX9" fmla="*/ 31221 w 166305"/>
                          <a:gd name="connsiteY9" fmla="*/ 273844 h 273844"/>
                          <a:gd name="connsiteX10" fmla="*/ 0 w 166305"/>
                          <a:gd name="connsiteY10" fmla="*/ 242623 h 273844"/>
                          <a:gd name="connsiteX11" fmla="*/ 0 w 166305"/>
                          <a:gd name="connsiteY11" fmla="*/ 47890 h 273844"/>
                          <a:gd name="connsiteX0" fmla="*/ 0 w 166305"/>
                          <a:gd name="connsiteY0" fmla="*/ 47890 h 273844"/>
                          <a:gd name="connsiteX1" fmla="*/ 31221 w 166305"/>
                          <a:gd name="connsiteY1" fmla="*/ 16669 h 273844"/>
                          <a:gd name="connsiteX2" fmla="*/ 95250 w 166305"/>
                          <a:gd name="connsiteY2" fmla="*/ 2381 h 273844"/>
                          <a:gd name="connsiteX3" fmla="*/ 156104 w 166305"/>
                          <a:gd name="connsiteY3" fmla="*/ 0 h 273844"/>
                          <a:gd name="connsiteX4" fmla="*/ 163513 w 166305"/>
                          <a:gd name="connsiteY4" fmla="*/ 55034 h 273844"/>
                          <a:gd name="connsiteX5" fmla="*/ 142874 w 166305"/>
                          <a:gd name="connsiteY5" fmla="*/ 104775 h 273844"/>
                          <a:gd name="connsiteX6" fmla="*/ 138112 w 166305"/>
                          <a:gd name="connsiteY6" fmla="*/ 161925 h 273844"/>
                          <a:gd name="connsiteX7" fmla="*/ 128586 w 166305"/>
                          <a:gd name="connsiteY7" fmla="*/ 178593 h 273844"/>
                          <a:gd name="connsiteX8" fmla="*/ 139700 w 166305"/>
                          <a:gd name="connsiteY8" fmla="*/ 216430 h 273844"/>
                          <a:gd name="connsiteX9" fmla="*/ 156104 w 166305"/>
                          <a:gd name="connsiteY9" fmla="*/ 273844 h 273844"/>
                          <a:gd name="connsiteX10" fmla="*/ 31221 w 166305"/>
                          <a:gd name="connsiteY10" fmla="*/ 273844 h 273844"/>
                          <a:gd name="connsiteX11" fmla="*/ 0 w 166305"/>
                          <a:gd name="connsiteY11" fmla="*/ 242623 h 273844"/>
                          <a:gd name="connsiteX12" fmla="*/ 0 w 166305"/>
                          <a:gd name="connsiteY12" fmla="*/ 47890 h 273844"/>
                          <a:gd name="connsiteX0" fmla="*/ 0 w 166305"/>
                          <a:gd name="connsiteY0" fmla="*/ 47890 h 273844"/>
                          <a:gd name="connsiteX1" fmla="*/ 31221 w 166305"/>
                          <a:gd name="connsiteY1" fmla="*/ 16669 h 273844"/>
                          <a:gd name="connsiteX2" fmla="*/ 95250 w 166305"/>
                          <a:gd name="connsiteY2" fmla="*/ 2381 h 273844"/>
                          <a:gd name="connsiteX3" fmla="*/ 156104 w 166305"/>
                          <a:gd name="connsiteY3" fmla="*/ 0 h 273844"/>
                          <a:gd name="connsiteX4" fmla="*/ 163513 w 166305"/>
                          <a:gd name="connsiteY4" fmla="*/ 55034 h 273844"/>
                          <a:gd name="connsiteX5" fmla="*/ 142874 w 166305"/>
                          <a:gd name="connsiteY5" fmla="*/ 104775 h 273844"/>
                          <a:gd name="connsiteX6" fmla="*/ 138112 w 166305"/>
                          <a:gd name="connsiteY6" fmla="*/ 161925 h 273844"/>
                          <a:gd name="connsiteX7" fmla="*/ 139700 w 166305"/>
                          <a:gd name="connsiteY7" fmla="*/ 216430 h 273844"/>
                          <a:gd name="connsiteX8" fmla="*/ 156104 w 166305"/>
                          <a:gd name="connsiteY8" fmla="*/ 273844 h 273844"/>
                          <a:gd name="connsiteX9" fmla="*/ 31221 w 166305"/>
                          <a:gd name="connsiteY9" fmla="*/ 273844 h 273844"/>
                          <a:gd name="connsiteX10" fmla="*/ 0 w 166305"/>
                          <a:gd name="connsiteY10" fmla="*/ 242623 h 273844"/>
                          <a:gd name="connsiteX11" fmla="*/ 0 w 166305"/>
                          <a:gd name="connsiteY11" fmla="*/ 47890 h 273844"/>
                          <a:gd name="connsiteX0" fmla="*/ 0 w 166305"/>
                          <a:gd name="connsiteY0" fmla="*/ 47890 h 273844"/>
                          <a:gd name="connsiteX1" fmla="*/ 31221 w 166305"/>
                          <a:gd name="connsiteY1" fmla="*/ 16669 h 273844"/>
                          <a:gd name="connsiteX2" fmla="*/ 95250 w 166305"/>
                          <a:gd name="connsiteY2" fmla="*/ 2381 h 273844"/>
                          <a:gd name="connsiteX3" fmla="*/ 156104 w 166305"/>
                          <a:gd name="connsiteY3" fmla="*/ 0 h 273844"/>
                          <a:gd name="connsiteX4" fmla="*/ 163513 w 166305"/>
                          <a:gd name="connsiteY4" fmla="*/ 55034 h 273844"/>
                          <a:gd name="connsiteX5" fmla="*/ 142874 w 166305"/>
                          <a:gd name="connsiteY5" fmla="*/ 104775 h 273844"/>
                          <a:gd name="connsiteX6" fmla="*/ 130968 w 166305"/>
                          <a:gd name="connsiteY6" fmla="*/ 161925 h 273844"/>
                          <a:gd name="connsiteX7" fmla="*/ 139700 w 166305"/>
                          <a:gd name="connsiteY7" fmla="*/ 216430 h 273844"/>
                          <a:gd name="connsiteX8" fmla="*/ 156104 w 166305"/>
                          <a:gd name="connsiteY8" fmla="*/ 273844 h 273844"/>
                          <a:gd name="connsiteX9" fmla="*/ 31221 w 166305"/>
                          <a:gd name="connsiteY9" fmla="*/ 273844 h 273844"/>
                          <a:gd name="connsiteX10" fmla="*/ 0 w 166305"/>
                          <a:gd name="connsiteY10" fmla="*/ 242623 h 273844"/>
                          <a:gd name="connsiteX11" fmla="*/ 0 w 166305"/>
                          <a:gd name="connsiteY11" fmla="*/ 47890 h 273844"/>
                          <a:gd name="connsiteX0" fmla="*/ 0 w 166305"/>
                          <a:gd name="connsiteY0" fmla="*/ 47890 h 273844"/>
                          <a:gd name="connsiteX1" fmla="*/ 31221 w 166305"/>
                          <a:gd name="connsiteY1" fmla="*/ 16669 h 273844"/>
                          <a:gd name="connsiteX2" fmla="*/ 95250 w 166305"/>
                          <a:gd name="connsiteY2" fmla="*/ 2381 h 273844"/>
                          <a:gd name="connsiteX3" fmla="*/ 156104 w 166305"/>
                          <a:gd name="connsiteY3" fmla="*/ 0 h 273844"/>
                          <a:gd name="connsiteX4" fmla="*/ 163513 w 166305"/>
                          <a:gd name="connsiteY4" fmla="*/ 55034 h 273844"/>
                          <a:gd name="connsiteX5" fmla="*/ 135730 w 166305"/>
                          <a:gd name="connsiteY5" fmla="*/ 85725 h 273844"/>
                          <a:gd name="connsiteX6" fmla="*/ 130968 w 166305"/>
                          <a:gd name="connsiteY6" fmla="*/ 161925 h 273844"/>
                          <a:gd name="connsiteX7" fmla="*/ 139700 w 166305"/>
                          <a:gd name="connsiteY7" fmla="*/ 216430 h 273844"/>
                          <a:gd name="connsiteX8" fmla="*/ 156104 w 166305"/>
                          <a:gd name="connsiteY8" fmla="*/ 273844 h 273844"/>
                          <a:gd name="connsiteX9" fmla="*/ 31221 w 166305"/>
                          <a:gd name="connsiteY9" fmla="*/ 273844 h 273844"/>
                          <a:gd name="connsiteX10" fmla="*/ 0 w 166305"/>
                          <a:gd name="connsiteY10" fmla="*/ 242623 h 273844"/>
                          <a:gd name="connsiteX11" fmla="*/ 0 w 166305"/>
                          <a:gd name="connsiteY11" fmla="*/ 47890 h 273844"/>
                          <a:gd name="connsiteX0" fmla="*/ 0 w 201497"/>
                          <a:gd name="connsiteY0" fmla="*/ 47890 h 273844"/>
                          <a:gd name="connsiteX1" fmla="*/ 31221 w 201497"/>
                          <a:gd name="connsiteY1" fmla="*/ 16669 h 273844"/>
                          <a:gd name="connsiteX2" fmla="*/ 95250 w 201497"/>
                          <a:gd name="connsiteY2" fmla="*/ 2381 h 273844"/>
                          <a:gd name="connsiteX3" fmla="*/ 156104 w 201497"/>
                          <a:gd name="connsiteY3" fmla="*/ 0 h 273844"/>
                          <a:gd name="connsiteX4" fmla="*/ 163513 w 201497"/>
                          <a:gd name="connsiteY4" fmla="*/ 55034 h 273844"/>
                          <a:gd name="connsiteX5" fmla="*/ 135730 w 201497"/>
                          <a:gd name="connsiteY5" fmla="*/ 85725 h 273844"/>
                          <a:gd name="connsiteX6" fmla="*/ 130968 w 201497"/>
                          <a:gd name="connsiteY6" fmla="*/ 161925 h 273844"/>
                          <a:gd name="connsiteX7" fmla="*/ 139700 w 201497"/>
                          <a:gd name="connsiteY7" fmla="*/ 216430 h 273844"/>
                          <a:gd name="connsiteX8" fmla="*/ 198967 w 201497"/>
                          <a:gd name="connsiteY8" fmla="*/ 254794 h 273844"/>
                          <a:gd name="connsiteX9" fmla="*/ 31221 w 201497"/>
                          <a:gd name="connsiteY9" fmla="*/ 273844 h 273844"/>
                          <a:gd name="connsiteX10" fmla="*/ 0 w 201497"/>
                          <a:gd name="connsiteY10" fmla="*/ 242623 h 273844"/>
                          <a:gd name="connsiteX11" fmla="*/ 0 w 201497"/>
                          <a:gd name="connsiteY11" fmla="*/ 47890 h 273844"/>
                          <a:gd name="connsiteX0" fmla="*/ 0 w 204357"/>
                          <a:gd name="connsiteY0" fmla="*/ 47890 h 273844"/>
                          <a:gd name="connsiteX1" fmla="*/ 31221 w 204357"/>
                          <a:gd name="connsiteY1" fmla="*/ 16669 h 273844"/>
                          <a:gd name="connsiteX2" fmla="*/ 95250 w 204357"/>
                          <a:gd name="connsiteY2" fmla="*/ 2381 h 273844"/>
                          <a:gd name="connsiteX3" fmla="*/ 156104 w 204357"/>
                          <a:gd name="connsiteY3" fmla="*/ 0 h 273844"/>
                          <a:gd name="connsiteX4" fmla="*/ 163513 w 204357"/>
                          <a:gd name="connsiteY4" fmla="*/ 55034 h 273844"/>
                          <a:gd name="connsiteX5" fmla="*/ 135730 w 204357"/>
                          <a:gd name="connsiteY5" fmla="*/ 85725 h 273844"/>
                          <a:gd name="connsiteX6" fmla="*/ 130968 w 204357"/>
                          <a:gd name="connsiteY6" fmla="*/ 161925 h 273844"/>
                          <a:gd name="connsiteX7" fmla="*/ 139700 w 204357"/>
                          <a:gd name="connsiteY7" fmla="*/ 216430 h 273844"/>
                          <a:gd name="connsiteX8" fmla="*/ 154780 w 204357"/>
                          <a:gd name="connsiteY8" fmla="*/ 247650 h 273844"/>
                          <a:gd name="connsiteX9" fmla="*/ 198967 w 204357"/>
                          <a:gd name="connsiteY9" fmla="*/ 254794 h 273844"/>
                          <a:gd name="connsiteX10" fmla="*/ 31221 w 204357"/>
                          <a:gd name="connsiteY10" fmla="*/ 273844 h 273844"/>
                          <a:gd name="connsiteX11" fmla="*/ 0 w 204357"/>
                          <a:gd name="connsiteY11" fmla="*/ 242623 h 273844"/>
                          <a:gd name="connsiteX12" fmla="*/ 0 w 204357"/>
                          <a:gd name="connsiteY12" fmla="*/ 47890 h 273844"/>
                          <a:gd name="connsiteX0" fmla="*/ 0 w 204357"/>
                          <a:gd name="connsiteY0" fmla="*/ 47890 h 335756"/>
                          <a:gd name="connsiteX1" fmla="*/ 31221 w 204357"/>
                          <a:gd name="connsiteY1" fmla="*/ 16669 h 335756"/>
                          <a:gd name="connsiteX2" fmla="*/ 95250 w 204357"/>
                          <a:gd name="connsiteY2" fmla="*/ 2381 h 335756"/>
                          <a:gd name="connsiteX3" fmla="*/ 156104 w 204357"/>
                          <a:gd name="connsiteY3" fmla="*/ 0 h 335756"/>
                          <a:gd name="connsiteX4" fmla="*/ 163513 w 204357"/>
                          <a:gd name="connsiteY4" fmla="*/ 55034 h 335756"/>
                          <a:gd name="connsiteX5" fmla="*/ 135730 w 204357"/>
                          <a:gd name="connsiteY5" fmla="*/ 85725 h 335756"/>
                          <a:gd name="connsiteX6" fmla="*/ 130968 w 204357"/>
                          <a:gd name="connsiteY6" fmla="*/ 161925 h 335756"/>
                          <a:gd name="connsiteX7" fmla="*/ 139700 w 204357"/>
                          <a:gd name="connsiteY7" fmla="*/ 216430 h 335756"/>
                          <a:gd name="connsiteX8" fmla="*/ 154780 w 204357"/>
                          <a:gd name="connsiteY8" fmla="*/ 247650 h 335756"/>
                          <a:gd name="connsiteX9" fmla="*/ 198967 w 204357"/>
                          <a:gd name="connsiteY9" fmla="*/ 254794 h 335756"/>
                          <a:gd name="connsiteX10" fmla="*/ 74084 w 204357"/>
                          <a:gd name="connsiteY10" fmla="*/ 335756 h 335756"/>
                          <a:gd name="connsiteX11" fmla="*/ 0 w 204357"/>
                          <a:gd name="connsiteY11" fmla="*/ 242623 h 335756"/>
                          <a:gd name="connsiteX12" fmla="*/ 0 w 204357"/>
                          <a:gd name="connsiteY12" fmla="*/ 47890 h 335756"/>
                          <a:gd name="connsiteX0" fmla="*/ 0 w 204357"/>
                          <a:gd name="connsiteY0" fmla="*/ 47890 h 335756"/>
                          <a:gd name="connsiteX1" fmla="*/ 31221 w 204357"/>
                          <a:gd name="connsiteY1" fmla="*/ 16669 h 335756"/>
                          <a:gd name="connsiteX2" fmla="*/ 95250 w 204357"/>
                          <a:gd name="connsiteY2" fmla="*/ 2381 h 335756"/>
                          <a:gd name="connsiteX3" fmla="*/ 156104 w 204357"/>
                          <a:gd name="connsiteY3" fmla="*/ 0 h 335756"/>
                          <a:gd name="connsiteX4" fmla="*/ 163513 w 204357"/>
                          <a:gd name="connsiteY4" fmla="*/ 55034 h 335756"/>
                          <a:gd name="connsiteX5" fmla="*/ 135730 w 204357"/>
                          <a:gd name="connsiteY5" fmla="*/ 85725 h 335756"/>
                          <a:gd name="connsiteX6" fmla="*/ 130968 w 204357"/>
                          <a:gd name="connsiteY6" fmla="*/ 161925 h 335756"/>
                          <a:gd name="connsiteX7" fmla="*/ 139700 w 204357"/>
                          <a:gd name="connsiteY7" fmla="*/ 216430 h 335756"/>
                          <a:gd name="connsiteX8" fmla="*/ 154780 w 204357"/>
                          <a:gd name="connsiteY8" fmla="*/ 247650 h 335756"/>
                          <a:gd name="connsiteX9" fmla="*/ 198967 w 204357"/>
                          <a:gd name="connsiteY9" fmla="*/ 254794 h 335756"/>
                          <a:gd name="connsiteX10" fmla="*/ 74084 w 204357"/>
                          <a:gd name="connsiteY10" fmla="*/ 335756 h 335756"/>
                          <a:gd name="connsiteX11" fmla="*/ 0 w 204357"/>
                          <a:gd name="connsiteY11" fmla="*/ 242623 h 335756"/>
                          <a:gd name="connsiteX12" fmla="*/ 0 w 204357"/>
                          <a:gd name="connsiteY12" fmla="*/ 47890 h 335756"/>
                          <a:gd name="connsiteX0" fmla="*/ 0 w 204357"/>
                          <a:gd name="connsiteY0" fmla="*/ 47890 h 335756"/>
                          <a:gd name="connsiteX1" fmla="*/ 31221 w 204357"/>
                          <a:gd name="connsiteY1" fmla="*/ 16669 h 335756"/>
                          <a:gd name="connsiteX2" fmla="*/ 95250 w 204357"/>
                          <a:gd name="connsiteY2" fmla="*/ 2381 h 335756"/>
                          <a:gd name="connsiteX3" fmla="*/ 156104 w 204357"/>
                          <a:gd name="connsiteY3" fmla="*/ 0 h 335756"/>
                          <a:gd name="connsiteX4" fmla="*/ 163513 w 204357"/>
                          <a:gd name="connsiteY4" fmla="*/ 55034 h 335756"/>
                          <a:gd name="connsiteX5" fmla="*/ 135730 w 204357"/>
                          <a:gd name="connsiteY5" fmla="*/ 85725 h 335756"/>
                          <a:gd name="connsiteX6" fmla="*/ 130968 w 204357"/>
                          <a:gd name="connsiteY6" fmla="*/ 161925 h 335756"/>
                          <a:gd name="connsiteX7" fmla="*/ 139700 w 204357"/>
                          <a:gd name="connsiteY7" fmla="*/ 216430 h 335756"/>
                          <a:gd name="connsiteX8" fmla="*/ 154780 w 204357"/>
                          <a:gd name="connsiteY8" fmla="*/ 247650 h 335756"/>
                          <a:gd name="connsiteX9" fmla="*/ 198967 w 204357"/>
                          <a:gd name="connsiteY9" fmla="*/ 254794 h 335756"/>
                          <a:gd name="connsiteX10" fmla="*/ 74084 w 204357"/>
                          <a:gd name="connsiteY10" fmla="*/ 335756 h 335756"/>
                          <a:gd name="connsiteX11" fmla="*/ 0 w 204357"/>
                          <a:gd name="connsiteY11" fmla="*/ 242623 h 335756"/>
                          <a:gd name="connsiteX12" fmla="*/ 0 w 204357"/>
                          <a:gd name="connsiteY12" fmla="*/ 47890 h 335756"/>
                          <a:gd name="connsiteX0" fmla="*/ 15898 w 220255"/>
                          <a:gd name="connsiteY0" fmla="*/ 47890 h 335756"/>
                          <a:gd name="connsiteX1" fmla="*/ 47119 w 220255"/>
                          <a:gd name="connsiteY1" fmla="*/ 16669 h 335756"/>
                          <a:gd name="connsiteX2" fmla="*/ 111148 w 220255"/>
                          <a:gd name="connsiteY2" fmla="*/ 2381 h 335756"/>
                          <a:gd name="connsiteX3" fmla="*/ 172002 w 220255"/>
                          <a:gd name="connsiteY3" fmla="*/ 0 h 335756"/>
                          <a:gd name="connsiteX4" fmla="*/ 179411 w 220255"/>
                          <a:gd name="connsiteY4" fmla="*/ 55034 h 335756"/>
                          <a:gd name="connsiteX5" fmla="*/ 151628 w 220255"/>
                          <a:gd name="connsiteY5" fmla="*/ 85725 h 335756"/>
                          <a:gd name="connsiteX6" fmla="*/ 146866 w 220255"/>
                          <a:gd name="connsiteY6" fmla="*/ 161925 h 335756"/>
                          <a:gd name="connsiteX7" fmla="*/ 155598 w 220255"/>
                          <a:gd name="connsiteY7" fmla="*/ 216430 h 335756"/>
                          <a:gd name="connsiteX8" fmla="*/ 170678 w 220255"/>
                          <a:gd name="connsiteY8" fmla="*/ 247650 h 335756"/>
                          <a:gd name="connsiteX9" fmla="*/ 214865 w 220255"/>
                          <a:gd name="connsiteY9" fmla="*/ 254794 h 335756"/>
                          <a:gd name="connsiteX10" fmla="*/ 89982 w 220255"/>
                          <a:gd name="connsiteY10" fmla="*/ 335756 h 335756"/>
                          <a:gd name="connsiteX11" fmla="*/ 15898 w 220255"/>
                          <a:gd name="connsiteY11" fmla="*/ 242623 h 335756"/>
                          <a:gd name="connsiteX12" fmla="*/ 15898 w 220255"/>
                          <a:gd name="connsiteY12" fmla="*/ 47890 h 335756"/>
                          <a:gd name="connsiteX0" fmla="*/ 37606 w 241963"/>
                          <a:gd name="connsiteY0" fmla="*/ 47890 h 335756"/>
                          <a:gd name="connsiteX1" fmla="*/ 68827 w 241963"/>
                          <a:gd name="connsiteY1" fmla="*/ 16669 h 335756"/>
                          <a:gd name="connsiteX2" fmla="*/ 132856 w 241963"/>
                          <a:gd name="connsiteY2" fmla="*/ 2381 h 335756"/>
                          <a:gd name="connsiteX3" fmla="*/ 193710 w 241963"/>
                          <a:gd name="connsiteY3" fmla="*/ 0 h 335756"/>
                          <a:gd name="connsiteX4" fmla="*/ 201119 w 241963"/>
                          <a:gd name="connsiteY4" fmla="*/ 55034 h 335756"/>
                          <a:gd name="connsiteX5" fmla="*/ 173336 w 241963"/>
                          <a:gd name="connsiteY5" fmla="*/ 85725 h 335756"/>
                          <a:gd name="connsiteX6" fmla="*/ 168574 w 241963"/>
                          <a:gd name="connsiteY6" fmla="*/ 161925 h 335756"/>
                          <a:gd name="connsiteX7" fmla="*/ 177306 w 241963"/>
                          <a:gd name="connsiteY7" fmla="*/ 216430 h 335756"/>
                          <a:gd name="connsiteX8" fmla="*/ 192386 w 241963"/>
                          <a:gd name="connsiteY8" fmla="*/ 247650 h 335756"/>
                          <a:gd name="connsiteX9" fmla="*/ 236573 w 241963"/>
                          <a:gd name="connsiteY9" fmla="*/ 254794 h 335756"/>
                          <a:gd name="connsiteX10" fmla="*/ 111690 w 241963"/>
                          <a:gd name="connsiteY10" fmla="*/ 335756 h 335756"/>
                          <a:gd name="connsiteX11" fmla="*/ 13794 w 241963"/>
                          <a:gd name="connsiteY11" fmla="*/ 233098 h 335756"/>
                          <a:gd name="connsiteX12" fmla="*/ 37606 w 241963"/>
                          <a:gd name="connsiteY12" fmla="*/ 47890 h 335756"/>
                          <a:gd name="connsiteX0" fmla="*/ 37606 w 241963"/>
                          <a:gd name="connsiteY0" fmla="*/ 47890 h 335756"/>
                          <a:gd name="connsiteX1" fmla="*/ 68827 w 241963"/>
                          <a:gd name="connsiteY1" fmla="*/ 16669 h 335756"/>
                          <a:gd name="connsiteX2" fmla="*/ 132856 w 241963"/>
                          <a:gd name="connsiteY2" fmla="*/ 2381 h 335756"/>
                          <a:gd name="connsiteX3" fmla="*/ 193710 w 241963"/>
                          <a:gd name="connsiteY3" fmla="*/ 0 h 335756"/>
                          <a:gd name="connsiteX4" fmla="*/ 201119 w 241963"/>
                          <a:gd name="connsiteY4" fmla="*/ 55034 h 335756"/>
                          <a:gd name="connsiteX5" fmla="*/ 173336 w 241963"/>
                          <a:gd name="connsiteY5" fmla="*/ 85725 h 335756"/>
                          <a:gd name="connsiteX6" fmla="*/ 168574 w 241963"/>
                          <a:gd name="connsiteY6" fmla="*/ 161925 h 335756"/>
                          <a:gd name="connsiteX7" fmla="*/ 177306 w 241963"/>
                          <a:gd name="connsiteY7" fmla="*/ 216430 h 335756"/>
                          <a:gd name="connsiteX8" fmla="*/ 192386 w 241963"/>
                          <a:gd name="connsiteY8" fmla="*/ 247650 h 335756"/>
                          <a:gd name="connsiteX9" fmla="*/ 236573 w 241963"/>
                          <a:gd name="connsiteY9" fmla="*/ 254794 h 335756"/>
                          <a:gd name="connsiteX10" fmla="*/ 111690 w 241963"/>
                          <a:gd name="connsiteY10" fmla="*/ 335756 h 335756"/>
                          <a:gd name="connsiteX11" fmla="*/ 13794 w 241963"/>
                          <a:gd name="connsiteY11" fmla="*/ 233098 h 335756"/>
                          <a:gd name="connsiteX12" fmla="*/ 37606 w 241963"/>
                          <a:gd name="connsiteY12" fmla="*/ 47890 h 335756"/>
                          <a:gd name="connsiteX0" fmla="*/ 44222 w 248579"/>
                          <a:gd name="connsiteY0" fmla="*/ 47890 h 335756"/>
                          <a:gd name="connsiteX1" fmla="*/ 75443 w 248579"/>
                          <a:gd name="connsiteY1" fmla="*/ 16669 h 335756"/>
                          <a:gd name="connsiteX2" fmla="*/ 139472 w 248579"/>
                          <a:gd name="connsiteY2" fmla="*/ 2381 h 335756"/>
                          <a:gd name="connsiteX3" fmla="*/ 200326 w 248579"/>
                          <a:gd name="connsiteY3" fmla="*/ 0 h 335756"/>
                          <a:gd name="connsiteX4" fmla="*/ 207735 w 248579"/>
                          <a:gd name="connsiteY4" fmla="*/ 55034 h 335756"/>
                          <a:gd name="connsiteX5" fmla="*/ 179952 w 248579"/>
                          <a:gd name="connsiteY5" fmla="*/ 85725 h 335756"/>
                          <a:gd name="connsiteX6" fmla="*/ 175190 w 248579"/>
                          <a:gd name="connsiteY6" fmla="*/ 161925 h 335756"/>
                          <a:gd name="connsiteX7" fmla="*/ 183922 w 248579"/>
                          <a:gd name="connsiteY7" fmla="*/ 216430 h 335756"/>
                          <a:gd name="connsiteX8" fmla="*/ 199002 w 248579"/>
                          <a:gd name="connsiteY8" fmla="*/ 247650 h 335756"/>
                          <a:gd name="connsiteX9" fmla="*/ 243189 w 248579"/>
                          <a:gd name="connsiteY9" fmla="*/ 254794 h 335756"/>
                          <a:gd name="connsiteX10" fmla="*/ 118306 w 248579"/>
                          <a:gd name="connsiteY10" fmla="*/ 335756 h 335756"/>
                          <a:gd name="connsiteX11" fmla="*/ 13266 w 248579"/>
                          <a:gd name="connsiteY11" fmla="*/ 173567 h 335756"/>
                          <a:gd name="connsiteX12" fmla="*/ 44222 w 248579"/>
                          <a:gd name="connsiteY12" fmla="*/ 47890 h 335756"/>
                          <a:gd name="connsiteX0" fmla="*/ 42013 w 246370"/>
                          <a:gd name="connsiteY0" fmla="*/ 47890 h 335756"/>
                          <a:gd name="connsiteX1" fmla="*/ 73234 w 246370"/>
                          <a:gd name="connsiteY1" fmla="*/ 16669 h 335756"/>
                          <a:gd name="connsiteX2" fmla="*/ 137263 w 246370"/>
                          <a:gd name="connsiteY2" fmla="*/ 2381 h 335756"/>
                          <a:gd name="connsiteX3" fmla="*/ 198117 w 246370"/>
                          <a:gd name="connsiteY3" fmla="*/ 0 h 335756"/>
                          <a:gd name="connsiteX4" fmla="*/ 205526 w 246370"/>
                          <a:gd name="connsiteY4" fmla="*/ 55034 h 335756"/>
                          <a:gd name="connsiteX5" fmla="*/ 177743 w 246370"/>
                          <a:gd name="connsiteY5" fmla="*/ 85725 h 335756"/>
                          <a:gd name="connsiteX6" fmla="*/ 172981 w 246370"/>
                          <a:gd name="connsiteY6" fmla="*/ 161925 h 335756"/>
                          <a:gd name="connsiteX7" fmla="*/ 181713 w 246370"/>
                          <a:gd name="connsiteY7" fmla="*/ 216430 h 335756"/>
                          <a:gd name="connsiteX8" fmla="*/ 196793 w 246370"/>
                          <a:gd name="connsiteY8" fmla="*/ 247650 h 335756"/>
                          <a:gd name="connsiteX9" fmla="*/ 240980 w 246370"/>
                          <a:gd name="connsiteY9" fmla="*/ 254794 h 335756"/>
                          <a:gd name="connsiteX10" fmla="*/ 116097 w 246370"/>
                          <a:gd name="connsiteY10" fmla="*/ 335756 h 335756"/>
                          <a:gd name="connsiteX11" fmla="*/ 13438 w 246370"/>
                          <a:gd name="connsiteY11" fmla="*/ 237860 h 335756"/>
                          <a:gd name="connsiteX12" fmla="*/ 42013 w 246370"/>
                          <a:gd name="connsiteY12" fmla="*/ 47890 h 335756"/>
                          <a:gd name="connsiteX0" fmla="*/ 32538 w 236895"/>
                          <a:gd name="connsiteY0" fmla="*/ 47890 h 335756"/>
                          <a:gd name="connsiteX1" fmla="*/ 63759 w 236895"/>
                          <a:gd name="connsiteY1" fmla="*/ 16669 h 335756"/>
                          <a:gd name="connsiteX2" fmla="*/ 127788 w 236895"/>
                          <a:gd name="connsiteY2" fmla="*/ 2381 h 335756"/>
                          <a:gd name="connsiteX3" fmla="*/ 188642 w 236895"/>
                          <a:gd name="connsiteY3" fmla="*/ 0 h 335756"/>
                          <a:gd name="connsiteX4" fmla="*/ 196051 w 236895"/>
                          <a:gd name="connsiteY4" fmla="*/ 55034 h 335756"/>
                          <a:gd name="connsiteX5" fmla="*/ 168268 w 236895"/>
                          <a:gd name="connsiteY5" fmla="*/ 85725 h 335756"/>
                          <a:gd name="connsiteX6" fmla="*/ 163506 w 236895"/>
                          <a:gd name="connsiteY6" fmla="*/ 161925 h 335756"/>
                          <a:gd name="connsiteX7" fmla="*/ 172238 w 236895"/>
                          <a:gd name="connsiteY7" fmla="*/ 216430 h 335756"/>
                          <a:gd name="connsiteX8" fmla="*/ 187318 w 236895"/>
                          <a:gd name="connsiteY8" fmla="*/ 247650 h 335756"/>
                          <a:gd name="connsiteX9" fmla="*/ 231505 w 236895"/>
                          <a:gd name="connsiteY9" fmla="*/ 254794 h 335756"/>
                          <a:gd name="connsiteX10" fmla="*/ 106622 w 236895"/>
                          <a:gd name="connsiteY10" fmla="*/ 335756 h 335756"/>
                          <a:gd name="connsiteX11" fmla="*/ 3963 w 236895"/>
                          <a:gd name="connsiteY11" fmla="*/ 237860 h 335756"/>
                          <a:gd name="connsiteX12" fmla="*/ 32538 w 236895"/>
                          <a:gd name="connsiteY12" fmla="*/ 47890 h 335756"/>
                          <a:gd name="connsiteX0" fmla="*/ 13488 w 236895"/>
                          <a:gd name="connsiteY0" fmla="*/ 69321 h 335756"/>
                          <a:gd name="connsiteX1" fmla="*/ 63759 w 236895"/>
                          <a:gd name="connsiteY1" fmla="*/ 16669 h 335756"/>
                          <a:gd name="connsiteX2" fmla="*/ 127788 w 236895"/>
                          <a:gd name="connsiteY2" fmla="*/ 2381 h 335756"/>
                          <a:gd name="connsiteX3" fmla="*/ 188642 w 236895"/>
                          <a:gd name="connsiteY3" fmla="*/ 0 h 335756"/>
                          <a:gd name="connsiteX4" fmla="*/ 196051 w 236895"/>
                          <a:gd name="connsiteY4" fmla="*/ 55034 h 335756"/>
                          <a:gd name="connsiteX5" fmla="*/ 168268 w 236895"/>
                          <a:gd name="connsiteY5" fmla="*/ 85725 h 335756"/>
                          <a:gd name="connsiteX6" fmla="*/ 163506 w 236895"/>
                          <a:gd name="connsiteY6" fmla="*/ 161925 h 335756"/>
                          <a:gd name="connsiteX7" fmla="*/ 172238 w 236895"/>
                          <a:gd name="connsiteY7" fmla="*/ 216430 h 335756"/>
                          <a:gd name="connsiteX8" fmla="*/ 187318 w 236895"/>
                          <a:gd name="connsiteY8" fmla="*/ 247650 h 335756"/>
                          <a:gd name="connsiteX9" fmla="*/ 231505 w 236895"/>
                          <a:gd name="connsiteY9" fmla="*/ 254794 h 335756"/>
                          <a:gd name="connsiteX10" fmla="*/ 106622 w 236895"/>
                          <a:gd name="connsiteY10" fmla="*/ 335756 h 335756"/>
                          <a:gd name="connsiteX11" fmla="*/ 3963 w 236895"/>
                          <a:gd name="connsiteY11" fmla="*/ 237860 h 335756"/>
                          <a:gd name="connsiteX12" fmla="*/ 13488 w 236895"/>
                          <a:gd name="connsiteY12" fmla="*/ 69321 h 335756"/>
                          <a:gd name="connsiteX0" fmla="*/ 13488 w 236895"/>
                          <a:gd name="connsiteY0" fmla="*/ 69321 h 335756"/>
                          <a:gd name="connsiteX1" fmla="*/ 54234 w 236895"/>
                          <a:gd name="connsiteY1" fmla="*/ 16669 h 335756"/>
                          <a:gd name="connsiteX2" fmla="*/ 127788 w 236895"/>
                          <a:gd name="connsiteY2" fmla="*/ 2381 h 335756"/>
                          <a:gd name="connsiteX3" fmla="*/ 188642 w 236895"/>
                          <a:gd name="connsiteY3" fmla="*/ 0 h 335756"/>
                          <a:gd name="connsiteX4" fmla="*/ 196051 w 236895"/>
                          <a:gd name="connsiteY4" fmla="*/ 55034 h 335756"/>
                          <a:gd name="connsiteX5" fmla="*/ 168268 w 236895"/>
                          <a:gd name="connsiteY5" fmla="*/ 85725 h 335756"/>
                          <a:gd name="connsiteX6" fmla="*/ 163506 w 236895"/>
                          <a:gd name="connsiteY6" fmla="*/ 161925 h 335756"/>
                          <a:gd name="connsiteX7" fmla="*/ 172238 w 236895"/>
                          <a:gd name="connsiteY7" fmla="*/ 216430 h 335756"/>
                          <a:gd name="connsiteX8" fmla="*/ 187318 w 236895"/>
                          <a:gd name="connsiteY8" fmla="*/ 247650 h 335756"/>
                          <a:gd name="connsiteX9" fmla="*/ 231505 w 236895"/>
                          <a:gd name="connsiteY9" fmla="*/ 254794 h 335756"/>
                          <a:gd name="connsiteX10" fmla="*/ 106622 w 236895"/>
                          <a:gd name="connsiteY10" fmla="*/ 335756 h 335756"/>
                          <a:gd name="connsiteX11" fmla="*/ 3963 w 236895"/>
                          <a:gd name="connsiteY11" fmla="*/ 237860 h 335756"/>
                          <a:gd name="connsiteX12" fmla="*/ 13488 w 236895"/>
                          <a:gd name="connsiteY12" fmla="*/ 69321 h 335756"/>
                          <a:gd name="connsiteX0" fmla="*/ 22743 w 246150"/>
                          <a:gd name="connsiteY0" fmla="*/ 69321 h 335756"/>
                          <a:gd name="connsiteX1" fmla="*/ 63489 w 246150"/>
                          <a:gd name="connsiteY1" fmla="*/ 16669 h 335756"/>
                          <a:gd name="connsiteX2" fmla="*/ 137043 w 246150"/>
                          <a:gd name="connsiteY2" fmla="*/ 2381 h 335756"/>
                          <a:gd name="connsiteX3" fmla="*/ 197897 w 246150"/>
                          <a:gd name="connsiteY3" fmla="*/ 0 h 335756"/>
                          <a:gd name="connsiteX4" fmla="*/ 205306 w 246150"/>
                          <a:gd name="connsiteY4" fmla="*/ 55034 h 335756"/>
                          <a:gd name="connsiteX5" fmla="*/ 177523 w 246150"/>
                          <a:gd name="connsiteY5" fmla="*/ 85725 h 335756"/>
                          <a:gd name="connsiteX6" fmla="*/ 172761 w 246150"/>
                          <a:gd name="connsiteY6" fmla="*/ 161925 h 335756"/>
                          <a:gd name="connsiteX7" fmla="*/ 181493 w 246150"/>
                          <a:gd name="connsiteY7" fmla="*/ 216430 h 335756"/>
                          <a:gd name="connsiteX8" fmla="*/ 196573 w 246150"/>
                          <a:gd name="connsiteY8" fmla="*/ 247650 h 335756"/>
                          <a:gd name="connsiteX9" fmla="*/ 240760 w 246150"/>
                          <a:gd name="connsiteY9" fmla="*/ 254794 h 335756"/>
                          <a:gd name="connsiteX10" fmla="*/ 115877 w 246150"/>
                          <a:gd name="connsiteY10" fmla="*/ 335756 h 335756"/>
                          <a:gd name="connsiteX11" fmla="*/ 3693 w 246150"/>
                          <a:gd name="connsiteY11" fmla="*/ 225954 h 335756"/>
                          <a:gd name="connsiteX12" fmla="*/ 22743 w 246150"/>
                          <a:gd name="connsiteY12" fmla="*/ 69321 h 335756"/>
                          <a:gd name="connsiteX0" fmla="*/ 21226 w 244633"/>
                          <a:gd name="connsiteY0" fmla="*/ 69321 h 336283"/>
                          <a:gd name="connsiteX1" fmla="*/ 61972 w 244633"/>
                          <a:gd name="connsiteY1" fmla="*/ 16669 h 336283"/>
                          <a:gd name="connsiteX2" fmla="*/ 135526 w 244633"/>
                          <a:gd name="connsiteY2" fmla="*/ 2381 h 336283"/>
                          <a:gd name="connsiteX3" fmla="*/ 196380 w 244633"/>
                          <a:gd name="connsiteY3" fmla="*/ 0 h 336283"/>
                          <a:gd name="connsiteX4" fmla="*/ 203789 w 244633"/>
                          <a:gd name="connsiteY4" fmla="*/ 55034 h 336283"/>
                          <a:gd name="connsiteX5" fmla="*/ 176006 w 244633"/>
                          <a:gd name="connsiteY5" fmla="*/ 85725 h 336283"/>
                          <a:gd name="connsiteX6" fmla="*/ 171244 w 244633"/>
                          <a:gd name="connsiteY6" fmla="*/ 161925 h 336283"/>
                          <a:gd name="connsiteX7" fmla="*/ 179976 w 244633"/>
                          <a:gd name="connsiteY7" fmla="*/ 216430 h 336283"/>
                          <a:gd name="connsiteX8" fmla="*/ 195056 w 244633"/>
                          <a:gd name="connsiteY8" fmla="*/ 247650 h 336283"/>
                          <a:gd name="connsiteX9" fmla="*/ 239243 w 244633"/>
                          <a:gd name="connsiteY9" fmla="*/ 254794 h 336283"/>
                          <a:gd name="connsiteX10" fmla="*/ 114360 w 244633"/>
                          <a:gd name="connsiteY10" fmla="*/ 335756 h 336283"/>
                          <a:gd name="connsiteX11" fmla="*/ 2176 w 244633"/>
                          <a:gd name="connsiteY11" fmla="*/ 225954 h 336283"/>
                          <a:gd name="connsiteX12" fmla="*/ 21226 w 244633"/>
                          <a:gd name="connsiteY12" fmla="*/ 69321 h 336283"/>
                          <a:gd name="connsiteX0" fmla="*/ 21226 w 244633"/>
                          <a:gd name="connsiteY0" fmla="*/ 69321 h 335756"/>
                          <a:gd name="connsiteX1" fmla="*/ 61972 w 244633"/>
                          <a:gd name="connsiteY1" fmla="*/ 16669 h 335756"/>
                          <a:gd name="connsiteX2" fmla="*/ 135526 w 244633"/>
                          <a:gd name="connsiteY2" fmla="*/ 2381 h 335756"/>
                          <a:gd name="connsiteX3" fmla="*/ 196380 w 244633"/>
                          <a:gd name="connsiteY3" fmla="*/ 0 h 335756"/>
                          <a:gd name="connsiteX4" fmla="*/ 203789 w 244633"/>
                          <a:gd name="connsiteY4" fmla="*/ 55034 h 335756"/>
                          <a:gd name="connsiteX5" fmla="*/ 176006 w 244633"/>
                          <a:gd name="connsiteY5" fmla="*/ 85725 h 335756"/>
                          <a:gd name="connsiteX6" fmla="*/ 171244 w 244633"/>
                          <a:gd name="connsiteY6" fmla="*/ 161925 h 335756"/>
                          <a:gd name="connsiteX7" fmla="*/ 179976 w 244633"/>
                          <a:gd name="connsiteY7" fmla="*/ 216430 h 335756"/>
                          <a:gd name="connsiteX8" fmla="*/ 195056 w 244633"/>
                          <a:gd name="connsiteY8" fmla="*/ 247650 h 335756"/>
                          <a:gd name="connsiteX9" fmla="*/ 239243 w 244633"/>
                          <a:gd name="connsiteY9" fmla="*/ 254794 h 335756"/>
                          <a:gd name="connsiteX10" fmla="*/ 114360 w 244633"/>
                          <a:gd name="connsiteY10" fmla="*/ 335756 h 335756"/>
                          <a:gd name="connsiteX11" fmla="*/ 2176 w 244633"/>
                          <a:gd name="connsiteY11" fmla="*/ 225954 h 335756"/>
                          <a:gd name="connsiteX12" fmla="*/ 21226 w 244633"/>
                          <a:gd name="connsiteY12" fmla="*/ 69321 h 335756"/>
                          <a:gd name="connsiteX0" fmla="*/ 21226 w 244633"/>
                          <a:gd name="connsiteY0" fmla="*/ 69321 h 340304"/>
                          <a:gd name="connsiteX1" fmla="*/ 61972 w 244633"/>
                          <a:gd name="connsiteY1" fmla="*/ 16669 h 340304"/>
                          <a:gd name="connsiteX2" fmla="*/ 135526 w 244633"/>
                          <a:gd name="connsiteY2" fmla="*/ 2381 h 340304"/>
                          <a:gd name="connsiteX3" fmla="*/ 196380 w 244633"/>
                          <a:gd name="connsiteY3" fmla="*/ 0 h 340304"/>
                          <a:gd name="connsiteX4" fmla="*/ 203789 w 244633"/>
                          <a:gd name="connsiteY4" fmla="*/ 55034 h 340304"/>
                          <a:gd name="connsiteX5" fmla="*/ 176006 w 244633"/>
                          <a:gd name="connsiteY5" fmla="*/ 85725 h 340304"/>
                          <a:gd name="connsiteX6" fmla="*/ 171244 w 244633"/>
                          <a:gd name="connsiteY6" fmla="*/ 161925 h 340304"/>
                          <a:gd name="connsiteX7" fmla="*/ 179976 w 244633"/>
                          <a:gd name="connsiteY7" fmla="*/ 216430 h 340304"/>
                          <a:gd name="connsiteX8" fmla="*/ 195056 w 244633"/>
                          <a:gd name="connsiteY8" fmla="*/ 247650 h 340304"/>
                          <a:gd name="connsiteX9" fmla="*/ 239243 w 244633"/>
                          <a:gd name="connsiteY9" fmla="*/ 254794 h 340304"/>
                          <a:gd name="connsiteX10" fmla="*/ 114360 w 244633"/>
                          <a:gd name="connsiteY10" fmla="*/ 335756 h 340304"/>
                          <a:gd name="connsiteX11" fmla="*/ 42655 w 244633"/>
                          <a:gd name="connsiteY11" fmla="*/ 323850 h 340304"/>
                          <a:gd name="connsiteX12" fmla="*/ 2176 w 244633"/>
                          <a:gd name="connsiteY12" fmla="*/ 225954 h 340304"/>
                          <a:gd name="connsiteX13" fmla="*/ 21226 w 244633"/>
                          <a:gd name="connsiteY13" fmla="*/ 69321 h 340304"/>
                          <a:gd name="connsiteX0" fmla="*/ 19186 w 242593"/>
                          <a:gd name="connsiteY0" fmla="*/ 69321 h 340304"/>
                          <a:gd name="connsiteX1" fmla="*/ 59932 w 242593"/>
                          <a:gd name="connsiteY1" fmla="*/ 16669 h 340304"/>
                          <a:gd name="connsiteX2" fmla="*/ 133486 w 242593"/>
                          <a:gd name="connsiteY2" fmla="*/ 2381 h 340304"/>
                          <a:gd name="connsiteX3" fmla="*/ 194340 w 242593"/>
                          <a:gd name="connsiteY3" fmla="*/ 0 h 340304"/>
                          <a:gd name="connsiteX4" fmla="*/ 201749 w 242593"/>
                          <a:gd name="connsiteY4" fmla="*/ 55034 h 340304"/>
                          <a:gd name="connsiteX5" fmla="*/ 173966 w 242593"/>
                          <a:gd name="connsiteY5" fmla="*/ 85725 h 340304"/>
                          <a:gd name="connsiteX6" fmla="*/ 169204 w 242593"/>
                          <a:gd name="connsiteY6" fmla="*/ 161925 h 340304"/>
                          <a:gd name="connsiteX7" fmla="*/ 177936 w 242593"/>
                          <a:gd name="connsiteY7" fmla="*/ 216430 h 340304"/>
                          <a:gd name="connsiteX8" fmla="*/ 193016 w 242593"/>
                          <a:gd name="connsiteY8" fmla="*/ 247650 h 340304"/>
                          <a:gd name="connsiteX9" fmla="*/ 237203 w 242593"/>
                          <a:gd name="connsiteY9" fmla="*/ 254794 h 340304"/>
                          <a:gd name="connsiteX10" fmla="*/ 112320 w 242593"/>
                          <a:gd name="connsiteY10" fmla="*/ 335756 h 340304"/>
                          <a:gd name="connsiteX11" fmla="*/ 40615 w 242593"/>
                          <a:gd name="connsiteY11" fmla="*/ 323850 h 340304"/>
                          <a:gd name="connsiteX12" fmla="*/ 136 w 242593"/>
                          <a:gd name="connsiteY12" fmla="*/ 225954 h 340304"/>
                          <a:gd name="connsiteX13" fmla="*/ 19186 w 242593"/>
                          <a:gd name="connsiteY13" fmla="*/ 69321 h 340304"/>
                          <a:gd name="connsiteX0" fmla="*/ 19411 w 242818"/>
                          <a:gd name="connsiteY0" fmla="*/ 69321 h 340304"/>
                          <a:gd name="connsiteX1" fmla="*/ 60157 w 242818"/>
                          <a:gd name="connsiteY1" fmla="*/ 16669 h 340304"/>
                          <a:gd name="connsiteX2" fmla="*/ 133711 w 242818"/>
                          <a:gd name="connsiteY2" fmla="*/ 2381 h 340304"/>
                          <a:gd name="connsiteX3" fmla="*/ 194565 w 242818"/>
                          <a:gd name="connsiteY3" fmla="*/ 0 h 340304"/>
                          <a:gd name="connsiteX4" fmla="*/ 201974 w 242818"/>
                          <a:gd name="connsiteY4" fmla="*/ 55034 h 340304"/>
                          <a:gd name="connsiteX5" fmla="*/ 174191 w 242818"/>
                          <a:gd name="connsiteY5" fmla="*/ 85725 h 340304"/>
                          <a:gd name="connsiteX6" fmla="*/ 169429 w 242818"/>
                          <a:gd name="connsiteY6" fmla="*/ 161925 h 340304"/>
                          <a:gd name="connsiteX7" fmla="*/ 178161 w 242818"/>
                          <a:gd name="connsiteY7" fmla="*/ 216430 h 340304"/>
                          <a:gd name="connsiteX8" fmla="*/ 193241 w 242818"/>
                          <a:gd name="connsiteY8" fmla="*/ 247650 h 340304"/>
                          <a:gd name="connsiteX9" fmla="*/ 237428 w 242818"/>
                          <a:gd name="connsiteY9" fmla="*/ 254794 h 340304"/>
                          <a:gd name="connsiteX10" fmla="*/ 112545 w 242818"/>
                          <a:gd name="connsiteY10" fmla="*/ 335756 h 340304"/>
                          <a:gd name="connsiteX11" fmla="*/ 40840 w 242818"/>
                          <a:gd name="connsiteY11" fmla="*/ 323850 h 340304"/>
                          <a:gd name="connsiteX12" fmla="*/ 361 w 242818"/>
                          <a:gd name="connsiteY12" fmla="*/ 225954 h 340304"/>
                          <a:gd name="connsiteX13" fmla="*/ 19411 w 242818"/>
                          <a:gd name="connsiteY13" fmla="*/ 69321 h 340304"/>
                          <a:gd name="connsiteX0" fmla="*/ 19411 w 242818"/>
                          <a:gd name="connsiteY0" fmla="*/ 69321 h 340304"/>
                          <a:gd name="connsiteX1" fmla="*/ 57776 w 242818"/>
                          <a:gd name="connsiteY1" fmla="*/ 9525 h 340304"/>
                          <a:gd name="connsiteX2" fmla="*/ 133711 w 242818"/>
                          <a:gd name="connsiteY2" fmla="*/ 2381 h 340304"/>
                          <a:gd name="connsiteX3" fmla="*/ 194565 w 242818"/>
                          <a:gd name="connsiteY3" fmla="*/ 0 h 340304"/>
                          <a:gd name="connsiteX4" fmla="*/ 201974 w 242818"/>
                          <a:gd name="connsiteY4" fmla="*/ 55034 h 340304"/>
                          <a:gd name="connsiteX5" fmla="*/ 174191 w 242818"/>
                          <a:gd name="connsiteY5" fmla="*/ 85725 h 340304"/>
                          <a:gd name="connsiteX6" fmla="*/ 169429 w 242818"/>
                          <a:gd name="connsiteY6" fmla="*/ 161925 h 340304"/>
                          <a:gd name="connsiteX7" fmla="*/ 178161 w 242818"/>
                          <a:gd name="connsiteY7" fmla="*/ 216430 h 340304"/>
                          <a:gd name="connsiteX8" fmla="*/ 193241 w 242818"/>
                          <a:gd name="connsiteY8" fmla="*/ 247650 h 340304"/>
                          <a:gd name="connsiteX9" fmla="*/ 237428 w 242818"/>
                          <a:gd name="connsiteY9" fmla="*/ 254794 h 340304"/>
                          <a:gd name="connsiteX10" fmla="*/ 112545 w 242818"/>
                          <a:gd name="connsiteY10" fmla="*/ 335756 h 340304"/>
                          <a:gd name="connsiteX11" fmla="*/ 40840 w 242818"/>
                          <a:gd name="connsiteY11" fmla="*/ 323850 h 340304"/>
                          <a:gd name="connsiteX12" fmla="*/ 361 w 242818"/>
                          <a:gd name="connsiteY12" fmla="*/ 225954 h 340304"/>
                          <a:gd name="connsiteX13" fmla="*/ 19411 w 242818"/>
                          <a:gd name="connsiteY13" fmla="*/ 69321 h 340304"/>
                          <a:gd name="connsiteX0" fmla="*/ 19411 w 242818"/>
                          <a:gd name="connsiteY0" fmla="*/ 69321 h 340304"/>
                          <a:gd name="connsiteX1" fmla="*/ 57776 w 242818"/>
                          <a:gd name="connsiteY1" fmla="*/ 9525 h 340304"/>
                          <a:gd name="connsiteX2" fmla="*/ 133711 w 242818"/>
                          <a:gd name="connsiteY2" fmla="*/ 2381 h 340304"/>
                          <a:gd name="connsiteX3" fmla="*/ 194565 w 242818"/>
                          <a:gd name="connsiteY3" fmla="*/ 0 h 340304"/>
                          <a:gd name="connsiteX4" fmla="*/ 201974 w 242818"/>
                          <a:gd name="connsiteY4" fmla="*/ 55034 h 340304"/>
                          <a:gd name="connsiteX5" fmla="*/ 174191 w 242818"/>
                          <a:gd name="connsiteY5" fmla="*/ 85725 h 340304"/>
                          <a:gd name="connsiteX6" fmla="*/ 159904 w 242818"/>
                          <a:gd name="connsiteY6" fmla="*/ 159544 h 340304"/>
                          <a:gd name="connsiteX7" fmla="*/ 178161 w 242818"/>
                          <a:gd name="connsiteY7" fmla="*/ 216430 h 340304"/>
                          <a:gd name="connsiteX8" fmla="*/ 193241 w 242818"/>
                          <a:gd name="connsiteY8" fmla="*/ 247650 h 340304"/>
                          <a:gd name="connsiteX9" fmla="*/ 237428 w 242818"/>
                          <a:gd name="connsiteY9" fmla="*/ 254794 h 340304"/>
                          <a:gd name="connsiteX10" fmla="*/ 112545 w 242818"/>
                          <a:gd name="connsiteY10" fmla="*/ 335756 h 340304"/>
                          <a:gd name="connsiteX11" fmla="*/ 40840 w 242818"/>
                          <a:gd name="connsiteY11" fmla="*/ 323850 h 340304"/>
                          <a:gd name="connsiteX12" fmla="*/ 361 w 242818"/>
                          <a:gd name="connsiteY12" fmla="*/ 225954 h 340304"/>
                          <a:gd name="connsiteX13" fmla="*/ 19411 w 242818"/>
                          <a:gd name="connsiteY13" fmla="*/ 69321 h 340304"/>
                          <a:gd name="connsiteX0" fmla="*/ 19411 w 242818"/>
                          <a:gd name="connsiteY0" fmla="*/ 69321 h 340304"/>
                          <a:gd name="connsiteX1" fmla="*/ 57776 w 242818"/>
                          <a:gd name="connsiteY1" fmla="*/ 9525 h 340304"/>
                          <a:gd name="connsiteX2" fmla="*/ 133711 w 242818"/>
                          <a:gd name="connsiteY2" fmla="*/ 2381 h 340304"/>
                          <a:gd name="connsiteX3" fmla="*/ 194565 w 242818"/>
                          <a:gd name="connsiteY3" fmla="*/ 0 h 340304"/>
                          <a:gd name="connsiteX4" fmla="*/ 201974 w 242818"/>
                          <a:gd name="connsiteY4" fmla="*/ 55034 h 340304"/>
                          <a:gd name="connsiteX5" fmla="*/ 174191 w 242818"/>
                          <a:gd name="connsiteY5" fmla="*/ 85725 h 340304"/>
                          <a:gd name="connsiteX6" fmla="*/ 159904 w 242818"/>
                          <a:gd name="connsiteY6" fmla="*/ 159544 h 340304"/>
                          <a:gd name="connsiteX7" fmla="*/ 171017 w 242818"/>
                          <a:gd name="connsiteY7" fmla="*/ 216430 h 340304"/>
                          <a:gd name="connsiteX8" fmla="*/ 193241 w 242818"/>
                          <a:gd name="connsiteY8" fmla="*/ 247650 h 340304"/>
                          <a:gd name="connsiteX9" fmla="*/ 237428 w 242818"/>
                          <a:gd name="connsiteY9" fmla="*/ 254794 h 340304"/>
                          <a:gd name="connsiteX10" fmla="*/ 112545 w 242818"/>
                          <a:gd name="connsiteY10" fmla="*/ 335756 h 340304"/>
                          <a:gd name="connsiteX11" fmla="*/ 40840 w 242818"/>
                          <a:gd name="connsiteY11" fmla="*/ 323850 h 340304"/>
                          <a:gd name="connsiteX12" fmla="*/ 361 w 242818"/>
                          <a:gd name="connsiteY12" fmla="*/ 225954 h 340304"/>
                          <a:gd name="connsiteX13" fmla="*/ 19411 w 242818"/>
                          <a:gd name="connsiteY13" fmla="*/ 69321 h 340304"/>
                          <a:gd name="connsiteX0" fmla="*/ 19411 w 213748"/>
                          <a:gd name="connsiteY0" fmla="*/ 69321 h 340304"/>
                          <a:gd name="connsiteX1" fmla="*/ 57776 w 213748"/>
                          <a:gd name="connsiteY1" fmla="*/ 9525 h 340304"/>
                          <a:gd name="connsiteX2" fmla="*/ 133711 w 213748"/>
                          <a:gd name="connsiteY2" fmla="*/ 2381 h 340304"/>
                          <a:gd name="connsiteX3" fmla="*/ 194565 w 213748"/>
                          <a:gd name="connsiteY3" fmla="*/ 0 h 340304"/>
                          <a:gd name="connsiteX4" fmla="*/ 201974 w 213748"/>
                          <a:gd name="connsiteY4" fmla="*/ 55034 h 340304"/>
                          <a:gd name="connsiteX5" fmla="*/ 174191 w 213748"/>
                          <a:gd name="connsiteY5" fmla="*/ 85725 h 340304"/>
                          <a:gd name="connsiteX6" fmla="*/ 159904 w 213748"/>
                          <a:gd name="connsiteY6" fmla="*/ 159544 h 340304"/>
                          <a:gd name="connsiteX7" fmla="*/ 171017 w 213748"/>
                          <a:gd name="connsiteY7" fmla="*/ 216430 h 340304"/>
                          <a:gd name="connsiteX8" fmla="*/ 193241 w 213748"/>
                          <a:gd name="connsiteY8" fmla="*/ 247650 h 340304"/>
                          <a:gd name="connsiteX9" fmla="*/ 204091 w 213748"/>
                          <a:gd name="connsiteY9" fmla="*/ 266701 h 340304"/>
                          <a:gd name="connsiteX10" fmla="*/ 112545 w 213748"/>
                          <a:gd name="connsiteY10" fmla="*/ 335756 h 340304"/>
                          <a:gd name="connsiteX11" fmla="*/ 40840 w 213748"/>
                          <a:gd name="connsiteY11" fmla="*/ 323850 h 340304"/>
                          <a:gd name="connsiteX12" fmla="*/ 361 w 213748"/>
                          <a:gd name="connsiteY12" fmla="*/ 225954 h 340304"/>
                          <a:gd name="connsiteX13" fmla="*/ 19411 w 213748"/>
                          <a:gd name="connsiteY13" fmla="*/ 69321 h 3403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213748" h="340304">
                            <a:moveTo>
                              <a:pt x="19411" y="69321"/>
                            </a:moveTo>
                            <a:cubicBezTo>
                              <a:pt x="19411" y="52078"/>
                              <a:pt x="40533" y="9525"/>
                              <a:pt x="57776" y="9525"/>
                            </a:cubicBezTo>
                            <a:cubicBezTo>
                              <a:pt x="79119" y="9525"/>
                              <a:pt x="112368" y="2381"/>
                              <a:pt x="133711" y="2381"/>
                            </a:cubicBezTo>
                            <a:cubicBezTo>
                              <a:pt x="153996" y="2381"/>
                              <a:pt x="174280" y="0"/>
                              <a:pt x="194565" y="0"/>
                            </a:cubicBezTo>
                            <a:cubicBezTo>
                              <a:pt x="211808" y="0"/>
                              <a:pt x="201974" y="37791"/>
                              <a:pt x="201974" y="55034"/>
                            </a:cubicBezTo>
                            <a:cubicBezTo>
                              <a:pt x="201753" y="72099"/>
                              <a:pt x="178424" y="67910"/>
                              <a:pt x="174191" y="85725"/>
                            </a:cubicBezTo>
                            <a:cubicBezTo>
                              <a:pt x="169958" y="103540"/>
                              <a:pt x="160433" y="140935"/>
                              <a:pt x="159904" y="159544"/>
                            </a:cubicBezTo>
                            <a:cubicBezTo>
                              <a:pt x="159375" y="178153"/>
                              <a:pt x="164667" y="204127"/>
                              <a:pt x="171017" y="216430"/>
                            </a:cubicBezTo>
                            <a:cubicBezTo>
                              <a:pt x="177367" y="228733"/>
                              <a:pt x="183363" y="241256"/>
                              <a:pt x="193241" y="247650"/>
                            </a:cubicBezTo>
                            <a:cubicBezTo>
                              <a:pt x="203119" y="254044"/>
                              <a:pt x="227066" y="260351"/>
                              <a:pt x="204091" y="266701"/>
                            </a:cubicBezTo>
                            <a:cubicBezTo>
                              <a:pt x="157701" y="286544"/>
                              <a:pt x="135123" y="301625"/>
                              <a:pt x="112545" y="335756"/>
                            </a:cubicBezTo>
                            <a:cubicBezTo>
                              <a:pt x="82955" y="343693"/>
                              <a:pt x="59537" y="342150"/>
                              <a:pt x="40840" y="323850"/>
                            </a:cubicBezTo>
                            <a:cubicBezTo>
                              <a:pt x="22143" y="305550"/>
                              <a:pt x="7108" y="264804"/>
                              <a:pt x="361" y="225954"/>
                            </a:cubicBezTo>
                            <a:cubicBezTo>
                              <a:pt x="-1228" y="147548"/>
                              <a:pt x="1949" y="131057"/>
                              <a:pt x="19411" y="69321"/>
                            </a:cubicBezTo>
                            <a:close/>
                          </a:path>
                        </a:pathLst>
                      </a:custGeom>
                      <a:solidFill>
                        <a:srgbClr val="8E11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9BDB63BE-F839-43FB-942F-F3112C0E4299}"/>
                          </a:ext>
                        </a:extLst>
                      </p:cNvPr>
                      <p:cNvSpPr/>
                      <p:nvPr/>
                    </p:nvSpPr>
                    <p:spPr>
                      <a:xfrm rot="21423568">
                        <a:off x="5147753" y="2856983"/>
                        <a:ext cx="199549" cy="75180"/>
                      </a:xfrm>
                      <a:custGeom>
                        <a:avLst/>
                        <a:gdLst>
                          <a:gd name="connsiteX0" fmla="*/ 179039 w 188353"/>
                          <a:gd name="connsiteY0" fmla="*/ 890 h 64888"/>
                          <a:gd name="connsiteX1" fmla="*/ 183615 w 188353"/>
                          <a:gd name="connsiteY1" fmla="*/ 56232 h 64888"/>
                          <a:gd name="connsiteX2" fmla="*/ 181887 w 188353"/>
                          <a:gd name="connsiteY2" fmla="*/ 59943 h 64888"/>
                          <a:gd name="connsiteX3" fmla="*/ 169949 w 188353"/>
                          <a:gd name="connsiteY3" fmla="*/ 64888 h 64888"/>
                          <a:gd name="connsiteX4" fmla="*/ 4884 w 188353"/>
                          <a:gd name="connsiteY4" fmla="*/ 64888 h 64888"/>
                          <a:gd name="connsiteX5" fmla="*/ 0 w 188353"/>
                          <a:gd name="connsiteY5" fmla="*/ 62864 h 64888"/>
                          <a:gd name="connsiteX6" fmla="*/ 559 w 188353"/>
                          <a:gd name="connsiteY6" fmla="*/ 61135 h 64888"/>
                          <a:gd name="connsiteX7" fmla="*/ 41941 w 188353"/>
                          <a:gd name="connsiteY7" fmla="*/ 3386 h 64888"/>
                          <a:gd name="connsiteX8" fmla="*/ 118143 w 188353"/>
                          <a:gd name="connsiteY8" fmla="*/ 147 h 64888"/>
                          <a:gd name="connsiteX9" fmla="*/ 179039 w 188353"/>
                          <a:gd name="connsiteY9" fmla="*/ 890 h 648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88353" h="64888">
                            <a:moveTo>
                              <a:pt x="179039" y="890"/>
                            </a:moveTo>
                            <a:cubicBezTo>
                              <a:pt x="196259" y="1775"/>
                              <a:pt x="184499" y="39012"/>
                              <a:pt x="183615" y="56232"/>
                            </a:cubicBezTo>
                            <a:lnTo>
                              <a:pt x="181887" y="59943"/>
                            </a:lnTo>
                            <a:lnTo>
                              <a:pt x="169949" y="64888"/>
                            </a:lnTo>
                            <a:lnTo>
                              <a:pt x="4884" y="64888"/>
                            </a:lnTo>
                            <a:lnTo>
                              <a:pt x="0" y="62864"/>
                            </a:lnTo>
                            <a:lnTo>
                              <a:pt x="559" y="61135"/>
                            </a:lnTo>
                            <a:cubicBezTo>
                              <a:pt x="1444" y="43915"/>
                              <a:pt x="24721" y="2501"/>
                              <a:pt x="41941" y="3386"/>
                            </a:cubicBezTo>
                            <a:cubicBezTo>
                              <a:pt x="63256" y="4481"/>
                              <a:pt x="96828" y="-948"/>
                              <a:pt x="118143" y="147"/>
                            </a:cubicBezTo>
                            <a:cubicBezTo>
                              <a:pt x="138401" y="1187"/>
                              <a:pt x="158780" y="-150"/>
                              <a:pt x="179039" y="89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D285498F-737F-44B3-B418-2F3016E13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199" y="839961"/>
                      <a:ext cx="1027307" cy="1009693"/>
                    </a:xfrm>
                    <a:custGeom>
                      <a:avLst/>
                      <a:gdLst>
                        <a:gd name="connsiteX0" fmla="*/ 656491 w 1027307"/>
                        <a:gd name="connsiteY0" fmla="*/ 90 h 1009693"/>
                        <a:gd name="connsiteX1" fmla="*/ 767949 w 1027307"/>
                        <a:gd name="connsiteY1" fmla="*/ 26314 h 1009693"/>
                        <a:gd name="connsiteX2" fmla="*/ 782248 w 1027307"/>
                        <a:gd name="connsiteY2" fmla="*/ 34755 h 1009693"/>
                        <a:gd name="connsiteX3" fmla="*/ 777454 w 1027307"/>
                        <a:gd name="connsiteY3" fmla="*/ 59777 h 1009693"/>
                        <a:gd name="connsiteX4" fmla="*/ 768513 w 1027307"/>
                        <a:gd name="connsiteY4" fmla="*/ 140905 h 1009693"/>
                        <a:gd name="connsiteX5" fmla="*/ 821925 w 1027307"/>
                        <a:gd name="connsiteY5" fmla="*/ 414317 h 1009693"/>
                        <a:gd name="connsiteX6" fmla="*/ 928740 w 1027307"/>
                        <a:gd name="connsiteY6" fmla="*/ 564369 h 1009693"/>
                        <a:gd name="connsiteX7" fmla="*/ 980889 w 1027307"/>
                        <a:gd name="connsiteY7" fmla="*/ 655934 h 1009693"/>
                        <a:gd name="connsiteX8" fmla="*/ 540891 w 1027307"/>
                        <a:gd name="connsiteY8" fmla="*/ 987833 h 1009693"/>
                        <a:gd name="connsiteX9" fmla="*/ 196255 w 1027307"/>
                        <a:gd name="connsiteY9" fmla="*/ 930609 h 1009693"/>
                        <a:gd name="connsiteX10" fmla="*/ 1701 w 1027307"/>
                        <a:gd name="connsiteY10" fmla="*/ 460092 h 1009693"/>
                        <a:gd name="connsiteX11" fmla="*/ 0 w 1027307"/>
                        <a:gd name="connsiteY11" fmla="*/ 331719 h 1009693"/>
                        <a:gd name="connsiteX12" fmla="*/ 902 w 1027307"/>
                        <a:gd name="connsiteY12" fmla="*/ 233961 h 1009693"/>
                        <a:gd name="connsiteX13" fmla="*/ 18627 w 1027307"/>
                        <a:gd name="connsiteY13" fmla="*/ 200242 h 1009693"/>
                        <a:gd name="connsiteX14" fmla="*/ 439136 w 1027307"/>
                        <a:gd name="connsiteY14" fmla="*/ 159065 h 1009693"/>
                        <a:gd name="connsiteX15" fmla="*/ 656491 w 1027307"/>
                        <a:gd name="connsiteY15" fmla="*/ 90 h 1009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027307" h="1009693">
                          <a:moveTo>
                            <a:pt x="656491" y="90"/>
                          </a:moveTo>
                          <a:cubicBezTo>
                            <a:pt x="693823" y="-1043"/>
                            <a:pt x="731221" y="8634"/>
                            <a:pt x="767949" y="26314"/>
                          </a:cubicBezTo>
                          <a:lnTo>
                            <a:pt x="782248" y="34755"/>
                          </a:lnTo>
                          <a:lnTo>
                            <a:pt x="777454" y="59777"/>
                          </a:lnTo>
                          <a:cubicBezTo>
                            <a:pt x="772487" y="90542"/>
                            <a:pt x="769149" y="118545"/>
                            <a:pt x="768513" y="140905"/>
                          </a:cubicBezTo>
                          <a:cubicBezTo>
                            <a:pt x="765970" y="230346"/>
                            <a:pt x="791405" y="355185"/>
                            <a:pt x="821925" y="414317"/>
                          </a:cubicBezTo>
                          <a:cubicBezTo>
                            <a:pt x="852445" y="473448"/>
                            <a:pt x="881264" y="533638"/>
                            <a:pt x="928740" y="564369"/>
                          </a:cubicBezTo>
                          <a:cubicBezTo>
                            <a:pt x="976217" y="595101"/>
                            <a:pt x="1091313" y="625414"/>
                            <a:pt x="980889" y="655934"/>
                          </a:cubicBezTo>
                          <a:cubicBezTo>
                            <a:pt x="757924" y="751305"/>
                            <a:pt x="649408" y="823789"/>
                            <a:pt x="540891" y="987833"/>
                          </a:cubicBezTo>
                          <a:cubicBezTo>
                            <a:pt x="398673" y="1025981"/>
                            <a:pt x="286119" y="1018564"/>
                            <a:pt x="196255" y="930609"/>
                          </a:cubicBezTo>
                          <a:cubicBezTo>
                            <a:pt x="106392" y="842654"/>
                            <a:pt x="34129" y="646816"/>
                            <a:pt x="1701" y="460092"/>
                          </a:cubicBezTo>
                          <a:cubicBezTo>
                            <a:pt x="746" y="412987"/>
                            <a:pt x="150" y="370531"/>
                            <a:pt x="0" y="331719"/>
                          </a:cubicBezTo>
                          <a:lnTo>
                            <a:pt x="902" y="233961"/>
                          </a:lnTo>
                          <a:lnTo>
                            <a:pt x="18627" y="200242"/>
                          </a:lnTo>
                          <a:cubicBezTo>
                            <a:pt x="101054" y="70282"/>
                            <a:pt x="241061" y="46827"/>
                            <a:pt x="439136" y="159065"/>
                          </a:cubicBezTo>
                          <a:cubicBezTo>
                            <a:pt x="507420" y="47864"/>
                            <a:pt x="581826" y="2356"/>
                            <a:pt x="656491" y="90"/>
                          </a:cubicBezTo>
                          <a:close/>
                        </a:path>
                      </a:pathLst>
                    </a:custGeom>
                    <a:solidFill>
                      <a:srgbClr val="DD2E3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DA568FD-A924-4EBD-A97C-400EDD4012D3}"/>
                    </a:ext>
                  </a:extLst>
                </p:cNvPr>
                <p:cNvSpPr/>
                <p:nvPr/>
              </p:nvSpPr>
              <p:spPr>
                <a:xfrm rot="19937783">
                  <a:off x="4197062" y="1815019"/>
                  <a:ext cx="292025" cy="59932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671F2952-0E88-4073-8AC7-AA9287695F11}"/>
                  </a:ext>
                </a:extLst>
              </p:cNvPr>
              <p:cNvGrpSpPr/>
              <p:nvPr/>
            </p:nvGrpSpPr>
            <p:grpSpPr>
              <a:xfrm rot="21098563">
                <a:off x="2792516" y="3131329"/>
                <a:ext cx="877752" cy="729484"/>
                <a:chOff x="12847365" y="2128755"/>
                <a:chExt cx="1545383" cy="1284341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5CB9047A-6C20-4BDA-8AA0-6BEE9CB7F37A}"/>
                    </a:ext>
                  </a:extLst>
                </p:cNvPr>
                <p:cNvSpPr/>
                <p:nvPr/>
              </p:nvSpPr>
              <p:spPr>
                <a:xfrm rot="512175">
                  <a:off x="12847365" y="2128755"/>
                  <a:ext cx="1545383" cy="1284341"/>
                </a:xfrm>
                <a:custGeom>
                  <a:avLst/>
                  <a:gdLst>
                    <a:gd name="connsiteX0" fmla="*/ 583790 w 1545383"/>
                    <a:gd name="connsiteY0" fmla="*/ 1553 h 1284341"/>
                    <a:gd name="connsiteX1" fmla="*/ 666899 w 1545383"/>
                    <a:gd name="connsiteY1" fmla="*/ 3073 h 1284341"/>
                    <a:gd name="connsiteX2" fmla="*/ 679751 w 1545383"/>
                    <a:gd name="connsiteY2" fmla="*/ 5686 h 1284341"/>
                    <a:gd name="connsiteX3" fmla="*/ 688602 w 1545383"/>
                    <a:gd name="connsiteY3" fmla="*/ 42800 h 1284341"/>
                    <a:gd name="connsiteX4" fmla="*/ 712441 w 1545383"/>
                    <a:gd name="connsiteY4" fmla="*/ 92726 h 1284341"/>
                    <a:gd name="connsiteX5" fmla="*/ 719133 w 1545383"/>
                    <a:gd name="connsiteY5" fmla="*/ 77365 h 1284341"/>
                    <a:gd name="connsiteX6" fmla="*/ 719380 w 1545383"/>
                    <a:gd name="connsiteY6" fmla="*/ 70608 h 1284341"/>
                    <a:gd name="connsiteX7" fmla="*/ 719624 w 1545383"/>
                    <a:gd name="connsiteY7" fmla="*/ 70749 h 1284341"/>
                    <a:gd name="connsiteX8" fmla="*/ 722550 w 1545383"/>
                    <a:gd name="connsiteY8" fmla="*/ 77816 h 1284341"/>
                    <a:gd name="connsiteX9" fmla="*/ 731231 w 1545383"/>
                    <a:gd name="connsiteY9" fmla="*/ 81410 h 1284341"/>
                    <a:gd name="connsiteX10" fmla="*/ 745576 w 1545383"/>
                    <a:gd name="connsiteY10" fmla="*/ 81410 h 1284341"/>
                    <a:gd name="connsiteX11" fmla="*/ 746104 w 1545383"/>
                    <a:gd name="connsiteY11" fmla="*/ 82929 h 1284341"/>
                    <a:gd name="connsiteX12" fmla="*/ 757011 w 1545383"/>
                    <a:gd name="connsiteY12" fmla="*/ 95647 h 1284341"/>
                    <a:gd name="connsiteX13" fmla="*/ 761023 w 1545383"/>
                    <a:gd name="connsiteY13" fmla="*/ 91334 h 1284341"/>
                    <a:gd name="connsiteX14" fmla="*/ 763431 w 1545383"/>
                    <a:gd name="connsiteY14" fmla="*/ 81411 h 1284341"/>
                    <a:gd name="connsiteX15" fmla="*/ 786680 w 1545383"/>
                    <a:gd name="connsiteY15" fmla="*/ 81412 h 1284341"/>
                    <a:gd name="connsiteX16" fmla="*/ 789144 w 1545383"/>
                    <a:gd name="connsiteY16" fmla="*/ 80390 h 1284341"/>
                    <a:gd name="connsiteX17" fmla="*/ 794090 w 1545383"/>
                    <a:gd name="connsiteY17" fmla="*/ 94627 h 1284341"/>
                    <a:gd name="connsiteX18" fmla="*/ 804998 w 1545383"/>
                    <a:gd name="connsiteY18" fmla="*/ 107345 h 1284341"/>
                    <a:gd name="connsiteX19" fmla="*/ 813129 w 1545383"/>
                    <a:gd name="connsiteY19" fmla="*/ 52621 h 1284341"/>
                    <a:gd name="connsiteX20" fmla="*/ 812408 w 1545383"/>
                    <a:gd name="connsiteY20" fmla="*/ 41334 h 1284341"/>
                    <a:gd name="connsiteX21" fmla="*/ 846960 w 1545383"/>
                    <a:gd name="connsiteY21" fmla="*/ 53713 h 1284341"/>
                    <a:gd name="connsiteX22" fmla="*/ 1110007 w 1545383"/>
                    <a:gd name="connsiteY22" fmla="*/ 276172 h 1284341"/>
                    <a:gd name="connsiteX23" fmla="*/ 1538277 w 1545383"/>
                    <a:gd name="connsiteY23" fmla="*/ 631561 h 1284341"/>
                    <a:gd name="connsiteX24" fmla="*/ 170982 w 1545383"/>
                    <a:gd name="connsiteY24" fmla="*/ 1039052 h 1284341"/>
                    <a:gd name="connsiteX25" fmla="*/ 512554 w 1545383"/>
                    <a:gd name="connsiteY25" fmla="*/ 19198 h 1284341"/>
                    <a:gd name="connsiteX26" fmla="*/ 583790 w 1545383"/>
                    <a:gd name="connsiteY26" fmla="*/ 1553 h 1284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545383" h="1284341">
                      <a:moveTo>
                        <a:pt x="583790" y="1553"/>
                      </a:moveTo>
                      <a:cubicBezTo>
                        <a:pt x="609816" y="-996"/>
                        <a:pt x="637822" y="-352"/>
                        <a:pt x="666899" y="3073"/>
                      </a:cubicBezTo>
                      <a:lnTo>
                        <a:pt x="679751" y="5686"/>
                      </a:lnTo>
                      <a:lnTo>
                        <a:pt x="688602" y="42800"/>
                      </a:lnTo>
                      <a:cubicBezTo>
                        <a:pt x="697545" y="74515"/>
                        <a:pt x="706198" y="93663"/>
                        <a:pt x="712441" y="92726"/>
                      </a:cubicBezTo>
                      <a:cubicBezTo>
                        <a:pt x="715562" y="92256"/>
                        <a:pt x="717785" y="86811"/>
                        <a:pt x="719133" y="77365"/>
                      </a:cubicBezTo>
                      <a:lnTo>
                        <a:pt x="719380" y="70608"/>
                      </a:lnTo>
                      <a:lnTo>
                        <a:pt x="719624" y="70749"/>
                      </a:lnTo>
                      <a:lnTo>
                        <a:pt x="722550" y="77816"/>
                      </a:lnTo>
                      <a:cubicBezTo>
                        <a:pt x="724772" y="80036"/>
                        <a:pt x="727841" y="81410"/>
                        <a:pt x="731231" y="81410"/>
                      </a:cubicBezTo>
                      <a:lnTo>
                        <a:pt x="745576" y="81410"/>
                      </a:lnTo>
                      <a:lnTo>
                        <a:pt x="746104" y="82929"/>
                      </a:lnTo>
                      <a:cubicBezTo>
                        <a:pt x="750166" y="91563"/>
                        <a:pt x="753890" y="96116"/>
                        <a:pt x="757011" y="95647"/>
                      </a:cubicBezTo>
                      <a:cubicBezTo>
                        <a:pt x="758572" y="95413"/>
                        <a:pt x="759908" y="93934"/>
                        <a:pt x="761023" y="91334"/>
                      </a:cubicBezTo>
                      <a:lnTo>
                        <a:pt x="763431" y="81411"/>
                      </a:lnTo>
                      <a:lnTo>
                        <a:pt x="786680" y="81412"/>
                      </a:lnTo>
                      <a:lnTo>
                        <a:pt x="789144" y="80390"/>
                      </a:lnTo>
                      <a:lnTo>
                        <a:pt x="794090" y="94627"/>
                      </a:lnTo>
                      <a:cubicBezTo>
                        <a:pt x="798153" y="103262"/>
                        <a:pt x="801877" y="107813"/>
                        <a:pt x="804998" y="107345"/>
                      </a:cubicBezTo>
                      <a:cubicBezTo>
                        <a:pt x="811241" y="106407"/>
                        <a:pt x="813891" y="85566"/>
                        <a:pt x="813129" y="52621"/>
                      </a:cubicBezTo>
                      <a:lnTo>
                        <a:pt x="812408" y="41334"/>
                      </a:lnTo>
                      <a:lnTo>
                        <a:pt x="846960" y="53713"/>
                      </a:lnTo>
                      <a:cubicBezTo>
                        <a:pt x="965893" y="105333"/>
                        <a:pt x="1072934" y="188277"/>
                        <a:pt x="1110007" y="276172"/>
                      </a:cubicBezTo>
                      <a:cubicBezTo>
                        <a:pt x="1324925" y="743931"/>
                        <a:pt x="1509380" y="515741"/>
                        <a:pt x="1538277" y="631561"/>
                      </a:cubicBezTo>
                      <a:cubicBezTo>
                        <a:pt x="1623254" y="855660"/>
                        <a:pt x="933005" y="1693715"/>
                        <a:pt x="170982" y="1039052"/>
                      </a:cubicBezTo>
                      <a:cubicBezTo>
                        <a:pt x="-321065" y="368310"/>
                        <a:pt x="393311" y="-1271"/>
                        <a:pt x="512554" y="19198"/>
                      </a:cubicBezTo>
                      <a:cubicBezTo>
                        <a:pt x="533715" y="9847"/>
                        <a:pt x="557763" y="4105"/>
                        <a:pt x="583790" y="1553"/>
                      </a:cubicBezTo>
                      <a:close/>
                    </a:path>
                  </a:pathLst>
                </a:custGeom>
                <a:solidFill>
                  <a:srgbClr val="FBC46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164DBE4D-8CDE-46E8-B4E6-3F166D4C4335}"/>
                    </a:ext>
                  </a:extLst>
                </p:cNvPr>
                <p:cNvSpPr/>
                <p:nvPr/>
              </p:nvSpPr>
              <p:spPr>
                <a:xfrm rot="19017536" flipH="1">
                  <a:off x="13066842" y="2391414"/>
                  <a:ext cx="130905" cy="87686"/>
                </a:xfrm>
                <a:prstGeom prst="ellipse">
                  <a:avLst/>
                </a:prstGeom>
                <a:solidFill>
                  <a:srgbClr val="A0C8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Arc 200">
                  <a:extLst>
                    <a:ext uri="{FF2B5EF4-FFF2-40B4-BE49-F238E27FC236}">
                      <a16:creationId xmlns:a16="http://schemas.microsoft.com/office/drawing/2014/main" id="{2EE6032D-3D2D-49ED-9FAF-83025329E400}"/>
                    </a:ext>
                  </a:extLst>
                </p:cNvPr>
                <p:cNvSpPr/>
                <p:nvPr/>
              </p:nvSpPr>
              <p:spPr>
                <a:xfrm rot="4225770">
                  <a:off x="12862355" y="2165632"/>
                  <a:ext cx="324824" cy="324824"/>
                </a:xfrm>
                <a:prstGeom prst="arc">
                  <a:avLst>
                    <a:gd name="adj1" fmla="val 19625685"/>
                    <a:gd name="adj2" fmla="val 205088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60CCD87-0812-4256-952C-9CFFF0C97E62}"/>
                  </a:ext>
                </a:extLst>
              </p:cNvPr>
              <p:cNvGrpSpPr/>
              <p:nvPr/>
            </p:nvGrpSpPr>
            <p:grpSpPr>
              <a:xfrm>
                <a:off x="2450211" y="3255601"/>
                <a:ext cx="1603389" cy="1214222"/>
                <a:chOff x="1735559" y="2176798"/>
                <a:chExt cx="661880" cy="501232"/>
              </a:xfrm>
            </p:grpSpPr>
            <p:sp>
              <p:nvSpPr>
                <p:cNvPr id="191" name="Oval 18">
                  <a:extLst>
                    <a:ext uri="{FF2B5EF4-FFF2-40B4-BE49-F238E27FC236}">
                      <a16:creationId xmlns:a16="http://schemas.microsoft.com/office/drawing/2014/main" id="{527A3E2C-FEAD-4972-84A7-CF93B019B56D}"/>
                    </a:ext>
                  </a:extLst>
                </p:cNvPr>
                <p:cNvSpPr/>
                <p:nvPr/>
              </p:nvSpPr>
              <p:spPr>
                <a:xfrm rot="12505378" flipH="1">
                  <a:off x="1819163" y="2176798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8">
                  <a:extLst>
                    <a:ext uri="{FF2B5EF4-FFF2-40B4-BE49-F238E27FC236}">
                      <a16:creationId xmlns:a16="http://schemas.microsoft.com/office/drawing/2014/main" id="{F0E9EC9D-6DD7-405F-8FCE-C2D952C9D278}"/>
                    </a:ext>
                  </a:extLst>
                </p:cNvPr>
                <p:cNvSpPr/>
                <p:nvPr/>
              </p:nvSpPr>
              <p:spPr>
                <a:xfrm rot="8660870" flipH="1">
                  <a:off x="2156795" y="2176798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8">
                  <a:extLst>
                    <a:ext uri="{FF2B5EF4-FFF2-40B4-BE49-F238E27FC236}">
                      <a16:creationId xmlns:a16="http://schemas.microsoft.com/office/drawing/2014/main" id="{382B89A3-EA59-44C1-B9C2-0BC93E11C8B6}"/>
                    </a:ext>
                  </a:extLst>
                </p:cNvPr>
                <p:cNvSpPr/>
                <p:nvPr/>
              </p:nvSpPr>
              <p:spPr>
                <a:xfrm rot="657282">
                  <a:off x="2290378" y="2427370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8">
                  <a:extLst>
                    <a:ext uri="{FF2B5EF4-FFF2-40B4-BE49-F238E27FC236}">
                      <a16:creationId xmlns:a16="http://schemas.microsoft.com/office/drawing/2014/main" id="{139BD86A-EBF8-4895-9822-A620195BD1B8}"/>
                    </a:ext>
                  </a:extLst>
                </p:cNvPr>
                <p:cNvSpPr/>
                <p:nvPr/>
              </p:nvSpPr>
              <p:spPr>
                <a:xfrm flipH="1">
                  <a:off x="1735559" y="2484523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8">
                  <a:extLst>
                    <a:ext uri="{FF2B5EF4-FFF2-40B4-BE49-F238E27FC236}">
                      <a16:creationId xmlns:a16="http://schemas.microsoft.com/office/drawing/2014/main" id="{569D7CDE-4E02-493F-BC21-651C807C46FB}"/>
                    </a:ext>
                  </a:extLst>
                </p:cNvPr>
                <p:cNvSpPr/>
                <p:nvPr/>
              </p:nvSpPr>
              <p:spPr>
                <a:xfrm rot="8660870" flipH="1">
                  <a:off x="2039005" y="2179044"/>
                  <a:ext cx="114772" cy="123121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8">
                  <a:extLst>
                    <a:ext uri="{FF2B5EF4-FFF2-40B4-BE49-F238E27FC236}">
                      <a16:creationId xmlns:a16="http://schemas.microsoft.com/office/drawing/2014/main" id="{9215D608-EA78-4368-A611-1301738095DC}"/>
                    </a:ext>
                  </a:extLst>
                </p:cNvPr>
                <p:cNvSpPr/>
                <p:nvPr/>
              </p:nvSpPr>
              <p:spPr>
                <a:xfrm rot="19961559">
                  <a:off x="2081931" y="2222576"/>
                  <a:ext cx="70482" cy="10101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8">
                  <a:extLst>
                    <a:ext uri="{FF2B5EF4-FFF2-40B4-BE49-F238E27FC236}">
                      <a16:creationId xmlns:a16="http://schemas.microsoft.com/office/drawing/2014/main" id="{BDA7589F-86FB-4FE8-B838-F63D9A86DD93}"/>
                    </a:ext>
                  </a:extLst>
                </p:cNvPr>
                <p:cNvSpPr/>
                <p:nvPr/>
              </p:nvSpPr>
              <p:spPr>
                <a:xfrm rot="12939130">
                  <a:off x="1911945" y="2187193"/>
                  <a:ext cx="114772" cy="123121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8">
                  <a:extLst>
                    <a:ext uri="{FF2B5EF4-FFF2-40B4-BE49-F238E27FC236}">
                      <a16:creationId xmlns:a16="http://schemas.microsoft.com/office/drawing/2014/main" id="{9D56EDEE-1819-4AF3-A505-2A550111729D}"/>
                    </a:ext>
                  </a:extLst>
                </p:cNvPr>
                <p:cNvSpPr/>
                <p:nvPr/>
              </p:nvSpPr>
              <p:spPr>
                <a:xfrm rot="1638441" flipH="1">
                  <a:off x="1913375" y="2221995"/>
                  <a:ext cx="81784" cy="10101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8C0C08BF-3B3C-46BC-8858-54DEEE5A7822}"/>
                  </a:ext>
                </a:extLst>
              </p:cNvPr>
              <p:cNvSpPr/>
              <p:nvPr/>
            </p:nvSpPr>
            <p:spPr>
              <a:xfrm>
                <a:off x="3162060" y="3316706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8E017ED9-AC9A-4B46-9F0B-988F11CCF709}"/>
                  </a:ext>
                </a:extLst>
              </p:cNvPr>
              <p:cNvSpPr/>
              <p:nvPr/>
            </p:nvSpPr>
            <p:spPr>
              <a:xfrm>
                <a:off x="3222173" y="3275064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45B3146E-1CAF-4CCC-BB26-F42E840EBADA}"/>
                  </a:ext>
                </a:extLst>
              </p:cNvPr>
              <p:cNvSpPr/>
              <p:nvPr/>
            </p:nvSpPr>
            <p:spPr>
              <a:xfrm>
                <a:off x="3290579" y="3267701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676BDB08-B72B-4073-A118-C01D2E7524EC}"/>
                  </a:ext>
                </a:extLst>
              </p:cNvPr>
              <p:cNvSpPr/>
              <p:nvPr/>
            </p:nvSpPr>
            <p:spPr>
              <a:xfrm>
                <a:off x="3126178" y="3384055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65A5EC7D-DDC1-4336-8575-B5CB985428DF}"/>
                  </a:ext>
                </a:extLst>
              </p:cNvPr>
              <p:cNvSpPr/>
              <p:nvPr/>
            </p:nvSpPr>
            <p:spPr>
              <a:xfrm flipH="1">
                <a:off x="2958228" y="3288947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172917FD-048A-45CC-B9A6-FFA01DDA4231}"/>
                  </a:ext>
                </a:extLst>
              </p:cNvPr>
              <p:cNvSpPr/>
              <p:nvPr/>
            </p:nvSpPr>
            <p:spPr>
              <a:xfrm flipH="1">
                <a:off x="3022492" y="3299150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4BBEF3A7-60B8-4CDF-8CC9-1B97AB2CDB2E}"/>
                  </a:ext>
                </a:extLst>
              </p:cNvPr>
              <p:cNvSpPr/>
              <p:nvPr/>
            </p:nvSpPr>
            <p:spPr>
              <a:xfrm flipH="1">
                <a:off x="3070623" y="3340245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5FEF333A-A659-4536-9552-651A73E91190}"/>
                  </a:ext>
                </a:extLst>
              </p:cNvPr>
              <p:cNvSpPr/>
              <p:nvPr/>
            </p:nvSpPr>
            <p:spPr>
              <a:xfrm flipH="1">
                <a:off x="3093285" y="3406266"/>
                <a:ext cx="112302" cy="11230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 Loves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C76FB3-7905-48D9-B91B-D68A9408E2BA}"/>
              </a:ext>
            </a:extLst>
          </p:cNvPr>
          <p:cNvGrpSpPr/>
          <p:nvPr/>
        </p:nvGrpSpPr>
        <p:grpSpPr>
          <a:xfrm flipH="1">
            <a:off x="-102834" y="4086066"/>
            <a:ext cx="10512106" cy="3134989"/>
            <a:chOff x="2173420" y="1002435"/>
            <a:chExt cx="4880172" cy="1752432"/>
          </a:xfrm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252C3A3-2CE3-44AC-92D4-BAC62EB08510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BF6502F3-00AC-4E34-9C87-93DA52E8DBB8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652FE2-4AE1-4A1F-98EC-79ED75E4B26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5C96718-33F0-48E5-8D08-7AA3D0B8B4BD}"/>
                </a:ext>
              </a:extLst>
            </p:cNvPr>
            <p:cNvSpPr/>
            <p:nvPr/>
          </p:nvSpPr>
          <p:spPr>
            <a:xfrm rot="21079870">
              <a:off x="2853207" y="1252878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2C4ECDFC-3A60-4C08-BA6C-4FF356FDF893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69FDA83-5DEC-4E7D-8A68-7578201E0E14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16B256-5BA5-43E5-B35C-F8AA84847349}"/>
              </a:ext>
            </a:extLst>
          </p:cNvPr>
          <p:cNvGrpSpPr/>
          <p:nvPr/>
        </p:nvGrpSpPr>
        <p:grpSpPr>
          <a:xfrm>
            <a:off x="2615362" y="1210298"/>
            <a:ext cx="4096827" cy="4407760"/>
            <a:chOff x="1318955" y="859681"/>
            <a:chExt cx="4096827" cy="440776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B43798-AD67-44E7-8007-CBEE4208CBDC}"/>
                </a:ext>
              </a:extLst>
            </p:cNvPr>
            <p:cNvGrpSpPr/>
            <p:nvPr/>
          </p:nvGrpSpPr>
          <p:grpSpPr>
            <a:xfrm flipH="1">
              <a:off x="1318955" y="859681"/>
              <a:ext cx="4096827" cy="4407760"/>
              <a:chOff x="8752623" y="2686406"/>
              <a:chExt cx="1929408" cy="2075842"/>
            </a:xfrm>
          </p:grpSpPr>
          <p:sp>
            <p:nvSpPr>
              <p:cNvPr id="124" name="Rectangle 5">
                <a:extLst>
                  <a:ext uri="{FF2B5EF4-FFF2-40B4-BE49-F238E27FC236}">
                    <a16:creationId xmlns:a16="http://schemas.microsoft.com/office/drawing/2014/main" id="{69547E13-7088-461B-9668-62AD4E2199A7}"/>
                  </a:ext>
                </a:extLst>
              </p:cNvPr>
              <p:cNvSpPr/>
              <p:nvPr/>
            </p:nvSpPr>
            <p:spPr>
              <a:xfrm rot="8085115">
                <a:off x="9144592" y="3534453"/>
                <a:ext cx="432051" cy="1215990"/>
              </a:xfrm>
              <a:custGeom>
                <a:avLst/>
                <a:gdLst>
                  <a:gd name="connsiteX0" fmla="*/ 0 w 50800"/>
                  <a:gd name="connsiteY0" fmla="*/ 0 h 762000"/>
                  <a:gd name="connsiteX1" fmla="*/ 50800 w 50800"/>
                  <a:gd name="connsiteY1" fmla="*/ 0 h 762000"/>
                  <a:gd name="connsiteX2" fmla="*/ 50800 w 50800"/>
                  <a:gd name="connsiteY2" fmla="*/ 762000 h 762000"/>
                  <a:gd name="connsiteX3" fmla="*/ 0 w 50800"/>
                  <a:gd name="connsiteY3" fmla="*/ 762000 h 762000"/>
                  <a:gd name="connsiteX4" fmla="*/ 0 w 50800"/>
                  <a:gd name="connsiteY4" fmla="*/ 0 h 762000"/>
                  <a:gd name="connsiteX0" fmla="*/ 0 w 95250"/>
                  <a:gd name="connsiteY0" fmla="*/ 133350 h 895350"/>
                  <a:gd name="connsiteX1" fmla="*/ 95250 w 95250"/>
                  <a:gd name="connsiteY1" fmla="*/ 0 h 895350"/>
                  <a:gd name="connsiteX2" fmla="*/ 50800 w 95250"/>
                  <a:gd name="connsiteY2" fmla="*/ 895350 h 895350"/>
                  <a:gd name="connsiteX3" fmla="*/ 0 w 95250"/>
                  <a:gd name="connsiteY3" fmla="*/ 895350 h 895350"/>
                  <a:gd name="connsiteX4" fmla="*/ 0 w 95250"/>
                  <a:gd name="connsiteY4" fmla="*/ 133350 h 895350"/>
                  <a:gd name="connsiteX0" fmla="*/ 0 w 184150"/>
                  <a:gd name="connsiteY0" fmla="*/ 50800 h 895350"/>
                  <a:gd name="connsiteX1" fmla="*/ 184150 w 184150"/>
                  <a:gd name="connsiteY1" fmla="*/ 0 h 895350"/>
                  <a:gd name="connsiteX2" fmla="*/ 139700 w 184150"/>
                  <a:gd name="connsiteY2" fmla="*/ 895350 h 895350"/>
                  <a:gd name="connsiteX3" fmla="*/ 88900 w 184150"/>
                  <a:gd name="connsiteY3" fmla="*/ 895350 h 895350"/>
                  <a:gd name="connsiteX4" fmla="*/ 0 w 184150"/>
                  <a:gd name="connsiteY4" fmla="*/ 50800 h 8953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476291 w 660441"/>
                  <a:gd name="connsiteY0" fmla="*/ 50800 h 1781950"/>
                  <a:gd name="connsiteX1" fmla="*/ 660441 w 660441"/>
                  <a:gd name="connsiteY1" fmla="*/ 0 h 1781950"/>
                  <a:gd name="connsiteX2" fmla="*/ 615991 w 660441"/>
                  <a:gd name="connsiteY2" fmla="*/ 895350 h 1781950"/>
                  <a:gd name="connsiteX3" fmla="*/ 171491 w 660441"/>
                  <a:gd name="connsiteY3" fmla="*/ 1733550 h 1781950"/>
                  <a:gd name="connsiteX4" fmla="*/ 476291 w 660441"/>
                  <a:gd name="connsiteY4" fmla="*/ 50800 h 1781950"/>
                  <a:gd name="connsiteX0" fmla="*/ 697308 w 881458"/>
                  <a:gd name="connsiteY0" fmla="*/ 50800 h 2181922"/>
                  <a:gd name="connsiteX1" fmla="*/ 881458 w 881458"/>
                  <a:gd name="connsiteY1" fmla="*/ 0 h 2181922"/>
                  <a:gd name="connsiteX2" fmla="*/ 837008 w 881458"/>
                  <a:gd name="connsiteY2" fmla="*/ 895350 h 2181922"/>
                  <a:gd name="connsiteX3" fmla="*/ 392508 w 881458"/>
                  <a:gd name="connsiteY3" fmla="*/ 1733550 h 2181922"/>
                  <a:gd name="connsiteX4" fmla="*/ 5159 w 881458"/>
                  <a:gd name="connsiteY4" fmla="*/ 2101850 h 2181922"/>
                  <a:gd name="connsiteX5" fmla="*/ 697308 w 881458"/>
                  <a:gd name="connsiteY5" fmla="*/ 50800 h 2181922"/>
                  <a:gd name="connsiteX0" fmla="*/ 694345 w 897545"/>
                  <a:gd name="connsiteY0" fmla="*/ 50800 h 2197151"/>
                  <a:gd name="connsiteX1" fmla="*/ 878495 w 897545"/>
                  <a:gd name="connsiteY1" fmla="*/ 0 h 2197151"/>
                  <a:gd name="connsiteX2" fmla="*/ 834045 w 897545"/>
                  <a:gd name="connsiteY2" fmla="*/ 895350 h 2197151"/>
                  <a:gd name="connsiteX3" fmla="*/ 897545 w 897545"/>
                  <a:gd name="connsiteY3" fmla="*/ 1854200 h 2197151"/>
                  <a:gd name="connsiteX4" fmla="*/ 2196 w 897545"/>
                  <a:gd name="connsiteY4" fmla="*/ 2101850 h 2197151"/>
                  <a:gd name="connsiteX5" fmla="*/ 694345 w 897545"/>
                  <a:gd name="connsiteY5" fmla="*/ 50800 h 2197151"/>
                  <a:gd name="connsiteX0" fmla="*/ 472833 w 676033"/>
                  <a:gd name="connsiteY0" fmla="*/ 50800 h 2032823"/>
                  <a:gd name="connsiteX1" fmla="*/ 656983 w 676033"/>
                  <a:gd name="connsiteY1" fmla="*/ 0 h 2032823"/>
                  <a:gd name="connsiteX2" fmla="*/ 612533 w 676033"/>
                  <a:gd name="connsiteY2" fmla="*/ 895350 h 2032823"/>
                  <a:gd name="connsiteX3" fmla="*/ 676033 w 676033"/>
                  <a:gd name="connsiteY3" fmla="*/ 1854200 h 2032823"/>
                  <a:gd name="connsiteX4" fmla="*/ 2934 w 676033"/>
                  <a:gd name="connsiteY4" fmla="*/ 1892300 h 2032823"/>
                  <a:gd name="connsiteX5" fmla="*/ 472833 w 676033"/>
                  <a:gd name="connsiteY5" fmla="*/ 50800 h 2032823"/>
                  <a:gd name="connsiteX0" fmla="*/ 472889 w 676089"/>
                  <a:gd name="connsiteY0" fmla="*/ 50800 h 2160032"/>
                  <a:gd name="connsiteX1" fmla="*/ 657039 w 676089"/>
                  <a:gd name="connsiteY1" fmla="*/ 0 h 2160032"/>
                  <a:gd name="connsiteX2" fmla="*/ 612589 w 676089"/>
                  <a:gd name="connsiteY2" fmla="*/ 895350 h 2160032"/>
                  <a:gd name="connsiteX3" fmla="*/ 676089 w 676089"/>
                  <a:gd name="connsiteY3" fmla="*/ 1854200 h 2160032"/>
                  <a:gd name="connsiteX4" fmla="*/ 2990 w 676089"/>
                  <a:gd name="connsiteY4" fmla="*/ 1892300 h 2160032"/>
                  <a:gd name="connsiteX5" fmla="*/ 472889 w 676089"/>
                  <a:gd name="connsiteY5" fmla="*/ 50800 h 2160032"/>
                  <a:gd name="connsiteX0" fmla="*/ 473143 w 657293"/>
                  <a:gd name="connsiteY0" fmla="*/ 50800 h 2051550"/>
                  <a:gd name="connsiteX1" fmla="*/ 657293 w 657293"/>
                  <a:gd name="connsiteY1" fmla="*/ 0 h 2051550"/>
                  <a:gd name="connsiteX2" fmla="*/ 612843 w 657293"/>
                  <a:gd name="connsiteY2" fmla="*/ 895350 h 2051550"/>
                  <a:gd name="connsiteX3" fmla="*/ 625543 w 657293"/>
                  <a:gd name="connsiteY3" fmla="*/ 1606550 h 2051550"/>
                  <a:gd name="connsiteX4" fmla="*/ 3244 w 657293"/>
                  <a:gd name="connsiteY4" fmla="*/ 1892300 h 2051550"/>
                  <a:gd name="connsiteX5" fmla="*/ 473143 w 657293"/>
                  <a:gd name="connsiteY5" fmla="*/ 50800 h 2051550"/>
                  <a:gd name="connsiteX0" fmla="*/ 472236 w 656386"/>
                  <a:gd name="connsiteY0" fmla="*/ 50800 h 2156031"/>
                  <a:gd name="connsiteX1" fmla="*/ 656386 w 656386"/>
                  <a:gd name="connsiteY1" fmla="*/ 0 h 2156031"/>
                  <a:gd name="connsiteX2" fmla="*/ 611936 w 656386"/>
                  <a:gd name="connsiteY2" fmla="*/ 895350 h 2156031"/>
                  <a:gd name="connsiteX3" fmla="*/ 624636 w 656386"/>
                  <a:gd name="connsiteY3" fmla="*/ 1606550 h 2156031"/>
                  <a:gd name="connsiteX4" fmla="*/ 2337 w 656386"/>
                  <a:gd name="connsiteY4" fmla="*/ 1892300 h 2156031"/>
                  <a:gd name="connsiteX5" fmla="*/ 472236 w 656386"/>
                  <a:gd name="connsiteY5" fmla="*/ 50800 h 2156031"/>
                  <a:gd name="connsiteX0" fmla="*/ 440579 w 624729"/>
                  <a:gd name="connsiteY0" fmla="*/ 50800 h 2149521"/>
                  <a:gd name="connsiteX1" fmla="*/ 624729 w 624729"/>
                  <a:gd name="connsiteY1" fmla="*/ 0 h 2149521"/>
                  <a:gd name="connsiteX2" fmla="*/ 580279 w 624729"/>
                  <a:gd name="connsiteY2" fmla="*/ 895350 h 2149521"/>
                  <a:gd name="connsiteX3" fmla="*/ 592979 w 624729"/>
                  <a:gd name="connsiteY3" fmla="*/ 1606550 h 2149521"/>
                  <a:gd name="connsiteX4" fmla="*/ 2430 w 624729"/>
                  <a:gd name="connsiteY4" fmla="*/ 1879600 h 2149521"/>
                  <a:gd name="connsiteX5" fmla="*/ 440579 w 624729"/>
                  <a:gd name="connsiteY5" fmla="*/ 50800 h 2149521"/>
                  <a:gd name="connsiteX0" fmla="*/ 448961 w 633111"/>
                  <a:gd name="connsiteY0" fmla="*/ 50800 h 2149521"/>
                  <a:gd name="connsiteX1" fmla="*/ 633111 w 633111"/>
                  <a:gd name="connsiteY1" fmla="*/ 0 h 2149521"/>
                  <a:gd name="connsiteX2" fmla="*/ 588661 w 633111"/>
                  <a:gd name="connsiteY2" fmla="*/ 895350 h 2149521"/>
                  <a:gd name="connsiteX3" fmla="*/ 601361 w 633111"/>
                  <a:gd name="connsiteY3" fmla="*/ 1606550 h 2149521"/>
                  <a:gd name="connsiteX4" fmla="*/ 10812 w 633111"/>
                  <a:gd name="connsiteY4" fmla="*/ 1879600 h 2149521"/>
                  <a:gd name="connsiteX5" fmla="*/ 448961 w 633111"/>
                  <a:gd name="connsiteY5" fmla="*/ 50800 h 2149521"/>
                  <a:gd name="connsiteX0" fmla="*/ 443856 w 628006"/>
                  <a:gd name="connsiteY0" fmla="*/ 50800 h 2149521"/>
                  <a:gd name="connsiteX1" fmla="*/ 628006 w 628006"/>
                  <a:gd name="connsiteY1" fmla="*/ 0 h 2149521"/>
                  <a:gd name="connsiteX2" fmla="*/ 583556 w 628006"/>
                  <a:gd name="connsiteY2" fmla="*/ 895350 h 2149521"/>
                  <a:gd name="connsiteX3" fmla="*/ 596256 w 628006"/>
                  <a:gd name="connsiteY3" fmla="*/ 1606550 h 2149521"/>
                  <a:gd name="connsiteX4" fmla="*/ 5707 w 628006"/>
                  <a:gd name="connsiteY4" fmla="*/ 1879600 h 2149521"/>
                  <a:gd name="connsiteX5" fmla="*/ 443856 w 628006"/>
                  <a:gd name="connsiteY5" fmla="*/ 50800 h 2149521"/>
                  <a:gd name="connsiteX0" fmla="*/ 472734 w 656884"/>
                  <a:gd name="connsiteY0" fmla="*/ 50800 h 2149521"/>
                  <a:gd name="connsiteX1" fmla="*/ 656884 w 656884"/>
                  <a:gd name="connsiteY1" fmla="*/ 0 h 2149521"/>
                  <a:gd name="connsiteX2" fmla="*/ 612434 w 656884"/>
                  <a:gd name="connsiteY2" fmla="*/ 895350 h 2149521"/>
                  <a:gd name="connsiteX3" fmla="*/ 625134 w 656884"/>
                  <a:gd name="connsiteY3" fmla="*/ 1606550 h 2149521"/>
                  <a:gd name="connsiteX4" fmla="*/ 34585 w 656884"/>
                  <a:gd name="connsiteY4" fmla="*/ 1879600 h 2149521"/>
                  <a:gd name="connsiteX5" fmla="*/ 472734 w 656884"/>
                  <a:gd name="connsiteY5" fmla="*/ 50800 h 2149521"/>
                  <a:gd name="connsiteX0" fmla="*/ 470442 w 654592"/>
                  <a:gd name="connsiteY0" fmla="*/ 50800 h 2149521"/>
                  <a:gd name="connsiteX1" fmla="*/ 654592 w 654592"/>
                  <a:gd name="connsiteY1" fmla="*/ 0 h 2149521"/>
                  <a:gd name="connsiteX2" fmla="*/ 610142 w 654592"/>
                  <a:gd name="connsiteY2" fmla="*/ 895350 h 2149521"/>
                  <a:gd name="connsiteX3" fmla="*/ 622842 w 654592"/>
                  <a:gd name="connsiteY3" fmla="*/ 1606550 h 2149521"/>
                  <a:gd name="connsiteX4" fmla="*/ 32293 w 654592"/>
                  <a:gd name="connsiteY4" fmla="*/ 1879600 h 2149521"/>
                  <a:gd name="connsiteX5" fmla="*/ 470442 w 654592"/>
                  <a:gd name="connsiteY5" fmla="*/ 50800 h 2149521"/>
                  <a:gd name="connsiteX0" fmla="*/ 439570 w 655470"/>
                  <a:gd name="connsiteY0" fmla="*/ 50800 h 2149521"/>
                  <a:gd name="connsiteX1" fmla="*/ 655470 w 655470"/>
                  <a:gd name="connsiteY1" fmla="*/ 0 h 2149521"/>
                  <a:gd name="connsiteX2" fmla="*/ 611020 w 655470"/>
                  <a:gd name="connsiteY2" fmla="*/ 895350 h 2149521"/>
                  <a:gd name="connsiteX3" fmla="*/ 623720 w 655470"/>
                  <a:gd name="connsiteY3" fmla="*/ 1606550 h 2149521"/>
                  <a:gd name="connsiteX4" fmla="*/ 33171 w 655470"/>
                  <a:gd name="connsiteY4" fmla="*/ 1879600 h 2149521"/>
                  <a:gd name="connsiteX5" fmla="*/ 439570 w 655470"/>
                  <a:gd name="connsiteY5" fmla="*/ 50800 h 2149521"/>
                  <a:gd name="connsiteX0" fmla="*/ 437146 w 653046"/>
                  <a:gd name="connsiteY0" fmla="*/ 50800 h 2149521"/>
                  <a:gd name="connsiteX1" fmla="*/ 653046 w 653046"/>
                  <a:gd name="connsiteY1" fmla="*/ 0 h 2149521"/>
                  <a:gd name="connsiteX2" fmla="*/ 608596 w 653046"/>
                  <a:gd name="connsiteY2" fmla="*/ 895350 h 2149521"/>
                  <a:gd name="connsiteX3" fmla="*/ 621296 w 653046"/>
                  <a:gd name="connsiteY3" fmla="*/ 1606550 h 2149521"/>
                  <a:gd name="connsiteX4" fmla="*/ 30747 w 653046"/>
                  <a:gd name="connsiteY4" fmla="*/ 1879600 h 2149521"/>
                  <a:gd name="connsiteX5" fmla="*/ 437146 w 653046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621296 w 757363"/>
                  <a:gd name="connsiteY3" fmla="*/ 1606550 h 2149521"/>
                  <a:gd name="connsiteX4" fmla="*/ 30747 w 757363"/>
                  <a:gd name="connsiteY4" fmla="*/ 1879600 h 2149521"/>
                  <a:gd name="connsiteX5" fmla="*/ 437146 w 757363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41585"/>
                  <a:gd name="connsiteY0" fmla="*/ 50800 h 2149521"/>
                  <a:gd name="connsiteX1" fmla="*/ 653046 w 741585"/>
                  <a:gd name="connsiteY1" fmla="*/ 0 h 2149521"/>
                  <a:gd name="connsiteX2" fmla="*/ 526046 w 741585"/>
                  <a:gd name="connsiteY2" fmla="*/ 920750 h 2149521"/>
                  <a:gd name="connsiteX3" fmla="*/ 240295 w 741585"/>
                  <a:gd name="connsiteY3" fmla="*/ 1968499 h 2149521"/>
                  <a:gd name="connsiteX4" fmla="*/ 621296 w 741585"/>
                  <a:gd name="connsiteY4" fmla="*/ 1606550 h 2149521"/>
                  <a:gd name="connsiteX5" fmla="*/ 30747 w 741585"/>
                  <a:gd name="connsiteY5" fmla="*/ 1879600 h 2149521"/>
                  <a:gd name="connsiteX6" fmla="*/ 437146 w 741585"/>
                  <a:gd name="connsiteY6" fmla="*/ 50800 h 2149521"/>
                  <a:gd name="connsiteX0" fmla="*/ 437146 w 763795"/>
                  <a:gd name="connsiteY0" fmla="*/ 50800 h 2149521"/>
                  <a:gd name="connsiteX1" fmla="*/ 653046 w 763795"/>
                  <a:gd name="connsiteY1" fmla="*/ 0 h 2149521"/>
                  <a:gd name="connsiteX2" fmla="*/ 526046 w 763795"/>
                  <a:gd name="connsiteY2" fmla="*/ 920750 h 2149521"/>
                  <a:gd name="connsiteX3" fmla="*/ 240295 w 763795"/>
                  <a:gd name="connsiteY3" fmla="*/ 1968499 h 2149521"/>
                  <a:gd name="connsiteX4" fmla="*/ 621296 w 763795"/>
                  <a:gd name="connsiteY4" fmla="*/ 1606550 h 2149521"/>
                  <a:gd name="connsiteX5" fmla="*/ 30747 w 763795"/>
                  <a:gd name="connsiteY5" fmla="*/ 1879600 h 2149521"/>
                  <a:gd name="connsiteX6" fmla="*/ 437146 w 763795"/>
                  <a:gd name="connsiteY6" fmla="*/ 50800 h 2149521"/>
                  <a:gd name="connsiteX0" fmla="*/ 437146 w 763795"/>
                  <a:gd name="connsiteY0" fmla="*/ 50800 h 2137254"/>
                  <a:gd name="connsiteX1" fmla="*/ 653046 w 763795"/>
                  <a:gd name="connsiteY1" fmla="*/ 0 h 2137254"/>
                  <a:gd name="connsiteX2" fmla="*/ 526046 w 763795"/>
                  <a:gd name="connsiteY2" fmla="*/ 920750 h 2137254"/>
                  <a:gd name="connsiteX3" fmla="*/ 240295 w 763795"/>
                  <a:gd name="connsiteY3" fmla="*/ 1968499 h 2137254"/>
                  <a:gd name="connsiteX4" fmla="*/ 551446 w 763795"/>
                  <a:gd name="connsiteY4" fmla="*/ 1581150 h 2137254"/>
                  <a:gd name="connsiteX5" fmla="*/ 30747 w 763795"/>
                  <a:gd name="connsiteY5" fmla="*/ 1879600 h 2137254"/>
                  <a:gd name="connsiteX6" fmla="*/ 437146 w 763795"/>
                  <a:gd name="connsiteY6" fmla="*/ 50800 h 2137254"/>
                  <a:gd name="connsiteX0" fmla="*/ 437146 w 763795"/>
                  <a:gd name="connsiteY0" fmla="*/ 50800 h 2155869"/>
                  <a:gd name="connsiteX1" fmla="*/ 653046 w 763795"/>
                  <a:gd name="connsiteY1" fmla="*/ 0 h 2155869"/>
                  <a:gd name="connsiteX2" fmla="*/ 526046 w 763795"/>
                  <a:gd name="connsiteY2" fmla="*/ 920750 h 2155869"/>
                  <a:gd name="connsiteX3" fmla="*/ 240295 w 763795"/>
                  <a:gd name="connsiteY3" fmla="*/ 1968499 h 2155869"/>
                  <a:gd name="connsiteX4" fmla="*/ 551446 w 763795"/>
                  <a:gd name="connsiteY4" fmla="*/ 1581150 h 2155869"/>
                  <a:gd name="connsiteX5" fmla="*/ 30747 w 763795"/>
                  <a:gd name="connsiteY5" fmla="*/ 1879600 h 2155869"/>
                  <a:gd name="connsiteX6" fmla="*/ 437146 w 763795"/>
                  <a:gd name="connsiteY6" fmla="*/ 50800 h 2155869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5030"/>
                  <a:gd name="connsiteX1" fmla="*/ 653046 w 763795"/>
                  <a:gd name="connsiteY1" fmla="*/ 0 h 2145030"/>
                  <a:gd name="connsiteX2" fmla="*/ 526046 w 763795"/>
                  <a:gd name="connsiteY2" fmla="*/ 920750 h 2145030"/>
                  <a:gd name="connsiteX3" fmla="*/ 240295 w 763795"/>
                  <a:gd name="connsiteY3" fmla="*/ 1968499 h 2145030"/>
                  <a:gd name="connsiteX4" fmla="*/ 595896 w 763795"/>
                  <a:gd name="connsiteY4" fmla="*/ 1568450 h 2145030"/>
                  <a:gd name="connsiteX5" fmla="*/ 30747 w 763795"/>
                  <a:gd name="connsiteY5" fmla="*/ 1879600 h 2145030"/>
                  <a:gd name="connsiteX6" fmla="*/ 437146 w 763795"/>
                  <a:gd name="connsiteY6" fmla="*/ 50800 h 2145030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795" h="2149672">
                    <a:moveTo>
                      <a:pt x="437146" y="50800"/>
                    </a:moveTo>
                    <a:lnTo>
                      <a:pt x="653046" y="0"/>
                    </a:lnTo>
                    <a:cubicBezTo>
                      <a:pt x="904929" y="444500"/>
                      <a:pt x="667863" y="698500"/>
                      <a:pt x="526046" y="920750"/>
                    </a:cubicBezTo>
                    <a:cubicBezTo>
                      <a:pt x="528162" y="1075266"/>
                      <a:pt x="54029" y="1604433"/>
                      <a:pt x="240295" y="1968499"/>
                    </a:cubicBezTo>
                    <a:cubicBezTo>
                      <a:pt x="682679" y="2019299"/>
                      <a:pt x="356712" y="1517650"/>
                      <a:pt x="595896" y="1568450"/>
                    </a:cubicBezTo>
                    <a:cubicBezTo>
                      <a:pt x="871063" y="2422525"/>
                      <a:pt x="-20053" y="2160058"/>
                      <a:pt x="30747" y="1879600"/>
                    </a:cubicBezTo>
                    <a:cubicBezTo>
                      <a:pt x="-197853" y="1446742"/>
                      <a:pt x="939855" y="279400"/>
                      <a:pt x="437146" y="50800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6174308-A8A5-482E-B302-9D4BEAA406D9}"/>
                  </a:ext>
                </a:extLst>
              </p:cNvPr>
              <p:cNvGrpSpPr/>
              <p:nvPr/>
            </p:nvGrpSpPr>
            <p:grpSpPr>
              <a:xfrm rot="20615150">
                <a:off x="9101236" y="2686406"/>
                <a:ext cx="1580795" cy="2075842"/>
                <a:chOff x="4722895" y="888779"/>
                <a:chExt cx="3026786" cy="3974667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35A6E292-2F6D-4BCA-B48D-6F2953F2D2F2}"/>
                    </a:ext>
                  </a:extLst>
                </p:cNvPr>
                <p:cNvGrpSpPr/>
                <p:nvPr/>
              </p:nvGrpSpPr>
              <p:grpSpPr>
                <a:xfrm>
                  <a:off x="4722895" y="888779"/>
                  <a:ext cx="3026786" cy="3974667"/>
                  <a:chOff x="4637482" y="1228876"/>
                  <a:chExt cx="3026786" cy="3974667"/>
                </a:xfrm>
              </p:grpSpPr>
              <p:sp>
                <p:nvSpPr>
                  <p:cNvPr id="152" name="Oval 17">
                    <a:extLst>
                      <a:ext uri="{FF2B5EF4-FFF2-40B4-BE49-F238E27FC236}">
                        <a16:creationId xmlns:a16="http://schemas.microsoft.com/office/drawing/2014/main" id="{A7C1D218-02ED-4FDE-9D5C-7D7A03B791DC}"/>
                      </a:ext>
                    </a:extLst>
                  </p:cNvPr>
                  <p:cNvSpPr/>
                  <p:nvPr/>
                </p:nvSpPr>
                <p:spPr>
                  <a:xfrm rot="6384850">
                    <a:off x="5095491" y="3614530"/>
                    <a:ext cx="869437" cy="178545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Oval 16">
                    <a:extLst>
                      <a:ext uri="{FF2B5EF4-FFF2-40B4-BE49-F238E27FC236}">
                        <a16:creationId xmlns:a16="http://schemas.microsoft.com/office/drawing/2014/main" id="{1FCDEF14-0579-4544-A1F2-F9DFFC496A9D}"/>
                      </a:ext>
                    </a:extLst>
                  </p:cNvPr>
                  <p:cNvSpPr/>
                  <p:nvPr/>
                </p:nvSpPr>
                <p:spPr>
                  <a:xfrm rot="984850">
                    <a:off x="4883357" y="3097516"/>
                    <a:ext cx="1532501" cy="1892230"/>
                  </a:xfrm>
                  <a:custGeom>
                    <a:avLst/>
                    <a:gdLst>
                      <a:gd name="connsiteX0" fmla="*/ 0 w 1528834"/>
                      <a:gd name="connsiteY0" fmla="*/ 945466 h 1890931"/>
                      <a:gd name="connsiteX1" fmla="*/ 764417 w 1528834"/>
                      <a:gd name="connsiteY1" fmla="*/ 0 h 1890931"/>
                      <a:gd name="connsiteX2" fmla="*/ 1528834 w 1528834"/>
                      <a:gd name="connsiteY2" fmla="*/ 945466 h 1890931"/>
                      <a:gd name="connsiteX3" fmla="*/ 764417 w 1528834"/>
                      <a:gd name="connsiteY3" fmla="*/ 1890932 h 1890931"/>
                      <a:gd name="connsiteX4" fmla="*/ 0 w 1528834"/>
                      <a:gd name="connsiteY4" fmla="*/ 945466 h 1890931"/>
                      <a:gd name="connsiteX0" fmla="*/ 1834 w 1532502"/>
                      <a:gd name="connsiteY0" fmla="*/ 945466 h 1891960"/>
                      <a:gd name="connsiteX1" fmla="*/ 766251 w 1532502"/>
                      <a:gd name="connsiteY1" fmla="*/ 0 h 1891960"/>
                      <a:gd name="connsiteX2" fmla="*/ 1530668 w 1532502"/>
                      <a:gd name="connsiteY2" fmla="*/ 945466 h 1891960"/>
                      <a:gd name="connsiteX3" fmla="*/ 766251 w 1532502"/>
                      <a:gd name="connsiteY3" fmla="*/ 1890932 h 1891960"/>
                      <a:gd name="connsiteX4" fmla="*/ 1834 w 1532502"/>
                      <a:gd name="connsiteY4" fmla="*/ 945466 h 1891960"/>
                      <a:gd name="connsiteX0" fmla="*/ 1834 w 1532502"/>
                      <a:gd name="connsiteY0" fmla="*/ 946494 h 1892988"/>
                      <a:gd name="connsiteX1" fmla="*/ 766251 w 1532502"/>
                      <a:gd name="connsiteY1" fmla="*/ 1028 h 1892988"/>
                      <a:gd name="connsiteX2" fmla="*/ 1530668 w 1532502"/>
                      <a:gd name="connsiteY2" fmla="*/ 946494 h 1892988"/>
                      <a:gd name="connsiteX3" fmla="*/ 766251 w 1532502"/>
                      <a:gd name="connsiteY3" fmla="*/ 1891960 h 1892988"/>
                      <a:gd name="connsiteX4" fmla="*/ 1834 w 1532502"/>
                      <a:gd name="connsiteY4" fmla="*/ 946494 h 1892988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2502" h="1892231">
                        <a:moveTo>
                          <a:pt x="1834" y="945737"/>
                        </a:moveTo>
                        <a:cubicBezTo>
                          <a:pt x="1834" y="423571"/>
                          <a:pt x="648875" y="12971"/>
                          <a:pt x="766251" y="271"/>
                        </a:cubicBezTo>
                        <a:cubicBezTo>
                          <a:pt x="883627" y="-12429"/>
                          <a:pt x="1530668" y="423571"/>
                          <a:pt x="1530668" y="945737"/>
                        </a:cubicBezTo>
                        <a:cubicBezTo>
                          <a:pt x="1530668" y="1467903"/>
                          <a:pt x="1607527" y="1916603"/>
                          <a:pt x="766251" y="1891203"/>
                        </a:cubicBezTo>
                        <a:cubicBezTo>
                          <a:pt x="-75025" y="1865803"/>
                          <a:pt x="1834" y="1467903"/>
                          <a:pt x="1834" y="945737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Oval 17">
                    <a:extLst>
                      <a:ext uri="{FF2B5EF4-FFF2-40B4-BE49-F238E27FC236}">
                        <a16:creationId xmlns:a16="http://schemas.microsoft.com/office/drawing/2014/main" id="{81FCB6AF-97BE-4016-8835-D6E6B0B16ACC}"/>
                      </a:ext>
                    </a:extLst>
                  </p:cNvPr>
                  <p:cNvSpPr/>
                  <p:nvPr/>
                </p:nvSpPr>
                <p:spPr>
                  <a:xfrm rot="984850">
                    <a:off x="5275775" y="3218952"/>
                    <a:ext cx="869437" cy="1489947"/>
                  </a:xfrm>
                  <a:custGeom>
                    <a:avLst/>
                    <a:gdLst>
                      <a:gd name="connsiteX0" fmla="*/ 0 w 1045275"/>
                      <a:gd name="connsiteY0" fmla="*/ 744974 h 1489948"/>
                      <a:gd name="connsiteX1" fmla="*/ 522638 w 1045275"/>
                      <a:gd name="connsiteY1" fmla="*/ 0 h 1489948"/>
                      <a:gd name="connsiteX2" fmla="*/ 1045276 w 1045275"/>
                      <a:gd name="connsiteY2" fmla="*/ 744974 h 1489948"/>
                      <a:gd name="connsiteX3" fmla="*/ 522638 w 1045275"/>
                      <a:gd name="connsiteY3" fmla="*/ 1489948 h 1489948"/>
                      <a:gd name="connsiteX4" fmla="*/ 0 w 1045275"/>
                      <a:gd name="connsiteY4" fmla="*/ 744974 h 1489948"/>
                      <a:gd name="connsiteX0" fmla="*/ 0 w 918276"/>
                      <a:gd name="connsiteY0" fmla="*/ 783161 h 1490133"/>
                      <a:gd name="connsiteX1" fmla="*/ 395638 w 918276"/>
                      <a:gd name="connsiteY1" fmla="*/ 87 h 1490133"/>
                      <a:gd name="connsiteX2" fmla="*/ 918276 w 918276"/>
                      <a:gd name="connsiteY2" fmla="*/ 745061 h 1490133"/>
                      <a:gd name="connsiteX3" fmla="*/ 395638 w 918276"/>
                      <a:gd name="connsiteY3" fmla="*/ 1490035 h 1490133"/>
                      <a:gd name="connsiteX4" fmla="*/ 0 w 918276"/>
                      <a:gd name="connsiteY4" fmla="*/ 783161 h 1490133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468 w 856544"/>
                      <a:gd name="connsiteY0" fmla="*/ 783074 h 1489948"/>
                      <a:gd name="connsiteX1" fmla="*/ 410106 w 856544"/>
                      <a:gd name="connsiteY1" fmla="*/ 0 h 1489948"/>
                      <a:gd name="connsiteX2" fmla="*/ 856544 w 856544"/>
                      <a:gd name="connsiteY2" fmla="*/ 783074 h 1489948"/>
                      <a:gd name="connsiteX3" fmla="*/ 410106 w 856544"/>
                      <a:gd name="connsiteY3" fmla="*/ 1489948 h 1489948"/>
                      <a:gd name="connsiteX4" fmla="*/ 14468 w 856544"/>
                      <a:gd name="connsiteY4" fmla="*/ 783074 h 1489948"/>
                      <a:gd name="connsiteX0" fmla="*/ 14468 w 869436"/>
                      <a:gd name="connsiteY0" fmla="*/ 783074 h 1489948"/>
                      <a:gd name="connsiteX1" fmla="*/ 410106 w 869436"/>
                      <a:gd name="connsiteY1" fmla="*/ 0 h 1489948"/>
                      <a:gd name="connsiteX2" fmla="*/ 856544 w 869436"/>
                      <a:gd name="connsiteY2" fmla="*/ 783074 h 1489948"/>
                      <a:gd name="connsiteX3" fmla="*/ 410106 w 869436"/>
                      <a:gd name="connsiteY3" fmla="*/ 1489948 h 1489948"/>
                      <a:gd name="connsiteX4" fmla="*/ 14468 w 869436"/>
                      <a:gd name="connsiteY4" fmla="*/ 783074 h 1489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436" h="1489948">
                        <a:moveTo>
                          <a:pt x="14468" y="783074"/>
                        </a:moveTo>
                        <a:cubicBezTo>
                          <a:pt x="103368" y="270036"/>
                          <a:pt x="269760" y="0"/>
                          <a:pt x="410106" y="0"/>
                        </a:cubicBezTo>
                        <a:cubicBezTo>
                          <a:pt x="550452" y="0"/>
                          <a:pt x="856544" y="371636"/>
                          <a:pt x="856544" y="783074"/>
                        </a:cubicBezTo>
                        <a:cubicBezTo>
                          <a:pt x="945444" y="1359612"/>
                          <a:pt x="550452" y="1489948"/>
                          <a:pt x="410106" y="1489948"/>
                        </a:cubicBezTo>
                        <a:cubicBezTo>
                          <a:pt x="269760" y="1489948"/>
                          <a:pt x="-74432" y="1296112"/>
                          <a:pt x="14468" y="783074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ectangle 3">
                    <a:extLst>
                      <a:ext uri="{FF2B5EF4-FFF2-40B4-BE49-F238E27FC236}">
                        <a16:creationId xmlns:a16="http://schemas.microsoft.com/office/drawing/2014/main" id="{5AFB0A1C-A4A2-43DE-B737-EBB8DFDFE377}"/>
                      </a:ext>
                    </a:extLst>
                  </p:cNvPr>
                  <p:cNvSpPr/>
                  <p:nvPr/>
                </p:nvSpPr>
                <p:spPr>
                  <a:xfrm>
                    <a:off x="6203032" y="1228876"/>
                    <a:ext cx="742216" cy="872722"/>
                  </a:xfrm>
                  <a:custGeom>
                    <a:avLst/>
                    <a:gdLst>
                      <a:gd name="connsiteX0" fmla="*/ 0 w 636104"/>
                      <a:gd name="connsiteY0" fmla="*/ 0 h 384313"/>
                      <a:gd name="connsiteX1" fmla="*/ 636104 w 636104"/>
                      <a:gd name="connsiteY1" fmla="*/ 0 h 384313"/>
                      <a:gd name="connsiteX2" fmla="*/ 636104 w 636104"/>
                      <a:gd name="connsiteY2" fmla="*/ 384313 h 384313"/>
                      <a:gd name="connsiteX3" fmla="*/ 0 w 636104"/>
                      <a:gd name="connsiteY3" fmla="*/ 384313 h 384313"/>
                      <a:gd name="connsiteX4" fmla="*/ 0 w 636104"/>
                      <a:gd name="connsiteY4" fmla="*/ 0 h 384313"/>
                      <a:gd name="connsiteX0" fmla="*/ 0 w 636104"/>
                      <a:gd name="connsiteY0" fmla="*/ 563218 h 947531"/>
                      <a:gd name="connsiteX1" fmla="*/ 582156 w 636104"/>
                      <a:gd name="connsiteY1" fmla="*/ 0 h 947531"/>
                      <a:gd name="connsiteX2" fmla="*/ 636104 w 636104"/>
                      <a:gd name="connsiteY2" fmla="*/ 563218 h 947531"/>
                      <a:gd name="connsiteX3" fmla="*/ 636104 w 636104"/>
                      <a:gd name="connsiteY3" fmla="*/ 947531 h 947531"/>
                      <a:gd name="connsiteX4" fmla="*/ 0 w 636104"/>
                      <a:gd name="connsiteY4" fmla="*/ 947531 h 947531"/>
                      <a:gd name="connsiteX5" fmla="*/ 0 w 636104"/>
                      <a:gd name="connsiteY5" fmla="*/ 563218 h 947531"/>
                      <a:gd name="connsiteX0" fmla="*/ 0 w 727930"/>
                      <a:gd name="connsiteY0" fmla="*/ 563218 h 947531"/>
                      <a:gd name="connsiteX1" fmla="*/ 582156 w 727930"/>
                      <a:gd name="connsiteY1" fmla="*/ 0 h 947531"/>
                      <a:gd name="connsiteX2" fmla="*/ 727930 w 727930"/>
                      <a:gd name="connsiteY2" fmla="*/ 238539 h 947531"/>
                      <a:gd name="connsiteX3" fmla="*/ 636104 w 727930"/>
                      <a:gd name="connsiteY3" fmla="*/ 563218 h 947531"/>
                      <a:gd name="connsiteX4" fmla="*/ 636104 w 727930"/>
                      <a:gd name="connsiteY4" fmla="*/ 947531 h 947531"/>
                      <a:gd name="connsiteX5" fmla="*/ 0 w 727930"/>
                      <a:gd name="connsiteY5" fmla="*/ 947531 h 947531"/>
                      <a:gd name="connsiteX6" fmla="*/ 0 w 727930"/>
                      <a:gd name="connsiteY6" fmla="*/ 563218 h 947531"/>
                      <a:gd name="connsiteX0" fmla="*/ 0 w 727931"/>
                      <a:gd name="connsiteY0" fmla="*/ 573137 h 957450"/>
                      <a:gd name="connsiteX1" fmla="*/ 582156 w 727931"/>
                      <a:gd name="connsiteY1" fmla="*/ 9919 h 957450"/>
                      <a:gd name="connsiteX2" fmla="*/ 472826 w 727931"/>
                      <a:gd name="connsiteY2" fmla="*/ 374147 h 957450"/>
                      <a:gd name="connsiteX3" fmla="*/ 727930 w 727931"/>
                      <a:gd name="connsiteY3" fmla="*/ 248458 h 957450"/>
                      <a:gd name="connsiteX4" fmla="*/ 636104 w 727931"/>
                      <a:gd name="connsiteY4" fmla="*/ 573137 h 957450"/>
                      <a:gd name="connsiteX5" fmla="*/ 636104 w 727931"/>
                      <a:gd name="connsiteY5" fmla="*/ 957450 h 957450"/>
                      <a:gd name="connsiteX6" fmla="*/ 0 w 727931"/>
                      <a:gd name="connsiteY6" fmla="*/ 957450 h 957450"/>
                      <a:gd name="connsiteX7" fmla="*/ 0 w 727931"/>
                      <a:gd name="connsiteY7" fmla="*/ 573137 h 957450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13643"/>
                      <a:gd name="connsiteY0" fmla="*/ 498920 h 883233"/>
                      <a:gd name="connsiteX1" fmla="*/ 615493 w 713643"/>
                      <a:gd name="connsiteY1" fmla="*/ 11902 h 883233"/>
                      <a:gd name="connsiteX2" fmla="*/ 472826 w 713643"/>
                      <a:gd name="connsiteY2" fmla="*/ 299930 h 883233"/>
                      <a:gd name="connsiteX3" fmla="*/ 713642 w 713643"/>
                      <a:gd name="connsiteY3" fmla="*/ 145666 h 883233"/>
                      <a:gd name="connsiteX4" fmla="*/ 636104 w 713643"/>
                      <a:gd name="connsiteY4" fmla="*/ 498920 h 883233"/>
                      <a:gd name="connsiteX5" fmla="*/ 636104 w 713643"/>
                      <a:gd name="connsiteY5" fmla="*/ 883233 h 883233"/>
                      <a:gd name="connsiteX6" fmla="*/ 0 w 713643"/>
                      <a:gd name="connsiteY6" fmla="*/ 883233 h 883233"/>
                      <a:gd name="connsiteX7" fmla="*/ 0 w 713643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20598"/>
                      <a:gd name="connsiteY0" fmla="*/ 498920 h 883233"/>
                      <a:gd name="connsiteX1" fmla="*/ 615493 w 720598"/>
                      <a:gd name="connsiteY1" fmla="*/ 11902 h 883233"/>
                      <a:gd name="connsiteX2" fmla="*/ 472826 w 720598"/>
                      <a:gd name="connsiteY2" fmla="*/ 299930 h 883233"/>
                      <a:gd name="connsiteX3" fmla="*/ 713642 w 720598"/>
                      <a:gd name="connsiteY3" fmla="*/ 145666 h 883233"/>
                      <a:gd name="connsiteX4" fmla="*/ 636104 w 720598"/>
                      <a:gd name="connsiteY4" fmla="*/ 498920 h 883233"/>
                      <a:gd name="connsiteX5" fmla="*/ 636104 w 720598"/>
                      <a:gd name="connsiteY5" fmla="*/ 883233 h 883233"/>
                      <a:gd name="connsiteX6" fmla="*/ 0 w 720598"/>
                      <a:gd name="connsiteY6" fmla="*/ 883233 h 883233"/>
                      <a:gd name="connsiteX7" fmla="*/ 0 w 720598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517042 w 713642"/>
                      <a:gd name="connsiteY4" fmla="*/ 508445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501012 h 885325"/>
                      <a:gd name="connsiteX1" fmla="*/ 615493 w 713642"/>
                      <a:gd name="connsiteY1" fmla="*/ 13994 h 885325"/>
                      <a:gd name="connsiteX2" fmla="*/ 525214 w 713642"/>
                      <a:gd name="connsiteY2" fmla="*/ 244872 h 885325"/>
                      <a:gd name="connsiteX3" fmla="*/ 713642 w 713642"/>
                      <a:gd name="connsiteY3" fmla="*/ 147758 h 885325"/>
                      <a:gd name="connsiteX4" fmla="*/ 517042 w 713642"/>
                      <a:gd name="connsiteY4" fmla="*/ 510537 h 885325"/>
                      <a:gd name="connsiteX5" fmla="*/ 636104 w 713642"/>
                      <a:gd name="connsiteY5" fmla="*/ 885325 h 885325"/>
                      <a:gd name="connsiteX6" fmla="*/ 0 w 713642"/>
                      <a:gd name="connsiteY6" fmla="*/ 885325 h 885325"/>
                      <a:gd name="connsiteX7" fmla="*/ 0 w 713642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488409 h 872722"/>
                      <a:gd name="connsiteX1" fmla="*/ 615493 w 742217"/>
                      <a:gd name="connsiteY1" fmla="*/ 1391 h 872722"/>
                      <a:gd name="connsiteX2" fmla="*/ 525214 w 742217"/>
                      <a:gd name="connsiteY2" fmla="*/ 232269 h 872722"/>
                      <a:gd name="connsiteX3" fmla="*/ 742217 w 742217"/>
                      <a:gd name="connsiteY3" fmla="*/ 163730 h 872722"/>
                      <a:gd name="connsiteX4" fmla="*/ 517042 w 742217"/>
                      <a:gd name="connsiteY4" fmla="*/ 497934 h 872722"/>
                      <a:gd name="connsiteX5" fmla="*/ 636104 w 742217"/>
                      <a:gd name="connsiteY5" fmla="*/ 872722 h 872722"/>
                      <a:gd name="connsiteX6" fmla="*/ 0 w 742217"/>
                      <a:gd name="connsiteY6" fmla="*/ 872722 h 872722"/>
                      <a:gd name="connsiteX7" fmla="*/ 0 w 742217"/>
                      <a:gd name="connsiteY7" fmla="*/ 488409 h 872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42217" h="872722">
                        <a:moveTo>
                          <a:pt x="0" y="488409"/>
                        </a:moveTo>
                        <a:cubicBezTo>
                          <a:pt x="70365" y="486200"/>
                          <a:pt x="387966" y="-15450"/>
                          <a:pt x="615493" y="1391"/>
                        </a:cubicBezTo>
                        <a:cubicBezTo>
                          <a:pt x="707792" y="-19074"/>
                          <a:pt x="500918" y="192513"/>
                          <a:pt x="525214" y="232269"/>
                        </a:cubicBezTo>
                        <a:cubicBezTo>
                          <a:pt x="549510" y="272025"/>
                          <a:pt x="642773" y="95639"/>
                          <a:pt x="742217" y="163730"/>
                        </a:cubicBezTo>
                        <a:cubicBezTo>
                          <a:pt x="687796" y="214806"/>
                          <a:pt x="542888" y="380183"/>
                          <a:pt x="517042" y="497934"/>
                        </a:cubicBezTo>
                        <a:lnTo>
                          <a:pt x="636104" y="872722"/>
                        </a:lnTo>
                        <a:lnTo>
                          <a:pt x="0" y="872722"/>
                        </a:lnTo>
                        <a:lnTo>
                          <a:pt x="0" y="488409"/>
                        </a:ln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D2F8E46-FFC2-4B32-8C5F-603838D6C30B}"/>
                      </a:ext>
                    </a:extLst>
                  </p:cNvPr>
                  <p:cNvGrpSpPr/>
                  <p:nvPr/>
                </p:nvGrpSpPr>
                <p:grpSpPr>
                  <a:xfrm>
                    <a:off x="4825539" y="1573602"/>
                    <a:ext cx="817904" cy="1067543"/>
                    <a:chOff x="4825539" y="1573602"/>
                    <a:chExt cx="817904" cy="1067543"/>
                  </a:xfrm>
                </p:grpSpPr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0573AD89-68B0-4E21-99B5-CB9F40E4E40E}"/>
                        </a:ext>
                      </a:extLst>
                    </p:cNvPr>
                    <p:cNvSpPr/>
                    <p:nvPr/>
                  </p:nvSpPr>
                  <p:spPr>
                    <a:xfrm rot="4597129">
                      <a:off x="4769377" y="1629764"/>
                      <a:ext cx="930227" cy="817904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BFC90743-D4D4-49E4-8E8B-6FA8A0399F41}"/>
                        </a:ext>
                      </a:extLst>
                    </p:cNvPr>
                    <p:cNvSpPr/>
                    <p:nvPr/>
                  </p:nvSpPr>
                  <p:spPr>
                    <a:xfrm rot="3357013">
                      <a:off x="4752314" y="1855208"/>
                      <a:ext cx="930228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50C62A8B-B4A8-4D65-9928-671A8E9C439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680805" y="2203913"/>
                    <a:ext cx="983463" cy="913708"/>
                    <a:chOff x="4342936" y="2212149"/>
                    <a:chExt cx="983463" cy="913708"/>
                  </a:xfrm>
                </p:grpSpPr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BE589C11-6CE2-4DF3-BCA3-08779979CAF5}"/>
                        </a:ext>
                      </a:extLst>
                    </p:cNvPr>
                    <p:cNvSpPr/>
                    <p:nvPr/>
                  </p:nvSpPr>
                  <p:spPr>
                    <a:xfrm rot="1932661">
                      <a:off x="4342936" y="2212149"/>
                      <a:ext cx="930225" cy="817906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69551978-5231-4937-BDC1-ED2A061FCD11}"/>
                        </a:ext>
                      </a:extLst>
                    </p:cNvPr>
                    <p:cNvSpPr/>
                    <p:nvPr/>
                  </p:nvSpPr>
                  <p:spPr>
                    <a:xfrm rot="1543862">
                      <a:off x="4396173" y="2484211"/>
                      <a:ext cx="930226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4" name="Rectangle 2">
                    <a:extLst>
                      <a:ext uri="{FF2B5EF4-FFF2-40B4-BE49-F238E27FC236}">
                        <a16:creationId xmlns:a16="http://schemas.microsoft.com/office/drawing/2014/main" id="{E9338A23-1939-4870-8C53-418D39EE9349}"/>
                      </a:ext>
                    </a:extLst>
                  </p:cNvPr>
                  <p:cNvSpPr/>
                  <p:nvPr/>
                </p:nvSpPr>
                <p:spPr>
                  <a:xfrm rot="1191291">
                    <a:off x="4921520" y="1560949"/>
                    <a:ext cx="2388899" cy="2260876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8899" h="2260875">
                        <a:moveTo>
                          <a:pt x="511872" y="161834"/>
                        </a:moveTo>
                        <a:cubicBezTo>
                          <a:pt x="1081715" y="-36949"/>
                          <a:pt x="1426273" y="-50200"/>
                          <a:pt x="1929855" y="108826"/>
                        </a:cubicBezTo>
                        <a:cubicBezTo>
                          <a:pt x="2446690" y="307609"/>
                          <a:pt x="2645472" y="1725589"/>
                          <a:pt x="1890099" y="2123155"/>
                        </a:cubicBezTo>
                        <a:cubicBezTo>
                          <a:pt x="1461612" y="2242425"/>
                          <a:pt x="1245159" y="2361694"/>
                          <a:pt x="604637" y="2123155"/>
                        </a:cubicBezTo>
                        <a:cubicBezTo>
                          <a:pt x="48046" y="2189416"/>
                          <a:pt x="-376023" y="718425"/>
                          <a:pt x="511872" y="161834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Rectangle 2">
                    <a:extLst>
                      <a:ext uri="{FF2B5EF4-FFF2-40B4-BE49-F238E27FC236}">
                        <a16:creationId xmlns:a16="http://schemas.microsoft.com/office/drawing/2014/main" id="{4E17FE9F-C9F8-4186-AEF2-4A734235F985}"/>
                      </a:ext>
                    </a:extLst>
                  </p:cNvPr>
                  <p:cNvSpPr/>
                  <p:nvPr/>
                </p:nvSpPr>
                <p:spPr>
                  <a:xfrm rot="1287309">
                    <a:off x="5094153" y="1959491"/>
                    <a:ext cx="1911543" cy="1868630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  <a:gd name="connsiteX0" fmla="*/ 511872 w 2373849"/>
                      <a:gd name="connsiteY0" fmla="*/ 121066 h 2220107"/>
                      <a:gd name="connsiteX1" fmla="*/ 1895986 w 2373849"/>
                      <a:gd name="connsiteY1" fmla="*/ 152732 h 2220107"/>
                      <a:gd name="connsiteX2" fmla="*/ 1890099 w 2373849"/>
                      <a:gd name="connsiteY2" fmla="*/ 2082387 h 2220107"/>
                      <a:gd name="connsiteX3" fmla="*/ 604637 w 2373849"/>
                      <a:gd name="connsiteY3" fmla="*/ 2082387 h 2220107"/>
                      <a:gd name="connsiteX4" fmla="*/ 511872 w 2373849"/>
                      <a:gd name="connsiteY4" fmla="*/ 121066 h 2220107"/>
                      <a:gd name="connsiteX0" fmla="*/ 538328 w 2332566"/>
                      <a:gd name="connsiteY0" fmla="*/ 161834 h 2176202"/>
                      <a:gd name="connsiteX1" fmla="*/ 1854703 w 2332566"/>
                      <a:gd name="connsiteY1" fmla="*/ 108827 h 2176202"/>
                      <a:gd name="connsiteX2" fmla="*/ 1848816 w 2332566"/>
                      <a:gd name="connsiteY2" fmla="*/ 2038482 h 2176202"/>
                      <a:gd name="connsiteX3" fmla="*/ 563354 w 2332566"/>
                      <a:gd name="connsiteY3" fmla="*/ 2038482 h 2176202"/>
                      <a:gd name="connsiteX4" fmla="*/ 538328 w 2332566"/>
                      <a:gd name="connsiteY4" fmla="*/ 161834 h 2176202"/>
                      <a:gd name="connsiteX0" fmla="*/ 538328 w 2332566"/>
                      <a:gd name="connsiteY0" fmla="*/ 107620 h 2121988"/>
                      <a:gd name="connsiteX1" fmla="*/ 1854703 w 2332566"/>
                      <a:gd name="connsiteY1" fmla="*/ 54613 h 2121988"/>
                      <a:gd name="connsiteX2" fmla="*/ 1848816 w 2332566"/>
                      <a:gd name="connsiteY2" fmla="*/ 1984268 h 2121988"/>
                      <a:gd name="connsiteX3" fmla="*/ 563354 w 2332566"/>
                      <a:gd name="connsiteY3" fmla="*/ 1984268 h 2121988"/>
                      <a:gd name="connsiteX4" fmla="*/ 538328 w 2332566"/>
                      <a:gd name="connsiteY4" fmla="*/ 107620 h 2121988"/>
                      <a:gd name="connsiteX0" fmla="*/ 538328 w 2332566"/>
                      <a:gd name="connsiteY0" fmla="*/ 56440 h 2070808"/>
                      <a:gd name="connsiteX1" fmla="*/ 1854703 w 2332566"/>
                      <a:gd name="connsiteY1" fmla="*/ 3433 h 2070808"/>
                      <a:gd name="connsiteX2" fmla="*/ 1848816 w 2332566"/>
                      <a:gd name="connsiteY2" fmla="*/ 1933088 h 2070808"/>
                      <a:gd name="connsiteX3" fmla="*/ 563354 w 2332566"/>
                      <a:gd name="connsiteY3" fmla="*/ 1933088 h 2070808"/>
                      <a:gd name="connsiteX4" fmla="*/ 538328 w 2332566"/>
                      <a:gd name="connsiteY4" fmla="*/ 56440 h 2070808"/>
                      <a:gd name="connsiteX0" fmla="*/ 538328 w 2332566"/>
                      <a:gd name="connsiteY0" fmla="*/ 166181 h 2180549"/>
                      <a:gd name="connsiteX1" fmla="*/ 1220906 w 2332566"/>
                      <a:gd name="connsiteY1" fmla="*/ 245326 h 2180549"/>
                      <a:gd name="connsiteX2" fmla="*/ 1854703 w 2332566"/>
                      <a:gd name="connsiteY2" fmla="*/ 113174 h 2180549"/>
                      <a:gd name="connsiteX3" fmla="*/ 1848816 w 2332566"/>
                      <a:gd name="connsiteY3" fmla="*/ 2042829 h 2180549"/>
                      <a:gd name="connsiteX4" fmla="*/ 563354 w 2332566"/>
                      <a:gd name="connsiteY4" fmla="*/ 2042829 h 2180549"/>
                      <a:gd name="connsiteX5" fmla="*/ 538328 w 2332566"/>
                      <a:gd name="connsiteY5" fmla="*/ 166181 h 2180549"/>
                      <a:gd name="connsiteX0" fmla="*/ 538328 w 2143851"/>
                      <a:gd name="connsiteY0" fmla="*/ 119969 h 2134337"/>
                      <a:gd name="connsiteX1" fmla="*/ 1220906 w 2143851"/>
                      <a:gd name="connsiteY1" fmla="*/ 199114 h 2134337"/>
                      <a:gd name="connsiteX2" fmla="*/ 1854703 w 2143851"/>
                      <a:gd name="connsiteY2" fmla="*/ 66962 h 2134337"/>
                      <a:gd name="connsiteX3" fmla="*/ 2143845 w 2143851"/>
                      <a:gd name="connsiteY3" fmla="*/ 1020446 h 2134337"/>
                      <a:gd name="connsiteX4" fmla="*/ 1848816 w 2143851"/>
                      <a:gd name="connsiteY4" fmla="*/ 1996617 h 2134337"/>
                      <a:gd name="connsiteX5" fmla="*/ 563354 w 2143851"/>
                      <a:gd name="connsiteY5" fmla="*/ 1996617 h 2134337"/>
                      <a:gd name="connsiteX6" fmla="*/ 538328 w 2143851"/>
                      <a:gd name="connsiteY6" fmla="*/ 119969 h 2134337"/>
                      <a:gd name="connsiteX0" fmla="*/ 219474 w 1824997"/>
                      <a:gd name="connsiteY0" fmla="*/ 119969 h 2134337"/>
                      <a:gd name="connsiteX1" fmla="*/ 902052 w 1824997"/>
                      <a:gd name="connsiteY1" fmla="*/ 199114 h 2134337"/>
                      <a:gd name="connsiteX2" fmla="*/ 1535849 w 1824997"/>
                      <a:gd name="connsiteY2" fmla="*/ 66962 h 2134337"/>
                      <a:gd name="connsiteX3" fmla="*/ 1824991 w 1824997"/>
                      <a:gd name="connsiteY3" fmla="*/ 1020446 h 2134337"/>
                      <a:gd name="connsiteX4" fmla="*/ 1529962 w 1824997"/>
                      <a:gd name="connsiteY4" fmla="*/ 1996617 h 2134337"/>
                      <a:gd name="connsiteX5" fmla="*/ 244500 w 1824997"/>
                      <a:gd name="connsiteY5" fmla="*/ 1996617 h 2134337"/>
                      <a:gd name="connsiteX6" fmla="*/ 4515 w 1824997"/>
                      <a:gd name="connsiteY6" fmla="*/ 1155923 h 2134337"/>
                      <a:gd name="connsiteX7" fmla="*/ 219474 w 1824997"/>
                      <a:gd name="connsiteY7" fmla="*/ 119969 h 2134337"/>
                      <a:gd name="connsiteX0" fmla="*/ 219474 w 1824997"/>
                      <a:gd name="connsiteY0" fmla="*/ 91071 h 2105439"/>
                      <a:gd name="connsiteX1" fmla="*/ 902052 w 1824997"/>
                      <a:gd name="connsiteY1" fmla="*/ 170216 h 2105439"/>
                      <a:gd name="connsiteX2" fmla="*/ 1535849 w 1824997"/>
                      <a:gd name="connsiteY2" fmla="*/ 38064 h 2105439"/>
                      <a:gd name="connsiteX3" fmla="*/ 1824991 w 1824997"/>
                      <a:gd name="connsiteY3" fmla="*/ 991548 h 2105439"/>
                      <a:gd name="connsiteX4" fmla="*/ 1529962 w 1824997"/>
                      <a:gd name="connsiteY4" fmla="*/ 1967719 h 2105439"/>
                      <a:gd name="connsiteX5" fmla="*/ 244500 w 1824997"/>
                      <a:gd name="connsiteY5" fmla="*/ 1967719 h 2105439"/>
                      <a:gd name="connsiteX6" fmla="*/ 4515 w 1824997"/>
                      <a:gd name="connsiteY6" fmla="*/ 1127025 h 2105439"/>
                      <a:gd name="connsiteX7" fmla="*/ 219474 w 1824997"/>
                      <a:gd name="connsiteY7" fmla="*/ 91071 h 2105439"/>
                      <a:gd name="connsiteX0" fmla="*/ 334939 w 1940462"/>
                      <a:gd name="connsiteY0" fmla="*/ 91071 h 2105439"/>
                      <a:gd name="connsiteX1" fmla="*/ 1017517 w 1940462"/>
                      <a:gd name="connsiteY1" fmla="*/ 170216 h 2105439"/>
                      <a:gd name="connsiteX2" fmla="*/ 1651314 w 1940462"/>
                      <a:gd name="connsiteY2" fmla="*/ 38064 h 2105439"/>
                      <a:gd name="connsiteX3" fmla="*/ 1940456 w 1940462"/>
                      <a:gd name="connsiteY3" fmla="*/ 991548 h 2105439"/>
                      <a:gd name="connsiteX4" fmla="*/ 1645427 w 1940462"/>
                      <a:gd name="connsiteY4" fmla="*/ 1967719 h 2105439"/>
                      <a:gd name="connsiteX5" fmla="*/ 359965 w 1940462"/>
                      <a:gd name="connsiteY5" fmla="*/ 1967719 h 2105439"/>
                      <a:gd name="connsiteX6" fmla="*/ 119980 w 1940462"/>
                      <a:gd name="connsiteY6" fmla="*/ 1127025 h 2105439"/>
                      <a:gd name="connsiteX7" fmla="*/ 334939 w 1940462"/>
                      <a:gd name="connsiteY7" fmla="*/ 91071 h 2105439"/>
                      <a:gd name="connsiteX0" fmla="*/ 334939 w 1940462"/>
                      <a:gd name="connsiteY0" fmla="*/ 55379 h 2069747"/>
                      <a:gd name="connsiteX1" fmla="*/ 1017517 w 1940462"/>
                      <a:gd name="connsiteY1" fmla="*/ 134524 h 2069747"/>
                      <a:gd name="connsiteX2" fmla="*/ 1651314 w 1940462"/>
                      <a:gd name="connsiteY2" fmla="*/ 2372 h 2069747"/>
                      <a:gd name="connsiteX3" fmla="*/ 1940456 w 1940462"/>
                      <a:gd name="connsiteY3" fmla="*/ 955856 h 2069747"/>
                      <a:gd name="connsiteX4" fmla="*/ 1645427 w 1940462"/>
                      <a:gd name="connsiteY4" fmla="*/ 1932027 h 2069747"/>
                      <a:gd name="connsiteX5" fmla="*/ 359965 w 1940462"/>
                      <a:gd name="connsiteY5" fmla="*/ 1932027 h 2069747"/>
                      <a:gd name="connsiteX6" fmla="*/ 119980 w 1940462"/>
                      <a:gd name="connsiteY6" fmla="*/ 1091333 h 2069747"/>
                      <a:gd name="connsiteX7" fmla="*/ 334939 w 1940462"/>
                      <a:gd name="connsiteY7" fmla="*/ 55379 h 2069747"/>
                      <a:gd name="connsiteX0" fmla="*/ 334939 w 1981519"/>
                      <a:gd name="connsiteY0" fmla="*/ 55379 h 2069747"/>
                      <a:gd name="connsiteX1" fmla="*/ 1017517 w 1981519"/>
                      <a:gd name="connsiteY1" fmla="*/ 134524 h 2069747"/>
                      <a:gd name="connsiteX2" fmla="*/ 1651314 w 1981519"/>
                      <a:gd name="connsiteY2" fmla="*/ 2372 h 2069747"/>
                      <a:gd name="connsiteX3" fmla="*/ 1940456 w 1981519"/>
                      <a:gd name="connsiteY3" fmla="*/ 955856 h 2069747"/>
                      <a:gd name="connsiteX4" fmla="*/ 1645427 w 1981519"/>
                      <a:gd name="connsiteY4" fmla="*/ 1932027 h 2069747"/>
                      <a:gd name="connsiteX5" fmla="*/ 359965 w 1981519"/>
                      <a:gd name="connsiteY5" fmla="*/ 1932027 h 2069747"/>
                      <a:gd name="connsiteX6" fmla="*/ 119980 w 1981519"/>
                      <a:gd name="connsiteY6" fmla="*/ 1091333 h 2069747"/>
                      <a:gd name="connsiteX7" fmla="*/ 334939 w 1981519"/>
                      <a:gd name="connsiteY7" fmla="*/ 55379 h 2069747"/>
                      <a:gd name="connsiteX0" fmla="*/ 334939 w 2017322"/>
                      <a:gd name="connsiteY0" fmla="*/ 55379 h 2069747"/>
                      <a:gd name="connsiteX1" fmla="*/ 1017517 w 2017322"/>
                      <a:gd name="connsiteY1" fmla="*/ 134524 h 2069747"/>
                      <a:gd name="connsiteX2" fmla="*/ 1651314 w 2017322"/>
                      <a:gd name="connsiteY2" fmla="*/ 2372 h 2069747"/>
                      <a:gd name="connsiteX3" fmla="*/ 1940456 w 2017322"/>
                      <a:gd name="connsiteY3" fmla="*/ 955856 h 2069747"/>
                      <a:gd name="connsiteX4" fmla="*/ 1645427 w 2017322"/>
                      <a:gd name="connsiteY4" fmla="*/ 1932027 h 2069747"/>
                      <a:gd name="connsiteX5" fmla="*/ 359965 w 2017322"/>
                      <a:gd name="connsiteY5" fmla="*/ 1932027 h 2069747"/>
                      <a:gd name="connsiteX6" fmla="*/ 119980 w 2017322"/>
                      <a:gd name="connsiteY6" fmla="*/ 1091333 h 2069747"/>
                      <a:gd name="connsiteX7" fmla="*/ 334939 w 2017322"/>
                      <a:gd name="connsiteY7" fmla="*/ 55379 h 2069747"/>
                      <a:gd name="connsiteX0" fmla="*/ 334939 w 2053612"/>
                      <a:gd name="connsiteY0" fmla="*/ 55379 h 2069747"/>
                      <a:gd name="connsiteX1" fmla="*/ 1017517 w 2053612"/>
                      <a:gd name="connsiteY1" fmla="*/ 134524 h 2069747"/>
                      <a:gd name="connsiteX2" fmla="*/ 1651314 w 2053612"/>
                      <a:gd name="connsiteY2" fmla="*/ 2372 h 2069747"/>
                      <a:gd name="connsiteX3" fmla="*/ 1940456 w 2053612"/>
                      <a:gd name="connsiteY3" fmla="*/ 955856 h 2069747"/>
                      <a:gd name="connsiteX4" fmla="*/ 1645427 w 2053612"/>
                      <a:gd name="connsiteY4" fmla="*/ 1932027 h 2069747"/>
                      <a:gd name="connsiteX5" fmla="*/ 359965 w 2053612"/>
                      <a:gd name="connsiteY5" fmla="*/ 1932027 h 2069747"/>
                      <a:gd name="connsiteX6" fmla="*/ 119980 w 2053612"/>
                      <a:gd name="connsiteY6" fmla="*/ 1091333 h 2069747"/>
                      <a:gd name="connsiteX7" fmla="*/ 334939 w 2053612"/>
                      <a:gd name="connsiteY7" fmla="*/ 55379 h 2069747"/>
                      <a:gd name="connsiteX0" fmla="*/ 360895 w 2079568"/>
                      <a:gd name="connsiteY0" fmla="*/ 55379 h 2069747"/>
                      <a:gd name="connsiteX1" fmla="*/ 1043473 w 2079568"/>
                      <a:gd name="connsiteY1" fmla="*/ 134524 h 2069747"/>
                      <a:gd name="connsiteX2" fmla="*/ 1677270 w 2079568"/>
                      <a:gd name="connsiteY2" fmla="*/ 2372 h 2069747"/>
                      <a:gd name="connsiteX3" fmla="*/ 1966412 w 2079568"/>
                      <a:gd name="connsiteY3" fmla="*/ 955856 h 2069747"/>
                      <a:gd name="connsiteX4" fmla="*/ 1671383 w 2079568"/>
                      <a:gd name="connsiteY4" fmla="*/ 1932027 h 2069747"/>
                      <a:gd name="connsiteX5" fmla="*/ 385921 w 2079568"/>
                      <a:gd name="connsiteY5" fmla="*/ 1932027 h 2069747"/>
                      <a:gd name="connsiteX6" fmla="*/ 145936 w 2079568"/>
                      <a:gd name="connsiteY6" fmla="*/ 1091333 h 2069747"/>
                      <a:gd name="connsiteX7" fmla="*/ 360895 w 2079568"/>
                      <a:gd name="connsiteY7" fmla="*/ 55379 h 2069747"/>
                      <a:gd name="connsiteX0" fmla="*/ 418711 w 2137384"/>
                      <a:gd name="connsiteY0" fmla="*/ 55379 h 2069747"/>
                      <a:gd name="connsiteX1" fmla="*/ 1101289 w 2137384"/>
                      <a:gd name="connsiteY1" fmla="*/ 134524 h 2069747"/>
                      <a:gd name="connsiteX2" fmla="*/ 1735086 w 2137384"/>
                      <a:gd name="connsiteY2" fmla="*/ 2372 h 2069747"/>
                      <a:gd name="connsiteX3" fmla="*/ 2024228 w 2137384"/>
                      <a:gd name="connsiteY3" fmla="*/ 955856 h 2069747"/>
                      <a:gd name="connsiteX4" fmla="*/ 1729199 w 2137384"/>
                      <a:gd name="connsiteY4" fmla="*/ 1932027 h 2069747"/>
                      <a:gd name="connsiteX5" fmla="*/ 443737 w 2137384"/>
                      <a:gd name="connsiteY5" fmla="*/ 1932027 h 2069747"/>
                      <a:gd name="connsiteX6" fmla="*/ 203752 w 2137384"/>
                      <a:gd name="connsiteY6" fmla="*/ 1091333 h 2069747"/>
                      <a:gd name="connsiteX7" fmla="*/ 418711 w 2137384"/>
                      <a:gd name="connsiteY7" fmla="*/ 55379 h 2069747"/>
                      <a:gd name="connsiteX0" fmla="*/ 400556 w 2119229"/>
                      <a:gd name="connsiteY0" fmla="*/ 55379 h 2069747"/>
                      <a:gd name="connsiteX1" fmla="*/ 1083134 w 2119229"/>
                      <a:gd name="connsiteY1" fmla="*/ 134524 h 2069747"/>
                      <a:gd name="connsiteX2" fmla="*/ 1716931 w 2119229"/>
                      <a:gd name="connsiteY2" fmla="*/ 2372 h 2069747"/>
                      <a:gd name="connsiteX3" fmla="*/ 2006073 w 2119229"/>
                      <a:gd name="connsiteY3" fmla="*/ 955856 h 2069747"/>
                      <a:gd name="connsiteX4" fmla="*/ 1711044 w 2119229"/>
                      <a:gd name="connsiteY4" fmla="*/ 1932027 h 2069747"/>
                      <a:gd name="connsiteX5" fmla="*/ 425582 w 2119229"/>
                      <a:gd name="connsiteY5" fmla="*/ 1932027 h 2069747"/>
                      <a:gd name="connsiteX6" fmla="*/ 185597 w 2119229"/>
                      <a:gd name="connsiteY6" fmla="*/ 1091333 h 2069747"/>
                      <a:gd name="connsiteX7" fmla="*/ 400556 w 2119229"/>
                      <a:gd name="connsiteY7" fmla="*/ 55379 h 2069747"/>
                      <a:gd name="connsiteX0" fmla="*/ 407879 w 2126552"/>
                      <a:gd name="connsiteY0" fmla="*/ 55379 h 2069747"/>
                      <a:gd name="connsiteX1" fmla="*/ 1090457 w 2126552"/>
                      <a:gd name="connsiteY1" fmla="*/ 134524 h 2069747"/>
                      <a:gd name="connsiteX2" fmla="*/ 1724254 w 2126552"/>
                      <a:gd name="connsiteY2" fmla="*/ 2372 h 2069747"/>
                      <a:gd name="connsiteX3" fmla="*/ 2013396 w 2126552"/>
                      <a:gd name="connsiteY3" fmla="*/ 955856 h 2069747"/>
                      <a:gd name="connsiteX4" fmla="*/ 1718367 w 2126552"/>
                      <a:gd name="connsiteY4" fmla="*/ 1932027 h 2069747"/>
                      <a:gd name="connsiteX5" fmla="*/ 432905 w 2126552"/>
                      <a:gd name="connsiteY5" fmla="*/ 1932027 h 2069747"/>
                      <a:gd name="connsiteX6" fmla="*/ 177044 w 2126552"/>
                      <a:gd name="connsiteY6" fmla="*/ 1017244 h 2069747"/>
                      <a:gd name="connsiteX7" fmla="*/ 407879 w 2126552"/>
                      <a:gd name="connsiteY7" fmla="*/ 55379 h 2069747"/>
                      <a:gd name="connsiteX0" fmla="*/ 396630 w 2115303"/>
                      <a:gd name="connsiteY0" fmla="*/ 55379 h 2069747"/>
                      <a:gd name="connsiteX1" fmla="*/ 1079208 w 2115303"/>
                      <a:gd name="connsiteY1" fmla="*/ 134524 h 2069747"/>
                      <a:gd name="connsiteX2" fmla="*/ 1713005 w 2115303"/>
                      <a:gd name="connsiteY2" fmla="*/ 2372 h 2069747"/>
                      <a:gd name="connsiteX3" fmla="*/ 2002147 w 2115303"/>
                      <a:gd name="connsiteY3" fmla="*/ 955856 h 2069747"/>
                      <a:gd name="connsiteX4" fmla="*/ 1707118 w 2115303"/>
                      <a:gd name="connsiteY4" fmla="*/ 1932027 h 2069747"/>
                      <a:gd name="connsiteX5" fmla="*/ 421656 w 2115303"/>
                      <a:gd name="connsiteY5" fmla="*/ 1932027 h 2069747"/>
                      <a:gd name="connsiteX6" fmla="*/ 165795 w 2115303"/>
                      <a:gd name="connsiteY6" fmla="*/ 1017244 h 2069747"/>
                      <a:gd name="connsiteX7" fmla="*/ 396630 w 2115303"/>
                      <a:gd name="connsiteY7" fmla="*/ 55379 h 2069747"/>
                      <a:gd name="connsiteX0" fmla="*/ 399536 w 2118209"/>
                      <a:gd name="connsiteY0" fmla="*/ 55379 h 2119563"/>
                      <a:gd name="connsiteX1" fmla="*/ 1082114 w 2118209"/>
                      <a:gd name="connsiteY1" fmla="*/ 134524 h 2119563"/>
                      <a:gd name="connsiteX2" fmla="*/ 1715911 w 2118209"/>
                      <a:gd name="connsiteY2" fmla="*/ 2372 h 2119563"/>
                      <a:gd name="connsiteX3" fmla="*/ 2005053 w 2118209"/>
                      <a:gd name="connsiteY3" fmla="*/ 955856 h 2119563"/>
                      <a:gd name="connsiteX4" fmla="*/ 1710024 w 2118209"/>
                      <a:gd name="connsiteY4" fmla="*/ 1932027 h 2119563"/>
                      <a:gd name="connsiteX5" fmla="*/ 419270 w 2118209"/>
                      <a:gd name="connsiteY5" fmla="*/ 2006116 h 2119563"/>
                      <a:gd name="connsiteX6" fmla="*/ 168701 w 2118209"/>
                      <a:gd name="connsiteY6" fmla="*/ 1017244 h 2119563"/>
                      <a:gd name="connsiteX7" fmla="*/ 399536 w 2118209"/>
                      <a:gd name="connsiteY7" fmla="*/ 55379 h 2119563"/>
                      <a:gd name="connsiteX0" fmla="*/ 399536 w 2124104"/>
                      <a:gd name="connsiteY0" fmla="*/ 55379 h 2130701"/>
                      <a:gd name="connsiteX1" fmla="*/ 1082114 w 2124104"/>
                      <a:gd name="connsiteY1" fmla="*/ 134524 h 2130701"/>
                      <a:gd name="connsiteX2" fmla="*/ 1715911 w 2124104"/>
                      <a:gd name="connsiteY2" fmla="*/ 2372 h 2130701"/>
                      <a:gd name="connsiteX3" fmla="*/ 2005053 w 2124104"/>
                      <a:gd name="connsiteY3" fmla="*/ 955856 h 2130701"/>
                      <a:gd name="connsiteX4" fmla="*/ 1720608 w 2124104"/>
                      <a:gd name="connsiteY4" fmla="*/ 1969071 h 2130701"/>
                      <a:gd name="connsiteX5" fmla="*/ 419270 w 2124104"/>
                      <a:gd name="connsiteY5" fmla="*/ 2006116 h 2130701"/>
                      <a:gd name="connsiteX6" fmla="*/ 168701 w 2124104"/>
                      <a:gd name="connsiteY6" fmla="*/ 1017244 h 2130701"/>
                      <a:gd name="connsiteX7" fmla="*/ 399536 w 2124104"/>
                      <a:gd name="connsiteY7" fmla="*/ 55379 h 2130701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86876 h 2085992"/>
                      <a:gd name="connsiteX1" fmla="*/ 1082114 w 2124104"/>
                      <a:gd name="connsiteY1" fmla="*/ 89815 h 2085992"/>
                      <a:gd name="connsiteX2" fmla="*/ 1715911 w 2124104"/>
                      <a:gd name="connsiteY2" fmla="*/ 0 h 2085992"/>
                      <a:gd name="connsiteX3" fmla="*/ 2005053 w 2124104"/>
                      <a:gd name="connsiteY3" fmla="*/ 911147 h 2085992"/>
                      <a:gd name="connsiteX4" fmla="*/ 1720608 w 2124104"/>
                      <a:gd name="connsiteY4" fmla="*/ 1924362 h 2085992"/>
                      <a:gd name="connsiteX5" fmla="*/ 419270 w 2124104"/>
                      <a:gd name="connsiteY5" fmla="*/ 1961407 h 2085992"/>
                      <a:gd name="connsiteX6" fmla="*/ 168701 w 2124104"/>
                      <a:gd name="connsiteY6" fmla="*/ 972535 h 2085992"/>
                      <a:gd name="connsiteX7" fmla="*/ 399536 w 2124104"/>
                      <a:gd name="connsiteY7" fmla="*/ 86876 h 2085992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74104 h 2073220"/>
                      <a:gd name="connsiteX1" fmla="*/ 1082114 w 2124104"/>
                      <a:gd name="connsiteY1" fmla="*/ 77043 h 2073220"/>
                      <a:gd name="connsiteX2" fmla="*/ 1758247 w 2124104"/>
                      <a:gd name="connsiteY2" fmla="*/ 12630 h 2073220"/>
                      <a:gd name="connsiteX3" fmla="*/ 2005053 w 2124104"/>
                      <a:gd name="connsiteY3" fmla="*/ 898375 h 2073220"/>
                      <a:gd name="connsiteX4" fmla="*/ 1720608 w 2124104"/>
                      <a:gd name="connsiteY4" fmla="*/ 1911590 h 2073220"/>
                      <a:gd name="connsiteX5" fmla="*/ 419270 w 2124104"/>
                      <a:gd name="connsiteY5" fmla="*/ 1948635 h 2073220"/>
                      <a:gd name="connsiteX6" fmla="*/ 168701 w 2124104"/>
                      <a:gd name="connsiteY6" fmla="*/ 959763 h 2073220"/>
                      <a:gd name="connsiteX7" fmla="*/ 399536 w 2124104"/>
                      <a:gd name="connsiteY7" fmla="*/ 74104 h 2073220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77300 h 2076416"/>
                      <a:gd name="connsiteX1" fmla="*/ 1082114 w 2124104"/>
                      <a:gd name="connsiteY1" fmla="*/ 80239 h 2076416"/>
                      <a:gd name="connsiteX2" fmla="*/ 1758247 w 2124104"/>
                      <a:gd name="connsiteY2" fmla="*/ 15826 h 2076416"/>
                      <a:gd name="connsiteX3" fmla="*/ 2005053 w 2124104"/>
                      <a:gd name="connsiteY3" fmla="*/ 901571 h 2076416"/>
                      <a:gd name="connsiteX4" fmla="*/ 1720608 w 2124104"/>
                      <a:gd name="connsiteY4" fmla="*/ 1914786 h 2076416"/>
                      <a:gd name="connsiteX5" fmla="*/ 419270 w 2124104"/>
                      <a:gd name="connsiteY5" fmla="*/ 1951831 h 2076416"/>
                      <a:gd name="connsiteX6" fmla="*/ 168701 w 2124104"/>
                      <a:gd name="connsiteY6" fmla="*/ 962959 h 2076416"/>
                      <a:gd name="connsiteX7" fmla="*/ 399536 w 2124104"/>
                      <a:gd name="connsiteY7" fmla="*/ 77300 h 207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24104" h="2076416">
                        <a:moveTo>
                          <a:pt x="399536" y="77300"/>
                        </a:moveTo>
                        <a:cubicBezTo>
                          <a:pt x="653073" y="-7778"/>
                          <a:pt x="862718" y="89073"/>
                          <a:pt x="1082114" y="80239"/>
                        </a:cubicBezTo>
                        <a:cubicBezTo>
                          <a:pt x="1301510" y="71405"/>
                          <a:pt x="1598779" y="-40622"/>
                          <a:pt x="1758247" y="15826"/>
                        </a:cubicBezTo>
                        <a:cubicBezTo>
                          <a:pt x="2053193" y="72275"/>
                          <a:pt x="2006034" y="579962"/>
                          <a:pt x="2005053" y="901571"/>
                        </a:cubicBezTo>
                        <a:cubicBezTo>
                          <a:pt x="2004072" y="1223180"/>
                          <a:pt x="2413035" y="1603912"/>
                          <a:pt x="1720608" y="1914786"/>
                        </a:cubicBezTo>
                        <a:cubicBezTo>
                          <a:pt x="1292121" y="2034056"/>
                          <a:pt x="1059792" y="2190370"/>
                          <a:pt x="419270" y="1951831"/>
                        </a:cubicBezTo>
                        <a:cubicBezTo>
                          <a:pt x="-278095" y="1669183"/>
                          <a:pt x="86082" y="1338184"/>
                          <a:pt x="168701" y="962959"/>
                        </a:cubicBezTo>
                        <a:cubicBezTo>
                          <a:pt x="164530" y="650184"/>
                          <a:pt x="43908" y="263582"/>
                          <a:pt x="399536" y="77300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6D9EDF0-D30F-49B6-9FED-16C1C91C6C3F}"/>
                      </a:ext>
                    </a:extLst>
                  </p:cNvPr>
                  <p:cNvSpPr/>
                  <p:nvPr/>
                </p:nvSpPr>
                <p:spPr>
                  <a:xfrm rot="1509862">
                    <a:off x="6240834" y="2513483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B3A23A2-0B84-454A-B6DF-E24D595A7E5E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679283" y="2330696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4E7F9F9C-2520-466C-B11A-3C6E6B56D83A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725592" y="2492130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F5D261C-B401-44CF-9FCA-01AE888FF57F}"/>
                      </a:ext>
                    </a:extLst>
                  </p:cNvPr>
                  <p:cNvSpPr/>
                  <p:nvPr/>
                </p:nvSpPr>
                <p:spPr>
                  <a:xfrm rot="984850">
                    <a:off x="6234694" y="2658387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Rectangle 3">
                    <a:extLst>
                      <a:ext uri="{FF2B5EF4-FFF2-40B4-BE49-F238E27FC236}">
                        <a16:creationId xmlns:a16="http://schemas.microsoft.com/office/drawing/2014/main" id="{7AC39721-B861-4851-BDD4-61C71D0737F4}"/>
                      </a:ext>
                    </a:extLst>
                  </p:cNvPr>
                  <p:cNvSpPr/>
                  <p:nvPr/>
                </p:nvSpPr>
                <p:spPr>
                  <a:xfrm rot="1840005">
                    <a:off x="6224260" y="1575839"/>
                    <a:ext cx="506267" cy="429422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376E1C35-1E6C-4C00-8D2B-20B43D28F9A5}"/>
                      </a:ext>
                    </a:extLst>
                  </p:cNvPr>
                  <p:cNvSpPr/>
                  <p:nvPr/>
                </p:nvSpPr>
                <p:spPr>
                  <a:xfrm rot="2865452" flipH="1">
                    <a:off x="6011974" y="2957260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33A0C42F-62AE-4961-A91D-9C06A19D579C}"/>
                      </a:ext>
                    </a:extLst>
                  </p:cNvPr>
                  <p:cNvSpPr/>
                  <p:nvPr/>
                </p:nvSpPr>
                <p:spPr>
                  <a:xfrm rot="20649958">
                    <a:off x="5795402" y="2888865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Rectangle 19">
                    <a:extLst>
                      <a:ext uri="{FF2B5EF4-FFF2-40B4-BE49-F238E27FC236}">
                        <a16:creationId xmlns:a16="http://schemas.microsoft.com/office/drawing/2014/main" id="{22C16DE1-57C9-4B8A-B78F-A2DCEF467C2E}"/>
                      </a:ext>
                    </a:extLst>
                  </p:cNvPr>
                  <p:cNvSpPr/>
                  <p:nvPr/>
                </p:nvSpPr>
                <p:spPr>
                  <a:xfrm rot="606255">
                    <a:off x="5438281" y="4806019"/>
                    <a:ext cx="629950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Rectangle 19">
                    <a:extLst>
                      <a:ext uri="{FF2B5EF4-FFF2-40B4-BE49-F238E27FC236}">
                        <a16:creationId xmlns:a16="http://schemas.microsoft.com/office/drawing/2014/main" id="{18FCCD73-CDB9-483B-AE47-F60F5FC10683}"/>
                      </a:ext>
                    </a:extLst>
                  </p:cNvPr>
                  <p:cNvSpPr/>
                  <p:nvPr/>
                </p:nvSpPr>
                <p:spPr>
                  <a:xfrm rot="1435364" flipH="1">
                    <a:off x="4735991" y="4567126"/>
                    <a:ext cx="629949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Rectangle 3">
                    <a:extLst>
                      <a:ext uri="{FF2B5EF4-FFF2-40B4-BE49-F238E27FC236}">
                        <a16:creationId xmlns:a16="http://schemas.microsoft.com/office/drawing/2014/main" id="{7D691B20-C858-40E0-94BD-901CE6F476D4}"/>
                      </a:ext>
                    </a:extLst>
                  </p:cNvPr>
                  <p:cNvSpPr/>
                  <p:nvPr/>
                </p:nvSpPr>
                <p:spPr>
                  <a:xfrm rot="3126713" flipH="1">
                    <a:off x="5786857" y="4678180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Rectangle 3">
                    <a:extLst>
                      <a:ext uri="{FF2B5EF4-FFF2-40B4-BE49-F238E27FC236}">
                        <a16:creationId xmlns:a16="http://schemas.microsoft.com/office/drawing/2014/main" id="{37C37F73-0FD5-4F28-810B-B450D5CAC8F9}"/>
                      </a:ext>
                    </a:extLst>
                  </p:cNvPr>
                  <p:cNvSpPr/>
                  <p:nvPr/>
                </p:nvSpPr>
                <p:spPr>
                  <a:xfrm rot="20533609">
                    <a:off x="4813748" y="4350788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Rectangle 3">
                    <a:extLst>
                      <a:ext uri="{FF2B5EF4-FFF2-40B4-BE49-F238E27FC236}">
                        <a16:creationId xmlns:a16="http://schemas.microsoft.com/office/drawing/2014/main" id="{620BB4AA-43D8-4C78-9130-CF984CD89C27}"/>
                      </a:ext>
                    </a:extLst>
                  </p:cNvPr>
                  <p:cNvSpPr/>
                  <p:nvPr/>
                </p:nvSpPr>
                <p:spPr>
                  <a:xfrm rot="21166434">
                    <a:off x="4747015" y="4170413"/>
                    <a:ext cx="389620" cy="497721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Rectangle 3">
                    <a:extLst>
                      <a:ext uri="{FF2B5EF4-FFF2-40B4-BE49-F238E27FC236}">
                        <a16:creationId xmlns:a16="http://schemas.microsoft.com/office/drawing/2014/main" id="{9AE5597A-6AEE-4EC2-8A1C-BFCB4CD9807B}"/>
                      </a:ext>
                    </a:extLst>
                  </p:cNvPr>
                  <p:cNvSpPr/>
                  <p:nvPr/>
                </p:nvSpPr>
                <p:spPr>
                  <a:xfrm rot="1563187">
                    <a:off x="5914230" y="4542829"/>
                    <a:ext cx="305613" cy="445140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3">
                    <a:extLst>
                      <a:ext uri="{FF2B5EF4-FFF2-40B4-BE49-F238E27FC236}">
                        <a16:creationId xmlns:a16="http://schemas.microsoft.com/office/drawing/2014/main" id="{82DA8FC5-9900-4749-8B2B-3CAA26F7C193}"/>
                      </a:ext>
                    </a:extLst>
                  </p:cNvPr>
                  <p:cNvSpPr/>
                  <p:nvPr/>
                </p:nvSpPr>
                <p:spPr>
                  <a:xfrm rot="2403266" flipV="1">
                    <a:off x="4726827" y="4026199"/>
                    <a:ext cx="389620" cy="497721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Rectangle 3">
                    <a:extLst>
                      <a:ext uri="{FF2B5EF4-FFF2-40B4-BE49-F238E27FC236}">
                        <a16:creationId xmlns:a16="http://schemas.microsoft.com/office/drawing/2014/main" id="{2F96E732-E2E1-4024-8605-67580B944A25}"/>
                      </a:ext>
                    </a:extLst>
                  </p:cNvPr>
                  <p:cNvSpPr/>
                  <p:nvPr/>
                </p:nvSpPr>
                <p:spPr>
                  <a:xfrm rot="406513" flipV="1">
                    <a:off x="6016684" y="4368232"/>
                    <a:ext cx="305613" cy="445140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97CC6836-8404-4B5F-9700-48DAD154771D}"/>
                    </a:ext>
                  </a:extLst>
                </p:cNvPr>
                <p:cNvSpPr/>
                <p:nvPr/>
              </p:nvSpPr>
              <p:spPr>
                <a:xfrm rot="4101168" flipH="1">
                  <a:off x="5942656" y="2560154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D4340C12-CB4D-4C08-AF90-D17B52795EED}"/>
                    </a:ext>
                  </a:extLst>
                </p:cNvPr>
                <p:cNvSpPr/>
                <p:nvPr/>
              </p:nvSpPr>
              <p:spPr>
                <a:xfrm rot="19112413">
                  <a:off x="5303699" y="2362950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7E0B5D-0230-4770-95D2-AE3B7E86BFA1}"/>
                </a:ext>
              </a:extLst>
            </p:cNvPr>
            <p:cNvGrpSpPr/>
            <p:nvPr/>
          </p:nvGrpSpPr>
          <p:grpSpPr>
            <a:xfrm>
              <a:off x="3137760" y="3106816"/>
              <a:ext cx="167250" cy="236757"/>
              <a:chOff x="3495244" y="308757"/>
              <a:chExt cx="1157177" cy="163808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FE85803-F198-4882-843B-338930F622E6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157177" cy="1638083"/>
                <a:chOff x="3495244" y="308757"/>
                <a:chExt cx="1157177" cy="1638083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CC0EAA2-CF6F-4822-BE8C-9C23568A4F09}"/>
                    </a:ext>
                  </a:extLst>
                </p:cNvPr>
                <p:cNvSpPr/>
                <p:nvPr/>
              </p:nvSpPr>
              <p:spPr>
                <a:xfrm rot="20471493">
                  <a:off x="4532892" y="1527244"/>
                  <a:ext cx="119529" cy="34393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88912A3C-5B0A-4FAA-81A0-0B3612327295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035295" cy="1638083"/>
                  <a:chOff x="3478211" y="212234"/>
                  <a:chExt cx="1035295" cy="1638083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AB6901BD-EF73-42FB-A20B-C65F7CD51477}"/>
                      </a:ext>
                    </a:extLst>
                  </p:cNvPr>
                  <p:cNvGrpSpPr/>
                  <p:nvPr/>
                </p:nvGrpSpPr>
                <p:grpSpPr>
                  <a:xfrm>
                    <a:off x="3478211" y="212234"/>
                    <a:ext cx="1027337" cy="1638083"/>
                    <a:chOff x="5133617" y="2856983"/>
                    <a:chExt cx="213748" cy="340820"/>
                  </a:xfrm>
                </p:grpSpPr>
                <p:sp>
                  <p:nvSpPr>
                    <p:cNvPr id="122" name="Rectangle: Rounded Corners 6">
                      <a:extLst>
                        <a:ext uri="{FF2B5EF4-FFF2-40B4-BE49-F238E27FC236}">
                          <a16:creationId xmlns:a16="http://schemas.microsoft.com/office/drawing/2014/main" id="{9108E9D1-B08A-4461-8EB9-B607BD9FB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617" y="2857499"/>
                      <a:ext cx="213748" cy="340304"/>
                    </a:xfrm>
                    <a:custGeom>
                      <a:avLst/>
                      <a:gdLst>
                        <a:gd name="connsiteX0" fmla="*/ 0 w 187325"/>
                        <a:gd name="connsiteY0" fmla="*/ 31221 h 257175"/>
                        <a:gd name="connsiteX1" fmla="*/ 31221 w 187325"/>
                        <a:gd name="connsiteY1" fmla="*/ 0 h 257175"/>
                        <a:gd name="connsiteX2" fmla="*/ 156104 w 187325"/>
                        <a:gd name="connsiteY2" fmla="*/ 0 h 257175"/>
                        <a:gd name="connsiteX3" fmla="*/ 187325 w 187325"/>
                        <a:gd name="connsiteY3" fmla="*/ 31221 h 257175"/>
                        <a:gd name="connsiteX4" fmla="*/ 187325 w 187325"/>
                        <a:gd name="connsiteY4" fmla="*/ 225954 h 257175"/>
                        <a:gd name="connsiteX5" fmla="*/ 156104 w 187325"/>
                        <a:gd name="connsiteY5" fmla="*/ 257175 h 257175"/>
                        <a:gd name="connsiteX6" fmla="*/ 31221 w 187325"/>
                        <a:gd name="connsiteY6" fmla="*/ 257175 h 257175"/>
                        <a:gd name="connsiteX7" fmla="*/ 0 w 187325"/>
                        <a:gd name="connsiteY7" fmla="*/ 225954 h 257175"/>
                        <a:gd name="connsiteX8" fmla="*/ 0 w 187325"/>
                        <a:gd name="connsiteY8" fmla="*/ 31221 h 257175"/>
                        <a:gd name="connsiteX0" fmla="*/ 0 w 187325"/>
                        <a:gd name="connsiteY0" fmla="*/ 45509 h 271463"/>
                        <a:gd name="connsiteX1" fmla="*/ 31221 w 187325"/>
                        <a:gd name="connsiteY1" fmla="*/ 14288 h 271463"/>
                        <a:gd name="connsiteX2" fmla="*/ 95250 w 187325"/>
                        <a:gd name="connsiteY2" fmla="*/ 0 h 271463"/>
                        <a:gd name="connsiteX3" fmla="*/ 156104 w 187325"/>
                        <a:gd name="connsiteY3" fmla="*/ 14288 h 271463"/>
                        <a:gd name="connsiteX4" fmla="*/ 187325 w 187325"/>
                        <a:gd name="connsiteY4" fmla="*/ 45509 h 271463"/>
                        <a:gd name="connsiteX5" fmla="*/ 187325 w 187325"/>
                        <a:gd name="connsiteY5" fmla="*/ 240242 h 271463"/>
                        <a:gd name="connsiteX6" fmla="*/ 156104 w 187325"/>
                        <a:gd name="connsiteY6" fmla="*/ 271463 h 271463"/>
                        <a:gd name="connsiteX7" fmla="*/ 31221 w 187325"/>
                        <a:gd name="connsiteY7" fmla="*/ 271463 h 271463"/>
                        <a:gd name="connsiteX8" fmla="*/ 0 w 187325"/>
                        <a:gd name="connsiteY8" fmla="*/ 240242 h 271463"/>
                        <a:gd name="connsiteX9" fmla="*/ 0 w 187325"/>
                        <a:gd name="connsiteY9" fmla="*/ 45509 h 271463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87325 w 187325"/>
                        <a:gd name="connsiteY4" fmla="*/ 47890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424"/>
                        <a:gd name="connsiteY0" fmla="*/ 47890 h 273844"/>
                        <a:gd name="connsiteX1" fmla="*/ 31221 w 187424"/>
                        <a:gd name="connsiteY1" fmla="*/ 16669 h 273844"/>
                        <a:gd name="connsiteX2" fmla="*/ 95250 w 187424"/>
                        <a:gd name="connsiteY2" fmla="*/ 2381 h 273844"/>
                        <a:gd name="connsiteX3" fmla="*/ 156104 w 187424"/>
                        <a:gd name="connsiteY3" fmla="*/ 0 h 273844"/>
                        <a:gd name="connsiteX4" fmla="*/ 163513 w 187424"/>
                        <a:gd name="connsiteY4" fmla="*/ 55034 h 273844"/>
                        <a:gd name="connsiteX5" fmla="*/ 138112 w 187424"/>
                        <a:gd name="connsiteY5" fmla="*/ 161925 h 273844"/>
                        <a:gd name="connsiteX6" fmla="*/ 187325 w 187424"/>
                        <a:gd name="connsiteY6" fmla="*/ 242623 h 273844"/>
                        <a:gd name="connsiteX7" fmla="*/ 156104 w 187424"/>
                        <a:gd name="connsiteY7" fmla="*/ 273844 h 273844"/>
                        <a:gd name="connsiteX8" fmla="*/ 31221 w 187424"/>
                        <a:gd name="connsiteY8" fmla="*/ 273844 h 273844"/>
                        <a:gd name="connsiteX9" fmla="*/ 0 w 187424"/>
                        <a:gd name="connsiteY9" fmla="*/ 242623 h 273844"/>
                        <a:gd name="connsiteX10" fmla="*/ 0 w 187424"/>
                        <a:gd name="connsiteY10" fmla="*/ 47890 h 273844"/>
                        <a:gd name="connsiteX0" fmla="*/ 0 w 187427"/>
                        <a:gd name="connsiteY0" fmla="*/ 47890 h 273844"/>
                        <a:gd name="connsiteX1" fmla="*/ 31221 w 187427"/>
                        <a:gd name="connsiteY1" fmla="*/ 16669 h 273844"/>
                        <a:gd name="connsiteX2" fmla="*/ 95250 w 187427"/>
                        <a:gd name="connsiteY2" fmla="*/ 2381 h 273844"/>
                        <a:gd name="connsiteX3" fmla="*/ 156104 w 187427"/>
                        <a:gd name="connsiteY3" fmla="*/ 0 h 273844"/>
                        <a:gd name="connsiteX4" fmla="*/ 163513 w 187427"/>
                        <a:gd name="connsiteY4" fmla="*/ 55034 h 273844"/>
                        <a:gd name="connsiteX5" fmla="*/ 142874 w 187427"/>
                        <a:gd name="connsiteY5" fmla="*/ 104775 h 273844"/>
                        <a:gd name="connsiteX6" fmla="*/ 138112 w 187427"/>
                        <a:gd name="connsiteY6" fmla="*/ 161925 h 273844"/>
                        <a:gd name="connsiteX7" fmla="*/ 187325 w 187427"/>
                        <a:gd name="connsiteY7" fmla="*/ 242623 h 273844"/>
                        <a:gd name="connsiteX8" fmla="*/ 156104 w 187427"/>
                        <a:gd name="connsiteY8" fmla="*/ 273844 h 273844"/>
                        <a:gd name="connsiteX9" fmla="*/ 31221 w 187427"/>
                        <a:gd name="connsiteY9" fmla="*/ 273844 h 273844"/>
                        <a:gd name="connsiteX10" fmla="*/ 0 w 187427"/>
                        <a:gd name="connsiteY10" fmla="*/ 242623 h 273844"/>
                        <a:gd name="connsiteX11" fmla="*/ 0 w 187427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28586 w 166305"/>
                        <a:gd name="connsiteY7" fmla="*/ 178593 h 273844"/>
                        <a:gd name="connsiteX8" fmla="*/ 139700 w 166305"/>
                        <a:gd name="connsiteY8" fmla="*/ 216430 h 273844"/>
                        <a:gd name="connsiteX9" fmla="*/ 156104 w 166305"/>
                        <a:gd name="connsiteY9" fmla="*/ 273844 h 273844"/>
                        <a:gd name="connsiteX10" fmla="*/ 31221 w 166305"/>
                        <a:gd name="connsiteY10" fmla="*/ 273844 h 273844"/>
                        <a:gd name="connsiteX11" fmla="*/ 0 w 166305"/>
                        <a:gd name="connsiteY11" fmla="*/ 242623 h 273844"/>
                        <a:gd name="connsiteX12" fmla="*/ 0 w 166305"/>
                        <a:gd name="connsiteY12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35730 w 166305"/>
                        <a:gd name="connsiteY5" fmla="*/ 8572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201497"/>
                        <a:gd name="connsiteY0" fmla="*/ 47890 h 273844"/>
                        <a:gd name="connsiteX1" fmla="*/ 31221 w 201497"/>
                        <a:gd name="connsiteY1" fmla="*/ 16669 h 273844"/>
                        <a:gd name="connsiteX2" fmla="*/ 95250 w 201497"/>
                        <a:gd name="connsiteY2" fmla="*/ 2381 h 273844"/>
                        <a:gd name="connsiteX3" fmla="*/ 156104 w 201497"/>
                        <a:gd name="connsiteY3" fmla="*/ 0 h 273844"/>
                        <a:gd name="connsiteX4" fmla="*/ 163513 w 201497"/>
                        <a:gd name="connsiteY4" fmla="*/ 55034 h 273844"/>
                        <a:gd name="connsiteX5" fmla="*/ 135730 w 201497"/>
                        <a:gd name="connsiteY5" fmla="*/ 85725 h 273844"/>
                        <a:gd name="connsiteX6" fmla="*/ 130968 w 201497"/>
                        <a:gd name="connsiteY6" fmla="*/ 161925 h 273844"/>
                        <a:gd name="connsiteX7" fmla="*/ 139700 w 201497"/>
                        <a:gd name="connsiteY7" fmla="*/ 216430 h 273844"/>
                        <a:gd name="connsiteX8" fmla="*/ 198967 w 201497"/>
                        <a:gd name="connsiteY8" fmla="*/ 254794 h 273844"/>
                        <a:gd name="connsiteX9" fmla="*/ 31221 w 201497"/>
                        <a:gd name="connsiteY9" fmla="*/ 273844 h 273844"/>
                        <a:gd name="connsiteX10" fmla="*/ 0 w 201497"/>
                        <a:gd name="connsiteY10" fmla="*/ 242623 h 273844"/>
                        <a:gd name="connsiteX11" fmla="*/ 0 w 201497"/>
                        <a:gd name="connsiteY11" fmla="*/ 47890 h 273844"/>
                        <a:gd name="connsiteX0" fmla="*/ 0 w 204357"/>
                        <a:gd name="connsiteY0" fmla="*/ 47890 h 273844"/>
                        <a:gd name="connsiteX1" fmla="*/ 31221 w 204357"/>
                        <a:gd name="connsiteY1" fmla="*/ 16669 h 273844"/>
                        <a:gd name="connsiteX2" fmla="*/ 95250 w 204357"/>
                        <a:gd name="connsiteY2" fmla="*/ 2381 h 273844"/>
                        <a:gd name="connsiteX3" fmla="*/ 156104 w 204357"/>
                        <a:gd name="connsiteY3" fmla="*/ 0 h 273844"/>
                        <a:gd name="connsiteX4" fmla="*/ 163513 w 204357"/>
                        <a:gd name="connsiteY4" fmla="*/ 55034 h 273844"/>
                        <a:gd name="connsiteX5" fmla="*/ 135730 w 204357"/>
                        <a:gd name="connsiteY5" fmla="*/ 85725 h 273844"/>
                        <a:gd name="connsiteX6" fmla="*/ 130968 w 204357"/>
                        <a:gd name="connsiteY6" fmla="*/ 161925 h 273844"/>
                        <a:gd name="connsiteX7" fmla="*/ 139700 w 204357"/>
                        <a:gd name="connsiteY7" fmla="*/ 216430 h 273844"/>
                        <a:gd name="connsiteX8" fmla="*/ 154780 w 204357"/>
                        <a:gd name="connsiteY8" fmla="*/ 247650 h 273844"/>
                        <a:gd name="connsiteX9" fmla="*/ 198967 w 204357"/>
                        <a:gd name="connsiteY9" fmla="*/ 254794 h 273844"/>
                        <a:gd name="connsiteX10" fmla="*/ 31221 w 204357"/>
                        <a:gd name="connsiteY10" fmla="*/ 273844 h 273844"/>
                        <a:gd name="connsiteX11" fmla="*/ 0 w 204357"/>
                        <a:gd name="connsiteY11" fmla="*/ 242623 h 273844"/>
                        <a:gd name="connsiteX12" fmla="*/ 0 w 204357"/>
                        <a:gd name="connsiteY12" fmla="*/ 47890 h 273844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15898 w 220255"/>
                        <a:gd name="connsiteY0" fmla="*/ 47890 h 335756"/>
                        <a:gd name="connsiteX1" fmla="*/ 47119 w 220255"/>
                        <a:gd name="connsiteY1" fmla="*/ 16669 h 335756"/>
                        <a:gd name="connsiteX2" fmla="*/ 111148 w 220255"/>
                        <a:gd name="connsiteY2" fmla="*/ 2381 h 335756"/>
                        <a:gd name="connsiteX3" fmla="*/ 172002 w 220255"/>
                        <a:gd name="connsiteY3" fmla="*/ 0 h 335756"/>
                        <a:gd name="connsiteX4" fmla="*/ 179411 w 220255"/>
                        <a:gd name="connsiteY4" fmla="*/ 55034 h 335756"/>
                        <a:gd name="connsiteX5" fmla="*/ 151628 w 220255"/>
                        <a:gd name="connsiteY5" fmla="*/ 85725 h 335756"/>
                        <a:gd name="connsiteX6" fmla="*/ 146866 w 220255"/>
                        <a:gd name="connsiteY6" fmla="*/ 161925 h 335756"/>
                        <a:gd name="connsiteX7" fmla="*/ 155598 w 220255"/>
                        <a:gd name="connsiteY7" fmla="*/ 216430 h 335756"/>
                        <a:gd name="connsiteX8" fmla="*/ 170678 w 220255"/>
                        <a:gd name="connsiteY8" fmla="*/ 247650 h 335756"/>
                        <a:gd name="connsiteX9" fmla="*/ 214865 w 220255"/>
                        <a:gd name="connsiteY9" fmla="*/ 254794 h 335756"/>
                        <a:gd name="connsiteX10" fmla="*/ 89982 w 220255"/>
                        <a:gd name="connsiteY10" fmla="*/ 335756 h 335756"/>
                        <a:gd name="connsiteX11" fmla="*/ 15898 w 220255"/>
                        <a:gd name="connsiteY11" fmla="*/ 242623 h 335756"/>
                        <a:gd name="connsiteX12" fmla="*/ 15898 w 220255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44222 w 248579"/>
                        <a:gd name="connsiteY0" fmla="*/ 47890 h 335756"/>
                        <a:gd name="connsiteX1" fmla="*/ 75443 w 248579"/>
                        <a:gd name="connsiteY1" fmla="*/ 16669 h 335756"/>
                        <a:gd name="connsiteX2" fmla="*/ 139472 w 248579"/>
                        <a:gd name="connsiteY2" fmla="*/ 2381 h 335756"/>
                        <a:gd name="connsiteX3" fmla="*/ 200326 w 248579"/>
                        <a:gd name="connsiteY3" fmla="*/ 0 h 335756"/>
                        <a:gd name="connsiteX4" fmla="*/ 207735 w 248579"/>
                        <a:gd name="connsiteY4" fmla="*/ 55034 h 335756"/>
                        <a:gd name="connsiteX5" fmla="*/ 179952 w 248579"/>
                        <a:gd name="connsiteY5" fmla="*/ 85725 h 335756"/>
                        <a:gd name="connsiteX6" fmla="*/ 175190 w 248579"/>
                        <a:gd name="connsiteY6" fmla="*/ 161925 h 335756"/>
                        <a:gd name="connsiteX7" fmla="*/ 183922 w 248579"/>
                        <a:gd name="connsiteY7" fmla="*/ 216430 h 335756"/>
                        <a:gd name="connsiteX8" fmla="*/ 199002 w 248579"/>
                        <a:gd name="connsiteY8" fmla="*/ 247650 h 335756"/>
                        <a:gd name="connsiteX9" fmla="*/ 243189 w 248579"/>
                        <a:gd name="connsiteY9" fmla="*/ 254794 h 335756"/>
                        <a:gd name="connsiteX10" fmla="*/ 118306 w 248579"/>
                        <a:gd name="connsiteY10" fmla="*/ 335756 h 335756"/>
                        <a:gd name="connsiteX11" fmla="*/ 13266 w 248579"/>
                        <a:gd name="connsiteY11" fmla="*/ 173567 h 335756"/>
                        <a:gd name="connsiteX12" fmla="*/ 44222 w 248579"/>
                        <a:gd name="connsiteY12" fmla="*/ 47890 h 335756"/>
                        <a:gd name="connsiteX0" fmla="*/ 42013 w 246370"/>
                        <a:gd name="connsiteY0" fmla="*/ 47890 h 335756"/>
                        <a:gd name="connsiteX1" fmla="*/ 73234 w 246370"/>
                        <a:gd name="connsiteY1" fmla="*/ 16669 h 335756"/>
                        <a:gd name="connsiteX2" fmla="*/ 137263 w 246370"/>
                        <a:gd name="connsiteY2" fmla="*/ 2381 h 335756"/>
                        <a:gd name="connsiteX3" fmla="*/ 198117 w 246370"/>
                        <a:gd name="connsiteY3" fmla="*/ 0 h 335756"/>
                        <a:gd name="connsiteX4" fmla="*/ 205526 w 246370"/>
                        <a:gd name="connsiteY4" fmla="*/ 55034 h 335756"/>
                        <a:gd name="connsiteX5" fmla="*/ 177743 w 246370"/>
                        <a:gd name="connsiteY5" fmla="*/ 85725 h 335756"/>
                        <a:gd name="connsiteX6" fmla="*/ 172981 w 246370"/>
                        <a:gd name="connsiteY6" fmla="*/ 161925 h 335756"/>
                        <a:gd name="connsiteX7" fmla="*/ 181713 w 246370"/>
                        <a:gd name="connsiteY7" fmla="*/ 216430 h 335756"/>
                        <a:gd name="connsiteX8" fmla="*/ 196793 w 246370"/>
                        <a:gd name="connsiteY8" fmla="*/ 247650 h 335756"/>
                        <a:gd name="connsiteX9" fmla="*/ 240980 w 246370"/>
                        <a:gd name="connsiteY9" fmla="*/ 254794 h 335756"/>
                        <a:gd name="connsiteX10" fmla="*/ 116097 w 246370"/>
                        <a:gd name="connsiteY10" fmla="*/ 335756 h 335756"/>
                        <a:gd name="connsiteX11" fmla="*/ 13438 w 246370"/>
                        <a:gd name="connsiteY11" fmla="*/ 237860 h 335756"/>
                        <a:gd name="connsiteX12" fmla="*/ 42013 w 246370"/>
                        <a:gd name="connsiteY12" fmla="*/ 47890 h 335756"/>
                        <a:gd name="connsiteX0" fmla="*/ 32538 w 236895"/>
                        <a:gd name="connsiteY0" fmla="*/ 47890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32538 w 236895"/>
                        <a:gd name="connsiteY12" fmla="*/ 47890 h 335756"/>
                        <a:gd name="connsiteX0" fmla="*/ 13488 w 236895"/>
                        <a:gd name="connsiteY0" fmla="*/ 69321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13488 w 236895"/>
                        <a:gd name="connsiteY0" fmla="*/ 69321 h 335756"/>
                        <a:gd name="connsiteX1" fmla="*/ 54234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22743 w 246150"/>
                        <a:gd name="connsiteY0" fmla="*/ 69321 h 335756"/>
                        <a:gd name="connsiteX1" fmla="*/ 63489 w 246150"/>
                        <a:gd name="connsiteY1" fmla="*/ 16669 h 335756"/>
                        <a:gd name="connsiteX2" fmla="*/ 137043 w 246150"/>
                        <a:gd name="connsiteY2" fmla="*/ 2381 h 335756"/>
                        <a:gd name="connsiteX3" fmla="*/ 197897 w 246150"/>
                        <a:gd name="connsiteY3" fmla="*/ 0 h 335756"/>
                        <a:gd name="connsiteX4" fmla="*/ 205306 w 246150"/>
                        <a:gd name="connsiteY4" fmla="*/ 55034 h 335756"/>
                        <a:gd name="connsiteX5" fmla="*/ 177523 w 246150"/>
                        <a:gd name="connsiteY5" fmla="*/ 85725 h 335756"/>
                        <a:gd name="connsiteX6" fmla="*/ 172761 w 246150"/>
                        <a:gd name="connsiteY6" fmla="*/ 161925 h 335756"/>
                        <a:gd name="connsiteX7" fmla="*/ 181493 w 246150"/>
                        <a:gd name="connsiteY7" fmla="*/ 216430 h 335756"/>
                        <a:gd name="connsiteX8" fmla="*/ 196573 w 246150"/>
                        <a:gd name="connsiteY8" fmla="*/ 247650 h 335756"/>
                        <a:gd name="connsiteX9" fmla="*/ 240760 w 246150"/>
                        <a:gd name="connsiteY9" fmla="*/ 254794 h 335756"/>
                        <a:gd name="connsiteX10" fmla="*/ 115877 w 246150"/>
                        <a:gd name="connsiteY10" fmla="*/ 335756 h 335756"/>
                        <a:gd name="connsiteX11" fmla="*/ 3693 w 246150"/>
                        <a:gd name="connsiteY11" fmla="*/ 225954 h 335756"/>
                        <a:gd name="connsiteX12" fmla="*/ 22743 w 246150"/>
                        <a:gd name="connsiteY12" fmla="*/ 69321 h 335756"/>
                        <a:gd name="connsiteX0" fmla="*/ 21226 w 244633"/>
                        <a:gd name="connsiteY0" fmla="*/ 69321 h 336283"/>
                        <a:gd name="connsiteX1" fmla="*/ 61972 w 244633"/>
                        <a:gd name="connsiteY1" fmla="*/ 16669 h 336283"/>
                        <a:gd name="connsiteX2" fmla="*/ 135526 w 244633"/>
                        <a:gd name="connsiteY2" fmla="*/ 2381 h 336283"/>
                        <a:gd name="connsiteX3" fmla="*/ 196380 w 244633"/>
                        <a:gd name="connsiteY3" fmla="*/ 0 h 336283"/>
                        <a:gd name="connsiteX4" fmla="*/ 203789 w 244633"/>
                        <a:gd name="connsiteY4" fmla="*/ 55034 h 336283"/>
                        <a:gd name="connsiteX5" fmla="*/ 176006 w 244633"/>
                        <a:gd name="connsiteY5" fmla="*/ 85725 h 336283"/>
                        <a:gd name="connsiteX6" fmla="*/ 171244 w 244633"/>
                        <a:gd name="connsiteY6" fmla="*/ 161925 h 336283"/>
                        <a:gd name="connsiteX7" fmla="*/ 179976 w 244633"/>
                        <a:gd name="connsiteY7" fmla="*/ 216430 h 336283"/>
                        <a:gd name="connsiteX8" fmla="*/ 195056 w 244633"/>
                        <a:gd name="connsiteY8" fmla="*/ 247650 h 336283"/>
                        <a:gd name="connsiteX9" fmla="*/ 239243 w 244633"/>
                        <a:gd name="connsiteY9" fmla="*/ 254794 h 336283"/>
                        <a:gd name="connsiteX10" fmla="*/ 114360 w 244633"/>
                        <a:gd name="connsiteY10" fmla="*/ 335756 h 336283"/>
                        <a:gd name="connsiteX11" fmla="*/ 2176 w 244633"/>
                        <a:gd name="connsiteY11" fmla="*/ 225954 h 336283"/>
                        <a:gd name="connsiteX12" fmla="*/ 21226 w 244633"/>
                        <a:gd name="connsiteY12" fmla="*/ 69321 h 336283"/>
                        <a:gd name="connsiteX0" fmla="*/ 21226 w 244633"/>
                        <a:gd name="connsiteY0" fmla="*/ 69321 h 335756"/>
                        <a:gd name="connsiteX1" fmla="*/ 61972 w 244633"/>
                        <a:gd name="connsiteY1" fmla="*/ 16669 h 335756"/>
                        <a:gd name="connsiteX2" fmla="*/ 135526 w 244633"/>
                        <a:gd name="connsiteY2" fmla="*/ 2381 h 335756"/>
                        <a:gd name="connsiteX3" fmla="*/ 196380 w 244633"/>
                        <a:gd name="connsiteY3" fmla="*/ 0 h 335756"/>
                        <a:gd name="connsiteX4" fmla="*/ 203789 w 244633"/>
                        <a:gd name="connsiteY4" fmla="*/ 55034 h 335756"/>
                        <a:gd name="connsiteX5" fmla="*/ 176006 w 244633"/>
                        <a:gd name="connsiteY5" fmla="*/ 85725 h 335756"/>
                        <a:gd name="connsiteX6" fmla="*/ 171244 w 244633"/>
                        <a:gd name="connsiteY6" fmla="*/ 161925 h 335756"/>
                        <a:gd name="connsiteX7" fmla="*/ 179976 w 244633"/>
                        <a:gd name="connsiteY7" fmla="*/ 216430 h 335756"/>
                        <a:gd name="connsiteX8" fmla="*/ 195056 w 244633"/>
                        <a:gd name="connsiteY8" fmla="*/ 247650 h 335756"/>
                        <a:gd name="connsiteX9" fmla="*/ 239243 w 244633"/>
                        <a:gd name="connsiteY9" fmla="*/ 254794 h 335756"/>
                        <a:gd name="connsiteX10" fmla="*/ 114360 w 244633"/>
                        <a:gd name="connsiteY10" fmla="*/ 335756 h 335756"/>
                        <a:gd name="connsiteX11" fmla="*/ 2176 w 244633"/>
                        <a:gd name="connsiteY11" fmla="*/ 225954 h 335756"/>
                        <a:gd name="connsiteX12" fmla="*/ 21226 w 244633"/>
                        <a:gd name="connsiteY12" fmla="*/ 69321 h 335756"/>
                        <a:gd name="connsiteX0" fmla="*/ 21226 w 244633"/>
                        <a:gd name="connsiteY0" fmla="*/ 69321 h 340304"/>
                        <a:gd name="connsiteX1" fmla="*/ 61972 w 244633"/>
                        <a:gd name="connsiteY1" fmla="*/ 16669 h 340304"/>
                        <a:gd name="connsiteX2" fmla="*/ 135526 w 244633"/>
                        <a:gd name="connsiteY2" fmla="*/ 2381 h 340304"/>
                        <a:gd name="connsiteX3" fmla="*/ 196380 w 244633"/>
                        <a:gd name="connsiteY3" fmla="*/ 0 h 340304"/>
                        <a:gd name="connsiteX4" fmla="*/ 203789 w 244633"/>
                        <a:gd name="connsiteY4" fmla="*/ 55034 h 340304"/>
                        <a:gd name="connsiteX5" fmla="*/ 176006 w 244633"/>
                        <a:gd name="connsiteY5" fmla="*/ 85725 h 340304"/>
                        <a:gd name="connsiteX6" fmla="*/ 171244 w 244633"/>
                        <a:gd name="connsiteY6" fmla="*/ 161925 h 340304"/>
                        <a:gd name="connsiteX7" fmla="*/ 179976 w 244633"/>
                        <a:gd name="connsiteY7" fmla="*/ 216430 h 340304"/>
                        <a:gd name="connsiteX8" fmla="*/ 195056 w 244633"/>
                        <a:gd name="connsiteY8" fmla="*/ 247650 h 340304"/>
                        <a:gd name="connsiteX9" fmla="*/ 239243 w 244633"/>
                        <a:gd name="connsiteY9" fmla="*/ 254794 h 340304"/>
                        <a:gd name="connsiteX10" fmla="*/ 114360 w 244633"/>
                        <a:gd name="connsiteY10" fmla="*/ 335756 h 340304"/>
                        <a:gd name="connsiteX11" fmla="*/ 42655 w 244633"/>
                        <a:gd name="connsiteY11" fmla="*/ 323850 h 340304"/>
                        <a:gd name="connsiteX12" fmla="*/ 2176 w 244633"/>
                        <a:gd name="connsiteY12" fmla="*/ 225954 h 340304"/>
                        <a:gd name="connsiteX13" fmla="*/ 21226 w 244633"/>
                        <a:gd name="connsiteY13" fmla="*/ 69321 h 340304"/>
                        <a:gd name="connsiteX0" fmla="*/ 19186 w 242593"/>
                        <a:gd name="connsiteY0" fmla="*/ 69321 h 340304"/>
                        <a:gd name="connsiteX1" fmla="*/ 59932 w 242593"/>
                        <a:gd name="connsiteY1" fmla="*/ 16669 h 340304"/>
                        <a:gd name="connsiteX2" fmla="*/ 133486 w 242593"/>
                        <a:gd name="connsiteY2" fmla="*/ 2381 h 340304"/>
                        <a:gd name="connsiteX3" fmla="*/ 194340 w 242593"/>
                        <a:gd name="connsiteY3" fmla="*/ 0 h 340304"/>
                        <a:gd name="connsiteX4" fmla="*/ 201749 w 242593"/>
                        <a:gd name="connsiteY4" fmla="*/ 55034 h 340304"/>
                        <a:gd name="connsiteX5" fmla="*/ 173966 w 242593"/>
                        <a:gd name="connsiteY5" fmla="*/ 85725 h 340304"/>
                        <a:gd name="connsiteX6" fmla="*/ 169204 w 242593"/>
                        <a:gd name="connsiteY6" fmla="*/ 161925 h 340304"/>
                        <a:gd name="connsiteX7" fmla="*/ 177936 w 242593"/>
                        <a:gd name="connsiteY7" fmla="*/ 216430 h 340304"/>
                        <a:gd name="connsiteX8" fmla="*/ 193016 w 242593"/>
                        <a:gd name="connsiteY8" fmla="*/ 247650 h 340304"/>
                        <a:gd name="connsiteX9" fmla="*/ 237203 w 242593"/>
                        <a:gd name="connsiteY9" fmla="*/ 254794 h 340304"/>
                        <a:gd name="connsiteX10" fmla="*/ 112320 w 242593"/>
                        <a:gd name="connsiteY10" fmla="*/ 335756 h 340304"/>
                        <a:gd name="connsiteX11" fmla="*/ 40615 w 242593"/>
                        <a:gd name="connsiteY11" fmla="*/ 323850 h 340304"/>
                        <a:gd name="connsiteX12" fmla="*/ 136 w 242593"/>
                        <a:gd name="connsiteY12" fmla="*/ 225954 h 340304"/>
                        <a:gd name="connsiteX13" fmla="*/ 19186 w 242593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60157 w 242818"/>
                        <a:gd name="connsiteY1" fmla="*/ 16669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1017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13748"/>
                        <a:gd name="connsiteY0" fmla="*/ 69321 h 340304"/>
                        <a:gd name="connsiteX1" fmla="*/ 57776 w 213748"/>
                        <a:gd name="connsiteY1" fmla="*/ 9525 h 340304"/>
                        <a:gd name="connsiteX2" fmla="*/ 133711 w 213748"/>
                        <a:gd name="connsiteY2" fmla="*/ 2381 h 340304"/>
                        <a:gd name="connsiteX3" fmla="*/ 194565 w 213748"/>
                        <a:gd name="connsiteY3" fmla="*/ 0 h 340304"/>
                        <a:gd name="connsiteX4" fmla="*/ 201974 w 213748"/>
                        <a:gd name="connsiteY4" fmla="*/ 55034 h 340304"/>
                        <a:gd name="connsiteX5" fmla="*/ 174191 w 213748"/>
                        <a:gd name="connsiteY5" fmla="*/ 85725 h 340304"/>
                        <a:gd name="connsiteX6" fmla="*/ 159904 w 213748"/>
                        <a:gd name="connsiteY6" fmla="*/ 159544 h 340304"/>
                        <a:gd name="connsiteX7" fmla="*/ 171017 w 213748"/>
                        <a:gd name="connsiteY7" fmla="*/ 216430 h 340304"/>
                        <a:gd name="connsiteX8" fmla="*/ 193241 w 213748"/>
                        <a:gd name="connsiteY8" fmla="*/ 247650 h 340304"/>
                        <a:gd name="connsiteX9" fmla="*/ 204091 w 213748"/>
                        <a:gd name="connsiteY9" fmla="*/ 266701 h 340304"/>
                        <a:gd name="connsiteX10" fmla="*/ 112545 w 213748"/>
                        <a:gd name="connsiteY10" fmla="*/ 335756 h 340304"/>
                        <a:gd name="connsiteX11" fmla="*/ 40840 w 213748"/>
                        <a:gd name="connsiteY11" fmla="*/ 323850 h 340304"/>
                        <a:gd name="connsiteX12" fmla="*/ 361 w 213748"/>
                        <a:gd name="connsiteY12" fmla="*/ 225954 h 340304"/>
                        <a:gd name="connsiteX13" fmla="*/ 19411 w 213748"/>
                        <a:gd name="connsiteY13" fmla="*/ 69321 h 3403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13748" h="340304">
                          <a:moveTo>
                            <a:pt x="19411" y="69321"/>
                          </a:moveTo>
                          <a:cubicBezTo>
                            <a:pt x="19411" y="52078"/>
                            <a:pt x="40533" y="9525"/>
                            <a:pt x="57776" y="9525"/>
                          </a:cubicBezTo>
                          <a:cubicBezTo>
                            <a:pt x="79119" y="9525"/>
                            <a:pt x="112368" y="2381"/>
                            <a:pt x="133711" y="2381"/>
                          </a:cubicBezTo>
                          <a:cubicBezTo>
                            <a:pt x="153996" y="2381"/>
                            <a:pt x="174280" y="0"/>
                            <a:pt x="194565" y="0"/>
                          </a:cubicBezTo>
                          <a:cubicBezTo>
                            <a:pt x="211808" y="0"/>
                            <a:pt x="201974" y="37791"/>
                            <a:pt x="201974" y="55034"/>
                          </a:cubicBezTo>
                          <a:cubicBezTo>
                            <a:pt x="201753" y="72099"/>
                            <a:pt x="178424" y="67910"/>
                            <a:pt x="174191" y="85725"/>
                          </a:cubicBezTo>
                          <a:cubicBezTo>
                            <a:pt x="169958" y="103540"/>
                            <a:pt x="160433" y="140935"/>
                            <a:pt x="159904" y="159544"/>
                          </a:cubicBezTo>
                          <a:cubicBezTo>
                            <a:pt x="159375" y="178153"/>
                            <a:pt x="164667" y="204127"/>
                            <a:pt x="171017" y="216430"/>
                          </a:cubicBezTo>
                          <a:cubicBezTo>
                            <a:pt x="177367" y="228733"/>
                            <a:pt x="183363" y="241256"/>
                            <a:pt x="193241" y="247650"/>
                          </a:cubicBezTo>
                          <a:cubicBezTo>
                            <a:pt x="203119" y="254044"/>
                            <a:pt x="227066" y="260351"/>
                            <a:pt x="204091" y="266701"/>
                          </a:cubicBezTo>
                          <a:cubicBezTo>
                            <a:pt x="157701" y="286544"/>
                            <a:pt x="135123" y="301625"/>
                            <a:pt x="112545" y="335756"/>
                          </a:cubicBezTo>
                          <a:cubicBezTo>
                            <a:pt x="82955" y="343693"/>
                            <a:pt x="59537" y="342150"/>
                            <a:pt x="40840" y="323850"/>
                          </a:cubicBezTo>
                          <a:cubicBezTo>
                            <a:pt x="22143" y="305550"/>
                            <a:pt x="7108" y="264804"/>
                            <a:pt x="361" y="225954"/>
                          </a:cubicBezTo>
                          <a:cubicBezTo>
                            <a:pt x="-1228" y="147548"/>
                            <a:pt x="1949" y="131057"/>
                            <a:pt x="19411" y="69321"/>
                          </a:cubicBezTo>
                          <a:close/>
                        </a:path>
                      </a:pathLst>
                    </a:custGeom>
                    <a:solidFill>
                      <a:srgbClr val="8E11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408AABA2-AA96-4204-BEA4-8D7EC179CF0B}"/>
                        </a:ext>
                      </a:extLst>
                    </p:cNvPr>
                    <p:cNvSpPr/>
                    <p:nvPr/>
                  </p:nvSpPr>
                  <p:spPr>
                    <a:xfrm rot="21423568">
                      <a:off x="5147753" y="2856983"/>
                      <a:ext cx="199549" cy="75180"/>
                    </a:xfrm>
                    <a:custGeom>
                      <a:avLst/>
                      <a:gdLst>
                        <a:gd name="connsiteX0" fmla="*/ 179039 w 188353"/>
                        <a:gd name="connsiteY0" fmla="*/ 890 h 64888"/>
                        <a:gd name="connsiteX1" fmla="*/ 183615 w 188353"/>
                        <a:gd name="connsiteY1" fmla="*/ 56232 h 64888"/>
                        <a:gd name="connsiteX2" fmla="*/ 181887 w 188353"/>
                        <a:gd name="connsiteY2" fmla="*/ 59943 h 64888"/>
                        <a:gd name="connsiteX3" fmla="*/ 169949 w 188353"/>
                        <a:gd name="connsiteY3" fmla="*/ 64888 h 64888"/>
                        <a:gd name="connsiteX4" fmla="*/ 4884 w 188353"/>
                        <a:gd name="connsiteY4" fmla="*/ 64888 h 64888"/>
                        <a:gd name="connsiteX5" fmla="*/ 0 w 188353"/>
                        <a:gd name="connsiteY5" fmla="*/ 62864 h 64888"/>
                        <a:gd name="connsiteX6" fmla="*/ 559 w 188353"/>
                        <a:gd name="connsiteY6" fmla="*/ 61135 h 64888"/>
                        <a:gd name="connsiteX7" fmla="*/ 41941 w 188353"/>
                        <a:gd name="connsiteY7" fmla="*/ 3386 h 64888"/>
                        <a:gd name="connsiteX8" fmla="*/ 118143 w 188353"/>
                        <a:gd name="connsiteY8" fmla="*/ 147 h 64888"/>
                        <a:gd name="connsiteX9" fmla="*/ 179039 w 188353"/>
                        <a:gd name="connsiteY9" fmla="*/ 890 h 64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8353" h="64888">
                          <a:moveTo>
                            <a:pt x="179039" y="890"/>
                          </a:moveTo>
                          <a:cubicBezTo>
                            <a:pt x="196259" y="1775"/>
                            <a:pt x="184499" y="39012"/>
                            <a:pt x="183615" y="56232"/>
                          </a:cubicBezTo>
                          <a:lnTo>
                            <a:pt x="181887" y="59943"/>
                          </a:lnTo>
                          <a:lnTo>
                            <a:pt x="169949" y="64888"/>
                          </a:lnTo>
                          <a:lnTo>
                            <a:pt x="4884" y="64888"/>
                          </a:lnTo>
                          <a:lnTo>
                            <a:pt x="0" y="62864"/>
                          </a:lnTo>
                          <a:lnTo>
                            <a:pt x="559" y="61135"/>
                          </a:lnTo>
                          <a:cubicBezTo>
                            <a:pt x="1444" y="43915"/>
                            <a:pt x="24721" y="2501"/>
                            <a:pt x="41941" y="3386"/>
                          </a:cubicBezTo>
                          <a:cubicBezTo>
                            <a:pt x="63256" y="4481"/>
                            <a:pt x="96828" y="-948"/>
                            <a:pt x="118143" y="147"/>
                          </a:cubicBezTo>
                          <a:cubicBezTo>
                            <a:pt x="138401" y="1187"/>
                            <a:pt x="158780" y="-150"/>
                            <a:pt x="179039" y="89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CBF247C1-F4DD-4350-86FF-9C017C0A2745}"/>
                      </a:ext>
                    </a:extLst>
                  </p:cNvPr>
                  <p:cNvSpPr/>
                  <p:nvPr/>
                </p:nvSpPr>
                <p:spPr>
                  <a:xfrm>
                    <a:off x="3486199" y="839961"/>
                    <a:ext cx="1027307" cy="1009693"/>
                  </a:xfrm>
                  <a:custGeom>
                    <a:avLst/>
                    <a:gdLst>
                      <a:gd name="connsiteX0" fmla="*/ 656491 w 1027307"/>
                      <a:gd name="connsiteY0" fmla="*/ 90 h 1009693"/>
                      <a:gd name="connsiteX1" fmla="*/ 767949 w 1027307"/>
                      <a:gd name="connsiteY1" fmla="*/ 26314 h 1009693"/>
                      <a:gd name="connsiteX2" fmla="*/ 782248 w 1027307"/>
                      <a:gd name="connsiteY2" fmla="*/ 34755 h 1009693"/>
                      <a:gd name="connsiteX3" fmla="*/ 777454 w 1027307"/>
                      <a:gd name="connsiteY3" fmla="*/ 59777 h 1009693"/>
                      <a:gd name="connsiteX4" fmla="*/ 768513 w 1027307"/>
                      <a:gd name="connsiteY4" fmla="*/ 140905 h 1009693"/>
                      <a:gd name="connsiteX5" fmla="*/ 821925 w 1027307"/>
                      <a:gd name="connsiteY5" fmla="*/ 414317 h 1009693"/>
                      <a:gd name="connsiteX6" fmla="*/ 928740 w 1027307"/>
                      <a:gd name="connsiteY6" fmla="*/ 564369 h 1009693"/>
                      <a:gd name="connsiteX7" fmla="*/ 980889 w 1027307"/>
                      <a:gd name="connsiteY7" fmla="*/ 655934 h 1009693"/>
                      <a:gd name="connsiteX8" fmla="*/ 540891 w 1027307"/>
                      <a:gd name="connsiteY8" fmla="*/ 987833 h 1009693"/>
                      <a:gd name="connsiteX9" fmla="*/ 196255 w 1027307"/>
                      <a:gd name="connsiteY9" fmla="*/ 930609 h 1009693"/>
                      <a:gd name="connsiteX10" fmla="*/ 1701 w 1027307"/>
                      <a:gd name="connsiteY10" fmla="*/ 460092 h 1009693"/>
                      <a:gd name="connsiteX11" fmla="*/ 0 w 1027307"/>
                      <a:gd name="connsiteY11" fmla="*/ 331719 h 1009693"/>
                      <a:gd name="connsiteX12" fmla="*/ 902 w 1027307"/>
                      <a:gd name="connsiteY12" fmla="*/ 233961 h 1009693"/>
                      <a:gd name="connsiteX13" fmla="*/ 18627 w 1027307"/>
                      <a:gd name="connsiteY13" fmla="*/ 200242 h 1009693"/>
                      <a:gd name="connsiteX14" fmla="*/ 439136 w 1027307"/>
                      <a:gd name="connsiteY14" fmla="*/ 159065 h 1009693"/>
                      <a:gd name="connsiteX15" fmla="*/ 656491 w 1027307"/>
                      <a:gd name="connsiteY15" fmla="*/ 90 h 1009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27307" h="1009693">
                        <a:moveTo>
                          <a:pt x="656491" y="90"/>
                        </a:moveTo>
                        <a:cubicBezTo>
                          <a:pt x="693823" y="-1043"/>
                          <a:pt x="731221" y="8634"/>
                          <a:pt x="767949" y="26314"/>
                        </a:cubicBezTo>
                        <a:lnTo>
                          <a:pt x="782248" y="34755"/>
                        </a:lnTo>
                        <a:lnTo>
                          <a:pt x="777454" y="59777"/>
                        </a:lnTo>
                        <a:cubicBezTo>
                          <a:pt x="772487" y="90542"/>
                          <a:pt x="769149" y="118545"/>
                          <a:pt x="768513" y="140905"/>
                        </a:cubicBezTo>
                        <a:cubicBezTo>
                          <a:pt x="765970" y="230346"/>
                          <a:pt x="791405" y="355185"/>
                          <a:pt x="821925" y="414317"/>
                        </a:cubicBezTo>
                        <a:cubicBezTo>
                          <a:pt x="852445" y="473448"/>
                          <a:pt x="881264" y="533638"/>
                          <a:pt x="928740" y="564369"/>
                        </a:cubicBezTo>
                        <a:cubicBezTo>
                          <a:pt x="976217" y="595101"/>
                          <a:pt x="1091313" y="625414"/>
                          <a:pt x="980889" y="655934"/>
                        </a:cubicBezTo>
                        <a:cubicBezTo>
                          <a:pt x="757924" y="751305"/>
                          <a:pt x="649408" y="823789"/>
                          <a:pt x="540891" y="987833"/>
                        </a:cubicBezTo>
                        <a:cubicBezTo>
                          <a:pt x="398673" y="1025981"/>
                          <a:pt x="286119" y="1018564"/>
                          <a:pt x="196255" y="930609"/>
                        </a:cubicBezTo>
                        <a:cubicBezTo>
                          <a:pt x="106392" y="842654"/>
                          <a:pt x="34129" y="646816"/>
                          <a:pt x="1701" y="460092"/>
                        </a:cubicBezTo>
                        <a:cubicBezTo>
                          <a:pt x="746" y="412987"/>
                          <a:pt x="150" y="370531"/>
                          <a:pt x="0" y="331719"/>
                        </a:cubicBezTo>
                        <a:lnTo>
                          <a:pt x="902" y="233961"/>
                        </a:lnTo>
                        <a:lnTo>
                          <a:pt x="18627" y="200242"/>
                        </a:lnTo>
                        <a:cubicBezTo>
                          <a:pt x="101054" y="70282"/>
                          <a:pt x="241061" y="46827"/>
                          <a:pt x="439136" y="159065"/>
                        </a:cubicBezTo>
                        <a:cubicBezTo>
                          <a:pt x="507420" y="47864"/>
                          <a:pt x="581826" y="2356"/>
                          <a:pt x="656491" y="90"/>
                        </a:cubicBezTo>
                        <a:close/>
                      </a:path>
                    </a:pathLst>
                  </a:custGeom>
                  <a:solidFill>
                    <a:srgbClr val="DD2E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14952E2-1597-40BF-AF8F-8AA0458E1C4C}"/>
                  </a:ext>
                </a:extLst>
              </p:cNvPr>
              <p:cNvSpPr/>
              <p:nvPr/>
            </p:nvSpPr>
            <p:spPr>
              <a:xfrm rot="19937783">
                <a:off x="4197062" y="1815019"/>
                <a:ext cx="292025" cy="59932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686146B-9D97-4A3B-80B3-57E8FEF13ADA}"/>
                </a:ext>
              </a:extLst>
            </p:cNvPr>
            <p:cNvGrpSpPr/>
            <p:nvPr/>
          </p:nvGrpSpPr>
          <p:grpSpPr>
            <a:xfrm rot="21098563">
              <a:off x="2792516" y="3131329"/>
              <a:ext cx="877752" cy="729484"/>
              <a:chOff x="12847365" y="2128755"/>
              <a:chExt cx="1545383" cy="1284341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4D76413-5A3A-4FC9-8B87-CE56F678B655}"/>
                  </a:ext>
                </a:extLst>
              </p:cNvPr>
              <p:cNvSpPr/>
              <p:nvPr/>
            </p:nvSpPr>
            <p:spPr>
              <a:xfrm rot="512175">
                <a:off x="12847365" y="2128755"/>
                <a:ext cx="1545383" cy="1284341"/>
              </a:xfrm>
              <a:custGeom>
                <a:avLst/>
                <a:gdLst>
                  <a:gd name="connsiteX0" fmla="*/ 583790 w 1545383"/>
                  <a:gd name="connsiteY0" fmla="*/ 1553 h 1284341"/>
                  <a:gd name="connsiteX1" fmla="*/ 666899 w 1545383"/>
                  <a:gd name="connsiteY1" fmla="*/ 3073 h 1284341"/>
                  <a:gd name="connsiteX2" fmla="*/ 679751 w 1545383"/>
                  <a:gd name="connsiteY2" fmla="*/ 5686 h 1284341"/>
                  <a:gd name="connsiteX3" fmla="*/ 688602 w 1545383"/>
                  <a:gd name="connsiteY3" fmla="*/ 42800 h 1284341"/>
                  <a:gd name="connsiteX4" fmla="*/ 712441 w 1545383"/>
                  <a:gd name="connsiteY4" fmla="*/ 92726 h 1284341"/>
                  <a:gd name="connsiteX5" fmla="*/ 719133 w 1545383"/>
                  <a:gd name="connsiteY5" fmla="*/ 77365 h 1284341"/>
                  <a:gd name="connsiteX6" fmla="*/ 719380 w 1545383"/>
                  <a:gd name="connsiteY6" fmla="*/ 70608 h 1284341"/>
                  <a:gd name="connsiteX7" fmla="*/ 719624 w 1545383"/>
                  <a:gd name="connsiteY7" fmla="*/ 70749 h 1284341"/>
                  <a:gd name="connsiteX8" fmla="*/ 722550 w 1545383"/>
                  <a:gd name="connsiteY8" fmla="*/ 77816 h 1284341"/>
                  <a:gd name="connsiteX9" fmla="*/ 731231 w 1545383"/>
                  <a:gd name="connsiteY9" fmla="*/ 81410 h 1284341"/>
                  <a:gd name="connsiteX10" fmla="*/ 745576 w 1545383"/>
                  <a:gd name="connsiteY10" fmla="*/ 81410 h 1284341"/>
                  <a:gd name="connsiteX11" fmla="*/ 746104 w 1545383"/>
                  <a:gd name="connsiteY11" fmla="*/ 82929 h 1284341"/>
                  <a:gd name="connsiteX12" fmla="*/ 757011 w 1545383"/>
                  <a:gd name="connsiteY12" fmla="*/ 95647 h 1284341"/>
                  <a:gd name="connsiteX13" fmla="*/ 761023 w 1545383"/>
                  <a:gd name="connsiteY13" fmla="*/ 91334 h 1284341"/>
                  <a:gd name="connsiteX14" fmla="*/ 763431 w 1545383"/>
                  <a:gd name="connsiteY14" fmla="*/ 81411 h 1284341"/>
                  <a:gd name="connsiteX15" fmla="*/ 786680 w 1545383"/>
                  <a:gd name="connsiteY15" fmla="*/ 81412 h 1284341"/>
                  <a:gd name="connsiteX16" fmla="*/ 789144 w 1545383"/>
                  <a:gd name="connsiteY16" fmla="*/ 80390 h 1284341"/>
                  <a:gd name="connsiteX17" fmla="*/ 794090 w 1545383"/>
                  <a:gd name="connsiteY17" fmla="*/ 94627 h 1284341"/>
                  <a:gd name="connsiteX18" fmla="*/ 804998 w 1545383"/>
                  <a:gd name="connsiteY18" fmla="*/ 107345 h 1284341"/>
                  <a:gd name="connsiteX19" fmla="*/ 813129 w 1545383"/>
                  <a:gd name="connsiteY19" fmla="*/ 52621 h 1284341"/>
                  <a:gd name="connsiteX20" fmla="*/ 812408 w 1545383"/>
                  <a:gd name="connsiteY20" fmla="*/ 41334 h 1284341"/>
                  <a:gd name="connsiteX21" fmla="*/ 846960 w 1545383"/>
                  <a:gd name="connsiteY21" fmla="*/ 53713 h 1284341"/>
                  <a:gd name="connsiteX22" fmla="*/ 1110007 w 1545383"/>
                  <a:gd name="connsiteY22" fmla="*/ 276172 h 1284341"/>
                  <a:gd name="connsiteX23" fmla="*/ 1538277 w 1545383"/>
                  <a:gd name="connsiteY23" fmla="*/ 631561 h 1284341"/>
                  <a:gd name="connsiteX24" fmla="*/ 170982 w 1545383"/>
                  <a:gd name="connsiteY24" fmla="*/ 1039052 h 1284341"/>
                  <a:gd name="connsiteX25" fmla="*/ 512554 w 1545383"/>
                  <a:gd name="connsiteY25" fmla="*/ 19198 h 1284341"/>
                  <a:gd name="connsiteX26" fmla="*/ 583790 w 1545383"/>
                  <a:gd name="connsiteY26" fmla="*/ 1553 h 128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45383" h="1284341">
                    <a:moveTo>
                      <a:pt x="583790" y="1553"/>
                    </a:moveTo>
                    <a:cubicBezTo>
                      <a:pt x="609816" y="-996"/>
                      <a:pt x="637822" y="-352"/>
                      <a:pt x="666899" y="3073"/>
                    </a:cubicBezTo>
                    <a:lnTo>
                      <a:pt x="679751" y="5686"/>
                    </a:lnTo>
                    <a:lnTo>
                      <a:pt x="688602" y="42800"/>
                    </a:lnTo>
                    <a:cubicBezTo>
                      <a:pt x="697545" y="74515"/>
                      <a:pt x="706198" y="93663"/>
                      <a:pt x="712441" y="92726"/>
                    </a:cubicBezTo>
                    <a:cubicBezTo>
                      <a:pt x="715562" y="92256"/>
                      <a:pt x="717785" y="86811"/>
                      <a:pt x="719133" y="77365"/>
                    </a:cubicBezTo>
                    <a:lnTo>
                      <a:pt x="719380" y="70608"/>
                    </a:lnTo>
                    <a:lnTo>
                      <a:pt x="719624" y="70749"/>
                    </a:lnTo>
                    <a:lnTo>
                      <a:pt x="722550" y="77816"/>
                    </a:lnTo>
                    <a:cubicBezTo>
                      <a:pt x="724772" y="80036"/>
                      <a:pt x="727841" y="81410"/>
                      <a:pt x="731231" y="81410"/>
                    </a:cubicBezTo>
                    <a:lnTo>
                      <a:pt x="745576" y="81410"/>
                    </a:lnTo>
                    <a:lnTo>
                      <a:pt x="746104" y="82929"/>
                    </a:lnTo>
                    <a:cubicBezTo>
                      <a:pt x="750166" y="91563"/>
                      <a:pt x="753890" y="96116"/>
                      <a:pt x="757011" y="95647"/>
                    </a:cubicBezTo>
                    <a:cubicBezTo>
                      <a:pt x="758572" y="95413"/>
                      <a:pt x="759908" y="93934"/>
                      <a:pt x="761023" y="91334"/>
                    </a:cubicBezTo>
                    <a:lnTo>
                      <a:pt x="763431" y="81411"/>
                    </a:lnTo>
                    <a:lnTo>
                      <a:pt x="786680" y="81412"/>
                    </a:lnTo>
                    <a:lnTo>
                      <a:pt x="789144" y="80390"/>
                    </a:lnTo>
                    <a:lnTo>
                      <a:pt x="794090" y="94627"/>
                    </a:lnTo>
                    <a:cubicBezTo>
                      <a:pt x="798153" y="103262"/>
                      <a:pt x="801877" y="107813"/>
                      <a:pt x="804998" y="107345"/>
                    </a:cubicBezTo>
                    <a:cubicBezTo>
                      <a:pt x="811241" y="106407"/>
                      <a:pt x="813891" y="85566"/>
                      <a:pt x="813129" y="52621"/>
                    </a:cubicBezTo>
                    <a:lnTo>
                      <a:pt x="812408" y="41334"/>
                    </a:lnTo>
                    <a:lnTo>
                      <a:pt x="846960" y="53713"/>
                    </a:lnTo>
                    <a:cubicBezTo>
                      <a:pt x="965893" y="105333"/>
                      <a:pt x="1072934" y="188277"/>
                      <a:pt x="1110007" y="276172"/>
                    </a:cubicBezTo>
                    <a:cubicBezTo>
                      <a:pt x="1324925" y="743931"/>
                      <a:pt x="1509380" y="515741"/>
                      <a:pt x="1538277" y="631561"/>
                    </a:cubicBezTo>
                    <a:cubicBezTo>
                      <a:pt x="1623254" y="855660"/>
                      <a:pt x="933005" y="1693715"/>
                      <a:pt x="170982" y="1039052"/>
                    </a:cubicBezTo>
                    <a:cubicBezTo>
                      <a:pt x="-321065" y="368310"/>
                      <a:pt x="393311" y="-1271"/>
                      <a:pt x="512554" y="19198"/>
                    </a:cubicBezTo>
                    <a:cubicBezTo>
                      <a:pt x="533715" y="9847"/>
                      <a:pt x="557763" y="4105"/>
                      <a:pt x="583790" y="1553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A92941E-747B-46BC-8EE8-BFFF388CBF7E}"/>
                  </a:ext>
                </a:extLst>
              </p:cNvPr>
              <p:cNvSpPr/>
              <p:nvPr/>
            </p:nvSpPr>
            <p:spPr>
              <a:xfrm rot="19017536" flipH="1">
                <a:off x="13066842" y="2391414"/>
                <a:ext cx="130905" cy="8768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EE1523A3-6739-43CA-9EE6-DCA54C97C527}"/>
                  </a:ext>
                </a:extLst>
              </p:cNvPr>
              <p:cNvSpPr/>
              <p:nvPr/>
            </p:nvSpPr>
            <p:spPr>
              <a:xfrm rot="4225770">
                <a:off x="12862355" y="2165632"/>
                <a:ext cx="324824" cy="324824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C5C4F02-6484-4603-B9CF-D612444BDAC4}"/>
                </a:ext>
              </a:extLst>
            </p:cNvPr>
            <p:cNvGrpSpPr/>
            <p:nvPr/>
          </p:nvGrpSpPr>
          <p:grpSpPr>
            <a:xfrm>
              <a:off x="2450211" y="3255601"/>
              <a:ext cx="1603389" cy="1214222"/>
              <a:chOff x="1735559" y="2176798"/>
              <a:chExt cx="661880" cy="501232"/>
            </a:xfrm>
          </p:grpSpPr>
          <p:sp>
            <p:nvSpPr>
              <p:cNvPr id="72" name="Oval 18">
                <a:extLst>
                  <a:ext uri="{FF2B5EF4-FFF2-40B4-BE49-F238E27FC236}">
                    <a16:creationId xmlns:a16="http://schemas.microsoft.com/office/drawing/2014/main" id="{E953F166-BCA2-436D-9831-49AF962E067E}"/>
                  </a:ext>
                </a:extLst>
              </p:cNvPr>
              <p:cNvSpPr/>
              <p:nvPr/>
            </p:nvSpPr>
            <p:spPr>
              <a:xfrm rot="12505378" flipH="1">
                <a:off x="1819163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18">
                <a:extLst>
                  <a:ext uri="{FF2B5EF4-FFF2-40B4-BE49-F238E27FC236}">
                    <a16:creationId xmlns:a16="http://schemas.microsoft.com/office/drawing/2014/main" id="{E42E5B58-8D66-4123-85C1-325B3C9E9D58}"/>
                  </a:ext>
                </a:extLst>
              </p:cNvPr>
              <p:cNvSpPr/>
              <p:nvPr/>
            </p:nvSpPr>
            <p:spPr>
              <a:xfrm rot="8660870" flipH="1">
                <a:off x="2156795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18">
                <a:extLst>
                  <a:ext uri="{FF2B5EF4-FFF2-40B4-BE49-F238E27FC236}">
                    <a16:creationId xmlns:a16="http://schemas.microsoft.com/office/drawing/2014/main" id="{825DF9A9-2662-45BE-BAAA-4491CBEF1FAF}"/>
                  </a:ext>
                </a:extLst>
              </p:cNvPr>
              <p:cNvSpPr/>
              <p:nvPr/>
            </p:nvSpPr>
            <p:spPr>
              <a:xfrm rot="657282">
                <a:off x="2290378" y="2427370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18">
                <a:extLst>
                  <a:ext uri="{FF2B5EF4-FFF2-40B4-BE49-F238E27FC236}">
                    <a16:creationId xmlns:a16="http://schemas.microsoft.com/office/drawing/2014/main" id="{A02A5685-01D8-47C1-9E6E-5A2AF46C6583}"/>
                  </a:ext>
                </a:extLst>
              </p:cNvPr>
              <p:cNvSpPr/>
              <p:nvPr/>
            </p:nvSpPr>
            <p:spPr>
              <a:xfrm flipH="1">
                <a:off x="1735559" y="2484523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18">
                <a:extLst>
                  <a:ext uri="{FF2B5EF4-FFF2-40B4-BE49-F238E27FC236}">
                    <a16:creationId xmlns:a16="http://schemas.microsoft.com/office/drawing/2014/main" id="{0249F49D-2392-4F71-B7F5-D2AF5EAEF8BE}"/>
                  </a:ext>
                </a:extLst>
              </p:cNvPr>
              <p:cNvSpPr/>
              <p:nvPr/>
            </p:nvSpPr>
            <p:spPr>
              <a:xfrm rot="8660870" flipH="1">
                <a:off x="2039005" y="2179044"/>
                <a:ext cx="114772" cy="123121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18">
                <a:extLst>
                  <a:ext uri="{FF2B5EF4-FFF2-40B4-BE49-F238E27FC236}">
                    <a16:creationId xmlns:a16="http://schemas.microsoft.com/office/drawing/2014/main" id="{273CA8AC-C07D-4988-8319-D6E40AF0BCD7}"/>
                  </a:ext>
                </a:extLst>
              </p:cNvPr>
              <p:cNvSpPr/>
              <p:nvPr/>
            </p:nvSpPr>
            <p:spPr>
              <a:xfrm rot="19961559">
                <a:off x="2081931" y="2222576"/>
                <a:ext cx="70482" cy="101015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18">
                <a:extLst>
                  <a:ext uri="{FF2B5EF4-FFF2-40B4-BE49-F238E27FC236}">
                    <a16:creationId xmlns:a16="http://schemas.microsoft.com/office/drawing/2014/main" id="{F085D167-4A00-453B-B345-E9D5D6764B96}"/>
                  </a:ext>
                </a:extLst>
              </p:cNvPr>
              <p:cNvSpPr/>
              <p:nvPr/>
            </p:nvSpPr>
            <p:spPr>
              <a:xfrm rot="12939130">
                <a:off x="1911945" y="2187193"/>
                <a:ext cx="114772" cy="123121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18">
                <a:extLst>
                  <a:ext uri="{FF2B5EF4-FFF2-40B4-BE49-F238E27FC236}">
                    <a16:creationId xmlns:a16="http://schemas.microsoft.com/office/drawing/2014/main" id="{AE9D3850-30A4-4449-9303-6A928145C156}"/>
                  </a:ext>
                </a:extLst>
              </p:cNvPr>
              <p:cNvSpPr/>
              <p:nvPr/>
            </p:nvSpPr>
            <p:spPr>
              <a:xfrm rot="1638441" flipH="1">
                <a:off x="1913375" y="2221995"/>
                <a:ext cx="81784" cy="101015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DD74BB92-A802-4008-80E9-188B9561D092}"/>
                </a:ext>
              </a:extLst>
            </p:cNvPr>
            <p:cNvSpPr/>
            <p:nvPr/>
          </p:nvSpPr>
          <p:spPr>
            <a:xfrm>
              <a:off x="3162060" y="3316706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7FCD580-BC9B-4821-A089-2577450D4CF6}"/>
                </a:ext>
              </a:extLst>
            </p:cNvPr>
            <p:cNvSpPr/>
            <p:nvPr/>
          </p:nvSpPr>
          <p:spPr>
            <a:xfrm>
              <a:off x="3222173" y="3275064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05515EE-D88F-4325-ADFA-CAE09E438E44}"/>
                </a:ext>
              </a:extLst>
            </p:cNvPr>
            <p:cNvSpPr/>
            <p:nvPr/>
          </p:nvSpPr>
          <p:spPr>
            <a:xfrm>
              <a:off x="3290579" y="3267701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BF4B7BF-8F04-48D4-8AD5-6D7F106756BC}"/>
                </a:ext>
              </a:extLst>
            </p:cNvPr>
            <p:cNvSpPr/>
            <p:nvPr/>
          </p:nvSpPr>
          <p:spPr>
            <a:xfrm>
              <a:off x="3126178" y="3384055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D913508E-CA05-4726-9A13-EF26B7E5E682}"/>
                </a:ext>
              </a:extLst>
            </p:cNvPr>
            <p:cNvSpPr/>
            <p:nvPr/>
          </p:nvSpPr>
          <p:spPr>
            <a:xfrm flipH="1">
              <a:off x="2958228" y="3288947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8E937EEA-F8F6-4240-B272-2AF7ECDA88EF}"/>
                </a:ext>
              </a:extLst>
            </p:cNvPr>
            <p:cNvSpPr/>
            <p:nvPr/>
          </p:nvSpPr>
          <p:spPr>
            <a:xfrm flipH="1">
              <a:off x="3022492" y="3299150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488679EF-9F37-44B0-A579-E88D658D34A7}"/>
                </a:ext>
              </a:extLst>
            </p:cNvPr>
            <p:cNvSpPr/>
            <p:nvPr/>
          </p:nvSpPr>
          <p:spPr>
            <a:xfrm flipH="1">
              <a:off x="3070623" y="3340245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F23489CB-E5FC-4C0D-960C-BC7577DF6DB8}"/>
                </a:ext>
              </a:extLst>
            </p:cNvPr>
            <p:cNvSpPr/>
            <p:nvPr/>
          </p:nvSpPr>
          <p:spPr>
            <a:xfrm flipH="1">
              <a:off x="3093285" y="3406266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21-26-3">
            <a:hlinkClick r:id="" action="ppaction://media"/>
            <a:extLst>
              <a:ext uri="{FF2B5EF4-FFF2-40B4-BE49-F238E27FC236}">
                <a16:creationId xmlns:a16="http://schemas.microsoft.com/office/drawing/2014/main" id="{A2B058C4-B583-41C7-B7DA-3DEED46C42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8" name="2sec">
            <a:hlinkClick r:id="" action="ppaction://media"/>
            <a:extLst>
              <a:ext uri="{FF2B5EF4-FFF2-40B4-BE49-F238E27FC236}">
                <a16:creationId xmlns:a16="http://schemas.microsoft.com/office/drawing/2014/main" id="{39903153-ECC0-4752-B93D-57CAC9B1F3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1510" y="96032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 climbs a tree.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489371"/>
            <a:ext cx="5965608" cy="23327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428692F-6146-4C69-AC79-1B20D9666BB7}"/>
              </a:ext>
            </a:extLst>
          </p:cNvPr>
          <p:cNvGrpSpPr/>
          <p:nvPr/>
        </p:nvGrpSpPr>
        <p:grpSpPr>
          <a:xfrm>
            <a:off x="48348" y="1337041"/>
            <a:ext cx="5649424" cy="4152330"/>
            <a:chOff x="5430945" y="739473"/>
            <a:chExt cx="5509257" cy="4049307"/>
          </a:xfrm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78E36DC4-986A-4C46-9B49-504B2D2CC23E}"/>
                </a:ext>
              </a:extLst>
            </p:cNvPr>
            <p:cNvSpPr/>
            <p:nvPr/>
          </p:nvSpPr>
          <p:spPr>
            <a:xfrm rot="20271254">
              <a:off x="7222790" y="3306022"/>
              <a:ext cx="280281" cy="788840"/>
            </a:xfrm>
            <a:custGeom>
              <a:avLst/>
              <a:gdLst>
                <a:gd name="connsiteX0" fmla="*/ 0 w 50800"/>
                <a:gd name="connsiteY0" fmla="*/ 0 h 762000"/>
                <a:gd name="connsiteX1" fmla="*/ 50800 w 50800"/>
                <a:gd name="connsiteY1" fmla="*/ 0 h 762000"/>
                <a:gd name="connsiteX2" fmla="*/ 50800 w 50800"/>
                <a:gd name="connsiteY2" fmla="*/ 762000 h 762000"/>
                <a:gd name="connsiteX3" fmla="*/ 0 w 50800"/>
                <a:gd name="connsiteY3" fmla="*/ 762000 h 762000"/>
                <a:gd name="connsiteX4" fmla="*/ 0 w 50800"/>
                <a:gd name="connsiteY4" fmla="*/ 0 h 762000"/>
                <a:gd name="connsiteX0" fmla="*/ 0 w 95250"/>
                <a:gd name="connsiteY0" fmla="*/ 133350 h 895350"/>
                <a:gd name="connsiteX1" fmla="*/ 95250 w 95250"/>
                <a:gd name="connsiteY1" fmla="*/ 0 h 895350"/>
                <a:gd name="connsiteX2" fmla="*/ 50800 w 95250"/>
                <a:gd name="connsiteY2" fmla="*/ 895350 h 895350"/>
                <a:gd name="connsiteX3" fmla="*/ 0 w 95250"/>
                <a:gd name="connsiteY3" fmla="*/ 895350 h 895350"/>
                <a:gd name="connsiteX4" fmla="*/ 0 w 95250"/>
                <a:gd name="connsiteY4" fmla="*/ 133350 h 895350"/>
                <a:gd name="connsiteX0" fmla="*/ 0 w 184150"/>
                <a:gd name="connsiteY0" fmla="*/ 50800 h 895350"/>
                <a:gd name="connsiteX1" fmla="*/ 184150 w 184150"/>
                <a:gd name="connsiteY1" fmla="*/ 0 h 895350"/>
                <a:gd name="connsiteX2" fmla="*/ 139700 w 184150"/>
                <a:gd name="connsiteY2" fmla="*/ 895350 h 895350"/>
                <a:gd name="connsiteX3" fmla="*/ 88900 w 184150"/>
                <a:gd name="connsiteY3" fmla="*/ 895350 h 895350"/>
                <a:gd name="connsiteX4" fmla="*/ 0 w 184150"/>
                <a:gd name="connsiteY4" fmla="*/ 50800 h 8953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476291 w 660441"/>
                <a:gd name="connsiteY0" fmla="*/ 50800 h 1781950"/>
                <a:gd name="connsiteX1" fmla="*/ 660441 w 660441"/>
                <a:gd name="connsiteY1" fmla="*/ 0 h 1781950"/>
                <a:gd name="connsiteX2" fmla="*/ 615991 w 660441"/>
                <a:gd name="connsiteY2" fmla="*/ 895350 h 1781950"/>
                <a:gd name="connsiteX3" fmla="*/ 171491 w 660441"/>
                <a:gd name="connsiteY3" fmla="*/ 1733550 h 1781950"/>
                <a:gd name="connsiteX4" fmla="*/ 476291 w 660441"/>
                <a:gd name="connsiteY4" fmla="*/ 50800 h 1781950"/>
                <a:gd name="connsiteX0" fmla="*/ 697308 w 881458"/>
                <a:gd name="connsiteY0" fmla="*/ 50800 h 2181922"/>
                <a:gd name="connsiteX1" fmla="*/ 881458 w 881458"/>
                <a:gd name="connsiteY1" fmla="*/ 0 h 2181922"/>
                <a:gd name="connsiteX2" fmla="*/ 837008 w 881458"/>
                <a:gd name="connsiteY2" fmla="*/ 895350 h 2181922"/>
                <a:gd name="connsiteX3" fmla="*/ 392508 w 881458"/>
                <a:gd name="connsiteY3" fmla="*/ 1733550 h 2181922"/>
                <a:gd name="connsiteX4" fmla="*/ 5159 w 881458"/>
                <a:gd name="connsiteY4" fmla="*/ 2101850 h 2181922"/>
                <a:gd name="connsiteX5" fmla="*/ 697308 w 881458"/>
                <a:gd name="connsiteY5" fmla="*/ 50800 h 2181922"/>
                <a:gd name="connsiteX0" fmla="*/ 694345 w 897545"/>
                <a:gd name="connsiteY0" fmla="*/ 50800 h 2197151"/>
                <a:gd name="connsiteX1" fmla="*/ 878495 w 897545"/>
                <a:gd name="connsiteY1" fmla="*/ 0 h 2197151"/>
                <a:gd name="connsiteX2" fmla="*/ 834045 w 897545"/>
                <a:gd name="connsiteY2" fmla="*/ 895350 h 2197151"/>
                <a:gd name="connsiteX3" fmla="*/ 897545 w 897545"/>
                <a:gd name="connsiteY3" fmla="*/ 1854200 h 2197151"/>
                <a:gd name="connsiteX4" fmla="*/ 2196 w 897545"/>
                <a:gd name="connsiteY4" fmla="*/ 2101850 h 2197151"/>
                <a:gd name="connsiteX5" fmla="*/ 694345 w 897545"/>
                <a:gd name="connsiteY5" fmla="*/ 50800 h 2197151"/>
                <a:gd name="connsiteX0" fmla="*/ 472833 w 676033"/>
                <a:gd name="connsiteY0" fmla="*/ 50800 h 2032823"/>
                <a:gd name="connsiteX1" fmla="*/ 656983 w 676033"/>
                <a:gd name="connsiteY1" fmla="*/ 0 h 2032823"/>
                <a:gd name="connsiteX2" fmla="*/ 612533 w 676033"/>
                <a:gd name="connsiteY2" fmla="*/ 895350 h 2032823"/>
                <a:gd name="connsiteX3" fmla="*/ 676033 w 676033"/>
                <a:gd name="connsiteY3" fmla="*/ 1854200 h 2032823"/>
                <a:gd name="connsiteX4" fmla="*/ 2934 w 676033"/>
                <a:gd name="connsiteY4" fmla="*/ 1892300 h 2032823"/>
                <a:gd name="connsiteX5" fmla="*/ 472833 w 676033"/>
                <a:gd name="connsiteY5" fmla="*/ 50800 h 2032823"/>
                <a:gd name="connsiteX0" fmla="*/ 472889 w 676089"/>
                <a:gd name="connsiteY0" fmla="*/ 50800 h 2160032"/>
                <a:gd name="connsiteX1" fmla="*/ 657039 w 676089"/>
                <a:gd name="connsiteY1" fmla="*/ 0 h 2160032"/>
                <a:gd name="connsiteX2" fmla="*/ 612589 w 676089"/>
                <a:gd name="connsiteY2" fmla="*/ 895350 h 2160032"/>
                <a:gd name="connsiteX3" fmla="*/ 676089 w 676089"/>
                <a:gd name="connsiteY3" fmla="*/ 1854200 h 2160032"/>
                <a:gd name="connsiteX4" fmla="*/ 2990 w 676089"/>
                <a:gd name="connsiteY4" fmla="*/ 1892300 h 2160032"/>
                <a:gd name="connsiteX5" fmla="*/ 472889 w 676089"/>
                <a:gd name="connsiteY5" fmla="*/ 50800 h 2160032"/>
                <a:gd name="connsiteX0" fmla="*/ 473143 w 657293"/>
                <a:gd name="connsiteY0" fmla="*/ 50800 h 2051550"/>
                <a:gd name="connsiteX1" fmla="*/ 657293 w 657293"/>
                <a:gd name="connsiteY1" fmla="*/ 0 h 2051550"/>
                <a:gd name="connsiteX2" fmla="*/ 612843 w 657293"/>
                <a:gd name="connsiteY2" fmla="*/ 895350 h 2051550"/>
                <a:gd name="connsiteX3" fmla="*/ 625543 w 657293"/>
                <a:gd name="connsiteY3" fmla="*/ 1606550 h 2051550"/>
                <a:gd name="connsiteX4" fmla="*/ 3244 w 657293"/>
                <a:gd name="connsiteY4" fmla="*/ 1892300 h 2051550"/>
                <a:gd name="connsiteX5" fmla="*/ 473143 w 657293"/>
                <a:gd name="connsiteY5" fmla="*/ 50800 h 2051550"/>
                <a:gd name="connsiteX0" fmla="*/ 472236 w 656386"/>
                <a:gd name="connsiteY0" fmla="*/ 50800 h 2156031"/>
                <a:gd name="connsiteX1" fmla="*/ 656386 w 656386"/>
                <a:gd name="connsiteY1" fmla="*/ 0 h 2156031"/>
                <a:gd name="connsiteX2" fmla="*/ 611936 w 656386"/>
                <a:gd name="connsiteY2" fmla="*/ 895350 h 2156031"/>
                <a:gd name="connsiteX3" fmla="*/ 624636 w 656386"/>
                <a:gd name="connsiteY3" fmla="*/ 1606550 h 2156031"/>
                <a:gd name="connsiteX4" fmla="*/ 2337 w 656386"/>
                <a:gd name="connsiteY4" fmla="*/ 1892300 h 2156031"/>
                <a:gd name="connsiteX5" fmla="*/ 472236 w 656386"/>
                <a:gd name="connsiteY5" fmla="*/ 50800 h 2156031"/>
                <a:gd name="connsiteX0" fmla="*/ 440579 w 624729"/>
                <a:gd name="connsiteY0" fmla="*/ 50800 h 2149521"/>
                <a:gd name="connsiteX1" fmla="*/ 624729 w 624729"/>
                <a:gd name="connsiteY1" fmla="*/ 0 h 2149521"/>
                <a:gd name="connsiteX2" fmla="*/ 580279 w 624729"/>
                <a:gd name="connsiteY2" fmla="*/ 895350 h 2149521"/>
                <a:gd name="connsiteX3" fmla="*/ 592979 w 624729"/>
                <a:gd name="connsiteY3" fmla="*/ 1606550 h 2149521"/>
                <a:gd name="connsiteX4" fmla="*/ 2430 w 624729"/>
                <a:gd name="connsiteY4" fmla="*/ 1879600 h 2149521"/>
                <a:gd name="connsiteX5" fmla="*/ 440579 w 624729"/>
                <a:gd name="connsiteY5" fmla="*/ 50800 h 2149521"/>
                <a:gd name="connsiteX0" fmla="*/ 448961 w 633111"/>
                <a:gd name="connsiteY0" fmla="*/ 50800 h 2149521"/>
                <a:gd name="connsiteX1" fmla="*/ 633111 w 633111"/>
                <a:gd name="connsiteY1" fmla="*/ 0 h 2149521"/>
                <a:gd name="connsiteX2" fmla="*/ 588661 w 633111"/>
                <a:gd name="connsiteY2" fmla="*/ 895350 h 2149521"/>
                <a:gd name="connsiteX3" fmla="*/ 601361 w 633111"/>
                <a:gd name="connsiteY3" fmla="*/ 1606550 h 2149521"/>
                <a:gd name="connsiteX4" fmla="*/ 10812 w 633111"/>
                <a:gd name="connsiteY4" fmla="*/ 1879600 h 2149521"/>
                <a:gd name="connsiteX5" fmla="*/ 448961 w 633111"/>
                <a:gd name="connsiteY5" fmla="*/ 50800 h 2149521"/>
                <a:gd name="connsiteX0" fmla="*/ 443856 w 628006"/>
                <a:gd name="connsiteY0" fmla="*/ 50800 h 2149521"/>
                <a:gd name="connsiteX1" fmla="*/ 628006 w 628006"/>
                <a:gd name="connsiteY1" fmla="*/ 0 h 2149521"/>
                <a:gd name="connsiteX2" fmla="*/ 583556 w 628006"/>
                <a:gd name="connsiteY2" fmla="*/ 895350 h 2149521"/>
                <a:gd name="connsiteX3" fmla="*/ 596256 w 628006"/>
                <a:gd name="connsiteY3" fmla="*/ 1606550 h 2149521"/>
                <a:gd name="connsiteX4" fmla="*/ 5707 w 628006"/>
                <a:gd name="connsiteY4" fmla="*/ 1879600 h 2149521"/>
                <a:gd name="connsiteX5" fmla="*/ 443856 w 628006"/>
                <a:gd name="connsiteY5" fmla="*/ 50800 h 2149521"/>
                <a:gd name="connsiteX0" fmla="*/ 472734 w 656884"/>
                <a:gd name="connsiteY0" fmla="*/ 50800 h 2149521"/>
                <a:gd name="connsiteX1" fmla="*/ 656884 w 656884"/>
                <a:gd name="connsiteY1" fmla="*/ 0 h 2149521"/>
                <a:gd name="connsiteX2" fmla="*/ 612434 w 656884"/>
                <a:gd name="connsiteY2" fmla="*/ 895350 h 2149521"/>
                <a:gd name="connsiteX3" fmla="*/ 625134 w 656884"/>
                <a:gd name="connsiteY3" fmla="*/ 1606550 h 2149521"/>
                <a:gd name="connsiteX4" fmla="*/ 34585 w 656884"/>
                <a:gd name="connsiteY4" fmla="*/ 1879600 h 2149521"/>
                <a:gd name="connsiteX5" fmla="*/ 472734 w 656884"/>
                <a:gd name="connsiteY5" fmla="*/ 50800 h 2149521"/>
                <a:gd name="connsiteX0" fmla="*/ 470442 w 654592"/>
                <a:gd name="connsiteY0" fmla="*/ 50800 h 2149521"/>
                <a:gd name="connsiteX1" fmla="*/ 654592 w 654592"/>
                <a:gd name="connsiteY1" fmla="*/ 0 h 2149521"/>
                <a:gd name="connsiteX2" fmla="*/ 610142 w 654592"/>
                <a:gd name="connsiteY2" fmla="*/ 895350 h 2149521"/>
                <a:gd name="connsiteX3" fmla="*/ 622842 w 654592"/>
                <a:gd name="connsiteY3" fmla="*/ 1606550 h 2149521"/>
                <a:gd name="connsiteX4" fmla="*/ 32293 w 654592"/>
                <a:gd name="connsiteY4" fmla="*/ 1879600 h 2149521"/>
                <a:gd name="connsiteX5" fmla="*/ 470442 w 654592"/>
                <a:gd name="connsiteY5" fmla="*/ 50800 h 2149521"/>
                <a:gd name="connsiteX0" fmla="*/ 439570 w 655470"/>
                <a:gd name="connsiteY0" fmla="*/ 50800 h 2149521"/>
                <a:gd name="connsiteX1" fmla="*/ 655470 w 655470"/>
                <a:gd name="connsiteY1" fmla="*/ 0 h 2149521"/>
                <a:gd name="connsiteX2" fmla="*/ 611020 w 655470"/>
                <a:gd name="connsiteY2" fmla="*/ 895350 h 2149521"/>
                <a:gd name="connsiteX3" fmla="*/ 623720 w 655470"/>
                <a:gd name="connsiteY3" fmla="*/ 1606550 h 2149521"/>
                <a:gd name="connsiteX4" fmla="*/ 33171 w 655470"/>
                <a:gd name="connsiteY4" fmla="*/ 1879600 h 2149521"/>
                <a:gd name="connsiteX5" fmla="*/ 439570 w 655470"/>
                <a:gd name="connsiteY5" fmla="*/ 50800 h 2149521"/>
                <a:gd name="connsiteX0" fmla="*/ 437146 w 653046"/>
                <a:gd name="connsiteY0" fmla="*/ 50800 h 2149521"/>
                <a:gd name="connsiteX1" fmla="*/ 653046 w 653046"/>
                <a:gd name="connsiteY1" fmla="*/ 0 h 2149521"/>
                <a:gd name="connsiteX2" fmla="*/ 608596 w 653046"/>
                <a:gd name="connsiteY2" fmla="*/ 895350 h 2149521"/>
                <a:gd name="connsiteX3" fmla="*/ 621296 w 653046"/>
                <a:gd name="connsiteY3" fmla="*/ 1606550 h 2149521"/>
                <a:gd name="connsiteX4" fmla="*/ 30747 w 653046"/>
                <a:gd name="connsiteY4" fmla="*/ 1879600 h 2149521"/>
                <a:gd name="connsiteX5" fmla="*/ 437146 w 653046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621296 w 757363"/>
                <a:gd name="connsiteY3" fmla="*/ 1606550 h 2149521"/>
                <a:gd name="connsiteX4" fmla="*/ 30747 w 757363"/>
                <a:gd name="connsiteY4" fmla="*/ 1879600 h 2149521"/>
                <a:gd name="connsiteX5" fmla="*/ 437146 w 757363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41585"/>
                <a:gd name="connsiteY0" fmla="*/ 50800 h 2149521"/>
                <a:gd name="connsiteX1" fmla="*/ 653046 w 741585"/>
                <a:gd name="connsiteY1" fmla="*/ 0 h 2149521"/>
                <a:gd name="connsiteX2" fmla="*/ 526046 w 741585"/>
                <a:gd name="connsiteY2" fmla="*/ 920750 h 2149521"/>
                <a:gd name="connsiteX3" fmla="*/ 240295 w 741585"/>
                <a:gd name="connsiteY3" fmla="*/ 1968499 h 2149521"/>
                <a:gd name="connsiteX4" fmla="*/ 621296 w 741585"/>
                <a:gd name="connsiteY4" fmla="*/ 1606550 h 2149521"/>
                <a:gd name="connsiteX5" fmla="*/ 30747 w 741585"/>
                <a:gd name="connsiteY5" fmla="*/ 1879600 h 2149521"/>
                <a:gd name="connsiteX6" fmla="*/ 437146 w 741585"/>
                <a:gd name="connsiteY6" fmla="*/ 50800 h 2149521"/>
                <a:gd name="connsiteX0" fmla="*/ 437146 w 763795"/>
                <a:gd name="connsiteY0" fmla="*/ 50800 h 2149521"/>
                <a:gd name="connsiteX1" fmla="*/ 653046 w 763795"/>
                <a:gd name="connsiteY1" fmla="*/ 0 h 2149521"/>
                <a:gd name="connsiteX2" fmla="*/ 526046 w 763795"/>
                <a:gd name="connsiteY2" fmla="*/ 920750 h 2149521"/>
                <a:gd name="connsiteX3" fmla="*/ 240295 w 763795"/>
                <a:gd name="connsiteY3" fmla="*/ 1968499 h 2149521"/>
                <a:gd name="connsiteX4" fmla="*/ 621296 w 763795"/>
                <a:gd name="connsiteY4" fmla="*/ 1606550 h 2149521"/>
                <a:gd name="connsiteX5" fmla="*/ 30747 w 763795"/>
                <a:gd name="connsiteY5" fmla="*/ 1879600 h 2149521"/>
                <a:gd name="connsiteX6" fmla="*/ 437146 w 763795"/>
                <a:gd name="connsiteY6" fmla="*/ 50800 h 2149521"/>
                <a:gd name="connsiteX0" fmla="*/ 437146 w 763795"/>
                <a:gd name="connsiteY0" fmla="*/ 50800 h 2137254"/>
                <a:gd name="connsiteX1" fmla="*/ 653046 w 763795"/>
                <a:gd name="connsiteY1" fmla="*/ 0 h 2137254"/>
                <a:gd name="connsiteX2" fmla="*/ 526046 w 763795"/>
                <a:gd name="connsiteY2" fmla="*/ 920750 h 2137254"/>
                <a:gd name="connsiteX3" fmla="*/ 240295 w 763795"/>
                <a:gd name="connsiteY3" fmla="*/ 1968499 h 2137254"/>
                <a:gd name="connsiteX4" fmla="*/ 551446 w 763795"/>
                <a:gd name="connsiteY4" fmla="*/ 1581150 h 2137254"/>
                <a:gd name="connsiteX5" fmla="*/ 30747 w 763795"/>
                <a:gd name="connsiteY5" fmla="*/ 1879600 h 2137254"/>
                <a:gd name="connsiteX6" fmla="*/ 437146 w 763795"/>
                <a:gd name="connsiteY6" fmla="*/ 50800 h 2137254"/>
                <a:gd name="connsiteX0" fmla="*/ 437146 w 763795"/>
                <a:gd name="connsiteY0" fmla="*/ 50800 h 2155869"/>
                <a:gd name="connsiteX1" fmla="*/ 653046 w 763795"/>
                <a:gd name="connsiteY1" fmla="*/ 0 h 2155869"/>
                <a:gd name="connsiteX2" fmla="*/ 526046 w 763795"/>
                <a:gd name="connsiteY2" fmla="*/ 920750 h 2155869"/>
                <a:gd name="connsiteX3" fmla="*/ 240295 w 763795"/>
                <a:gd name="connsiteY3" fmla="*/ 1968499 h 2155869"/>
                <a:gd name="connsiteX4" fmla="*/ 551446 w 763795"/>
                <a:gd name="connsiteY4" fmla="*/ 1581150 h 2155869"/>
                <a:gd name="connsiteX5" fmla="*/ 30747 w 763795"/>
                <a:gd name="connsiteY5" fmla="*/ 1879600 h 2155869"/>
                <a:gd name="connsiteX6" fmla="*/ 437146 w 763795"/>
                <a:gd name="connsiteY6" fmla="*/ 50800 h 2155869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5030"/>
                <a:gd name="connsiteX1" fmla="*/ 653046 w 763795"/>
                <a:gd name="connsiteY1" fmla="*/ 0 h 2145030"/>
                <a:gd name="connsiteX2" fmla="*/ 526046 w 763795"/>
                <a:gd name="connsiteY2" fmla="*/ 920750 h 2145030"/>
                <a:gd name="connsiteX3" fmla="*/ 240295 w 763795"/>
                <a:gd name="connsiteY3" fmla="*/ 1968499 h 2145030"/>
                <a:gd name="connsiteX4" fmla="*/ 595896 w 763795"/>
                <a:gd name="connsiteY4" fmla="*/ 1568450 h 2145030"/>
                <a:gd name="connsiteX5" fmla="*/ 30747 w 763795"/>
                <a:gd name="connsiteY5" fmla="*/ 1879600 h 2145030"/>
                <a:gd name="connsiteX6" fmla="*/ 437146 w 763795"/>
                <a:gd name="connsiteY6" fmla="*/ 50800 h 2145030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795" h="2149672">
                  <a:moveTo>
                    <a:pt x="437146" y="50800"/>
                  </a:moveTo>
                  <a:lnTo>
                    <a:pt x="653046" y="0"/>
                  </a:lnTo>
                  <a:cubicBezTo>
                    <a:pt x="904929" y="444500"/>
                    <a:pt x="667863" y="698500"/>
                    <a:pt x="526046" y="920750"/>
                  </a:cubicBezTo>
                  <a:cubicBezTo>
                    <a:pt x="528162" y="1075266"/>
                    <a:pt x="54029" y="1604433"/>
                    <a:pt x="240295" y="1968499"/>
                  </a:cubicBezTo>
                  <a:cubicBezTo>
                    <a:pt x="682679" y="2019299"/>
                    <a:pt x="356712" y="1517650"/>
                    <a:pt x="595896" y="1568450"/>
                  </a:cubicBezTo>
                  <a:cubicBezTo>
                    <a:pt x="871063" y="2422525"/>
                    <a:pt x="-20053" y="2160058"/>
                    <a:pt x="30747" y="1879600"/>
                  </a:cubicBezTo>
                  <a:cubicBezTo>
                    <a:pt x="-197853" y="1446742"/>
                    <a:pt x="939855" y="279400"/>
                    <a:pt x="437146" y="50800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7B2A0CB8-D26F-4D9E-8153-A960B251DA89}"/>
                </a:ext>
              </a:extLst>
            </p:cNvPr>
            <p:cNvSpPr/>
            <p:nvPr/>
          </p:nvSpPr>
          <p:spPr>
            <a:xfrm rot="12299295" flipH="1">
              <a:off x="7455508" y="2185155"/>
              <a:ext cx="178226" cy="94028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Cloud 147">
              <a:extLst>
                <a:ext uri="{FF2B5EF4-FFF2-40B4-BE49-F238E27FC236}">
                  <a16:creationId xmlns:a16="http://schemas.microsoft.com/office/drawing/2014/main" id="{D0AA9811-2CC5-400D-BDEF-6B008C4D26C0}"/>
                </a:ext>
              </a:extLst>
            </p:cNvPr>
            <p:cNvSpPr/>
            <p:nvPr/>
          </p:nvSpPr>
          <p:spPr>
            <a:xfrm>
              <a:off x="7616519" y="739473"/>
              <a:ext cx="3212666" cy="287745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Cloud 148">
              <a:extLst>
                <a:ext uri="{FF2B5EF4-FFF2-40B4-BE49-F238E27FC236}">
                  <a16:creationId xmlns:a16="http://schemas.microsoft.com/office/drawing/2014/main" id="{D3E001EB-8BF1-49E7-BFCB-16A8CA9D9D97}"/>
                </a:ext>
              </a:extLst>
            </p:cNvPr>
            <p:cNvSpPr/>
            <p:nvPr/>
          </p:nvSpPr>
          <p:spPr>
            <a:xfrm>
              <a:off x="7718252" y="752255"/>
              <a:ext cx="3212666" cy="287745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3">
              <a:extLst>
                <a:ext uri="{FF2B5EF4-FFF2-40B4-BE49-F238E27FC236}">
                  <a16:creationId xmlns:a16="http://schemas.microsoft.com/office/drawing/2014/main" id="{36F9AC27-E1D2-4631-8D28-39FFF04F98A2}"/>
                </a:ext>
              </a:extLst>
            </p:cNvPr>
            <p:cNvSpPr/>
            <p:nvPr/>
          </p:nvSpPr>
          <p:spPr>
            <a:xfrm>
              <a:off x="8431364" y="2526458"/>
              <a:ext cx="1810730" cy="2262322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7">
              <a:extLst>
                <a:ext uri="{FF2B5EF4-FFF2-40B4-BE49-F238E27FC236}">
                  <a16:creationId xmlns:a16="http://schemas.microsoft.com/office/drawing/2014/main" id="{ACE6B69A-3EFC-49C3-A4F1-846E160D05D1}"/>
                </a:ext>
              </a:extLst>
            </p:cNvPr>
            <p:cNvSpPr/>
            <p:nvPr/>
          </p:nvSpPr>
          <p:spPr>
            <a:xfrm>
              <a:off x="9217795" y="3437315"/>
              <a:ext cx="249881" cy="469522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EE84FCC7-53DA-4E7B-BD55-1241F7DECC87}"/>
                </a:ext>
              </a:extLst>
            </p:cNvPr>
            <p:cNvSpPr/>
            <p:nvPr/>
          </p:nvSpPr>
          <p:spPr>
            <a:xfrm rot="10800000" flipH="1">
              <a:off x="7917384" y="442862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5EF6A533-CF92-4C16-BB2C-F3D027BA85E4}"/>
                </a:ext>
              </a:extLst>
            </p:cNvPr>
            <p:cNvSpPr/>
            <p:nvPr/>
          </p:nvSpPr>
          <p:spPr>
            <a:xfrm rot="21001446">
              <a:off x="8472373" y="3781977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C6024B9F-C303-4A42-8404-32D0B8228DC8}"/>
                </a:ext>
              </a:extLst>
            </p:cNvPr>
            <p:cNvSpPr/>
            <p:nvPr/>
          </p:nvSpPr>
          <p:spPr>
            <a:xfrm rot="17018000">
              <a:off x="7886269" y="3461009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6A3FB12-9CC7-413F-B9EA-EF4D5D713D77}"/>
                </a:ext>
              </a:extLst>
            </p:cNvPr>
            <p:cNvGrpSpPr/>
            <p:nvPr/>
          </p:nvGrpSpPr>
          <p:grpSpPr>
            <a:xfrm>
              <a:off x="5430945" y="1776167"/>
              <a:ext cx="3673754" cy="1319216"/>
              <a:chOff x="2173420" y="1002435"/>
              <a:chExt cx="4880172" cy="1752432"/>
            </a:xfrm>
          </p:grpSpPr>
          <p:sp>
            <p:nvSpPr>
              <p:cNvPr id="194" name="Rectangle 2">
                <a:extLst>
                  <a:ext uri="{FF2B5EF4-FFF2-40B4-BE49-F238E27FC236}">
                    <a16:creationId xmlns:a16="http://schemas.microsoft.com/office/drawing/2014/main" id="{CE5FFFEC-F471-41CE-9390-6048B5A52F01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2">
                <a:extLst>
                  <a:ext uri="{FF2B5EF4-FFF2-40B4-BE49-F238E27FC236}">
                    <a16:creationId xmlns:a16="http://schemas.microsoft.com/office/drawing/2014/main" id="{585DF459-5BAE-46D6-A34B-6AD7B98D45E1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56">
                <a:extLst>
                  <a:ext uri="{FF2B5EF4-FFF2-40B4-BE49-F238E27FC236}">
                    <a16:creationId xmlns:a16="http://schemas.microsoft.com/office/drawing/2014/main" id="{E80C796D-2E1F-4EA6-ADD0-27D289D46959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2">
                <a:extLst>
                  <a:ext uri="{FF2B5EF4-FFF2-40B4-BE49-F238E27FC236}">
                    <a16:creationId xmlns:a16="http://schemas.microsoft.com/office/drawing/2014/main" id="{CCA2658A-BD24-4AB5-BD44-BC09E336EAC3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56">
                <a:extLst>
                  <a:ext uri="{FF2B5EF4-FFF2-40B4-BE49-F238E27FC236}">
                    <a16:creationId xmlns:a16="http://schemas.microsoft.com/office/drawing/2014/main" id="{DF150811-534A-447A-A11A-460440928F26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56">
                <a:extLst>
                  <a:ext uri="{FF2B5EF4-FFF2-40B4-BE49-F238E27FC236}">
                    <a16:creationId xmlns:a16="http://schemas.microsoft.com/office/drawing/2014/main" id="{FC721277-6701-4EDD-AF48-E604FFA320E5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6" name="Rectangle 56">
              <a:extLst>
                <a:ext uri="{FF2B5EF4-FFF2-40B4-BE49-F238E27FC236}">
                  <a16:creationId xmlns:a16="http://schemas.microsoft.com/office/drawing/2014/main" id="{196F09AD-611B-450B-8995-D1D3158EEB34}"/>
                </a:ext>
              </a:extLst>
            </p:cNvPr>
            <p:cNvSpPr/>
            <p:nvPr/>
          </p:nvSpPr>
          <p:spPr>
            <a:xfrm rot="21001446">
              <a:off x="10689455" y="2897446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C13539AE-2C08-4A86-8266-DD352C3B2C6C}"/>
                </a:ext>
              </a:extLst>
            </p:cNvPr>
            <p:cNvSpPr/>
            <p:nvPr/>
          </p:nvSpPr>
          <p:spPr>
            <a:xfrm rot="18164639">
              <a:off x="10389842" y="341905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290DAC88-6887-46D8-9A9F-74DA81E6589E}"/>
                </a:ext>
              </a:extLst>
            </p:cNvPr>
            <p:cNvSpPr/>
            <p:nvPr/>
          </p:nvSpPr>
          <p:spPr>
            <a:xfrm rot="14529720">
              <a:off x="10804211" y="3853505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54F1721-5F7F-4593-8F53-BA8AE4C0A9F2}"/>
                </a:ext>
              </a:extLst>
            </p:cNvPr>
            <p:cNvGrpSpPr/>
            <p:nvPr/>
          </p:nvGrpSpPr>
          <p:grpSpPr>
            <a:xfrm rot="20615150">
              <a:off x="6491780" y="2199544"/>
              <a:ext cx="1220982" cy="1463741"/>
              <a:chOff x="4287131" y="827935"/>
              <a:chExt cx="3603768" cy="432028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77FE696-8F3F-41F9-8642-428120EE2AB3}"/>
                  </a:ext>
                </a:extLst>
              </p:cNvPr>
              <p:cNvGrpSpPr/>
              <p:nvPr/>
            </p:nvGrpSpPr>
            <p:grpSpPr>
              <a:xfrm>
                <a:off x="4287131" y="827935"/>
                <a:ext cx="3603768" cy="4320280"/>
                <a:chOff x="4201718" y="1168032"/>
                <a:chExt cx="3603768" cy="4320280"/>
              </a:xfrm>
            </p:grpSpPr>
            <p:sp>
              <p:nvSpPr>
                <p:cNvPr id="171" name="Rectangle 19">
                  <a:extLst>
                    <a:ext uri="{FF2B5EF4-FFF2-40B4-BE49-F238E27FC236}">
                      <a16:creationId xmlns:a16="http://schemas.microsoft.com/office/drawing/2014/main" id="{AC65AEF2-039F-435A-A565-1AB0FB47E73C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19">
                  <a:extLst>
                    <a:ext uri="{FF2B5EF4-FFF2-40B4-BE49-F238E27FC236}">
                      <a16:creationId xmlns:a16="http://schemas.microsoft.com/office/drawing/2014/main" id="{0AB28799-E698-4E3F-907A-8CA174242858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8">
                  <a:extLst>
                    <a:ext uri="{FF2B5EF4-FFF2-40B4-BE49-F238E27FC236}">
                      <a16:creationId xmlns:a16="http://schemas.microsoft.com/office/drawing/2014/main" id="{DFC1CF24-0161-4689-9781-3B1A7CF29A76}"/>
                    </a:ext>
                  </a:extLst>
                </p:cNvPr>
                <p:cNvSpPr/>
                <p:nvPr/>
              </p:nvSpPr>
              <p:spPr>
                <a:xfrm rot="1634187">
                  <a:off x="5074708" y="3571801"/>
                  <a:ext cx="507608" cy="137819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6">
                  <a:extLst>
                    <a:ext uri="{FF2B5EF4-FFF2-40B4-BE49-F238E27FC236}">
                      <a16:creationId xmlns:a16="http://schemas.microsoft.com/office/drawing/2014/main" id="{067DC4D1-3282-4B9A-9A9F-F8D16C1A48BF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">
                  <a:extLst>
                    <a:ext uri="{FF2B5EF4-FFF2-40B4-BE49-F238E27FC236}">
                      <a16:creationId xmlns:a16="http://schemas.microsoft.com/office/drawing/2014/main" id="{742B9C69-6A98-4EFC-AD9D-37EB1C075962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3">
                  <a:extLst>
                    <a:ext uri="{FF2B5EF4-FFF2-40B4-BE49-F238E27FC236}">
                      <a16:creationId xmlns:a16="http://schemas.microsoft.com/office/drawing/2014/main" id="{DEBAAB07-7796-4099-9E06-72E6F3983A4C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9D0F029D-FDB1-4D6F-92CF-342904B99805}"/>
                    </a:ext>
                  </a:extLst>
                </p:cNvPr>
                <p:cNvGrpSpPr/>
                <p:nvPr/>
              </p:nvGrpSpPr>
              <p:grpSpPr>
                <a:xfrm>
                  <a:off x="4201718" y="2250003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B74208E0-5BA5-421A-B387-B082F196ACDB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7573D1F4-0CB6-42B1-A0A1-84128BFA4573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9F4A8B8-1344-451E-BBAD-640E044D7481}"/>
                    </a:ext>
                  </a:extLst>
                </p:cNvPr>
                <p:cNvGrpSpPr/>
                <p:nvPr/>
              </p:nvGrpSpPr>
              <p:grpSpPr>
                <a:xfrm flipH="1">
                  <a:off x="6822023" y="2241767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6E2089BB-85D6-4525-A965-208E2AF8BC24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D7D3FA9A-DFCB-426B-8EB6-1235254612FB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9" name="Rectangle 2">
                  <a:extLst>
                    <a:ext uri="{FF2B5EF4-FFF2-40B4-BE49-F238E27FC236}">
                      <a16:creationId xmlns:a16="http://schemas.microsoft.com/office/drawing/2014/main" id="{FEA0C5DB-C123-41CE-8F59-B541958D6E7E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2">
                  <a:extLst>
                    <a:ext uri="{FF2B5EF4-FFF2-40B4-BE49-F238E27FC236}">
                      <a16:creationId xmlns:a16="http://schemas.microsoft.com/office/drawing/2014/main" id="{3F1DE6AA-6AF6-4BC2-91A7-47D75A758D77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66EB8AB-FAAD-4671-B82B-794D687CACB3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7E483FE-566C-4D46-89FB-87178F0CDAB1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37749129-C912-410C-91DA-4A59C5242878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C356682-4D78-4149-A809-5075F2BAB29D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5F2F21D-EF98-4BDC-BAEF-3817E61A0D1A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B644D2A-60CE-4BF7-BF86-9B36520E956D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ectangle 3">
                  <a:extLst>
                    <a:ext uri="{FF2B5EF4-FFF2-40B4-BE49-F238E27FC236}">
                      <a16:creationId xmlns:a16="http://schemas.microsoft.com/office/drawing/2014/main" id="{A9DB0DFC-BB89-4D3B-9EC5-2A3FD990D989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Rectangle 3">
                  <a:extLst>
                    <a:ext uri="{FF2B5EF4-FFF2-40B4-BE49-F238E27FC236}">
                      <a16:creationId xmlns:a16="http://schemas.microsoft.com/office/drawing/2014/main" id="{8789B11B-7519-4D77-98BC-F82BD30E563B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3">
                  <a:extLst>
                    <a:ext uri="{FF2B5EF4-FFF2-40B4-BE49-F238E27FC236}">
                      <a16:creationId xmlns:a16="http://schemas.microsoft.com/office/drawing/2014/main" id="{FFFF3B35-9363-4867-B5E1-3329B36D01C4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5AA14AA5-1100-43FB-9E53-4A9E16C0C718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8DFDC10D-68A6-4465-98F8-2345BABBDA4B}"/>
                  </a:ext>
                </a:extLst>
              </p:cNvPr>
              <p:cNvSpPr/>
              <p:nvPr/>
            </p:nvSpPr>
            <p:spPr>
              <a:xfrm rot="2636425" flipV="1">
                <a:off x="5846889" y="2318578"/>
                <a:ext cx="787825" cy="793358"/>
              </a:xfrm>
              <a:prstGeom prst="arc">
                <a:avLst>
                  <a:gd name="adj1" fmla="val 14383618"/>
                  <a:gd name="adj2" fmla="val 187242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088675AD-DDC3-43D9-A4A3-8A684EAF7F6A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3C72A905-2186-4913-9B16-76583C8EDFCD}"/>
                </a:ext>
              </a:extLst>
            </p:cNvPr>
            <p:cNvSpPr/>
            <p:nvPr/>
          </p:nvSpPr>
          <p:spPr>
            <a:xfrm rot="12299295" flipH="1">
              <a:off x="7633188" y="2219054"/>
              <a:ext cx="178226" cy="15186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Cloud 160">
              <a:extLst>
                <a:ext uri="{FF2B5EF4-FFF2-40B4-BE49-F238E27FC236}">
                  <a16:creationId xmlns:a16="http://schemas.microsoft.com/office/drawing/2014/main" id="{5C3C9D97-22DA-4318-BC64-B5EA41A91152}"/>
                </a:ext>
              </a:extLst>
            </p:cNvPr>
            <p:cNvSpPr/>
            <p:nvPr/>
          </p:nvSpPr>
          <p:spPr>
            <a:xfrm>
              <a:off x="8457403" y="1266393"/>
              <a:ext cx="1636290" cy="167411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Cloud 161">
              <a:extLst>
                <a:ext uri="{FF2B5EF4-FFF2-40B4-BE49-F238E27FC236}">
                  <a16:creationId xmlns:a16="http://schemas.microsoft.com/office/drawing/2014/main" id="{CC1297FB-C0CD-47AD-86DC-DEEDED856A57}"/>
                </a:ext>
              </a:extLst>
            </p:cNvPr>
            <p:cNvSpPr/>
            <p:nvPr/>
          </p:nvSpPr>
          <p:spPr>
            <a:xfrm>
              <a:off x="8472887" y="1340360"/>
              <a:ext cx="1636290" cy="167411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Cloud 162">
              <a:extLst>
                <a:ext uri="{FF2B5EF4-FFF2-40B4-BE49-F238E27FC236}">
                  <a16:creationId xmlns:a16="http://schemas.microsoft.com/office/drawing/2014/main" id="{D188A60F-BFE2-4206-8333-76776F5622B2}"/>
                </a:ext>
              </a:extLst>
            </p:cNvPr>
            <p:cNvSpPr/>
            <p:nvPr/>
          </p:nvSpPr>
          <p:spPr>
            <a:xfrm rot="1588661">
              <a:off x="9503187" y="1798427"/>
              <a:ext cx="1193029" cy="1213259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Cloud 163">
              <a:extLst>
                <a:ext uri="{FF2B5EF4-FFF2-40B4-BE49-F238E27FC236}">
                  <a16:creationId xmlns:a16="http://schemas.microsoft.com/office/drawing/2014/main" id="{7FCA410B-5DCC-4B6D-B494-CB536709F82A}"/>
                </a:ext>
              </a:extLst>
            </p:cNvPr>
            <p:cNvSpPr/>
            <p:nvPr/>
          </p:nvSpPr>
          <p:spPr>
            <a:xfrm rot="1588661">
              <a:off x="9558204" y="1830697"/>
              <a:ext cx="1193029" cy="1213259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Cloud 164">
              <a:extLst>
                <a:ext uri="{FF2B5EF4-FFF2-40B4-BE49-F238E27FC236}">
                  <a16:creationId xmlns:a16="http://schemas.microsoft.com/office/drawing/2014/main" id="{77626163-228B-4283-8920-0E44F4DE6E7D}"/>
                </a:ext>
              </a:extLst>
            </p:cNvPr>
            <p:cNvSpPr/>
            <p:nvPr/>
          </p:nvSpPr>
          <p:spPr>
            <a:xfrm rot="20312248">
              <a:off x="7866129" y="2181930"/>
              <a:ext cx="1193029" cy="1213259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Cloud 165">
              <a:extLst>
                <a:ext uri="{FF2B5EF4-FFF2-40B4-BE49-F238E27FC236}">
                  <a16:creationId xmlns:a16="http://schemas.microsoft.com/office/drawing/2014/main" id="{B657C4BF-76C7-43DD-9EB0-B7E331ED840B}"/>
                </a:ext>
              </a:extLst>
            </p:cNvPr>
            <p:cNvSpPr/>
            <p:nvPr/>
          </p:nvSpPr>
          <p:spPr>
            <a:xfrm rot="20312248">
              <a:off x="7918977" y="2248773"/>
              <a:ext cx="1193029" cy="1213259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21-27-14">
            <a:hlinkClick r:id="" action="ppaction://media"/>
            <a:extLst>
              <a:ext uri="{FF2B5EF4-FFF2-40B4-BE49-F238E27FC236}">
                <a16:creationId xmlns:a16="http://schemas.microsoft.com/office/drawing/2014/main" id="{833D50C4-532B-43F7-98A6-E75DA90833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7" name="2sec">
            <a:hlinkClick r:id="" action="ppaction://media"/>
            <a:extLst>
              <a:ext uri="{FF2B5EF4-FFF2-40B4-BE49-F238E27FC236}">
                <a16:creationId xmlns:a16="http://schemas.microsoft.com/office/drawing/2014/main" id="{26302EF9-DD3F-4120-B654-24D19C6F707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4284" y="729969"/>
            <a:ext cx="59456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some yummy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5326743"/>
            <a:ext cx="6285913" cy="1757600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71CE0-0054-49AF-9FAB-16EDFE6B4F45}"/>
              </a:ext>
            </a:extLst>
          </p:cNvPr>
          <p:cNvGrpSpPr/>
          <p:nvPr/>
        </p:nvGrpSpPr>
        <p:grpSpPr>
          <a:xfrm>
            <a:off x="6551272" y="526346"/>
            <a:ext cx="8492471" cy="6241972"/>
            <a:chOff x="7258040" y="423292"/>
            <a:chExt cx="8492471" cy="6241972"/>
          </a:xfrm>
        </p:grpSpPr>
        <p:sp>
          <p:nvSpPr>
            <p:cNvPr id="91" name="Rectangle 1">
              <a:extLst>
                <a:ext uri="{FF2B5EF4-FFF2-40B4-BE49-F238E27FC236}">
                  <a16:creationId xmlns:a16="http://schemas.microsoft.com/office/drawing/2014/main" id="{E14084F2-4445-491C-BBA6-606BC91B6246}"/>
                </a:ext>
              </a:extLst>
            </p:cNvPr>
            <p:cNvSpPr/>
            <p:nvPr/>
          </p:nvSpPr>
          <p:spPr>
            <a:xfrm rot="1186061">
              <a:off x="12763419" y="1124073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Cloud 106">
              <a:extLst>
                <a:ext uri="{FF2B5EF4-FFF2-40B4-BE49-F238E27FC236}">
                  <a16:creationId xmlns:a16="http://schemas.microsoft.com/office/drawing/2014/main" id="{078E7AE5-1312-4A81-A04B-FEF9D99DCE56}"/>
                </a:ext>
              </a:extLst>
            </p:cNvPr>
            <p:cNvSpPr/>
            <p:nvPr/>
          </p:nvSpPr>
          <p:spPr>
            <a:xfrm>
              <a:off x="10627083" y="423292"/>
              <a:ext cx="4952296" cy="4435564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Cloud 107">
              <a:extLst>
                <a:ext uri="{FF2B5EF4-FFF2-40B4-BE49-F238E27FC236}">
                  <a16:creationId xmlns:a16="http://schemas.microsoft.com/office/drawing/2014/main" id="{86CA862A-A3DD-4C66-9B3E-72ECB13C74E9}"/>
                </a:ext>
              </a:extLst>
            </p:cNvPr>
            <p:cNvSpPr/>
            <p:nvPr/>
          </p:nvSpPr>
          <p:spPr>
            <a:xfrm>
              <a:off x="10783904" y="442995"/>
              <a:ext cx="4952296" cy="4435564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13">
              <a:extLst>
                <a:ext uri="{FF2B5EF4-FFF2-40B4-BE49-F238E27FC236}">
                  <a16:creationId xmlns:a16="http://schemas.microsoft.com/office/drawing/2014/main" id="{FB07114D-87C6-43E4-B5BE-FE3B7D123AB2}"/>
                </a:ext>
              </a:extLst>
            </p:cNvPr>
            <p:cNvSpPr/>
            <p:nvPr/>
          </p:nvSpPr>
          <p:spPr>
            <a:xfrm>
              <a:off x="11883159" y="3177914"/>
              <a:ext cx="2791224" cy="3487350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3E3B5115-F112-4171-AD29-DBDFEE275484}"/>
                </a:ext>
              </a:extLst>
            </p:cNvPr>
            <p:cNvSpPr/>
            <p:nvPr/>
          </p:nvSpPr>
          <p:spPr>
            <a:xfrm>
              <a:off x="13095436" y="4581992"/>
              <a:ext cx="385189" cy="7237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32E94227-BEE2-4FB4-9CA6-40EB12C1DE96}"/>
                </a:ext>
              </a:extLst>
            </p:cNvPr>
            <p:cNvSpPr/>
            <p:nvPr/>
          </p:nvSpPr>
          <p:spPr>
            <a:xfrm rot="10800000" flipH="1">
              <a:off x="11090864" y="6110080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F7D84C84-AD42-4F01-83B2-220A171583D6}"/>
                </a:ext>
              </a:extLst>
            </p:cNvPr>
            <p:cNvSpPr/>
            <p:nvPr/>
          </p:nvSpPr>
          <p:spPr>
            <a:xfrm rot="21001446">
              <a:off x="11946374" y="5113286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1F4D1AE5-A060-4B1F-8C8D-5C46D446339B}"/>
                </a:ext>
              </a:extLst>
            </p:cNvPr>
            <p:cNvSpPr/>
            <p:nvPr/>
          </p:nvSpPr>
          <p:spPr>
            <a:xfrm rot="17018000">
              <a:off x="11042900" y="4618516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BBB5BA9-A6DD-4EEE-968A-17FA7DD50AAD}"/>
                </a:ext>
              </a:extLst>
            </p:cNvPr>
            <p:cNvGrpSpPr/>
            <p:nvPr/>
          </p:nvGrpSpPr>
          <p:grpSpPr>
            <a:xfrm>
              <a:off x="7258040" y="716724"/>
              <a:ext cx="5934824" cy="3338183"/>
              <a:chOff x="2173420" y="-121831"/>
              <a:chExt cx="5114367" cy="2876698"/>
            </a:xfrm>
          </p:grpSpPr>
          <p:sp>
            <p:nvSpPr>
              <p:cNvPr id="154" name="Rectangle 2">
                <a:extLst>
                  <a:ext uri="{FF2B5EF4-FFF2-40B4-BE49-F238E27FC236}">
                    <a16:creationId xmlns:a16="http://schemas.microsoft.com/office/drawing/2014/main" id="{04D0CABD-392D-4C1D-AAB7-B988CA5BDE75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2">
                <a:extLst>
                  <a:ext uri="{FF2B5EF4-FFF2-40B4-BE49-F238E27FC236}">
                    <a16:creationId xmlns:a16="http://schemas.microsoft.com/office/drawing/2014/main" id="{0F78BEA8-97A7-44EA-A53E-7DC17D399EA5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E57CAE1C-E33F-4AD8-A57E-B0121935B667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2">
                <a:extLst>
                  <a:ext uri="{FF2B5EF4-FFF2-40B4-BE49-F238E27FC236}">
                    <a16:creationId xmlns:a16="http://schemas.microsoft.com/office/drawing/2014/main" id="{B85A74FC-D718-4B48-BC78-1CFF8BCEF5CC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56">
                <a:extLst>
                  <a:ext uri="{FF2B5EF4-FFF2-40B4-BE49-F238E27FC236}">
                    <a16:creationId xmlns:a16="http://schemas.microsoft.com/office/drawing/2014/main" id="{EA3DEDFB-8168-472B-AAC6-FEEAE4D3F048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56">
                <a:extLst>
                  <a:ext uri="{FF2B5EF4-FFF2-40B4-BE49-F238E27FC236}">
                    <a16:creationId xmlns:a16="http://schemas.microsoft.com/office/drawing/2014/main" id="{93370EC9-F8FF-4D16-922C-AAEB7ABA439E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2">
                <a:extLst>
                  <a:ext uri="{FF2B5EF4-FFF2-40B4-BE49-F238E27FC236}">
                    <a16:creationId xmlns:a16="http://schemas.microsoft.com/office/drawing/2014/main" id="{02451D2A-B79C-4C91-B648-0016A2D33923}"/>
                  </a:ext>
                </a:extLst>
              </p:cNvPr>
              <p:cNvSpPr/>
              <p:nvPr/>
            </p:nvSpPr>
            <p:spPr>
              <a:xfrm rot="1432355">
                <a:off x="6205575" y="262279"/>
                <a:ext cx="1082212" cy="300656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56">
                <a:extLst>
                  <a:ext uri="{FF2B5EF4-FFF2-40B4-BE49-F238E27FC236}">
                    <a16:creationId xmlns:a16="http://schemas.microsoft.com/office/drawing/2014/main" id="{CB0E7F04-F13E-4B1E-A56B-A82E8F99B729}"/>
                  </a:ext>
                </a:extLst>
              </p:cNvPr>
              <p:cNvSpPr/>
              <p:nvPr/>
            </p:nvSpPr>
            <p:spPr>
              <a:xfrm rot="1953351">
                <a:off x="5857409" y="-121831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46D73AA4-AD56-4F5C-9854-2BE9D416F86A}"/>
                </a:ext>
              </a:extLst>
            </p:cNvPr>
            <p:cNvSpPr/>
            <p:nvPr/>
          </p:nvSpPr>
          <p:spPr>
            <a:xfrm rot="21001446">
              <a:off x="15363987" y="3749789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BD770BAA-639B-4966-8E89-0EF2D4772DB6}"/>
                </a:ext>
              </a:extLst>
            </p:cNvPr>
            <p:cNvSpPr/>
            <p:nvPr/>
          </p:nvSpPr>
          <p:spPr>
            <a:xfrm rot="18164639">
              <a:off x="14902136" y="4553837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5C3E36ED-4A21-44DD-A747-BEE8BFED4095}"/>
                </a:ext>
              </a:extLst>
            </p:cNvPr>
            <p:cNvSpPr/>
            <p:nvPr/>
          </p:nvSpPr>
          <p:spPr>
            <a:xfrm rot="14529720">
              <a:off x="15540882" y="5223546"/>
              <a:ext cx="286512" cy="13274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63BE64-AFC6-46DC-8A97-7246554780BB}"/>
                </a:ext>
              </a:extLst>
            </p:cNvPr>
            <p:cNvGrpSpPr/>
            <p:nvPr/>
          </p:nvGrpSpPr>
          <p:grpSpPr>
            <a:xfrm>
              <a:off x="9210167" y="873032"/>
              <a:ext cx="2638021" cy="2055085"/>
              <a:chOff x="8410424" y="2691581"/>
              <a:chExt cx="2638021" cy="2055085"/>
            </a:xfrm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B9B549BB-DB50-4533-896F-FC0B2AF4B8F5}"/>
                  </a:ext>
                </a:extLst>
              </p:cNvPr>
              <p:cNvSpPr/>
              <p:nvPr/>
            </p:nvSpPr>
            <p:spPr>
              <a:xfrm rot="7089860">
                <a:off x="8802393" y="3571038"/>
                <a:ext cx="432051" cy="1215990"/>
              </a:xfrm>
              <a:custGeom>
                <a:avLst/>
                <a:gdLst>
                  <a:gd name="connsiteX0" fmla="*/ 0 w 50800"/>
                  <a:gd name="connsiteY0" fmla="*/ 0 h 762000"/>
                  <a:gd name="connsiteX1" fmla="*/ 50800 w 50800"/>
                  <a:gd name="connsiteY1" fmla="*/ 0 h 762000"/>
                  <a:gd name="connsiteX2" fmla="*/ 50800 w 50800"/>
                  <a:gd name="connsiteY2" fmla="*/ 762000 h 762000"/>
                  <a:gd name="connsiteX3" fmla="*/ 0 w 50800"/>
                  <a:gd name="connsiteY3" fmla="*/ 762000 h 762000"/>
                  <a:gd name="connsiteX4" fmla="*/ 0 w 50800"/>
                  <a:gd name="connsiteY4" fmla="*/ 0 h 762000"/>
                  <a:gd name="connsiteX0" fmla="*/ 0 w 95250"/>
                  <a:gd name="connsiteY0" fmla="*/ 133350 h 895350"/>
                  <a:gd name="connsiteX1" fmla="*/ 95250 w 95250"/>
                  <a:gd name="connsiteY1" fmla="*/ 0 h 895350"/>
                  <a:gd name="connsiteX2" fmla="*/ 50800 w 95250"/>
                  <a:gd name="connsiteY2" fmla="*/ 895350 h 895350"/>
                  <a:gd name="connsiteX3" fmla="*/ 0 w 95250"/>
                  <a:gd name="connsiteY3" fmla="*/ 895350 h 895350"/>
                  <a:gd name="connsiteX4" fmla="*/ 0 w 95250"/>
                  <a:gd name="connsiteY4" fmla="*/ 133350 h 895350"/>
                  <a:gd name="connsiteX0" fmla="*/ 0 w 184150"/>
                  <a:gd name="connsiteY0" fmla="*/ 50800 h 895350"/>
                  <a:gd name="connsiteX1" fmla="*/ 184150 w 184150"/>
                  <a:gd name="connsiteY1" fmla="*/ 0 h 895350"/>
                  <a:gd name="connsiteX2" fmla="*/ 139700 w 184150"/>
                  <a:gd name="connsiteY2" fmla="*/ 895350 h 895350"/>
                  <a:gd name="connsiteX3" fmla="*/ 88900 w 184150"/>
                  <a:gd name="connsiteY3" fmla="*/ 895350 h 895350"/>
                  <a:gd name="connsiteX4" fmla="*/ 0 w 184150"/>
                  <a:gd name="connsiteY4" fmla="*/ 50800 h 8953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476291 w 660441"/>
                  <a:gd name="connsiteY0" fmla="*/ 50800 h 1781950"/>
                  <a:gd name="connsiteX1" fmla="*/ 660441 w 660441"/>
                  <a:gd name="connsiteY1" fmla="*/ 0 h 1781950"/>
                  <a:gd name="connsiteX2" fmla="*/ 615991 w 660441"/>
                  <a:gd name="connsiteY2" fmla="*/ 895350 h 1781950"/>
                  <a:gd name="connsiteX3" fmla="*/ 171491 w 660441"/>
                  <a:gd name="connsiteY3" fmla="*/ 1733550 h 1781950"/>
                  <a:gd name="connsiteX4" fmla="*/ 476291 w 660441"/>
                  <a:gd name="connsiteY4" fmla="*/ 50800 h 1781950"/>
                  <a:gd name="connsiteX0" fmla="*/ 697308 w 881458"/>
                  <a:gd name="connsiteY0" fmla="*/ 50800 h 2181922"/>
                  <a:gd name="connsiteX1" fmla="*/ 881458 w 881458"/>
                  <a:gd name="connsiteY1" fmla="*/ 0 h 2181922"/>
                  <a:gd name="connsiteX2" fmla="*/ 837008 w 881458"/>
                  <a:gd name="connsiteY2" fmla="*/ 895350 h 2181922"/>
                  <a:gd name="connsiteX3" fmla="*/ 392508 w 881458"/>
                  <a:gd name="connsiteY3" fmla="*/ 1733550 h 2181922"/>
                  <a:gd name="connsiteX4" fmla="*/ 5159 w 881458"/>
                  <a:gd name="connsiteY4" fmla="*/ 2101850 h 2181922"/>
                  <a:gd name="connsiteX5" fmla="*/ 697308 w 881458"/>
                  <a:gd name="connsiteY5" fmla="*/ 50800 h 2181922"/>
                  <a:gd name="connsiteX0" fmla="*/ 694345 w 897545"/>
                  <a:gd name="connsiteY0" fmla="*/ 50800 h 2197151"/>
                  <a:gd name="connsiteX1" fmla="*/ 878495 w 897545"/>
                  <a:gd name="connsiteY1" fmla="*/ 0 h 2197151"/>
                  <a:gd name="connsiteX2" fmla="*/ 834045 w 897545"/>
                  <a:gd name="connsiteY2" fmla="*/ 895350 h 2197151"/>
                  <a:gd name="connsiteX3" fmla="*/ 897545 w 897545"/>
                  <a:gd name="connsiteY3" fmla="*/ 1854200 h 2197151"/>
                  <a:gd name="connsiteX4" fmla="*/ 2196 w 897545"/>
                  <a:gd name="connsiteY4" fmla="*/ 2101850 h 2197151"/>
                  <a:gd name="connsiteX5" fmla="*/ 694345 w 897545"/>
                  <a:gd name="connsiteY5" fmla="*/ 50800 h 2197151"/>
                  <a:gd name="connsiteX0" fmla="*/ 472833 w 676033"/>
                  <a:gd name="connsiteY0" fmla="*/ 50800 h 2032823"/>
                  <a:gd name="connsiteX1" fmla="*/ 656983 w 676033"/>
                  <a:gd name="connsiteY1" fmla="*/ 0 h 2032823"/>
                  <a:gd name="connsiteX2" fmla="*/ 612533 w 676033"/>
                  <a:gd name="connsiteY2" fmla="*/ 895350 h 2032823"/>
                  <a:gd name="connsiteX3" fmla="*/ 676033 w 676033"/>
                  <a:gd name="connsiteY3" fmla="*/ 1854200 h 2032823"/>
                  <a:gd name="connsiteX4" fmla="*/ 2934 w 676033"/>
                  <a:gd name="connsiteY4" fmla="*/ 1892300 h 2032823"/>
                  <a:gd name="connsiteX5" fmla="*/ 472833 w 676033"/>
                  <a:gd name="connsiteY5" fmla="*/ 50800 h 2032823"/>
                  <a:gd name="connsiteX0" fmla="*/ 472889 w 676089"/>
                  <a:gd name="connsiteY0" fmla="*/ 50800 h 2160032"/>
                  <a:gd name="connsiteX1" fmla="*/ 657039 w 676089"/>
                  <a:gd name="connsiteY1" fmla="*/ 0 h 2160032"/>
                  <a:gd name="connsiteX2" fmla="*/ 612589 w 676089"/>
                  <a:gd name="connsiteY2" fmla="*/ 895350 h 2160032"/>
                  <a:gd name="connsiteX3" fmla="*/ 676089 w 676089"/>
                  <a:gd name="connsiteY3" fmla="*/ 1854200 h 2160032"/>
                  <a:gd name="connsiteX4" fmla="*/ 2990 w 676089"/>
                  <a:gd name="connsiteY4" fmla="*/ 1892300 h 2160032"/>
                  <a:gd name="connsiteX5" fmla="*/ 472889 w 676089"/>
                  <a:gd name="connsiteY5" fmla="*/ 50800 h 2160032"/>
                  <a:gd name="connsiteX0" fmla="*/ 473143 w 657293"/>
                  <a:gd name="connsiteY0" fmla="*/ 50800 h 2051550"/>
                  <a:gd name="connsiteX1" fmla="*/ 657293 w 657293"/>
                  <a:gd name="connsiteY1" fmla="*/ 0 h 2051550"/>
                  <a:gd name="connsiteX2" fmla="*/ 612843 w 657293"/>
                  <a:gd name="connsiteY2" fmla="*/ 895350 h 2051550"/>
                  <a:gd name="connsiteX3" fmla="*/ 625543 w 657293"/>
                  <a:gd name="connsiteY3" fmla="*/ 1606550 h 2051550"/>
                  <a:gd name="connsiteX4" fmla="*/ 3244 w 657293"/>
                  <a:gd name="connsiteY4" fmla="*/ 1892300 h 2051550"/>
                  <a:gd name="connsiteX5" fmla="*/ 473143 w 657293"/>
                  <a:gd name="connsiteY5" fmla="*/ 50800 h 2051550"/>
                  <a:gd name="connsiteX0" fmla="*/ 472236 w 656386"/>
                  <a:gd name="connsiteY0" fmla="*/ 50800 h 2156031"/>
                  <a:gd name="connsiteX1" fmla="*/ 656386 w 656386"/>
                  <a:gd name="connsiteY1" fmla="*/ 0 h 2156031"/>
                  <a:gd name="connsiteX2" fmla="*/ 611936 w 656386"/>
                  <a:gd name="connsiteY2" fmla="*/ 895350 h 2156031"/>
                  <a:gd name="connsiteX3" fmla="*/ 624636 w 656386"/>
                  <a:gd name="connsiteY3" fmla="*/ 1606550 h 2156031"/>
                  <a:gd name="connsiteX4" fmla="*/ 2337 w 656386"/>
                  <a:gd name="connsiteY4" fmla="*/ 1892300 h 2156031"/>
                  <a:gd name="connsiteX5" fmla="*/ 472236 w 656386"/>
                  <a:gd name="connsiteY5" fmla="*/ 50800 h 2156031"/>
                  <a:gd name="connsiteX0" fmla="*/ 440579 w 624729"/>
                  <a:gd name="connsiteY0" fmla="*/ 50800 h 2149521"/>
                  <a:gd name="connsiteX1" fmla="*/ 624729 w 624729"/>
                  <a:gd name="connsiteY1" fmla="*/ 0 h 2149521"/>
                  <a:gd name="connsiteX2" fmla="*/ 580279 w 624729"/>
                  <a:gd name="connsiteY2" fmla="*/ 895350 h 2149521"/>
                  <a:gd name="connsiteX3" fmla="*/ 592979 w 624729"/>
                  <a:gd name="connsiteY3" fmla="*/ 1606550 h 2149521"/>
                  <a:gd name="connsiteX4" fmla="*/ 2430 w 624729"/>
                  <a:gd name="connsiteY4" fmla="*/ 1879600 h 2149521"/>
                  <a:gd name="connsiteX5" fmla="*/ 440579 w 624729"/>
                  <a:gd name="connsiteY5" fmla="*/ 50800 h 2149521"/>
                  <a:gd name="connsiteX0" fmla="*/ 448961 w 633111"/>
                  <a:gd name="connsiteY0" fmla="*/ 50800 h 2149521"/>
                  <a:gd name="connsiteX1" fmla="*/ 633111 w 633111"/>
                  <a:gd name="connsiteY1" fmla="*/ 0 h 2149521"/>
                  <a:gd name="connsiteX2" fmla="*/ 588661 w 633111"/>
                  <a:gd name="connsiteY2" fmla="*/ 895350 h 2149521"/>
                  <a:gd name="connsiteX3" fmla="*/ 601361 w 633111"/>
                  <a:gd name="connsiteY3" fmla="*/ 1606550 h 2149521"/>
                  <a:gd name="connsiteX4" fmla="*/ 10812 w 633111"/>
                  <a:gd name="connsiteY4" fmla="*/ 1879600 h 2149521"/>
                  <a:gd name="connsiteX5" fmla="*/ 448961 w 633111"/>
                  <a:gd name="connsiteY5" fmla="*/ 50800 h 2149521"/>
                  <a:gd name="connsiteX0" fmla="*/ 443856 w 628006"/>
                  <a:gd name="connsiteY0" fmla="*/ 50800 h 2149521"/>
                  <a:gd name="connsiteX1" fmla="*/ 628006 w 628006"/>
                  <a:gd name="connsiteY1" fmla="*/ 0 h 2149521"/>
                  <a:gd name="connsiteX2" fmla="*/ 583556 w 628006"/>
                  <a:gd name="connsiteY2" fmla="*/ 895350 h 2149521"/>
                  <a:gd name="connsiteX3" fmla="*/ 596256 w 628006"/>
                  <a:gd name="connsiteY3" fmla="*/ 1606550 h 2149521"/>
                  <a:gd name="connsiteX4" fmla="*/ 5707 w 628006"/>
                  <a:gd name="connsiteY4" fmla="*/ 1879600 h 2149521"/>
                  <a:gd name="connsiteX5" fmla="*/ 443856 w 628006"/>
                  <a:gd name="connsiteY5" fmla="*/ 50800 h 2149521"/>
                  <a:gd name="connsiteX0" fmla="*/ 472734 w 656884"/>
                  <a:gd name="connsiteY0" fmla="*/ 50800 h 2149521"/>
                  <a:gd name="connsiteX1" fmla="*/ 656884 w 656884"/>
                  <a:gd name="connsiteY1" fmla="*/ 0 h 2149521"/>
                  <a:gd name="connsiteX2" fmla="*/ 612434 w 656884"/>
                  <a:gd name="connsiteY2" fmla="*/ 895350 h 2149521"/>
                  <a:gd name="connsiteX3" fmla="*/ 625134 w 656884"/>
                  <a:gd name="connsiteY3" fmla="*/ 1606550 h 2149521"/>
                  <a:gd name="connsiteX4" fmla="*/ 34585 w 656884"/>
                  <a:gd name="connsiteY4" fmla="*/ 1879600 h 2149521"/>
                  <a:gd name="connsiteX5" fmla="*/ 472734 w 656884"/>
                  <a:gd name="connsiteY5" fmla="*/ 50800 h 2149521"/>
                  <a:gd name="connsiteX0" fmla="*/ 470442 w 654592"/>
                  <a:gd name="connsiteY0" fmla="*/ 50800 h 2149521"/>
                  <a:gd name="connsiteX1" fmla="*/ 654592 w 654592"/>
                  <a:gd name="connsiteY1" fmla="*/ 0 h 2149521"/>
                  <a:gd name="connsiteX2" fmla="*/ 610142 w 654592"/>
                  <a:gd name="connsiteY2" fmla="*/ 895350 h 2149521"/>
                  <a:gd name="connsiteX3" fmla="*/ 622842 w 654592"/>
                  <a:gd name="connsiteY3" fmla="*/ 1606550 h 2149521"/>
                  <a:gd name="connsiteX4" fmla="*/ 32293 w 654592"/>
                  <a:gd name="connsiteY4" fmla="*/ 1879600 h 2149521"/>
                  <a:gd name="connsiteX5" fmla="*/ 470442 w 654592"/>
                  <a:gd name="connsiteY5" fmla="*/ 50800 h 2149521"/>
                  <a:gd name="connsiteX0" fmla="*/ 439570 w 655470"/>
                  <a:gd name="connsiteY0" fmla="*/ 50800 h 2149521"/>
                  <a:gd name="connsiteX1" fmla="*/ 655470 w 655470"/>
                  <a:gd name="connsiteY1" fmla="*/ 0 h 2149521"/>
                  <a:gd name="connsiteX2" fmla="*/ 611020 w 655470"/>
                  <a:gd name="connsiteY2" fmla="*/ 895350 h 2149521"/>
                  <a:gd name="connsiteX3" fmla="*/ 623720 w 655470"/>
                  <a:gd name="connsiteY3" fmla="*/ 1606550 h 2149521"/>
                  <a:gd name="connsiteX4" fmla="*/ 33171 w 655470"/>
                  <a:gd name="connsiteY4" fmla="*/ 1879600 h 2149521"/>
                  <a:gd name="connsiteX5" fmla="*/ 439570 w 655470"/>
                  <a:gd name="connsiteY5" fmla="*/ 50800 h 2149521"/>
                  <a:gd name="connsiteX0" fmla="*/ 437146 w 653046"/>
                  <a:gd name="connsiteY0" fmla="*/ 50800 h 2149521"/>
                  <a:gd name="connsiteX1" fmla="*/ 653046 w 653046"/>
                  <a:gd name="connsiteY1" fmla="*/ 0 h 2149521"/>
                  <a:gd name="connsiteX2" fmla="*/ 608596 w 653046"/>
                  <a:gd name="connsiteY2" fmla="*/ 895350 h 2149521"/>
                  <a:gd name="connsiteX3" fmla="*/ 621296 w 653046"/>
                  <a:gd name="connsiteY3" fmla="*/ 1606550 h 2149521"/>
                  <a:gd name="connsiteX4" fmla="*/ 30747 w 653046"/>
                  <a:gd name="connsiteY4" fmla="*/ 1879600 h 2149521"/>
                  <a:gd name="connsiteX5" fmla="*/ 437146 w 653046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621296 w 757363"/>
                  <a:gd name="connsiteY3" fmla="*/ 1606550 h 2149521"/>
                  <a:gd name="connsiteX4" fmla="*/ 30747 w 757363"/>
                  <a:gd name="connsiteY4" fmla="*/ 1879600 h 2149521"/>
                  <a:gd name="connsiteX5" fmla="*/ 437146 w 757363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41585"/>
                  <a:gd name="connsiteY0" fmla="*/ 50800 h 2149521"/>
                  <a:gd name="connsiteX1" fmla="*/ 653046 w 741585"/>
                  <a:gd name="connsiteY1" fmla="*/ 0 h 2149521"/>
                  <a:gd name="connsiteX2" fmla="*/ 526046 w 741585"/>
                  <a:gd name="connsiteY2" fmla="*/ 920750 h 2149521"/>
                  <a:gd name="connsiteX3" fmla="*/ 240295 w 741585"/>
                  <a:gd name="connsiteY3" fmla="*/ 1968499 h 2149521"/>
                  <a:gd name="connsiteX4" fmla="*/ 621296 w 741585"/>
                  <a:gd name="connsiteY4" fmla="*/ 1606550 h 2149521"/>
                  <a:gd name="connsiteX5" fmla="*/ 30747 w 741585"/>
                  <a:gd name="connsiteY5" fmla="*/ 1879600 h 2149521"/>
                  <a:gd name="connsiteX6" fmla="*/ 437146 w 741585"/>
                  <a:gd name="connsiteY6" fmla="*/ 50800 h 2149521"/>
                  <a:gd name="connsiteX0" fmla="*/ 437146 w 763795"/>
                  <a:gd name="connsiteY0" fmla="*/ 50800 h 2149521"/>
                  <a:gd name="connsiteX1" fmla="*/ 653046 w 763795"/>
                  <a:gd name="connsiteY1" fmla="*/ 0 h 2149521"/>
                  <a:gd name="connsiteX2" fmla="*/ 526046 w 763795"/>
                  <a:gd name="connsiteY2" fmla="*/ 920750 h 2149521"/>
                  <a:gd name="connsiteX3" fmla="*/ 240295 w 763795"/>
                  <a:gd name="connsiteY3" fmla="*/ 1968499 h 2149521"/>
                  <a:gd name="connsiteX4" fmla="*/ 621296 w 763795"/>
                  <a:gd name="connsiteY4" fmla="*/ 1606550 h 2149521"/>
                  <a:gd name="connsiteX5" fmla="*/ 30747 w 763795"/>
                  <a:gd name="connsiteY5" fmla="*/ 1879600 h 2149521"/>
                  <a:gd name="connsiteX6" fmla="*/ 437146 w 763795"/>
                  <a:gd name="connsiteY6" fmla="*/ 50800 h 2149521"/>
                  <a:gd name="connsiteX0" fmla="*/ 437146 w 763795"/>
                  <a:gd name="connsiteY0" fmla="*/ 50800 h 2137254"/>
                  <a:gd name="connsiteX1" fmla="*/ 653046 w 763795"/>
                  <a:gd name="connsiteY1" fmla="*/ 0 h 2137254"/>
                  <a:gd name="connsiteX2" fmla="*/ 526046 w 763795"/>
                  <a:gd name="connsiteY2" fmla="*/ 920750 h 2137254"/>
                  <a:gd name="connsiteX3" fmla="*/ 240295 w 763795"/>
                  <a:gd name="connsiteY3" fmla="*/ 1968499 h 2137254"/>
                  <a:gd name="connsiteX4" fmla="*/ 551446 w 763795"/>
                  <a:gd name="connsiteY4" fmla="*/ 1581150 h 2137254"/>
                  <a:gd name="connsiteX5" fmla="*/ 30747 w 763795"/>
                  <a:gd name="connsiteY5" fmla="*/ 1879600 h 2137254"/>
                  <a:gd name="connsiteX6" fmla="*/ 437146 w 763795"/>
                  <a:gd name="connsiteY6" fmla="*/ 50800 h 2137254"/>
                  <a:gd name="connsiteX0" fmla="*/ 437146 w 763795"/>
                  <a:gd name="connsiteY0" fmla="*/ 50800 h 2155869"/>
                  <a:gd name="connsiteX1" fmla="*/ 653046 w 763795"/>
                  <a:gd name="connsiteY1" fmla="*/ 0 h 2155869"/>
                  <a:gd name="connsiteX2" fmla="*/ 526046 w 763795"/>
                  <a:gd name="connsiteY2" fmla="*/ 920750 h 2155869"/>
                  <a:gd name="connsiteX3" fmla="*/ 240295 w 763795"/>
                  <a:gd name="connsiteY3" fmla="*/ 1968499 h 2155869"/>
                  <a:gd name="connsiteX4" fmla="*/ 551446 w 763795"/>
                  <a:gd name="connsiteY4" fmla="*/ 1581150 h 2155869"/>
                  <a:gd name="connsiteX5" fmla="*/ 30747 w 763795"/>
                  <a:gd name="connsiteY5" fmla="*/ 1879600 h 2155869"/>
                  <a:gd name="connsiteX6" fmla="*/ 437146 w 763795"/>
                  <a:gd name="connsiteY6" fmla="*/ 50800 h 2155869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5030"/>
                  <a:gd name="connsiteX1" fmla="*/ 653046 w 763795"/>
                  <a:gd name="connsiteY1" fmla="*/ 0 h 2145030"/>
                  <a:gd name="connsiteX2" fmla="*/ 526046 w 763795"/>
                  <a:gd name="connsiteY2" fmla="*/ 920750 h 2145030"/>
                  <a:gd name="connsiteX3" fmla="*/ 240295 w 763795"/>
                  <a:gd name="connsiteY3" fmla="*/ 1968499 h 2145030"/>
                  <a:gd name="connsiteX4" fmla="*/ 595896 w 763795"/>
                  <a:gd name="connsiteY4" fmla="*/ 1568450 h 2145030"/>
                  <a:gd name="connsiteX5" fmla="*/ 30747 w 763795"/>
                  <a:gd name="connsiteY5" fmla="*/ 1879600 h 2145030"/>
                  <a:gd name="connsiteX6" fmla="*/ 437146 w 763795"/>
                  <a:gd name="connsiteY6" fmla="*/ 50800 h 2145030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795" h="2149672">
                    <a:moveTo>
                      <a:pt x="437146" y="50800"/>
                    </a:moveTo>
                    <a:lnTo>
                      <a:pt x="653046" y="0"/>
                    </a:lnTo>
                    <a:cubicBezTo>
                      <a:pt x="904929" y="444500"/>
                      <a:pt x="667863" y="698500"/>
                      <a:pt x="526046" y="920750"/>
                    </a:cubicBezTo>
                    <a:cubicBezTo>
                      <a:pt x="528162" y="1075266"/>
                      <a:pt x="54029" y="1604433"/>
                      <a:pt x="240295" y="1968499"/>
                    </a:cubicBezTo>
                    <a:cubicBezTo>
                      <a:pt x="682679" y="2019299"/>
                      <a:pt x="356712" y="1517650"/>
                      <a:pt x="595896" y="1568450"/>
                    </a:cubicBezTo>
                    <a:cubicBezTo>
                      <a:pt x="871063" y="2422525"/>
                      <a:pt x="-20053" y="2160058"/>
                      <a:pt x="30747" y="1879600"/>
                    </a:cubicBezTo>
                    <a:cubicBezTo>
                      <a:pt x="-197853" y="1446742"/>
                      <a:pt x="939855" y="279400"/>
                      <a:pt x="437146" y="50800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8">
                <a:extLst>
                  <a:ext uri="{FF2B5EF4-FFF2-40B4-BE49-F238E27FC236}">
                    <a16:creationId xmlns:a16="http://schemas.microsoft.com/office/drawing/2014/main" id="{9120A413-3129-481A-8A55-73D2A13A10AA}"/>
                  </a:ext>
                </a:extLst>
              </p:cNvPr>
              <p:cNvSpPr/>
              <p:nvPr/>
            </p:nvSpPr>
            <p:spPr>
              <a:xfrm rot="15642240" flipH="1">
                <a:off x="10186042" y="3296525"/>
                <a:ext cx="151562" cy="1573245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16CB368-F213-43E7-9B45-A83A5D1D25FA}"/>
                  </a:ext>
                </a:extLst>
              </p:cNvPr>
              <p:cNvGrpSpPr/>
              <p:nvPr/>
            </p:nvGrpSpPr>
            <p:grpSpPr>
              <a:xfrm rot="20615150">
                <a:off x="9065348" y="2691581"/>
                <a:ext cx="1614431" cy="2055085"/>
                <a:chOff x="4658488" y="888779"/>
                <a:chExt cx="3091193" cy="3934925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85CDC22-56BE-4ED7-8ABD-FF6CDDE9BDB9}"/>
                    </a:ext>
                  </a:extLst>
                </p:cNvPr>
                <p:cNvGrpSpPr/>
                <p:nvPr/>
              </p:nvGrpSpPr>
              <p:grpSpPr>
                <a:xfrm>
                  <a:off x="4658488" y="888779"/>
                  <a:ext cx="3091193" cy="3934925"/>
                  <a:chOff x="4573075" y="1228876"/>
                  <a:chExt cx="3091193" cy="3934925"/>
                </a:xfrm>
              </p:grpSpPr>
              <p:sp>
                <p:nvSpPr>
                  <p:cNvPr id="131" name="Rectangle 19">
                    <a:extLst>
                      <a:ext uri="{FF2B5EF4-FFF2-40B4-BE49-F238E27FC236}">
                        <a16:creationId xmlns:a16="http://schemas.microsoft.com/office/drawing/2014/main" id="{0EC3A225-C607-4FC1-B004-31B64847EC5E}"/>
                      </a:ext>
                    </a:extLst>
                  </p:cNvPr>
                  <p:cNvSpPr/>
                  <p:nvPr/>
                </p:nvSpPr>
                <p:spPr>
                  <a:xfrm flipH="1">
                    <a:off x="5586729" y="4319924"/>
                    <a:ext cx="928954" cy="586209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Oval 18">
                    <a:extLst>
                      <a:ext uri="{FF2B5EF4-FFF2-40B4-BE49-F238E27FC236}">
                        <a16:creationId xmlns:a16="http://schemas.microsoft.com/office/drawing/2014/main" id="{8120D75D-2C04-4DFD-BF7D-74A28EDC6CF7}"/>
                      </a:ext>
                    </a:extLst>
                  </p:cNvPr>
                  <p:cNvSpPr/>
                  <p:nvPr/>
                </p:nvSpPr>
                <p:spPr>
                  <a:xfrm rot="1634187">
                    <a:off x="5074708" y="3571801"/>
                    <a:ext cx="507608" cy="1378195"/>
                  </a:xfrm>
                  <a:custGeom>
                    <a:avLst/>
                    <a:gdLst>
                      <a:gd name="connsiteX0" fmla="*/ 0 w 536443"/>
                      <a:gd name="connsiteY0" fmla="*/ 541754 h 1083507"/>
                      <a:gd name="connsiteX1" fmla="*/ 268222 w 536443"/>
                      <a:gd name="connsiteY1" fmla="*/ 0 h 1083507"/>
                      <a:gd name="connsiteX2" fmla="*/ 536444 w 536443"/>
                      <a:gd name="connsiteY2" fmla="*/ 541754 h 1083507"/>
                      <a:gd name="connsiteX3" fmla="*/ 268222 w 536443"/>
                      <a:gd name="connsiteY3" fmla="*/ 1083508 h 1083507"/>
                      <a:gd name="connsiteX4" fmla="*/ 0 w 536443"/>
                      <a:gd name="connsiteY4" fmla="*/ 541754 h 1083507"/>
                      <a:gd name="connsiteX0" fmla="*/ 0 w 490278"/>
                      <a:gd name="connsiteY0" fmla="*/ 603998 h 1084211"/>
                      <a:gd name="connsiteX1" fmla="*/ 222056 w 490278"/>
                      <a:gd name="connsiteY1" fmla="*/ 305 h 1084211"/>
                      <a:gd name="connsiteX2" fmla="*/ 490278 w 490278"/>
                      <a:gd name="connsiteY2" fmla="*/ 542059 h 1084211"/>
                      <a:gd name="connsiteX3" fmla="*/ 222056 w 490278"/>
                      <a:gd name="connsiteY3" fmla="*/ 1083813 h 1084211"/>
                      <a:gd name="connsiteX4" fmla="*/ 0 w 490278"/>
                      <a:gd name="connsiteY4" fmla="*/ 603998 h 1084211"/>
                      <a:gd name="connsiteX0" fmla="*/ 11900 w 502178"/>
                      <a:gd name="connsiteY0" fmla="*/ 603998 h 1084147"/>
                      <a:gd name="connsiteX1" fmla="*/ 233956 w 502178"/>
                      <a:gd name="connsiteY1" fmla="*/ 305 h 1084147"/>
                      <a:gd name="connsiteX2" fmla="*/ 502178 w 502178"/>
                      <a:gd name="connsiteY2" fmla="*/ 542059 h 1084147"/>
                      <a:gd name="connsiteX3" fmla="*/ 233956 w 502178"/>
                      <a:gd name="connsiteY3" fmla="*/ 1083813 h 1084147"/>
                      <a:gd name="connsiteX4" fmla="*/ 11900 w 502178"/>
                      <a:gd name="connsiteY4" fmla="*/ 603998 h 1084147"/>
                      <a:gd name="connsiteX0" fmla="*/ 17329 w 507607"/>
                      <a:gd name="connsiteY0" fmla="*/ 603998 h 1084106"/>
                      <a:gd name="connsiteX1" fmla="*/ 239385 w 507607"/>
                      <a:gd name="connsiteY1" fmla="*/ 305 h 1084106"/>
                      <a:gd name="connsiteX2" fmla="*/ 507607 w 507607"/>
                      <a:gd name="connsiteY2" fmla="*/ 542059 h 1084106"/>
                      <a:gd name="connsiteX3" fmla="*/ 239385 w 507607"/>
                      <a:gd name="connsiteY3" fmla="*/ 1083813 h 1084106"/>
                      <a:gd name="connsiteX4" fmla="*/ 17329 w 507607"/>
                      <a:gd name="connsiteY4" fmla="*/ 603998 h 1084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07" h="1084106">
                        <a:moveTo>
                          <a:pt x="17329" y="603998"/>
                        </a:moveTo>
                        <a:cubicBezTo>
                          <a:pt x="97703" y="377694"/>
                          <a:pt x="157672" y="10628"/>
                          <a:pt x="239385" y="305"/>
                        </a:cubicBezTo>
                        <a:cubicBezTo>
                          <a:pt x="321098" y="-10018"/>
                          <a:pt x="507607" y="242857"/>
                          <a:pt x="507607" y="542059"/>
                        </a:cubicBezTo>
                        <a:cubicBezTo>
                          <a:pt x="507607" y="841261"/>
                          <a:pt x="321098" y="1073490"/>
                          <a:pt x="239385" y="1083813"/>
                        </a:cubicBezTo>
                        <a:cubicBezTo>
                          <a:pt x="157672" y="1094136"/>
                          <a:pt x="-63045" y="830302"/>
                          <a:pt x="17329" y="603998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Oval 16">
                    <a:extLst>
                      <a:ext uri="{FF2B5EF4-FFF2-40B4-BE49-F238E27FC236}">
                        <a16:creationId xmlns:a16="http://schemas.microsoft.com/office/drawing/2014/main" id="{BD7225D4-EA15-4DE8-BA97-FE92F51B80BB}"/>
                      </a:ext>
                    </a:extLst>
                  </p:cNvPr>
                  <p:cNvSpPr/>
                  <p:nvPr/>
                </p:nvSpPr>
                <p:spPr>
                  <a:xfrm>
                    <a:off x="4573075" y="3005872"/>
                    <a:ext cx="1532502" cy="1892230"/>
                  </a:xfrm>
                  <a:custGeom>
                    <a:avLst/>
                    <a:gdLst>
                      <a:gd name="connsiteX0" fmla="*/ 0 w 1528834"/>
                      <a:gd name="connsiteY0" fmla="*/ 945466 h 1890931"/>
                      <a:gd name="connsiteX1" fmla="*/ 764417 w 1528834"/>
                      <a:gd name="connsiteY1" fmla="*/ 0 h 1890931"/>
                      <a:gd name="connsiteX2" fmla="*/ 1528834 w 1528834"/>
                      <a:gd name="connsiteY2" fmla="*/ 945466 h 1890931"/>
                      <a:gd name="connsiteX3" fmla="*/ 764417 w 1528834"/>
                      <a:gd name="connsiteY3" fmla="*/ 1890932 h 1890931"/>
                      <a:gd name="connsiteX4" fmla="*/ 0 w 1528834"/>
                      <a:gd name="connsiteY4" fmla="*/ 945466 h 1890931"/>
                      <a:gd name="connsiteX0" fmla="*/ 1834 w 1532502"/>
                      <a:gd name="connsiteY0" fmla="*/ 945466 h 1891960"/>
                      <a:gd name="connsiteX1" fmla="*/ 766251 w 1532502"/>
                      <a:gd name="connsiteY1" fmla="*/ 0 h 1891960"/>
                      <a:gd name="connsiteX2" fmla="*/ 1530668 w 1532502"/>
                      <a:gd name="connsiteY2" fmla="*/ 945466 h 1891960"/>
                      <a:gd name="connsiteX3" fmla="*/ 766251 w 1532502"/>
                      <a:gd name="connsiteY3" fmla="*/ 1890932 h 1891960"/>
                      <a:gd name="connsiteX4" fmla="*/ 1834 w 1532502"/>
                      <a:gd name="connsiteY4" fmla="*/ 945466 h 1891960"/>
                      <a:gd name="connsiteX0" fmla="*/ 1834 w 1532502"/>
                      <a:gd name="connsiteY0" fmla="*/ 946494 h 1892988"/>
                      <a:gd name="connsiteX1" fmla="*/ 766251 w 1532502"/>
                      <a:gd name="connsiteY1" fmla="*/ 1028 h 1892988"/>
                      <a:gd name="connsiteX2" fmla="*/ 1530668 w 1532502"/>
                      <a:gd name="connsiteY2" fmla="*/ 946494 h 1892988"/>
                      <a:gd name="connsiteX3" fmla="*/ 766251 w 1532502"/>
                      <a:gd name="connsiteY3" fmla="*/ 1891960 h 1892988"/>
                      <a:gd name="connsiteX4" fmla="*/ 1834 w 1532502"/>
                      <a:gd name="connsiteY4" fmla="*/ 946494 h 1892988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2502" h="1892231">
                        <a:moveTo>
                          <a:pt x="1834" y="945737"/>
                        </a:moveTo>
                        <a:cubicBezTo>
                          <a:pt x="1834" y="423571"/>
                          <a:pt x="648875" y="12971"/>
                          <a:pt x="766251" y="271"/>
                        </a:cubicBezTo>
                        <a:cubicBezTo>
                          <a:pt x="883627" y="-12429"/>
                          <a:pt x="1530668" y="423571"/>
                          <a:pt x="1530668" y="945737"/>
                        </a:cubicBezTo>
                        <a:cubicBezTo>
                          <a:pt x="1530668" y="1467903"/>
                          <a:pt x="1607527" y="1916603"/>
                          <a:pt x="766251" y="1891203"/>
                        </a:cubicBezTo>
                        <a:cubicBezTo>
                          <a:pt x="-75025" y="1865803"/>
                          <a:pt x="1834" y="1467903"/>
                          <a:pt x="1834" y="945737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Oval 17">
                    <a:extLst>
                      <a:ext uri="{FF2B5EF4-FFF2-40B4-BE49-F238E27FC236}">
                        <a16:creationId xmlns:a16="http://schemas.microsoft.com/office/drawing/2014/main" id="{D7911F9A-590A-49E8-9E97-2AD6A364A6D4}"/>
                      </a:ext>
                    </a:extLst>
                  </p:cNvPr>
                  <p:cNvSpPr/>
                  <p:nvPr/>
                </p:nvSpPr>
                <p:spPr>
                  <a:xfrm>
                    <a:off x="5101816" y="3143117"/>
                    <a:ext cx="869437" cy="1489948"/>
                  </a:xfrm>
                  <a:custGeom>
                    <a:avLst/>
                    <a:gdLst>
                      <a:gd name="connsiteX0" fmla="*/ 0 w 1045275"/>
                      <a:gd name="connsiteY0" fmla="*/ 744974 h 1489948"/>
                      <a:gd name="connsiteX1" fmla="*/ 522638 w 1045275"/>
                      <a:gd name="connsiteY1" fmla="*/ 0 h 1489948"/>
                      <a:gd name="connsiteX2" fmla="*/ 1045276 w 1045275"/>
                      <a:gd name="connsiteY2" fmla="*/ 744974 h 1489948"/>
                      <a:gd name="connsiteX3" fmla="*/ 522638 w 1045275"/>
                      <a:gd name="connsiteY3" fmla="*/ 1489948 h 1489948"/>
                      <a:gd name="connsiteX4" fmla="*/ 0 w 1045275"/>
                      <a:gd name="connsiteY4" fmla="*/ 744974 h 1489948"/>
                      <a:gd name="connsiteX0" fmla="*/ 0 w 918276"/>
                      <a:gd name="connsiteY0" fmla="*/ 783161 h 1490133"/>
                      <a:gd name="connsiteX1" fmla="*/ 395638 w 918276"/>
                      <a:gd name="connsiteY1" fmla="*/ 87 h 1490133"/>
                      <a:gd name="connsiteX2" fmla="*/ 918276 w 918276"/>
                      <a:gd name="connsiteY2" fmla="*/ 745061 h 1490133"/>
                      <a:gd name="connsiteX3" fmla="*/ 395638 w 918276"/>
                      <a:gd name="connsiteY3" fmla="*/ 1490035 h 1490133"/>
                      <a:gd name="connsiteX4" fmla="*/ 0 w 918276"/>
                      <a:gd name="connsiteY4" fmla="*/ 783161 h 1490133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468 w 856544"/>
                      <a:gd name="connsiteY0" fmla="*/ 783074 h 1489948"/>
                      <a:gd name="connsiteX1" fmla="*/ 410106 w 856544"/>
                      <a:gd name="connsiteY1" fmla="*/ 0 h 1489948"/>
                      <a:gd name="connsiteX2" fmla="*/ 856544 w 856544"/>
                      <a:gd name="connsiteY2" fmla="*/ 783074 h 1489948"/>
                      <a:gd name="connsiteX3" fmla="*/ 410106 w 856544"/>
                      <a:gd name="connsiteY3" fmla="*/ 1489948 h 1489948"/>
                      <a:gd name="connsiteX4" fmla="*/ 14468 w 856544"/>
                      <a:gd name="connsiteY4" fmla="*/ 783074 h 1489948"/>
                      <a:gd name="connsiteX0" fmla="*/ 14468 w 869436"/>
                      <a:gd name="connsiteY0" fmla="*/ 783074 h 1489948"/>
                      <a:gd name="connsiteX1" fmla="*/ 410106 w 869436"/>
                      <a:gd name="connsiteY1" fmla="*/ 0 h 1489948"/>
                      <a:gd name="connsiteX2" fmla="*/ 856544 w 869436"/>
                      <a:gd name="connsiteY2" fmla="*/ 783074 h 1489948"/>
                      <a:gd name="connsiteX3" fmla="*/ 410106 w 869436"/>
                      <a:gd name="connsiteY3" fmla="*/ 1489948 h 1489948"/>
                      <a:gd name="connsiteX4" fmla="*/ 14468 w 869436"/>
                      <a:gd name="connsiteY4" fmla="*/ 783074 h 1489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436" h="1489948">
                        <a:moveTo>
                          <a:pt x="14468" y="783074"/>
                        </a:moveTo>
                        <a:cubicBezTo>
                          <a:pt x="103368" y="270036"/>
                          <a:pt x="269760" y="0"/>
                          <a:pt x="410106" y="0"/>
                        </a:cubicBezTo>
                        <a:cubicBezTo>
                          <a:pt x="550452" y="0"/>
                          <a:pt x="856544" y="371636"/>
                          <a:pt x="856544" y="783074"/>
                        </a:cubicBezTo>
                        <a:cubicBezTo>
                          <a:pt x="945444" y="1359612"/>
                          <a:pt x="550452" y="1489948"/>
                          <a:pt x="410106" y="1489948"/>
                        </a:cubicBezTo>
                        <a:cubicBezTo>
                          <a:pt x="269760" y="1489948"/>
                          <a:pt x="-74432" y="1296112"/>
                          <a:pt x="14468" y="783074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Rectangle 3">
                    <a:extLst>
                      <a:ext uri="{FF2B5EF4-FFF2-40B4-BE49-F238E27FC236}">
                        <a16:creationId xmlns:a16="http://schemas.microsoft.com/office/drawing/2014/main" id="{0CCCF4FD-537A-4C69-9007-421245DE9793}"/>
                      </a:ext>
                    </a:extLst>
                  </p:cNvPr>
                  <p:cNvSpPr/>
                  <p:nvPr/>
                </p:nvSpPr>
                <p:spPr>
                  <a:xfrm>
                    <a:off x="6203032" y="1228876"/>
                    <a:ext cx="742216" cy="872722"/>
                  </a:xfrm>
                  <a:custGeom>
                    <a:avLst/>
                    <a:gdLst>
                      <a:gd name="connsiteX0" fmla="*/ 0 w 636104"/>
                      <a:gd name="connsiteY0" fmla="*/ 0 h 384313"/>
                      <a:gd name="connsiteX1" fmla="*/ 636104 w 636104"/>
                      <a:gd name="connsiteY1" fmla="*/ 0 h 384313"/>
                      <a:gd name="connsiteX2" fmla="*/ 636104 w 636104"/>
                      <a:gd name="connsiteY2" fmla="*/ 384313 h 384313"/>
                      <a:gd name="connsiteX3" fmla="*/ 0 w 636104"/>
                      <a:gd name="connsiteY3" fmla="*/ 384313 h 384313"/>
                      <a:gd name="connsiteX4" fmla="*/ 0 w 636104"/>
                      <a:gd name="connsiteY4" fmla="*/ 0 h 384313"/>
                      <a:gd name="connsiteX0" fmla="*/ 0 w 636104"/>
                      <a:gd name="connsiteY0" fmla="*/ 563218 h 947531"/>
                      <a:gd name="connsiteX1" fmla="*/ 582156 w 636104"/>
                      <a:gd name="connsiteY1" fmla="*/ 0 h 947531"/>
                      <a:gd name="connsiteX2" fmla="*/ 636104 w 636104"/>
                      <a:gd name="connsiteY2" fmla="*/ 563218 h 947531"/>
                      <a:gd name="connsiteX3" fmla="*/ 636104 w 636104"/>
                      <a:gd name="connsiteY3" fmla="*/ 947531 h 947531"/>
                      <a:gd name="connsiteX4" fmla="*/ 0 w 636104"/>
                      <a:gd name="connsiteY4" fmla="*/ 947531 h 947531"/>
                      <a:gd name="connsiteX5" fmla="*/ 0 w 636104"/>
                      <a:gd name="connsiteY5" fmla="*/ 563218 h 947531"/>
                      <a:gd name="connsiteX0" fmla="*/ 0 w 727930"/>
                      <a:gd name="connsiteY0" fmla="*/ 563218 h 947531"/>
                      <a:gd name="connsiteX1" fmla="*/ 582156 w 727930"/>
                      <a:gd name="connsiteY1" fmla="*/ 0 h 947531"/>
                      <a:gd name="connsiteX2" fmla="*/ 727930 w 727930"/>
                      <a:gd name="connsiteY2" fmla="*/ 238539 h 947531"/>
                      <a:gd name="connsiteX3" fmla="*/ 636104 w 727930"/>
                      <a:gd name="connsiteY3" fmla="*/ 563218 h 947531"/>
                      <a:gd name="connsiteX4" fmla="*/ 636104 w 727930"/>
                      <a:gd name="connsiteY4" fmla="*/ 947531 h 947531"/>
                      <a:gd name="connsiteX5" fmla="*/ 0 w 727930"/>
                      <a:gd name="connsiteY5" fmla="*/ 947531 h 947531"/>
                      <a:gd name="connsiteX6" fmla="*/ 0 w 727930"/>
                      <a:gd name="connsiteY6" fmla="*/ 563218 h 947531"/>
                      <a:gd name="connsiteX0" fmla="*/ 0 w 727931"/>
                      <a:gd name="connsiteY0" fmla="*/ 573137 h 957450"/>
                      <a:gd name="connsiteX1" fmla="*/ 582156 w 727931"/>
                      <a:gd name="connsiteY1" fmla="*/ 9919 h 957450"/>
                      <a:gd name="connsiteX2" fmla="*/ 472826 w 727931"/>
                      <a:gd name="connsiteY2" fmla="*/ 374147 h 957450"/>
                      <a:gd name="connsiteX3" fmla="*/ 727930 w 727931"/>
                      <a:gd name="connsiteY3" fmla="*/ 248458 h 957450"/>
                      <a:gd name="connsiteX4" fmla="*/ 636104 w 727931"/>
                      <a:gd name="connsiteY4" fmla="*/ 573137 h 957450"/>
                      <a:gd name="connsiteX5" fmla="*/ 636104 w 727931"/>
                      <a:gd name="connsiteY5" fmla="*/ 957450 h 957450"/>
                      <a:gd name="connsiteX6" fmla="*/ 0 w 727931"/>
                      <a:gd name="connsiteY6" fmla="*/ 957450 h 957450"/>
                      <a:gd name="connsiteX7" fmla="*/ 0 w 727931"/>
                      <a:gd name="connsiteY7" fmla="*/ 573137 h 957450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13643"/>
                      <a:gd name="connsiteY0" fmla="*/ 498920 h 883233"/>
                      <a:gd name="connsiteX1" fmla="*/ 615493 w 713643"/>
                      <a:gd name="connsiteY1" fmla="*/ 11902 h 883233"/>
                      <a:gd name="connsiteX2" fmla="*/ 472826 w 713643"/>
                      <a:gd name="connsiteY2" fmla="*/ 299930 h 883233"/>
                      <a:gd name="connsiteX3" fmla="*/ 713642 w 713643"/>
                      <a:gd name="connsiteY3" fmla="*/ 145666 h 883233"/>
                      <a:gd name="connsiteX4" fmla="*/ 636104 w 713643"/>
                      <a:gd name="connsiteY4" fmla="*/ 498920 h 883233"/>
                      <a:gd name="connsiteX5" fmla="*/ 636104 w 713643"/>
                      <a:gd name="connsiteY5" fmla="*/ 883233 h 883233"/>
                      <a:gd name="connsiteX6" fmla="*/ 0 w 713643"/>
                      <a:gd name="connsiteY6" fmla="*/ 883233 h 883233"/>
                      <a:gd name="connsiteX7" fmla="*/ 0 w 713643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20598"/>
                      <a:gd name="connsiteY0" fmla="*/ 498920 h 883233"/>
                      <a:gd name="connsiteX1" fmla="*/ 615493 w 720598"/>
                      <a:gd name="connsiteY1" fmla="*/ 11902 h 883233"/>
                      <a:gd name="connsiteX2" fmla="*/ 472826 w 720598"/>
                      <a:gd name="connsiteY2" fmla="*/ 299930 h 883233"/>
                      <a:gd name="connsiteX3" fmla="*/ 713642 w 720598"/>
                      <a:gd name="connsiteY3" fmla="*/ 145666 h 883233"/>
                      <a:gd name="connsiteX4" fmla="*/ 636104 w 720598"/>
                      <a:gd name="connsiteY4" fmla="*/ 498920 h 883233"/>
                      <a:gd name="connsiteX5" fmla="*/ 636104 w 720598"/>
                      <a:gd name="connsiteY5" fmla="*/ 883233 h 883233"/>
                      <a:gd name="connsiteX6" fmla="*/ 0 w 720598"/>
                      <a:gd name="connsiteY6" fmla="*/ 883233 h 883233"/>
                      <a:gd name="connsiteX7" fmla="*/ 0 w 720598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517042 w 713642"/>
                      <a:gd name="connsiteY4" fmla="*/ 508445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501012 h 885325"/>
                      <a:gd name="connsiteX1" fmla="*/ 615493 w 713642"/>
                      <a:gd name="connsiteY1" fmla="*/ 13994 h 885325"/>
                      <a:gd name="connsiteX2" fmla="*/ 525214 w 713642"/>
                      <a:gd name="connsiteY2" fmla="*/ 244872 h 885325"/>
                      <a:gd name="connsiteX3" fmla="*/ 713642 w 713642"/>
                      <a:gd name="connsiteY3" fmla="*/ 147758 h 885325"/>
                      <a:gd name="connsiteX4" fmla="*/ 517042 w 713642"/>
                      <a:gd name="connsiteY4" fmla="*/ 510537 h 885325"/>
                      <a:gd name="connsiteX5" fmla="*/ 636104 w 713642"/>
                      <a:gd name="connsiteY5" fmla="*/ 885325 h 885325"/>
                      <a:gd name="connsiteX6" fmla="*/ 0 w 713642"/>
                      <a:gd name="connsiteY6" fmla="*/ 885325 h 885325"/>
                      <a:gd name="connsiteX7" fmla="*/ 0 w 713642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488409 h 872722"/>
                      <a:gd name="connsiteX1" fmla="*/ 615493 w 742217"/>
                      <a:gd name="connsiteY1" fmla="*/ 1391 h 872722"/>
                      <a:gd name="connsiteX2" fmla="*/ 525214 w 742217"/>
                      <a:gd name="connsiteY2" fmla="*/ 232269 h 872722"/>
                      <a:gd name="connsiteX3" fmla="*/ 742217 w 742217"/>
                      <a:gd name="connsiteY3" fmla="*/ 163730 h 872722"/>
                      <a:gd name="connsiteX4" fmla="*/ 517042 w 742217"/>
                      <a:gd name="connsiteY4" fmla="*/ 497934 h 872722"/>
                      <a:gd name="connsiteX5" fmla="*/ 636104 w 742217"/>
                      <a:gd name="connsiteY5" fmla="*/ 872722 h 872722"/>
                      <a:gd name="connsiteX6" fmla="*/ 0 w 742217"/>
                      <a:gd name="connsiteY6" fmla="*/ 872722 h 872722"/>
                      <a:gd name="connsiteX7" fmla="*/ 0 w 742217"/>
                      <a:gd name="connsiteY7" fmla="*/ 488409 h 872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42217" h="872722">
                        <a:moveTo>
                          <a:pt x="0" y="488409"/>
                        </a:moveTo>
                        <a:cubicBezTo>
                          <a:pt x="70365" y="486200"/>
                          <a:pt x="387966" y="-15450"/>
                          <a:pt x="615493" y="1391"/>
                        </a:cubicBezTo>
                        <a:cubicBezTo>
                          <a:pt x="707792" y="-19074"/>
                          <a:pt x="500918" y="192513"/>
                          <a:pt x="525214" y="232269"/>
                        </a:cubicBezTo>
                        <a:cubicBezTo>
                          <a:pt x="549510" y="272025"/>
                          <a:pt x="642773" y="95639"/>
                          <a:pt x="742217" y="163730"/>
                        </a:cubicBezTo>
                        <a:cubicBezTo>
                          <a:pt x="687796" y="214806"/>
                          <a:pt x="542888" y="380183"/>
                          <a:pt x="517042" y="497934"/>
                        </a:cubicBezTo>
                        <a:lnTo>
                          <a:pt x="636104" y="872722"/>
                        </a:lnTo>
                        <a:lnTo>
                          <a:pt x="0" y="872722"/>
                        </a:lnTo>
                        <a:lnTo>
                          <a:pt x="0" y="488409"/>
                        </a:ln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00BEC0E7-426F-4713-943F-70B3DCDB2A9B}"/>
                      </a:ext>
                    </a:extLst>
                  </p:cNvPr>
                  <p:cNvGrpSpPr/>
                  <p:nvPr/>
                </p:nvGrpSpPr>
                <p:grpSpPr>
                  <a:xfrm>
                    <a:off x="4585919" y="1537168"/>
                    <a:ext cx="930227" cy="930226"/>
                    <a:chOff x="4585919" y="1537168"/>
                    <a:chExt cx="930227" cy="930226"/>
                  </a:xfrm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18521F9-AA47-472D-AD6A-36EB1054AAB8}"/>
                        </a:ext>
                      </a:extLst>
                    </p:cNvPr>
                    <p:cNvSpPr/>
                    <p:nvPr/>
                  </p:nvSpPr>
                  <p:spPr>
                    <a:xfrm rot="2837478">
                      <a:off x="4565512" y="1593329"/>
                      <a:ext cx="930226" cy="817904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9FFFAF53-B348-4679-A56A-29758EC55B27}"/>
                        </a:ext>
                      </a:extLst>
                    </p:cNvPr>
                    <p:cNvSpPr/>
                    <p:nvPr/>
                  </p:nvSpPr>
                  <p:spPr>
                    <a:xfrm rot="1597362">
                      <a:off x="4585919" y="1824935"/>
                      <a:ext cx="930227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157C7707-7A45-4019-85DC-5159F874891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680805" y="2203913"/>
                    <a:ext cx="983463" cy="913708"/>
                    <a:chOff x="4342936" y="2212149"/>
                    <a:chExt cx="983463" cy="913708"/>
                  </a:xfrm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B3593360-442E-4B2A-A770-9A973BDF2C38}"/>
                        </a:ext>
                      </a:extLst>
                    </p:cNvPr>
                    <p:cNvSpPr/>
                    <p:nvPr/>
                  </p:nvSpPr>
                  <p:spPr>
                    <a:xfrm rot="1932661">
                      <a:off x="4342936" y="2212149"/>
                      <a:ext cx="930225" cy="817906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8975EACA-9096-45C6-88F4-FBB646C99A6A}"/>
                        </a:ext>
                      </a:extLst>
                    </p:cNvPr>
                    <p:cNvSpPr/>
                    <p:nvPr/>
                  </p:nvSpPr>
                  <p:spPr>
                    <a:xfrm rot="1543862">
                      <a:off x="4396173" y="2484211"/>
                      <a:ext cx="930226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9" name="Rectangle 2">
                    <a:extLst>
                      <a:ext uri="{FF2B5EF4-FFF2-40B4-BE49-F238E27FC236}">
                        <a16:creationId xmlns:a16="http://schemas.microsoft.com/office/drawing/2014/main" id="{15B21F0B-DA06-4C91-8D95-571F44CC730A}"/>
                      </a:ext>
                    </a:extLst>
                  </p:cNvPr>
                  <p:cNvSpPr/>
                  <p:nvPr/>
                </p:nvSpPr>
                <p:spPr>
                  <a:xfrm rot="1191291">
                    <a:off x="4921520" y="1560949"/>
                    <a:ext cx="2388899" cy="2260876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8899" h="2260875">
                        <a:moveTo>
                          <a:pt x="511872" y="161834"/>
                        </a:moveTo>
                        <a:cubicBezTo>
                          <a:pt x="1081715" y="-36949"/>
                          <a:pt x="1426273" y="-50200"/>
                          <a:pt x="1929855" y="108826"/>
                        </a:cubicBezTo>
                        <a:cubicBezTo>
                          <a:pt x="2446690" y="307609"/>
                          <a:pt x="2645472" y="1725589"/>
                          <a:pt x="1890099" y="2123155"/>
                        </a:cubicBezTo>
                        <a:cubicBezTo>
                          <a:pt x="1461612" y="2242425"/>
                          <a:pt x="1245159" y="2361694"/>
                          <a:pt x="604637" y="2123155"/>
                        </a:cubicBezTo>
                        <a:cubicBezTo>
                          <a:pt x="48046" y="2189416"/>
                          <a:pt x="-376023" y="718425"/>
                          <a:pt x="511872" y="161834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Rectangle 2">
                    <a:extLst>
                      <a:ext uri="{FF2B5EF4-FFF2-40B4-BE49-F238E27FC236}">
                        <a16:creationId xmlns:a16="http://schemas.microsoft.com/office/drawing/2014/main" id="{3A68CA8C-9CC2-44ED-8993-71BA381EB66E}"/>
                      </a:ext>
                    </a:extLst>
                  </p:cNvPr>
                  <p:cNvSpPr/>
                  <p:nvPr/>
                </p:nvSpPr>
                <p:spPr>
                  <a:xfrm rot="984850">
                    <a:off x="5183134" y="1999601"/>
                    <a:ext cx="1911543" cy="1868629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  <a:gd name="connsiteX0" fmla="*/ 511872 w 2373849"/>
                      <a:gd name="connsiteY0" fmla="*/ 121066 h 2220107"/>
                      <a:gd name="connsiteX1" fmla="*/ 1895986 w 2373849"/>
                      <a:gd name="connsiteY1" fmla="*/ 152732 h 2220107"/>
                      <a:gd name="connsiteX2" fmla="*/ 1890099 w 2373849"/>
                      <a:gd name="connsiteY2" fmla="*/ 2082387 h 2220107"/>
                      <a:gd name="connsiteX3" fmla="*/ 604637 w 2373849"/>
                      <a:gd name="connsiteY3" fmla="*/ 2082387 h 2220107"/>
                      <a:gd name="connsiteX4" fmla="*/ 511872 w 2373849"/>
                      <a:gd name="connsiteY4" fmla="*/ 121066 h 2220107"/>
                      <a:gd name="connsiteX0" fmla="*/ 538328 w 2332566"/>
                      <a:gd name="connsiteY0" fmla="*/ 161834 h 2176202"/>
                      <a:gd name="connsiteX1" fmla="*/ 1854703 w 2332566"/>
                      <a:gd name="connsiteY1" fmla="*/ 108827 h 2176202"/>
                      <a:gd name="connsiteX2" fmla="*/ 1848816 w 2332566"/>
                      <a:gd name="connsiteY2" fmla="*/ 2038482 h 2176202"/>
                      <a:gd name="connsiteX3" fmla="*/ 563354 w 2332566"/>
                      <a:gd name="connsiteY3" fmla="*/ 2038482 h 2176202"/>
                      <a:gd name="connsiteX4" fmla="*/ 538328 w 2332566"/>
                      <a:gd name="connsiteY4" fmla="*/ 161834 h 2176202"/>
                      <a:gd name="connsiteX0" fmla="*/ 538328 w 2332566"/>
                      <a:gd name="connsiteY0" fmla="*/ 107620 h 2121988"/>
                      <a:gd name="connsiteX1" fmla="*/ 1854703 w 2332566"/>
                      <a:gd name="connsiteY1" fmla="*/ 54613 h 2121988"/>
                      <a:gd name="connsiteX2" fmla="*/ 1848816 w 2332566"/>
                      <a:gd name="connsiteY2" fmla="*/ 1984268 h 2121988"/>
                      <a:gd name="connsiteX3" fmla="*/ 563354 w 2332566"/>
                      <a:gd name="connsiteY3" fmla="*/ 1984268 h 2121988"/>
                      <a:gd name="connsiteX4" fmla="*/ 538328 w 2332566"/>
                      <a:gd name="connsiteY4" fmla="*/ 107620 h 2121988"/>
                      <a:gd name="connsiteX0" fmla="*/ 538328 w 2332566"/>
                      <a:gd name="connsiteY0" fmla="*/ 56440 h 2070808"/>
                      <a:gd name="connsiteX1" fmla="*/ 1854703 w 2332566"/>
                      <a:gd name="connsiteY1" fmla="*/ 3433 h 2070808"/>
                      <a:gd name="connsiteX2" fmla="*/ 1848816 w 2332566"/>
                      <a:gd name="connsiteY2" fmla="*/ 1933088 h 2070808"/>
                      <a:gd name="connsiteX3" fmla="*/ 563354 w 2332566"/>
                      <a:gd name="connsiteY3" fmla="*/ 1933088 h 2070808"/>
                      <a:gd name="connsiteX4" fmla="*/ 538328 w 2332566"/>
                      <a:gd name="connsiteY4" fmla="*/ 56440 h 2070808"/>
                      <a:gd name="connsiteX0" fmla="*/ 538328 w 2332566"/>
                      <a:gd name="connsiteY0" fmla="*/ 166181 h 2180549"/>
                      <a:gd name="connsiteX1" fmla="*/ 1220906 w 2332566"/>
                      <a:gd name="connsiteY1" fmla="*/ 245326 h 2180549"/>
                      <a:gd name="connsiteX2" fmla="*/ 1854703 w 2332566"/>
                      <a:gd name="connsiteY2" fmla="*/ 113174 h 2180549"/>
                      <a:gd name="connsiteX3" fmla="*/ 1848816 w 2332566"/>
                      <a:gd name="connsiteY3" fmla="*/ 2042829 h 2180549"/>
                      <a:gd name="connsiteX4" fmla="*/ 563354 w 2332566"/>
                      <a:gd name="connsiteY4" fmla="*/ 2042829 h 2180549"/>
                      <a:gd name="connsiteX5" fmla="*/ 538328 w 2332566"/>
                      <a:gd name="connsiteY5" fmla="*/ 166181 h 2180549"/>
                      <a:gd name="connsiteX0" fmla="*/ 538328 w 2143851"/>
                      <a:gd name="connsiteY0" fmla="*/ 119969 h 2134337"/>
                      <a:gd name="connsiteX1" fmla="*/ 1220906 w 2143851"/>
                      <a:gd name="connsiteY1" fmla="*/ 199114 h 2134337"/>
                      <a:gd name="connsiteX2" fmla="*/ 1854703 w 2143851"/>
                      <a:gd name="connsiteY2" fmla="*/ 66962 h 2134337"/>
                      <a:gd name="connsiteX3" fmla="*/ 2143845 w 2143851"/>
                      <a:gd name="connsiteY3" fmla="*/ 1020446 h 2134337"/>
                      <a:gd name="connsiteX4" fmla="*/ 1848816 w 2143851"/>
                      <a:gd name="connsiteY4" fmla="*/ 1996617 h 2134337"/>
                      <a:gd name="connsiteX5" fmla="*/ 563354 w 2143851"/>
                      <a:gd name="connsiteY5" fmla="*/ 1996617 h 2134337"/>
                      <a:gd name="connsiteX6" fmla="*/ 538328 w 2143851"/>
                      <a:gd name="connsiteY6" fmla="*/ 119969 h 2134337"/>
                      <a:gd name="connsiteX0" fmla="*/ 219474 w 1824997"/>
                      <a:gd name="connsiteY0" fmla="*/ 119969 h 2134337"/>
                      <a:gd name="connsiteX1" fmla="*/ 902052 w 1824997"/>
                      <a:gd name="connsiteY1" fmla="*/ 199114 h 2134337"/>
                      <a:gd name="connsiteX2" fmla="*/ 1535849 w 1824997"/>
                      <a:gd name="connsiteY2" fmla="*/ 66962 h 2134337"/>
                      <a:gd name="connsiteX3" fmla="*/ 1824991 w 1824997"/>
                      <a:gd name="connsiteY3" fmla="*/ 1020446 h 2134337"/>
                      <a:gd name="connsiteX4" fmla="*/ 1529962 w 1824997"/>
                      <a:gd name="connsiteY4" fmla="*/ 1996617 h 2134337"/>
                      <a:gd name="connsiteX5" fmla="*/ 244500 w 1824997"/>
                      <a:gd name="connsiteY5" fmla="*/ 1996617 h 2134337"/>
                      <a:gd name="connsiteX6" fmla="*/ 4515 w 1824997"/>
                      <a:gd name="connsiteY6" fmla="*/ 1155923 h 2134337"/>
                      <a:gd name="connsiteX7" fmla="*/ 219474 w 1824997"/>
                      <a:gd name="connsiteY7" fmla="*/ 119969 h 2134337"/>
                      <a:gd name="connsiteX0" fmla="*/ 219474 w 1824997"/>
                      <a:gd name="connsiteY0" fmla="*/ 91071 h 2105439"/>
                      <a:gd name="connsiteX1" fmla="*/ 902052 w 1824997"/>
                      <a:gd name="connsiteY1" fmla="*/ 170216 h 2105439"/>
                      <a:gd name="connsiteX2" fmla="*/ 1535849 w 1824997"/>
                      <a:gd name="connsiteY2" fmla="*/ 38064 h 2105439"/>
                      <a:gd name="connsiteX3" fmla="*/ 1824991 w 1824997"/>
                      <a:gd name="connsiteY3" fmla="*/ 991548 h 2105439"/>
                      <a:gd name="connsiteX4" fmla="*/ 1529962 w 1824997"/>
                      <a:gd name="connsiteY4" fmla="*/ 1967719 h 2105439"/>
                      <a:gd name="connsiteX5" fmla="*/ 244500 w 1824997"/>
                      <a:gd name="connsiteY5" fmla="*/ 1967719 h 2105439"/>
                      <a:gd name="connsiteX6" fmla="*/ 4515 w 1824997"/>
                      <a:gd name="connsiteY6" fmla="*/ 1127025 h 2105439"/>
                      <a:gd name="connsiteX7" fmla="*/ 219474 w 1824997"/>
                      <a:gd name="connsiteY7" fmla="*/ 91071 h 2105439"/>
                      <a:gd name="connsiteX0" fmla="*/ 334939 w 1940462"/>
                      <a:gd name="connsiteY0" fmla="*/ 91071 h 2105439"/>
                      <a:gd name="connsiteX1" fmla="*/ 1017517 w 1940462"/>
                      <a:gd name="connsiteY1" fmla="*/ 170216 h 2105439"/>
                      <a:gd name="connsiteX2" fmla="*/ 1651314 w 1940462"/>
                      <a:gd name="connsiteY2" fmla="*/ 38064 h 2105439"/>
                      <a:gd name="connsiteX3" fmla="*/ 1940456 w 1940462"/>
                      <a:gd name="connsiteY3" fmla="*/ 991548 h 2105439"/>
                      <a:gd name="connsiteX4" fmla="*/ 1645427 w 1940462"/>
                      <a:gd name="connsiteY4" fmla="*/ 1967719 h 2105439"/>
                      <a:gd name="connsiteX5" fmla="*/ 359965 w 1940462"/>
                      <a:gd name="connsiteY5" fmla="*/ 1967719 h 2105439"/>
                      <a:gd name="connsiteX6" fmla="*/ 119980 w 1940462"/>
                      <a:gd name="connsiteY6" fmla="*/ 1127025 h 2105439"/>
                      <a:gd name="connsiteX7" fmla="*/ 334939 w 1940462"/>
                      <a:gd name="connsiteY7" fmla="*/ 91071 h 2105439"/>
                      <a:gd name="connsiteX0" fmla="*/ 334939 w 1940462"/>
                      <a:gd name="connsiteY0" fmla="*/ 55379 h 2069747"/>
                      <a:gd name="connsiteX1" fmla="*/ 1017517 w 1940462"/>
                      <a:gd name="connsiteY1" fmla="*/ 134524 h 2069747"/>
                      <a:gd name="connsiteX2" fmla="*/ 1651314 w 1940462"/>
                      <a:gd name="connsiteY2" fmla="*/ 2372 h 2069747"/>
                      <a:gd name="connsiteX3" fmla="*/ 1940456 w 1940462"/>
                      <a:gd name="connsiteY3" fmla="*/ 955856 h 2069747"/>
                      <a:gd name="connsiteX4" fmla="*/ 1645427 w 1940462"/>
                      <a:gd name="connsiteY4" fmla="*/ 1932027 h 2069747"/>
                      <a:gd name="connsiteX5" fmla="*/ 359965 w 1940462"/>
                      <a:gd name="connsiteY5" fmla="*/ 1932027 h 2069747"/>
                      <a:gd name="connsiteX6" fmla="*/ 119980 w 1940462"/>
                      <a:gd name="connsiteY6" fmla="*/ 1091333 h 2069747"/>
                      <a:gd name="connsiteX7" fmla="*/ 334939 w 1940462"/>
                      <a:gd name="connsiteY7" fmla="*/ 55379 h 2069747"/>
                      <a:gd name="connsiteX0" fmla="*/ 334939 w 1981519"/>
                      <a:gd name="connsiteY0" fmla="*/ 55379 h 2069747"/>
                      <a:gd name="connsiteX1" fmla="*/ 1017517 w 1981519"/>
                      <a:gd name="connsiteY1" fmla="*/ 134524 h 2069747"/>
                      <a:gd name="connsiteX2" fmla="*/ 1651314 w 1981519"/>
                      <a:gd name="connsiteY2" fmla="*/ 2372 h 2069747"/>
                      <a:gd name="connsiteX3" fmla="*/ 1940456 w 1981519"/>
                      <a:gd name="connsiteY3" fmla="*/ 955856 h 2069747"/>
                      <a:gd name="connsiteX4" fmla="*/ 1645427 w 1981519"/>
                      <a:gd name="connsiteY4" fmla="*/ 1932027 h 2069747"/>
                      <a:gd name="connsiteX5" fmla="*/ 359965 w 1981519"/>
                      <a:gd name="connsiteY5" fmla="*/ 1932027 h 2069747"/>
                      <a:gd name="connsiteX6" fmla="*/ 119980 w 1981519"/>
                      <a:gd name="connsiteY6" fmla="*/ 1091333 h 2069747"/>
                      <a:gd name="connsiteX7" fmla="*/ 334939 w 1981519"/>
                      <a:gd name="connsiteY7" fmla="*/ 55379 h 2069747"/>
                      <a:gd name="connsiteX0" fmla="*/ 334939 w 2017322"/>
                      <a:gd name="connsiteY0" fmla="*/ 55379 h 2069747"/>
                      <a:gd name="connsiteX1" fmla="*/ 1017517 w 2017322"/>
                      <a:gd name="connsiteY1" fmla="*/ 134524 h 2069747"/>
                      <a:gd name="connsiteX2" fmla="*/ 1651314 w 2017322"/>
                      <a:gd name="connsiteY2" fmla="*/ 2372 h 2069747"/>
                      <a:gd name="connsiteX3" fmla="*/ 1940456 w 2017322"/>
                      <a:gd name="connsiteY3" fmla="*/ 955856 h 2069747"/>
                      <a:gd name="connsiteX4" fmla="*/ 1645427 w 2017322"/>
                      <a:gd name="connsiteY4" fmla="*/ 1932027 h 2069747"/>
                      <a:gd name="connsiteX5" fmla="*/ 359965 w 2017322"/>
                      <a:gd name="connsiteY5" fmla="*/ 1932027 h 2069747"/>
                      <a:gd name="connsiteX6" fmla="*/ 119980 w 2017322"/>
                      <a:gd name="connsiteY6" fmla="*/ 1091333 h 2069747"/>
                      <a:gd name="connsiteX7" fmla="*/ 334939 w 2017322"/>
                      <a:gd name="connsiteY7" fmla="*/ 55379 h 2069747"/>
                      <a:gd name="connsiteX0" fmla="*/ 334939 w 2053612"/>
                      <a:gd name="connsiteY0" fmla="*/ 55379 h 2069747"/>
                      <a:gd name="connsiteX1" fmla="*/ 1017517 w 2053612"/>
                      <a:gd name="connsiteY1" fmla="*/ 134524 h 2069747"/>
                      <a:gd name="connsiteX2" fmla="*/ 1651314 w 2053612"/>
                      <a:gd name="connsiteY2" fmla="*/ 2372 h 2069747"/>
                      <a:gd name="connsiteX3" fmla="*/ 1940456 w 2053612"/>
                      <a:gd name="connsiteY3" fmla="*/ 955856 h 2069747"/>
                      <a:gd name="connsiteX4" fmla="*/ 1645427 w 2053612"/>
                      <a:gd name="connsiteY4" fmla="*/ 1932027 h 2069747"/>
                      <a:gd name="connsiteX5" fmla="*/ 359965 w 2053612"/>
                      <a:gd name="connsiteY5" fmla="*/ 1932027 h 2069747"/>
                      <a:gd name="connsiteX6" fmla="*/ 119980 w 2053612"/>
                      <a:gd name="connsiteY6" fmla="*/ 1091333 h 2069747"/>
                      <a:gd name="connsiteX7" fmla="*/ 334939 w 2053612"/>
                      <a:gd name="connsiteY7" fmla="*/ 55379 h 2069747"/>
                      <a:gd name="connsiteX0" fmla="*/ 360895 w 2079568"/>
                      <a:gd name="connsiteY0" fmla="*/ 55379 h 2069747"/>
                      <a:gd name="connsiteX1" fmla="*/ 1043473 w 2079568"/>
                      <a:gd name="connsiteY1" fmla="*/ 134524 h 2069747"/>
                      <a:gd name="connsiteX2" fmla="*/ 1677270 w 2079568"/>
                      <a:gd name="connsiteY2" fmla="*/ 2372 h 2069747"/>
                      <a:gd name="connsiteX3" fmla="*/ 1966412 w 2079568"/>
                      <a:gd name="connsiteY3" fmla="*/ 955856 h 2069747"/>
                      <a:gd name="connsiteX4" fmla="*/ 1671383 w 2079568"/>
                      <a:gd name="connsiteY4" fmla="*/ 1932027 h 2069747"/>
                      <a:gd name="connsiteX5" fmla="*/ 385921 w 2079568"/>
                      <a:gd name="connsiteY5" fmla="*/ 1932027 h 2069747"/>
                      <a:gd name="connsiteX6" fmla="*/ 145936 w 2079568"/>
                      <a:gd name="connsiteY6" fmla="*/ 1091333 h 2069747"/>
                      <a:gd name="connsiteX7" fmla="*/ 360895 w 2079568"/>
                      <a:gd name="connsiteY7" fmla="*/ 55379 h 2069747"/>
                      <a:gd name="connsiteX0" fmla="*/ 418711 w 2137384"/>
                      <a:gd name="connsiteY0" fmla="*/ 55379 h 2069747"/>
                      <a:gd name="connsiteX1" fmla="*/ 1101289 w 2137384"/>
                      <a:gd name="connsiteY1" fmla="*/ 134524 h 2069747"/>
                      <a:gd name="connsiteX2" fmla="*/ 1735086 w 2137384"/>
                      <a:gd name="connsiteY2" fmla="*/ 2372 h 2069747"/>
                      <a:gd name="connsiteX3" fmla="*/ 2024228 w 2137384"/>
                      <a:gd name="connsiteY3" fmla="*/ 955856 h 2069747"/>
                      <a:gd name="connsiteX4" fmla="*/ 1729199 w 2137384"/>
                      <a:gd name="connsiteY4" fmla="*/ 1932027 h 2069747"/>
                      <a:gd name="connsiteX5" fmla="*/ 443737 w 2137384"/>
                      <a:gd name="connsiteY5" fmla="*/ 1932027 h 2069747"/>
                      <a:gd name="connsiteX6" fmla="*/ 203752 w 2137384"/>
                      <a:gd name="connsiteY6" fmla="*/ 1091333 h 2069747"/>
                      <a:gd name="connsiteX7" fmla="*/ 418711 w 2137384"/>
                      <a:gd name="connsiteY7" fmla="*/ 55379 h 2069747"/>
                      <a:gd name="connsiteX0" fmla="*/ 400556 w 2119229"/>
                      <a:gd name="connsiteY0" fmla="*/ 55379 h 2069747"/>
                      <a:gd name="connsiteX1" fmla="*/ 1083134 w 2119229"/>
                      <a:gd name="connsiteY1" fmla="*/ 134524 h 2069747"/>
                      <a:gd name="connsiteX2" fmla="*/ 1716931 w 2119229"/>
                      <a:gd name="connsiteY2" fmla="*/ 2372 h 2069747"/>
                      <a:gd name="connsiteX3" fmla="*/ 2006073 w 2119229"/>
                      <a:gd name="connsiteY3" fmla="*/ 955856 h 2069747"/>
                      <a:gd name="connsiteX4" fmla="*/ 1711044 w 2119229"/>
                      <a:gd name="connsiteY4" fmla="*/ 1932027 h 2069747"/>
                      <a:gd name="connsiteX5" fmla="*/ 425582 w 2119229"/>
                      <a:gd name="connsiteY5" fmla="*/ 1932027 h 2069747"/>
                      <a:gd name="connsiteX6" fmla="*/ 185597 w 2119229"/>
                      <a:gd name="connsiteY6" fmla="*/ 1091333 h 2069747"/>
                      <a:gd name="connsiteX7" fmla="*/ 400556 w 2119229"/>
                      <a:gd name="connsiteY7" fmla="*/ 55379 h 2069747"/>
                      <a:gd name="connsiteX0" fmla="*/ 407879 w 2126552"/>
                      <a:gd name="connsiteY0" fmla="*/ 55379 h 2069747"/>
                      <a:gd name="connsiteX1" fmla="*/ 1090457 w 2126552"/>
                      <a:gd name="connsiteY1" fmla="*/ 134524 h 2069747"/>
                      <a:gd name="connsiteX2" fmla="*/ 1724254 w 2126552"/>
                      <a:gd name="connsiteY2" fmla="*/ 2372 h 2069747"/>
                      <a:gd name="connsiteX3" fmla="*/ 2013396 w 2126552"/>
                      <a:gd name="connsiteY3" fmla="*/ 955856 h 2069747"/>
                      <a:gd name="connsiteX4" fmla="*/ 1718367 w 2126552"/>
                      <a:gd name="connsiteY4" fmla="*/ 1932027 h 2069747"/>
                      <a:gd name="connsiteX5" fmla="*/ 432905 w 2126552"/>
                      <a:gd name="connsiteY5" fmla="*/ 1932027 h 2069747"/>
                      <a:gd name="connsiteX6" fmla="*/ 177044 w 2126552"/>
                      <a:gd name="connsiteY6" fmla="*/ 1017244 h 2069747"/>
                      <a:gd name="connsiteX7" fmla="*/ 407879 w 2126552"/>
                      <a:gd name="connsiteY7" fmla="*/ 55379 h 2069747"/>
                      <a:gd name="connsiteX0" fmla="*/ 396630 w 2115303"/>
                      <a:gd name="connsiteY0" fmla="*/ 55379 h 2069747"/>
                      <a:gd name="connsiteX1" fmla="*/ 1079208 w 2115303"/>
                      <a:gd name="connsiteY1" fmla="*/ 134524 h 2069747"/>
                      <a:gd name="connsiteX2" fmla="*/ 1713005 w 2115303"/>
                      <a:gd name="connsiteY2" fmla="*/ 2372 h 2069747"/>
                      <a:gd name="connsiteX3" fmla="*/ 2002147 w 2115303"/>
                      <a:gd name="connsiteY3" fmla="*/ 955856 h 2069747"/>
                      <a:gd name="connsiteX4" fmla="*/ 1707118 w 2115303"/>
                      <a:gd name="connsiteY4" fmla="*/ 1932027 h 2069747"/>
                      <a:gd name="connsiteX5" fmla="*/ 421656 w 2115303"/>
                      <a:gd name="connsiteY5" fmla="*/ 1932027 h 2069747"/>
                      <a:gd name="connsiteX6" fmla="*/ 165795 w 2115303"/>
                      <a:gd name="connsiteY6" fmla="*/ 1017244 h 2069747"/>
                      <a:gd name="connsiteX7" fmla="*/ 396630 w 2115303"/>
                      <a:gd name="connsiteY7" fmla="*/ 55379 h 2069747"/>
                      <a:gd name="connsiteX0" fmla="*/ 399536 w 2118209"/>
                      <a:gd name="connsiteY0" fmla="*/ 55379 h 2119563"/>
                      <a:gd name="connsiteX1" fmla="*/ 1082114 w 2118209"/>
                      <a:gd name="connsiteY1" fmla="*/ 134524 h 2119563"/>
                      <a:gd name="connsiteX2" fmla="*/ 1715911 w 2118209"/>
                      <a:gd name="connsiteY2" fmla="*/ 2372 h 2119563"/>
                      <a:gd name="connsiteX3" fmla="*/ 2005053 w 2118209"/>
                      <a:gd name="connsiteY3" fmla="*/ 955856 h 2119563"/>
                      <a:gd name="connsiteX4" fmla="*/ 1710024 w 2118209"/>
                      <a:gd name="connsiteY4" fmla="*/ 1932027 h 2119563"/>
                      <a:gd name="connsiteX5" fmla="*/ 419270 w 2118209"/>
                      <a:gd name="connsiteY5" fmla="*/ 2006116 h 2119563"/>
                      <a:gd name="connsiteX6" fmla="*/ 168701 w 2118209"/>
                      <a:gd name="connsiteY6" fmla="*/ 1017244 h 2119563"/>
                      <a:gd name="connsiteX7" fmla="*/ 399536 w 2118209"/>
                      <a:gd name="connsiteY7" fmla="*/ 55379 h 2119563"/>
                      <a:gd name="connsiteX0" fmla="*/ 399536 w 2124104"/>
                      <a:gd name="connsiteY0" fmla="*/ 55379 h 2130701"/>
                      <a:gd name="connsiteX1" fmla="*/ 1082114 w 2124104"/>
                      <a:gd name="connsiteY1" fmla="*/ 134524 h 2130701"/>
                      <a:gd name="connsiteX2" fmla="*/ 1715911 w 2124104"/>
                      <a:gd name="connsiteY2" fmla="*/ 2372 h 2130701"/>
                      <a:gd name="connsiteX3" fmla="*/ 2005053 w 2124104"/>
                      <a:gd name="connsiteY3" fmla="*/ 955856 h 2130701"/>
                      <a:gd name="connsiteX4" fmla="*/ 1720608 w 2124104"/>
                      <a:gd name="connsiteY4" fmla="*/ 1969071 h 2130701"/>
                      <a:gd name="connsiteX5" fmla="*/ 419270 w 2124104"/>
                      <a:gd name="connsiteY5" fmla="*/ 2006116 h 2130701"/>
                      <a:gd name="connsiteX6" fmla="*/ 168701 w 2124104"/>
                      <a:gd name="connsiteY6" fmla="*/ 1017244 h 2130701"/>
                      <a:gd name="connsiteX7" fmla="*/ 399536 w 2124104"/>
                      <a:gd name="connsiteY7" fmla="*/ 55379 h 2130701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86876 h 2085992"/>
                      <a:gd name="connsiteX1" fmla="*/ 1082114 w 2124104"/>
                      <a:gd name="connsiteY1" fmla="*/ 89815 h 2085992"/>
                      <a:gd name="connsiteX2" fmla="*/ 1715911 w 2124104"/>
                      <a:gd name="connsiteY2" fmla="*/ 0 h 2085992"/>
                      <a:gd name="connsiteX3" fmla="*/ 2005053 w 2124104"/>
                      <a:gd name="connsiteY3" fmla="*/ 911147 h 2085992"/>
                      <a:gd name="connsiteX4" fmla="*/ 1720608 w 2124104"/>
                      <a:gd name="connsiteY4" fmla="*/ 1924362 h 2085992"/>
                      <a:gd name="connsiteX5" fmla="*/ 419270 w 2124104"/>
                      <a:gd name="connsiteY5" fmla="*/ 1961407 h 2085992"/>
                      <a:gd name="connsiteX6" fmla="*/ 168701 w 2124104"/>
                      <a:gd name="connsiteY6" fmla="*/ 972535 h 2085992"/>
                      <a:gd name="connsiteX7" fmla="*/ 399536 w 2124104"/>
                      <a:gd name="connsiteY7" fmla="*/ 86876 h 2085992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74104 h 2073220"/>
                      <a:gd name="connsiteX1" fmla="*/ 1082114 w 2124104"/>
                      <a:gd name="connsiteY1" fmla="*/ 77043 h 2073220"/>
                      <a:gd name="connsiteX2" fmla="*/ 1758247 w 2124104"/>
                      <a:gd name="connsiteY2" fmla="*/ 12630 h 2073220"/>
                      <a:gd name="connsiteX3" fmla="*/ 2005053 w 2124104"/>
                      <a:gd name="connsiteY3" fmla="*/ 898375 h 2073220"/>
                      <a:gd name="connsiteX4" fmla="*/ 1720608 w 2124104"/>
                      <a:gd name="connsiteY4" fmla="*/ 1911590 h 2073220"/>
                      <a:gd name="connsiteX5" fmla="*/ 419270 w 2124104"/>
                      <a:gd name="connsiteY5" fmla="*/ 1948635 h 2073220"/>
                      <a:gd name="connsiteX6" fmla="*/ 168701 w 2124104"/>
                      <a:gd name="connsiteY6" fmla="*/ 959763 h 2073220"/>
                      <a:gd name="connsiteX7" fmla="*/ 399536 w 2124104"/>
                      <a:gd name="connsiteY7" fmla="*/ 74104 h 2073220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77300 h 2076416"/>
                      <a:gd name="connsiteX1" fmla="*/ 1082114 w 2124104"/>
                      <a:gd name="connsiteY1" fmla="*/ 80239 h 2076416"/>
                      <a:gd name="connsiteX2" fmla="*/ 1758247 w 2124104"/>
                      <a:gd name="connsiteY2" fmla="*/ 15826 h 2076416"/>
                      <a:gd name="connsiteX3" fmla="*/ 2005053 w 2124104"/>
                      <a:gd name="connsiteY3" fmla="*/ 901571 h 2076416"/>
                      <a:gd name="connsiteX4" fmla="*/ 1720608 w 2124104"/>
                      <a:gd name="connsiteY4" fmla="*/ 1914786 h 2076416"/>
                      <a:gd name="connsiteX5" fmla="*/ 419270 w 2124104"/>
                      <a:gd name="connsiteY5" fmla="*/ 1951831 h 2076416"/>
                      <a:gd name="connsiteX6" fmla="*/ 168701 w 2124104"/>
                      <a:gd name="connsiteY6" fmla="*/ 962959 h 2076416"/>
                      <a:gd name="connsiteX7" fmla="*/ 399536 w 2124104"/>
                      <a:gd name="connsiteY7" fmla="*/ 77300 h 207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24104" h="2076416">
                        <a:moveTo>
                          <a:pt x="399536" y="77300"/>
                        </a:moveTo>
                        <a:cubicBezTo>
                          <a:pt x="653073" y="-7778"/>
                          <a:pt x="862718" y="89073"/>
                          <a:pt x="1082114" y="80239"/>
                        </a:cubicBezTo>
                        <a:cubicBezTo>
                          <a:pt x="1301510" y="71405"/>
                          <a:pt x="1598779" y="-40622"/>
                          <a:pt x="1758247" y="15826"/>
                        </a:cubicBezTo>
                        <a:cubicBezTo>
                          <a:pt x="2053193" y="72275"/>
                          <a:pt x="2006034" y="579962"/>
                          <a:pt x="2005053" y="901571"/>
                        </a:cubicBezTo>
                        <a:cubicBezTo>
                          <a:pt x="2004072" y="1223180"/>
                          <a:pt x="2413035" y="1603912"/>
                          <a:pt x="1720608" y="1914786"/>
                        </a:cubicBezTo>
                        <a:cubicBezTo>
                          <a:pt x="1292121" y="2034056"/>
                          <a:pt x="1059792" y="2190370"/>
                          <a:pt x="419270" y="1951831"/>
                        </a:cubicBezTo>
                        <a:cubicBezTo>
                          <a:pt x="-278095" y="1669183"/>
                          <a:pt x="86082" y="1338184"/>
                          <a:pt x="168701" y="962959"/>
                        </a:cubicBezTo>
                        <a:cubicBezTo>
                          <a:pt x="164530" y="650184"/>
                          <a:pt x="43908" y="263582"/>
                          <a:pt x="399536" y="77300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3ED58837-9F60-4ECD-9B9B-97C8E5F9F340}"/>
                      </a:ext>
                    </a:extLst>
                  </p:cNvPr>
                  <p:cNvSpPr/>
                  <p:nvPr/>
                </p:nvSpPr>
                <p:spPr>
                  <a:xfrm rot="629284">
                    <a:off x="6451470" y="2553270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23D8E1FA-9A65-4ECC-A20E-DE51D84187CB}"/>
                      </a:ext>
                    </a:extLst>
                  </p:cNvPr>
                  <p:cNvSpPr/>
                  <p:nvPr/>
                </p:nvSpPr>
                <p:spPr>
                  <a:xfrm rot="233040">
                    <a:off x="5871615" y="2429278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0FF8277-2560-4534-ABA9-6F7A5C1E9AE7}"/>
                      </a:ext>
                    </a:extLst>
                  </p:cNvPr>
                  <p:cNvSpPr/>
                  <p:nvPr/>
                </p:nvSpPr>
                <p:spPr>
                  <a:xfrm rot="233040">
                    <a:off x="5962984" y="2580201"/>
                    <a:ext cx="141148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6E65AF6-A9B3-4422-A90B-5F4C793D3A1F}"/>
                      </a:ext>
                    </a:extLst>
                  </p:cNvPr>
                  <p:cNvSpPr/>
                  <p:nvPr/>
                </p:nvSpPr>
                <p:spPr>
                  <a:xfrm rot="629284">
                    <a:off x="6524495" y="2727766"/>
                    <a:ext cx="141148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985F307-B8B1-4B8F-B18D-C5D74DF0FBAA}"/>
                      </a:ext>
                    </a:extLst>
                  </p:cNvPr>
                  <p:cNvSpPr/>
                  <p:nvPr/>
                </p:nvSpPr>
                <p:spPr>
                  <a:xfrm rot="19447059">
                    <a:off x="6107460" y="2941293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82B22E13-A3CB-49EE-BE69-3FAFCE957419}"/>
                      </a:ext>
                    </a:extLst>
                  </p:cNvPr>
                  <p:cNvSpPr/>
                  <p:nvPr/>
                </p:nvSpPr>
                <p:spPr>
                  <a:xfrm rot="2152941" flipH="1">
                    <a:off x="6288239" y="2965070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Rectangle 3">
                    <a:extLst>
                      <a:ext uri="{FF2B5EF4-FFF2-40B4-BE49-F238E27FC236}">
                        <a16:creationId xmlns:a16="http://schemas.microsoft.com/office/drawing/2014/main" id="{7D030F75-702E-41C6-BC45-9A662BA5D880}"/>
                      </a:ext>
                    </a:extLst>
                  </p:cNvPr>
                  <p:cNvSpPr/>
                  <p:nvPr/>
                </p:nvSpPr>
                <p:spPr>
                  <a:xfrm rot="1840005">
                    <a:off x="6254613" y="1524036"/>
                    <a:ext cx="506267" cy="562320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Rectangle 3">
                    <a:extLst>
                      <a:ext uri="{FF2B5EF4-FFF2-40B4-BE49-F238E27FC236}">
                        <a16:creationId xmlns:a16="http://schemas.microsoft.com/office/drawing/2014/main" id="{71E56BE0-1D92-4B50-B384-574ECF3DF5A3}"/>
                      </a:ext>
                    </a:extLst>
                  </p:cNvPr>
                  <p:cNvSpPr/>
                  <p:nvPr/>
                </p:nvSpPr>
                <p:spPr>
                  <a:xfrm rot="20323178" flipH="1">
                    <a:off x="5776123" y="4420083"/>
                    <a:ext cx="397039" cy="423331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Rectangle 19">
                    <a:extLst>
                      <a:ext uri="{FF2B5EF4-FFF2-40B4-BE49-F238E27FC236}">
                        <a16:creationId xmlns:a16="http://schemas.microsoft.com/office/drawing/2014/main" id="{5286DA0F-B56C-432C-8E60-132FCE9F6FDB}"/>
                      </a:ext>
                    </a:extLst>
                  </p:cNvPr>
                  <p:cNvSpPr/>
                  <p:nvPr/>
                </p:nvSpPr>
                <p:spPr>
                  <a:xfrm rot="984850" flipH="1">
                    <a:off x="4813618" y="4577592"/>
                    <a:ext cx="928954" cy="586209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Rectangle 3">
                    <a:extLst>
                      <a:ext uri="{FF2B5EF4-FFF2-40B4-BE49-F238E27FC236}">
                        <a16:creationId xmlns:a16="http://schemas.microsoft.com/office/drawing/2014/main" id="{BC14D230-D17B-4D7F-B02B-3E0F32469CC4}"/>
                      </a:ext>
                    </a:extLst>
                  </p:cNvPr>
                  <p:cNvSpPr/>
                  <p:nvPr/>
                </p:nvSpPr>
                <p:spPr>
                  <a:xfrm rot="18975549" flipH="1">
                    <a:off x="4882835" y="4415602"/>
                    <a:ext cx="448854" cy="618053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EE709608-CB8E-4FF0-A55F-EC3EACDAD9B9}"/>
                    </a:ext>
                  </a:extLst>
                </p:cNvPr>
                <p:cNvSpPr/>
                <p:nvPr/>
              </p:nvSpPr>
              <p:spPr>
                <a:xfrm rot="18587954">
                  <a:off x="6138710" y="2559936"/>
                  <a:ext cx="787826" cy="793359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Arc 128">
                  <a:extLst>
                    <a:ext uri="{FF2B5EF4-FFF2-40B4-BE49-F238E27FC236}">
                      <a16:creationId xmlns:a16="http://schemas.microsoft.com/office/drawing/2014/main" id="{9BA35C51-4813-4674-B645-87B531B504A7}"/>
                    </a:ext>
                  </a:extLst>
                </p:cNvPr>
                <p:cNvSpPr/>
                <p:nvPr/>
              </p:nvSpPr>
              <p:spPr>
                <a:xfrm rot="2636425" flipV="1">
                  <a:off x="6000908" y="2421125"/>
                  <a:ext cx="641782" cy="646287"/>
                </a:xfrm>
                <a:prstGeom prst="arc">
                  <a:avLst>
                    <a:gd name="adj1" fmla="val 14383618"/>
                    <a:gd name="adj2" fmla="val 2151577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F9A90327-E4ED-42B2-8BB0-5C967A80B03A}"/>
                    </a:ext>
                  </a:extLst>
                </p:cNvPr>
                <p:cNvSpPr/>
                <p:nvPr/>
              </p:nvSpPr>
              <p:spPr>
                <a:xfrm rot="17958670">
                  <a:off x="5664558" y="2422214"/>
                  <a:ext cx="787826" cy="793359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4" name="Oval 18">
                <a:extLst>
                  <a:ext uri="{FF2B5EF4-FFF2-40B4-BE49-F238E27FC236}">
                    <a16:creationId xmlns:a16="http://schemas.microsoft.com/office/drawing/2014/main" id="{B09D6CBE-B00A-4EC2-80A6-69B546F6C6A3}"/>
                  </a:ext>
                </a:extLst>
              </p:cNvPr>
              <p:cNvSpPr/>
              <p:nvPr/>
            </p:nvSpPr>
            <p:spPr>
              <a:xfrm rot="17736417" flipH="1">
                <a:off x="9516449" y="3881337"/>
                <a:ext cx="150509" cy="770284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8">
                <a:extLst>
                  <a:ext uri="{FF2B5EF4-FFF2-40B4-BE49-F238E27FC236}">
                    <a16:creationId xmlns:a16="http://schemas.microsoft.com/office/drawing/2014/main" id="{8BCD9941-B76C-4D4C-91D9-FDE3F09B588C}"/>
                  </a:ext>
                </a:extLst>
              </p:cNvPr>
              <p:cNvSpPr/>
              <p:nvPr/>
            </p:nvSpPr>
            <p:spPr>
              <a:xfrm rot="19492283" flipH="1">
                <a:off x="9233488" y="4023384"/>
                <a:ext cx="150509" cy="225463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Cloud 120">
              <a:extLst>
                <a:ext uri="{FF2B5EF4-FFF2-40B4-BE49-F238E27FC236}">
                  <a16:creationId xmlns:a16="http://schemas.microsoft.com/office/drawing/2014/main" id="{E457A08B-6FA9-4961-9933-B310F520014A}"/>
                </a:ext>
              </a:extLst>
            </p:cNvPr>
            <p:cNvSpPr/>
            <p:nvPr/>
          </p:nvSpPr>
          <p:spPr>
            <a:xfrm>
              <a:off x="11923298" y="1235535"/>
              <a:ext cx="2522327" cy="258062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Cloud 121">
              <a:extLst>
                <a:ext uri="{FF2B5EF4-FFF2-40B4-BE49-F238E27FC236}">
                  <a16:creationId xmlns:a16="http://schemas.microsoft.com/office/drawing/2014/main" id="{0F9B4D77-FA87-4206-A3C0-5B95F74EFAF9}"/>
                </a:ext>
              </a:extLst>
            </p:cNvPr>
            <p:cNvSpPr/>
            <p:nvPr/>
          </p:nvSpPr>
          <p:spPr>
            <a:xfrm>
              <a:off x="11947167" y="1349554"/>
              <a:ext cx="2522327" cy="258062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D8362A53-4BA0-4364-8C6C-441FFDC42067}"/>
                </a:ext>
              </a:extLst>
            </p:cNvPr>
            <p:cNvSpPr/>
            <p:nvPr/>
          </p:nvSpPr>
          <p:spPr>
            <a:xfrm rot="1588661">
              <a:off x="13535365" y="2055661"/>
              <a:ext cx="1839044" cy="187022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Cloud 123">
              <a:extLst>
                <a:ext uri="{FF2B5EF4-FFF2-40B4-BE49-F238E27FC236}">
                  <a16:creationId xmlns:a16="http://schemas.microsoft.com/office/drawing/2014/main" id="{9D29A07A-ECF8-441B-A7EC-AD2E3AE74082}"/>
                </a:ext>
              </a:extLst>
            </p:cNvPr>
            <p:cNvSpPr/>
            <p:nvPr/>
          </p:nvSpPr>
          <p:spPr>
            <a:xfrm rot="1588661">
              <a:off x="13620173" y="2105404"/>
              <a:ext cx="1839044" cy="187022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Cloud 124">
              <a:extLst>
                <a:ext uri="{FF2B5EF4-FFF2-40B4-BE49-F238E27FC236}">
                  <a16:creationId xmlns:a16="http://schemas.microsoft.com/office/drawing/2014/main" id="{E947F1F6-2CF6-4D7C-AB87-461E8B1048A1}"/>
                </a:ext>
              </a:extLst>
            </p:cNvPr>
            <p:cNvSpPr/>
            <p:nvPr/>
          </p:nvSpPr>
          <p:spPr>
            <a:xfrm rot="20312248">
              <a:off x="11011855" y="2646827"/>
              <a:ext cx="1839044" cy="187022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Cloud 125">
              <a:extLst>
                <a:ext uri="{FF2B5EF4-FFF2-40B4-BE49-F238E27FC236}">
                  <a16:creationId xmlns:a16="http://schemas.microsoft.com/office/drawing/2014/main" id="{844331AF-563D-49E8-AD5A-EF1B9FB30503}"/>
                </a:ext>
              </a:extLst>
            </p:cNvPr>
            <p:cNvSpPr/>
            <p:nvPr/>
          </p:nvSpPr>
          <p:spPr>
            <a:xfrm rot="20312248">
              <a:off x="11093319" y="2749865"/>
              <a:ext cx="1839044" cy="187022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613EFCB-EC82-4E55-887C-FB9FEC67ED77}"/>
                </a:ext>
              </a:extLst>
            </p:cNvPr>
            <p:cNvGrpSpPr/>
            <p:nvPr/>
          </p:nvGrpSpPr>
          <p:grpSpPr>
            <a:xfrm>
              <a:off x="11186156" y="1029835"/>
              <a:ext cx="1572694" cy="1577595"/>
              <a:chOff x="1981107" y="753140"/>
              <a:chExt cx="4719535" cy="4734242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4FCC04E-C54F-45B4-8050-ACA9FD9DD4B0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318E1D2-E906-49CA-B396-FF4B80513769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: Rounded Corners 86">
                <a:extLst>
                  <a:ext uri="{FF2B5EF4-FFF2-40B4-BE49-F238E27FC236}">
                    <a16:creationId xmlns:a16="http://schemas.microsoft.com/office/drawing/2014/main" id="{F365871D-76DD-4456-BA08-DDDC42A37959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87">
                <a:extLst>
                  <a:ext uri="{FF2B5EF4-FFF2-40B4-BE49-F238E27FC236}">
                    <a16:creationId xmlns:a16="http://schemas.microsoft.com/office/drawing/2014/main" id="{346E2C0B-6404-45BD-AC99-A2286314EA86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F504779-C645-4668-8DCB-3C796C2BBB94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0F286D1-0D7D-40F5-B4CC-AC6271EEA754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56">
                <a:extLst>
                  <a:ext uri="{FF2B5EF4-FFF2-40B4-BE49-F238E27FC236}">
                    <a16:creationId xmlns:a16="http://schemas.microsoft.com/office/drawing/2014/main" id="{CF0284CA-459A-468B-A2D8-DFE1E81B33DD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56">
                <a:extLst>
                  <a:ext uri="{FF2B5EF4-FFF2-40B4-BE49-F238E27FC236}">
                    <a16:creationId xmlns:a16="http://schemas.microsoft.com/office/drawing/2014/main" id="{A36679CD-F782-403D-A615-A87CC3461644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A10FE2B-FE22-4AB9-980A-C45E8FDF4896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0F82139A-EAC2-4A3B-A7E3-801D8E73C519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550266B-78FE-4110-9691-2CFC60E7296E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E799E-B981-483E-9A1C-F8774FF9CFD7}"/>
                </a:ext>
              </a:extLst>
            </p:cNvPr>
            <p:cNvGrpSpPr/>
            <p:nvPr/>
          </p:nvGrpSpPr>
          <p:grpSpPr>
            <a:xfrm rot="1669045" flipH="1">
              <a:off x="11338596" y="4462925"/>
              <a:ext cx="562547" cy="564300"/>
              <a:chOff x="1981107" y="753140"/>
              <a:chExt cx="4719535" cy="4734242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768634B-B059-437C-AFFF-9ABEDF7B57C9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F140071-0B02-4D74-A054-B3D79BF6C95A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: Rounded Corners 86">
                <a:extLst>
                  <a:ext uri="{FF2B5EF4-FFF2-40B4-BE49-F238E27FC236}">
                    <a16:creationId xmlns:a16="http://schemas.microsoft.com/office/drawing/2014/main" id="{D01AE4E3-6885-485E-AA93-4FA6B4EB6D54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87">
                <a:extLst>
                  <a:ext uri="{FF2B5EF4-FFF2-40B4-BE49-F238E27FC236}">
                    <a16:creationId xmlns:a16="http://schemas.microsoft.com/office/drawing/2014/main" id="{09D35131-118A-4989-AFBF-EA2D8EFBAD52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1438065-A67E-4F90-B353-796B3C8DE817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C38C2F0E-55E4-4253-9FA5-775B814A7E3C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56">
                <a:extLst>
                  <a:ext uri="{FF2B5EF4-FFF2-40B4-BE49-F238E27FC236}">
                    <a16:creationId xmlns:a16="http://schemas.microsoft.com/office/drawing/2014/main" id="{DDEA1DB7-D55A-4C42-98D9-F0C8290AD95B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56">
                <a:extLst>
                  <a:ext uri="{FF2B5EF4-FFF2-40B4-BE49-F238E27FC236}">
                    <a16:creationId xmlns:a16="http://schemas.microsoft.com/office/drawing/2014/main" id="{8A34CE66-BF07-4CAE-871A-C8C27727F4AC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4017127-D7B2-404D-BA69-1797F6F5E019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E562C5AB-D821-4E9D-87F3-7912141CE40E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0F7C2D5-686E-499E-8CBD-3FE190470060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5-1-21_21-28-11">
            <a:hlinkClick r:id="" action="ppaction://media"/>
            <a:extLst>
              <a:ext uri="{FF2B5EF4-FFF2-40B4-BE49-F238E27FC236}">
                <a16:creationId xmlns:a16="http://schemas.microsoft.com/office/drawing/2014/main" id="{6B3D7EFC-4269-4F87-83EC-E2575527F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4" name="2sec">
            <a:hlinkClick r:id="" action="ppaction://media"/>
            <a:extLst>
              <a:ext uri="{FF2B5EF4-FFF2-40B4-BE49-F238E27FC236}">
                <a16:creationId xmlns:a16="http://schemas.microsoft.com/office/drawing/2014/main" id="{DCC0A963-FD50-4E25-B0F1-606A8D31159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414" y="839888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 picks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 and takes a big bite.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847079"/>
            <a:ext cx="5965608" cy="1975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0013E9-325D-4DE1-8BC7-77E81F477631}"/>
              </a:ext>
            </a:extLst>
          </p:cNvPr>
          <p:cNvGrpSpPr/>
          <p:nvPr/>
        </p:nvGrpSpPr>
        <p:grpSpPr>
          <a:xfrm flipH="1">
            <a:off x="-1248369" y="2774839"/>
            <a:ext cx="6841542" cy="3848188"/>
            <a:chOff x="2173420" y="-121831"/>
            <a:chExt cx="5114367" cy="2876698"/>
          </a:xfrm>
        </p:grpSpPr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4FF866E8-8FA2-4BFE-85F4-6C3F8C84D02B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2">
              <a:extLst>
                <a:ext uri="{FF2B5EF4-FFF2-40B4-BE49-F238E27FC236}">
                  <a16:creationId xmlns:a16="http://schemas.microsoft.com/office/drawing/2014/main" id="{5C3D7DF3-7B15-4791-AA9F-00DCDD66AFBC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E8569D5F-CA3D-4C19-886E-5737496D57D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137A30E5-9359-4F24-A8E6-2781C5C4D58A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0A0C1CF1-C7A4-4EB6-B0C4-E00B2B2F27C0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E841BA94-C8EF-4B07-B235-05BE7F717EE6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F9359F2C-380D-4D2A-86EB-44828D039CAE}"/>
                </a:ext>
              </a:extLst>
            </p:cNvPr>
            <p:cNvSpPr/>
            <p:nvPr/>
          </p:nvSpPr>
          <p:spPr>
            <a:xfrm rot="1432355">
              <a:off x="6205575" y="262279"/>
              <a:ext cx="1082212" cy="300656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93C060D0-303E-4E11-8C8D-9FE59CEDC6FD}"/>
                </a:ext>
              </a:extLst>
            </p:cNvPr>
            <p:cNvSpPr/>
            <p:nvPr/>
          </p:nvSpPr>
          <p:spPr>
            <a:xfrm rot="1953351">
              <a:off x="5857409" y="-121831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F1FDF-B6D9-4F79-88FE-00A3D6ED85A8}"/>
              </a:ext>
            </a:extLst>
          </p:cNvPr>
          <p:cNvGrpSpPr/>
          <p:nvPr/>
        </p:nvGrpSpPr>
        <p:grpSpPr>
          <a:xfrm>
            <a:off x="-3945101" y="1455825"/>
            <a:ext cx="5906181" cy="7195616"/>
            <a:chOff x="-3965919" y="323850"/>
            <a:chExt cx="5906181" cy="7195616"/>
          </a:xfrm>
        </p:grpSpPr>
        <p:sp>
          <p:nvSpPr>
            <p:cNvPr id="84" name="Rectangle 1">
              <a:extLst>
                <a:ext uri="{FF2B5EF4-FFF2-40B4-BE49-F238E27FC236}">
                  <a16:creationId xmlns:a16="http://schemas.microsoft.com/office/drawing/2014/main" id="{8AD767CB-A80C-4CEB-BFE9-B863EE2C1A8E}"/>
                </a:ext>
              </a:extLst>
            </p:cNvPr>
            <p:cNvSpPr/>
            <p:nvPr/>
          </p:nvSpPr>
          <p:spPr>
            <a:xfrm rot="738982">
              <a:off x="-1196912" y="2289217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B9B93408-FD21-4396-8018-8F20B0A999D3}"/>
                </a:ext>
              </a:extLst>
            </p:cNvPr>
            <p:cNvSpPr/>
            <p:nvPr/>
          </p:nvSpPr>
          <p:spPr>
            <a:xfrm rot="20413939" flipH="1">
              <a:off x="-1130161" y="1131696"/>
              <a:ext cx="607700" cy="55375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Cloud 70">
              <a:extLst>
                <a:ext uri="{FF2B5EF4-FFF2-40B4-BE49-F238E27FC236}">
                  <a16:creationId xmlns:a16="http://schemas.microsoft.com/office/drawing/2014/main" id="{77C43F0E-D6C0-4054-B5BA-3A582F2A6BBA}"/>
                </a:ext>
              </a:extLst>
            </p:cNvPr>
            <p:cNvSpPr/>
            <p:nvPr/>
          </p:nvSpPr>
          <p:spPr>
            <a:xfrm flipH="1">
              <a:off x="-3768642" y="323850"/>
              <a:ext cx="5708904" cy="511322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Cloud 71">
              <a:extLst>
                <a:ext uri="{FF2B5EF4-FFF2-40B4-BE49-F238E27FC236}">
                  <a16:creationId xmlns:a16="http://schemas.microsoft.com/office/drawing/2014/main" id="{456EE314-16D7-4D9C-BA97-46F36FB0C62C}"/>
                </a:ext>
              </a:extLst>
            </p:cNvPr>
            <p:cNvSpPr/>
            <p:nvPr/>
          </p:nvSpPr>
          <p:spPr>
            <a:xfrm flipH="1">
              <a:off x="-3949422" y="346563"/>
              <a:ext cx="5708904" cy="511322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13">
              <a:extLst>
                <a:ext uri="{FF2B5EF4-FFF2-40B4-BE49-F238E27FC236}">
                  <a16:creationId xmlns:a16="http://schemas.microsoft.com/office/drawing/2014/main" id="{F58DCD25-C06D-42A9-A987-D13326466CE1}"/>
                </a:ext>
              </a:extLst>
            </p:cNvPr>
            <p:cNvSpPr/>
            <p:nvPr/>
          </p:nvSpPr>
          <p:spPr>
            <a:xfrm flipH="1">
              <a:off x="-2725381" y="3499321"/>
              <a:ext cx="3217665" cy="402014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812F6114-054D-4841-B37C-1CFC4FE9BB9A}"/>
                </a:ext>
              </a:extLst>
            </p:cNvPr>
            <p:cNvSpPr/>
            <p:nvPr/>
          </p:nvSpPr>
          <p:spPr>
            <a:xfrm flipH="1">
              <a:off x="-1349241" y="5117913"/>
              <a:ext cx="444038" cy="834340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F4665F96-BA47-4E48-9490-5C8C0EA427D9}"/>
                </a:ext>
              </a:extLst>
            </p:cNvPr>
            <p:cNvSpPr/>
            <p:nvPr/>
          </p:nvSpPr>
          <p:spPr>
            <a:xfrm rot="10800000">
              <a:off x="1075341" y="6879461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151036C-BBD6-4166-A097-A528A6211D45}"/>
                </a:ext>
              </a:extLst>
            </p:cNvPr>
            <p:cNvSpPr/>
            <p:nvPr/>
          </p:nvSpPr>
          <p:spPr>
            <a:xfrm rot="598554" flipH="1">
              <a:off x="89126" y="5730378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2EF809C-D8D9-42DE-9D94-D9D5F8AE13CE}"/>
                </a:ext>
              </a:extLst>
            </p:cNvPr>
            <p:cNvSpPr/>
            <p:nvPr/>
          </p:nvSpPr>
          <p:spPr>
            <a:xfrm rot="4582000" flipH="1">
              <a:off x="1130633" y="516001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7936454-E61A-4132-AB24-67B96391ABD3}"/>
                </a:ext>
              </a:extLst>
            </p:cNvPr>
            <p:cNvSpPr/>
            <p:nvPr/>
          </p:nvSpPr>
          <p:spPr>
            <a:xfrm rot="598554" flipH="1">
              <a:off x="-3850627" y="415856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D501C2D8-938C-4025-A511-9E3080EEB778}"/>
                </a:ext>
              </a:extLst>
            </p:cNvPr>
            <p:cNvSpPr/>
            <p:nvPr/>
          </p:nvSpPr>
          <p:spPr>
            <a:xfrm rot="3435361" flipH="1">
              <a:off x="-3318215" y="508545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55F0AA3E-51FD-4C3E-80C3-57A7ED582BD0}"/>
                </a:ext>
              </a:extLst>
            </p:cNvPr>
            <p:cNvSpPr/>
            <p:nvPr/>
          </p:nvSpPr>
          <p:spPr>
            <a:xfrm rot="7070280" flipH="1">
              <a:off x="-4054548" y="5857483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Cloud 147">
              <a:extLst>
                <a:ext uri="{FF2B5EF4-FFF2-40B4-BE49-F238E27FC236}">
                  <a16:creationId xmlns:a16="http://schemas.microsoft.com/office/drawing/2014/main" id="{D05E62BA-95AF-429E-9DD6-EA0FC0A305B1}"/>
                </a:ext>
              </a:extLst>
            </p:cNvPr>
            <p:cNvSpPr/>
            <p:nvPr/>
          </p:nvSpPr>
          <p:spPr>
            <a:xfrm flipH="1">
              <a:off x="-2461673" y="1260187"/>
              <a:ext cx="2907686" cy="2974892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Cloud 148">
              <a:extLst>
                <a:ext uri="{FF2B5EF4-FFF2-40B4-BE49-F238E27FC236}">
                  <a16:creationId xmlns:a16="http://schemas.microsoft.com/office/drawing/2014/main" id="{E3AE7239-CAD6-4E43-BCC0-22437FECE1DA}"/>
                </a:ext>
              </a:extLst>
            </p:cNvPr>
            <p:cNvSpPr/>
            <p:nvPr/>
          </p:nvSpPr>
          <p:spPr>
            <a:xfrm flipH="1">
              <a:off x="-2489189" y="1391626"/>
              <a:ext cx="2907686" cy="2974892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Cloud 149">
              <a:extLst>
                <a:ext uri="{FF2B5EF4-FFF2-40B4-BE49-F238E27FC236}">
                  <a16:creationId xmlns:a16="http://schemas.microsoft.com/office/drawing/2014/main" id="{8D068F6D-4D4D-4D3D-8FC3-F60D6562D174}"/>
                </a:ext>
              </a:extLst>
            </p:cNvPr>
            <p:cNvSpPr/>
            <p:nvPr/>
          </p:nvSpPr>
          <p:spPr>
            <a:xfrm rot="20011339" flipH="1">
              <a:off x="-3532356" y="2205611"/>
              <a:ext cx="2120012" cy="215596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Cloud 150">
              <a:extLst>
                <a:ext uri="{FF2B5EF4-FFF2-40B4-BE49-F238E27FC236}">
                  <a16:creationId xmlns:a16="http://schemas.microsoft.com/office/drawing/2014/main" id="{BA34F657-795C-47AB-BF2D-3EB33895724D}"/>
                </a:ext>
              </a:extLst>
            </p:cNvPr>
            <p:cNvSpPr/>
            <p:nvPr/>
          </p:nvSpPr>
          <p:spPr>
            <a:xfrm rot="20011339" flipH="1">
              <a:off x="-3630121" y="2262954"/>
              <a:ext cx="2120012" cy="215596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Cloud 151">
              <a:extLst>
                <a:ext uri="{FF2B5EF4-FFF2-40B4-BE49-F238E27FC236}">
                  <a16:creationId xmlns:a16="http://schemas.microsoft.com/office/drawing/2014/main" id="{F51DEB8D-286D-41B0-924C-CC93C50F335B}"/>
                </a:ext>
              </a:extLst>
            </p:cNvPr>
            <p:cNvSpPr/>
            <p:nvPr/>
          </p:nvSpPr>
          <p:spPr>
            <a:xfrm rot="1287752" flipH="1">
              <a:off x="-623306" y="2887095"/>
              <a:ext cx="2120012" cy="215596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Cloud 152">
              <a:extLst>
                <a:ext uri="{FF2B5EF4-FFF2-40B4-BE49-F238E27FC236}">
                  <a16:creationId xmlns:a16="http://schemas.microsoft.com/office/drawing/2014/main" id="{435FB3B9-462B-4065-8F27-4EC31F9D6E46}"/>
                </a:ext>
              </a:extLst>
            </p:cNvPr>
            <p:cNvSpPr/>
            <p:nvPr/>
          </p:nvSpPr>
          <p:spPr>
            <a:xfrm rot="1287752" flipH="1">
              <a:off x="-717216" y="3005875"/>
              <a:ext cx="2120012" cy="215596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3D55682-4373-4BA0-8B28-674CA2FE5EEF}"/>
                </a:ext>
              </a:extLst>
            </p:cNvPr>
            <p:cNvGrpSpPr/>
            <p:nvPr/>
          </p:nvGrpSpPr>
          <p:grpSpPr>
            <a:xfrm flipH="1">
              <a:off x="-566397" y="3233919"/>
              <a:ext cx="827433" cy="830012"/>
              <a:chOff x="1981107" y="753140"/>
              <a:chExt cx="4719535" cy="4734242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07DF2E-BE3B-4B3D-948B-064CB1415D87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0FFBFA0-A162-47C7-87D4-4E800809E698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: Rounded Corners 86">
                <a:extLst>
                  <a:ext uri="{FF2B5EF4-FFF2-40B4-BE49-F238E27FC236}">
                    <a16:creationId xmlns:a16="http://schemas.microsoft.com/office/drawing/2014/main" id="{EE49AFD8-2A5E-48EE-BF30-4BE1DE577D6A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87">
                <a:extLst>
                  <a:ext uri="{FF2B5EF4-FFF2-40B4-BE49-F238E27FC236}">
                    <a16:creationId xmlns:a16="http://schemas.microsoft.com/office/drawing/2014/main" id="{6B5FFEB6-168F-42EF-9229-DE763B054834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38BF4D3-82BD-4252-8A44-629998BFBB6C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9F9BABA-38E7-4B4D-864B-A38B4574AD15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56">
                <a:extLst>
                  <a:ext uri="{FF2B5EF4-FFF2-40B4-BE49-F238E27FC236}">
                    <a16:creationId xmlns:a16="http://schemas.microsoft.com/office/drawing/2014/main" id="{FF508A03-63AC-49C7-8C51-A2B771D45BC1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56">
                <a:extLst>
                  <a:ext uri="{FF2B5EF4-FFF2-40B4-BE49-F238E27FC236}">
                    <a16:creationId xmlns:a16="http://schemas.microsoft.com/office/drawing/2014/main" id="{C40AF9EA-DCEB-4714-80C2-3E1E9A3A1FC5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D9E28AC-DC29-4A98-A94F-BEC4B07A016D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0B3EDAF-7558-4C6B-B1EF-FD02BFB46DEB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D27279F-13F5-4A0A-B7B9-AAFEA49E30BE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78529B0-DE05-4899-82AD-F76E971BAE63}"/>
                </a:ext>
              </a:extLst>
            </p:cNvPr>
            <p:cNvGrpSpPr/>
            <p:nvPr/>
          </p:nvGrpSpPr>
          <p:grpSpPr>
            <a:xfrm rot="19930955">
              <a:off x="471553" y="4980655"/>
              <a:ext cx="648493" cy="650513"/>
              <a:chOff x="1981107" y="753140"/>
              <a:chExt cx="4719535" cy="4734242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D8459B-7227-42B3-ACB0-BDD58F10C697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614B1E7-5BA2-471E-A54D-52844663B18A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: Rounded Corners 86">
                <a:extLst>
                  <a:ext uri="{FF2B5EF4-FFF2-40B4-BE49-F238E27FC236}">
                    <a16:creationId xmlns:a16="http://schemas.microsoft.com/office/drawing/2014/main" id="{C9A5CC2A-A949-4EB9-8EB9-631533FB3E0F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87">
                <a:extLst>
                  <a:ext uri="{FF2B5EF4-FFF2-40B4-BE49-F238E27FC236}">
                    <a16:creationId xmlns:a16="http://schemas.microsoft.com/office/drawing/2014/main" id="{8D8BCC7C-52C4-464E-B9FA-8D0EE67D7F2C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C48F8BA-91D7-4E39-B38F-FA49FCEB5E94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22CC1A66-700D-46C3-866C-43A2693E0AD8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83722F85-0AAC-47E8-BF11-E55FABE6D89B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56">
                <a:extLst>
                  <a:ext uri="{FF2B5EF4-FFF2-40B4-BE49-F238E27FC236}">
                    <a16:creationId xmlns:a16="http://schemas.microsoft.com/office/drawing/2014/main" id="{4A8EB69F-F22D-45BA-A6CA-55CBBC3181B3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755110-B0BA-430F-BFD6-D8694BDE81AD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5A51CBDE-84B3-4B37-B906-F8EB25BA8B72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B4AEE5F-5699-4630-A887-02ECE5BA2E9B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3058A0-FE4C-42F2-8334-A1249109EFC3}"/>
              </a:ext>
            </a:extLst>
          </p:cNvPr>
          <p:cNvGrpSpPr/>
          <p:nvPr/>
        </p:nvGrpSpPr>
        <p:grpSpPr>
          <a:xfrm>
            <a:off x="1002778" y="1035659"/>
            <a:ext cx="4096827" cy="4407760"/>
            <a:chOff x="1318955" y="859681"/>
            <a:chExt cx="4096827" cy="440776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6FE2CFE-5DDB-4562-B643-45E0D1150EF6}"/>
                </a:ext>
              </a:extLst>
            </p:cNvPr>
            <p:cNvGrpSpPr/>
            <p:nvPr/>
          </p:nvGrpSpPr>
          <p:grpSpPr>
            <a:xfrm flipH="1">
              <a:off x="1318955" y="859681"/>
              <a:ext cx="4096827" cy="4407760"/>
              <a:chOff x="8752623" y="2686406"/>
              <a:chExt cx="1929408" cy="2075842"/>
            </a:xfrm>
          </p:grpSpPr>
          <p:sp>
            <p:nvSpPr>
              <p:cNvPr id="232" name="Rectangle 5">
                <a:extLst>
                  <a:ext uri="{FF2B5EF4-FFF2-40B4-BE49-F238E27FC236}">
                    <a16:creationId xmlns:a16="http://schemas.microsoft.com/office/drawing/2014/main" id="{B81C78DA-AD98-4151-B4C7-5DAF1E12992D}"/>
                  </a:ext>
                </a:extLst>
              </p:cNvPr>
              <p:cNvSpPr/>
              <p:nvPr/>
            </p:nvSpPr>
            <p:spPr>
              <a:xfrm rot="8085115">
                <a:off x="9144592" y="3534453"/>
                <a:ext cx="432051" cy="1215990"/>
              </a:xfrm>
              <a:custGeom>
                <a:avLst/>
                <a:gdLst>
                  <a:gd name="connsiteX0" fmla="*/ 0 w 50800"/>
                  <a:gd name="connsiteY0" fmla="*/ 0 h 762000"/>
                  <a:gd name="connsiteX1" fmla="*/ 50800 w 50800"/>
                  <a:gd name="connsiteY1" fmla="*/ 0 h 762000"/>
                  <a:gd name="connsiteX2" fmla="*/ 50800 w 50800"/>
                  <a:gd name="connsiteY2" fmla="*/ 762000 h 762000"/>
                  <a:gd name="connsiteX3" fmla="*/ 0 w 50800"/>
                  <a:gd name="connsiteY3" fmla="*/ 762000 h 762000"/>
                  <a:gd name="connsiteX4" fmla="*/ 0 w 50800"/>
                  <a:gd name="connsiteY4" fmla="*/ 0 h 762000"/>
                  <a:gd name="connsiteX0" fmla="*/ 0 w 95250"/>
                  <a:gd name="connsiteY0" fmla="*/ 133350 h 895350"/>
                  <a:gd name="connsiteX1" fmla="*/ 95250 w 95250"/>
                  <a:gd name="connsiteY1" fmla="*/ 0 h 895350"/>
                  <a:gd name="connsiteX2" fmla="*/ 50800 w 95250"/>
                  <a:gd name="connsiteY2" fmla="*/ 895350 h 895350"/>
                  <a:gd name="connsiteX3" fmla="*/ 0 w 95250"/>
                  <a:gd name="connsiteY3" fmla="*/ 895350 h 895350"/>
                  <a:gd name="connsiteX4" fmla="*/ 0 w 95250"/>
                  <a:gd name="connsiteY4" fmla="*/ 133350 h 895350"/>
                  <a:gd name="connsiteX0" fmla="*/ 0 w 184150"/>
                  <a:gd name="connsiteY0" fmla="*/ 50800 h 895350"/>
                  <a:gd name="connsiteX1" fmla="*/ 184150 w 184150"/>
                  <a:gd name="connsiteY1" fmla="*/ 0 h 895350"/>
                  <a:gd name="connsiteX2" fmla="*/ 139700 w 184150"/>
                  <a:gd name="connsiteY2" fmla="*/ 895350 h 895350"/>
                  <a:gd name="connsiteX3" fmla="*/ 88900 w 184150"/>
                  <a:gd name="connsiteY3" fmla="*/ 895350 h 895350"/>
                  <a:gd name="connsiteX4" fmla="*/ 0 w 184150"/>
                  <a:gd name="connsiteY4" fmla="*/ 50800 h 8953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476291 w 660441"/>
                  <a:gd name="connsiteY0" fmla="*/ 50800 h 1781950"/>
                  <a:gd name="connsiteX1" fmla="*/ 660441 w 660441"/>
                  <a:gd name="connsiteY1" fmla="*/ 0 h 1781950"/>
                  <a:gd name="connsiteX2" fmla="*/ 615991 w 660441"/>
                  <a:gd name="connsiteY2" fmla="*/ 895350 h 1781950"/>
                  <a:gd name="connsiteX3" fmla="*/ 171491 w 660441"/>
                  <a:gd name="connsiteY3" fmla="*/ 1733550 h 1781950"/>
                  <a:gd name="connsiteX4" fmla="*/ 476291 w 660441"/>
                  <a:gd name="connsiteY4" fmla="*/ 50800 h 1781950"/>
                  <a:gd name="connsiteX0" fmla="*/ 697308 w 881458"/>
                  <a:gd name="connsiteY0" fmla="*/ 50800 h 2181922"/>
                  <a:gd name="connsiteX1" fmla="*/ 881458 w 881458"/>
                  <a:gd name="connsiteY1" fmla="*/ 0 h 2181922"/>
                  <a:gd name="connsiteX2" fmla="*/ 837008 w 881458"/>
                  <a:gd name="connsiteY2" fmla="*/ 895350 h 2181922"/>
                  <a:gd name="connsiteX3" fmla="*/ 392508 w 881458"/>
                  <a:gd name="connsiteY3" fmla="*/ 1733550 h 2181922"/>
                  <a:gd name="connsiteX4" fmla="*/ 5159 w 881458"/>
                  <a:gd name="connsiteY4" fmla="*/ 2101850 h 2181922"/>
                  <a:gd name="connsiteX5" fmla="*/ 697308 w 881458"/>
                  <a:gd name="connsiteY5" fmla="*/ 50800 h 2181922"/>
                  <a:gd name="connsiteX0" fmla="*/ 694345 w 897545"/>
                  <a:gd name="connsiteY0" fmla="*/ 50800 h 2197151"/>
                  <a:gd name="connsiteX1" fmla="*/ 878495 w 897545"/>
                  <a:gd name="connsiteY1" fmla="*/ 0 h 2197151"/>
                  <a:gd name="connsiteX2" fmla="*/ 834045 w 897545"/>
                  <a:gd name="connsiteY2" fmla="*/ 895350 h 2197151"/>
                  <a:gd name="connsiteX3" fmla="*/ 897545 w 897545"/>
                  <a:gd name="connsiteY3" fmla="*/ 1854200 h 2197151"/>
                  <a:gd name="connsiteX4" fmla="*/ 2196 w 897545"/>
                  <a:gd name="connsiteY4" fmla="*/ 2101850 h 2197151"/>
                  <a:gd name="connsiteX5" fmla="*/ 694345 w 897545"/>
                  <a:gd name="connsiteY5" fmla="*/ 50800 h 2197151"/>
                  <a:gd name="connsiteX0" fmla="*/ 472833 w 676033"/>
                  <a:gd name="connsiteY0" fmla="*/ 50800 h 2032823"/>
                  <a:gd name="connsiteX1" fmla="*/ 656983 w 676033"/>
                  <a:gd name="connsiteY1" fmla="*/ 0 h 2032823"/>
                  <a:gd name="connsiteX2" fmla="*/ 612533 w 676033"/>
                  <a:gd name="connsiteY2" fmla="*/ 895350 h 2032823"/>
                  <a:gd name="connsiteX3" fmla="*/ 676033 w 676033"/>
                  <a:gd name="connsiteY3" fmla="*/ 1854200 h 2032823"/>
                  <a:gd name="connsiteX4" fmla="*/ 2934 w 676033"/>
                  <a:gd name="connsiteY4" fmla="*/ 1892300 h 2032823"/>
                  <a:gd name="connsiteX5" fmla="*/ 472833 w 676033"/>
                  <a:gd name="connsiteY5" fmla="*/ 50800 h 2032823"/>
                  <a:gd name="connsiteX0" fmla="*/ 472889 w 676089"/>
                  <a:gd name="connsiteY0" fmla="*/ 50800 h 2160032"/>
                  <a:gd name="connsiteX1" fmla="*/ 657039 w 676089"/>
                  <a:gd name="connsiteY1" fmla="*/ 0 h 2160032"/>
                  <a:gd name="connsiteX2" fmla="*/ 612589 w 676089"/>
                  <a:gd name="connsiteY2" fmla="*/ 895350 h 2160032"/>
                  <a:gd name="connsiteX3" fmla="*/ 676089 w 676089"/>
                  <a:gd name="connsiteY3" fmla="*/ 1854200 h 2160032"/>
                  <a:gd name="connsiteX4" fmla="*/ 2990 w 676089"/>
                  <a:gd name="connsiteY4" fmla="*/ 1892300 h 2160032"/>
                  <a:gd name="connsiteX5" fmla="*/ 472889 w 676089"/>
                  <a:gd name="connsiteY5" fmla="*/ 50800 h 2160032"/>
                  <a:gd name="connsiteX0" fmla="*/ 473143 w 657293"/>
                  <a:gd name="connsiteY0" fmla="*/ 50800 h 2051550"/>
                  <a:gd name="connsiteX1" fmla="*/ 657293 w 657293"/>
                  <a:gd name="connsiteY1" fmla="*/ 0 h 2051550"/>
                  <a:gd name="connsiteX2" fmla="*/ 612843 w 657293"/>
                  <a:gd name="connsiteY2" fmla="*/ 895350 h 2051550"/>
                  <a:gd name="connsiteX3" fmla="*/ 625543 w 657293"/>
                  <a:gd name="connsiteY3" fmla="*/ 1606550 h 2051550"/>
                  <a:gd name="connsiteX4" fmla="*/ 3244 w 657293"/>
                  <a:gd name="connsiteY4" fmla="*/ 1892300 h 2051550"/>
                  <a:gd name="connsiteX5" fmla="*/ 473143 w 657293"/>
                  <a:gd name="connsiteY5" fmla="*/ 50800 h 2051550"/>
                  <a:gd name="connsiteX0" fmla="*/ 472236 w 656386"/>
                  <a:gd name="connsiteY0" fmla="*/ 50800 h 2156031"/>
                  <a:gd name="connsiteX1" fmla="*/ 656386 w 656386"/>
                  <a:gd name="connsiteY1" fmla="*/ 0 h 2156031"/>
                  <a:gd name="connsiteX2" fmla="*/ 611936 w 656386"/>
                  <a:gd name="connsiteY2" fmla="*/ 895350 h 2156031"/>
                  <a:gd name="connsiteX3" fmla="*/ 624636 w 656386"/>
                  <a:gd name="connsiteY3" fmla="*/ 1606550 h 2156031"/>
                  <a:gd name="connsiteX4" fmla="*/ 2337 w 656386"/>
                  <a:gd name="connsiteY4" fmla="*/ 1892300 h 2156031"/>
                  <a:gd name="connsiteX5" fmla="*/ 472236 w 656386"/>
                  <a:gd name="connsiteY5" fmla="*/ 50800 h 2156031"/>
                  <a:gd name="connsiteX0" fmla="*/ 440579 w 624729"/>
                  <a:gd name="connsiteY0" fmla="*/ 50800 h 2149521"/>
                  <a:gd name="connsiteX1" fmla="*/ 624729 w 624729"/>
                  <a:gd name="connsiteY1" fmla="*/ 0 h 2149521"/>
                  <a:gd name="connsiteX2" fmla="*/ 580279 w 624729"/>
                  <a:gd name="connsiteY2" fmla="*/ 895350 h 2149521"/>
                  <a:gd name="connsiteX3" fmla="*/ 592979 w 624729"/>
                  <a:gd name="connsiteY3" fmla="*/ 1606550 h 2149521"/>
                  <a:gd name="connsiteX4" fmla="*/ 2430 w 624729"/>
                  <a:gd name="connsiteY4" fmla="*/ 1879600 h 2149521"/>
                  <a:gd name="connsiteX5" fmla="*/ 440579 w 624729"/>
                  <a:gd name="connsiteY5" fmla="*/ 50800 h 2149521"/>
                  <a:gd name="connsiteX0" fmla="*/ 448961 w 633111"/>
                  <a:gd name="connsiteY0" fmla="*/ 50800 h 2149521"/>
                  <a:gd name="connsiteX1" fmla="*/ 633111 w 633111"/>
                  <a:gd name="connsiteY1" fmla="*/ 0 h 2149521"/>
                  <a:gd name="connsiteX2" fmla="*/ 588661 w 633111"/>
                  <a:gd name="connsiteY2" fmla="*/ 895350 h 2149521"/>
                  <a:gd name="connsiteX3" fmla="*/ 601361 w 633111"/>
                  <a:gd name="connsiteY3" fmla="*/ 1606550 h 2149521"/>
                  <a:gd name="connsiteX4" fmla="*/ 10812 w 633111"/>
                  <a:gd name="connsiteY4" fmla="*/ 1879600 h 2149521"/>
                  <a:gd name="connsiteX5" fmla="*/ 448961 w 633111"/>
                  <a:gd name="connsiteY5" fmla="*/ 50800 h 2149521"/>
                  <a:gd name="connsiteX0" fmla="*/ 443856 w 628006"/>
                  <a:gd name="connsiteY0" fmla="*/ 50800 h 2149521"/>
                  <a:gd name="connsiteX1" fmla="*/ 628006 w 628006"/>
                  <a:gd name="connsiteY1" fmla="*/ 0 h 2149521"/>
                  <a:gd name="connsiteX2" fmla="*/ 583556 w 628006"/>
                  <a:gd name="connsiteY2" fmla="*/ 895350 h 2149521"/>
                  <a:gd name="connsiteX3" fmla="*/ 596256 w 628006"/>
                  <a:gd name="connsiteY3" fmla="*/ 1606550 h 2149521"/>
                  <a:gd name="connsiteX4" fmla="*/ 5707 w 628006"/>
                  <a:gd name="connsiteY4" fmla="*/ 1879600 h 2149521"/>
                  <a:gd name="connsiteX5" fmla="*/ 443856 w 628006"/>
                  <a:gd name="connsiteY5" fmla="*/ 50800 h 2149521"/>
                  <a:gd name="connsiteX0" fmla="*/ 472734 w 656884"/>
                  <a:gd name="connsiteY0" fmla="*/ 50800 h 2149521"/>
                  <a:gd name="connsiteX1" fmla="*/ 656884 w 656884"/>
                  <a:gd name="connsiteY1" fmla="*/ 0 h 2149521"/>
                  <a:gd name="connsiteX2" fmla="*/ 612434 w 656884"/>
                  <a:gd name="connsiteY2" fmla="*/ 895350 h 2149521"/>
                  <a:gd name="connsiteX3" fmla="*/ 625134 w 656884"/>
                  <a:gd name="connsiteY3" fmla="*/ 1606550 h 2149521"/>
                  <a:gd name="connsiteX4" fmla="*/ 34585 w 656884"/>
                  <a:gd name="connsiteY4" fmla="*/ 1879600 h 2149521"/>
                  <a:gd name="connsiteX5" fmla="*/ 472734 w 656884"/>
                  <a:gd name="connsiteY5" fmla="*/ 50800 h 2149521"/>
                  <a:gd name="connsiteX0" fmla="*/ 470442 w 654592"/>
                  <a:gd name="connsiteY0" fmla="*/ 50800 h 2149521"/>
                  <a:gd name="connsiteX1" fmla="*/ 654592 w 654592"/>
                  <a:gd name="connsiteY1" fmla="*/ 0 h 2149521"/>
                  <a:gd name="connsiteX2" fmla="*/ 610142 w 654592"/>
                  <a:gd name="connsiteY2" fmla="*/ 895350 h 2149521"/>
                  <a:gd name="connsiteX3" fmla="*/ 622842 w 654592"/>
                  <a:gd name="connsiteY3" fmla="*/ 1606550 h 2149521"/>
                  <a:gd name="connsiteX4" fmla="*/ 32293 w 654592"/>
                  <a:gd name="connsiteY4" fmla="*/ 1879600 h 2149521"/>
                  <a:gd name="connsiteX5" fmla="*/ 470442 w 654592"/>
                  <a:gd name="connsiteY5" fmla="*/ 50800 h 2149521"/>
                  <a:gd name="connsiteX0" fmla="*/ 439570 w 655470"/>
                  <a:gd name="connsiteY0" fmla="*/ 50800 h 2149521"/>
                  <a:gd name="connsiteX1" fmla="*/ 655470 w 655470"/>
                  <a:gd name="connsiteY1" fmla="*/ 0 h 2149521"/>
                  <a:gd name="connsiteX2" fmla="*/ 611020 w 655470"/>
                  <a:gd name="connsiteY2" fmla="*/ 895350 h 2149521"/>
                  <a:gd name="connsiteX3" fmla="*/ 623720 w 655470"/>
                  <a:gd name="connsiteY3" fmla="*/ 1606550 h 2149521"/>
                  <a:gd name="connsiteX4" fmla="*/ 33171 w 655470"/>
                  <a:gd name="connsiteY4" fmla="*/ 1879600 h 2149521"/>
                  <a:gd name="connsiteX5" fmla="*/ 439570 w 655470"/>
                  <a:gd name="connsiteY5" fmla="*/ 50800 h 2149521"/>
                  <a:gd name="connsiteX0" fmla="*/ 437146 w 653046"/>
                  <a:gd name="connsiteY0" fmla="*/ 50800 h 2149521"/>
                  <a:gd name="connsiteX1" fmla="*/ 653046 w 653046"/>
                  <a:gd name="connsiteY1" fmla="*/ 0 h 2149521"/>
                  <a:gd name="connsiteX2" fmla="*/ 608596 w 653046"/>
                  <a:gd name="connsiteY2" fmla="*/ 895350 h 2149521"/>
                  <a:gd name="connsiteX3" fmla="*/ 621296 w 653046"/>
                  <a:gd name="connsiteY3" fmla="*/ 1606550 h 2149521"/>
                  <a:gd name="connsiteX4" fmla="*/ 30747 w 653046"/>
                  <a:gd name="connsiteY4" fmla="*/ 1879600 h 2149521"/>
                  <a:gd name="connsiteX5" fmla="*/ 437146 w 653046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621296 w 757363"/>
                  <a:gd name="connsiteY3" fmla="*/ 1606550 h 2149521"/>
                  <a:gd name="connsiteX4" fmla="*/ 30747 w 757363"/>
                  <a:gd name="connsiteY4" fmla="*/ 1879600 h 2149521"/>
                  <a:gd name="connsiteX5" fmla="*/ 437146 w 757363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41585"/>
                  <a:gd name="connsiteY0" fmla="*/ 50800 h 2149521"/>
                  <a:gd name="connsiteX1" fmla="*/ 653046 w 741585"/>
                  <a:gd name="connsiteY1" fmla="*/ 0 h 2149521"/>
                  <a:gd name="connsiteX2" fmla="*/ 526046 w 741585"/>
                  <a:gd name="connsiteY2" fmla="*/ 920750 h 2149521"/>
                  <a:gd name="connsiteX3" fmla="*/ 240295 w 741585"/>
                  <a:gd name="connsiteY3" fmla="*/ 1968499 h 2149521"/>
                  <a:gd name="connsiteX4" fmla="*/ 621296 w 741585"/>
                  <a:gd name="connsiteY4" fmla="*/ 1606550 h 2149521"/>
                  <a:gd name="connsiteX5" fmla="*/ 30747 w 741585"/>
                  <a:gd name="connsiteY5" fmla="*/ 1879600 h 2149521"/>
                  <a:gd name="connsiteX6" fmla="*/ 437146 w 741585"/>
                  <a:gd name="connsiteY6" fmla="*/ 50800 h 2149521"/>
                  <a:gd name="connsiteX0" fmla="*/ 437146 w 763795"/>
                  <a:gd name="connsiteY0" fmla="*/ 50800 h 2149521"/>
                  <a:gd name="connsiteX1" fmla="*/ 653046 w 763795"/>
                  <a:gd name="connsiteY1" fmla="*/ 0 h 2149521"/>
                  <a:gd name="connsiteX2" fmla="*/ 526046 w 763795"/>
                  <a:gd name="connsiteY2" fmla="*/ 920750 h 2149521"/>
                  <a:gd name="connsiteX3" fmla="*/ 240295 w 763795"/>
                  <a:gd name="connsiteY3" fmla="*/ 1968499 h 2149521"/>
                  <a:gd name="connsiteX4" fmla="*/ 621296 w 763795"/>
                  <a:gd name="connsiteY4" fmla="*/ 1606550 h 2149521"/>
                  <a:gd name="connsiteX5" fmla="*/ 30747 w 763795"/>
                  <a:gd name="connsiteY5" fmla="*/ 1879600 h 2149521"/>
                  <a:gd name="connsiteX6" fmla="*/ 437146 w 763795"/>
                  <a:gd name="connsiteY6" fmla="*/ 50800 h 2149521"/>
                  <a:gd name="connsiteX0" fmla="*/ 437146 w 763795"/>
                  <a:gd name="connsiteY0" fmla="*/ 50800 h 2137254"/>
                  <a:gd name="connsiteX1" fmla="*/ 653046 w 763795"/>
                  <a:gd name="connsiteY1" fmla="*/ 0 h 2137254"/>
                  <a:gd name="connsiteX2" fmla="*/ 526046 w 763795"/>
                  <a:gd name="connsiteY2" fmla="*/ 920750 h 2137254"/>
                  <a:gd name="connsiteX3" fmla="*/ 240295 w 763795"/>
                  <a:gd name="connsiteY3" fmla="*/ 1968499 h 2137254"/>
                  <a:gd name="connsiteX4" fmla="*/ 551446 w 763795"/>
                  <a:gd name="connsiteY4" fmla="*/ 1581150 h 2137254"/>
                  <a:gd name="connsiteX5" fmla="*/ 30747 w 763795"/>
                  <a:gd name="connsiteY5" fmla="*/ 1879600 h 2137254"/>
                  <a:gd name="connsiteX6" fmla="*/ 437146 w 763795"/>
                  <a:gd name="connsiteY6" fmla="*/ 50800 h 2137254"/>
                  <a:gd name="connsiteX0" fmla="*/ 437146 w 763795"/>
                  <a:gd name="connsiteY0" fmla="*/ 50800 h 2155869"/>
                  <a:gd name="connsiteX1" fmla="*/ 653046 w 763795"/>
                  <a:gd name="connsiteY1" fmla="*/ 0 h 2155869"/>
                  <a:gd name="connsiteX2" fmla="*/ 526046 w 763795"/>
                  <a:gd name="connsiteY2" fmla="*/ 920750 h 2155869"/>
                  <a:gd name="connsiteX3" fmla="*/ 240295 w 763795"/>
                  <a:gd name="connsiteY3" fmla="*/ 1968499 h 2155869"/>
                  <a:gd name="connsiteX4" fmla="*/ 551446 w 763795"/>
                  <a:gd name="connsiteY4" fmla="*/ 1581150 h 2155869"/>
                  <a:gd name="connsiteX5" fmla="*/ 30747 w 763795"/>
                  <a:gd name="connsiteY5" fmla="*/ 1879600 h 2155869"/>
                  <a:gd name="connsiteX6" fmla="*/ 437146 w 763795"/>
                  <a:gd name="connsiteY6" fmla="*/ 50800 h 2155869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5030"/>
                  <a:gd name="connsiteX1" fmla="*/ 653046 w 763795"/>
                  <a:gd name="connsiteY1" fmla="*/ 0 h 2145030"/>
                  <a:gd name="connsiteX2" fmla="*/ 526046 w 763795"/>
                  <a:gd name="connsiteY2" fmla="*/ 920750 h 2145030"/>
                  <a:gd name="connsiteX3" fmla="*/ 240295 w 763795"/>
                  <a:gd name="connsiteY3" fmla="*/ 1968499 h 2145030"/>
                  <a:gd name="connsiteX4" fmla="*/ 595896 w 763795"/>
                  <a:gd name="connsiteY4" fmla="*/ 1568450 h 2145030"/>
                  <a:gd name="connsiteX5" fmla="*/ 30747 w 763795"/>
                  <a:gd name="connsiteY5" fmla="*/ 1879600 h 2145030"/>
                  <a:gd name="connsiteX6" fmla="*/ 437146 w 763795"/>
                  <a:gd name="connsiteY6" fmla="*/ 50800 h 2145030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795" h="2149672">
                    <a:moveTo>
                      <a:pt x="437146" y="50800"/>
                    </a:moveTo>
                    <a:lnTo>
                      <a:pt x="653046" y="0"/>
                    </a:lnTo>
                    <a:cubicBezTo>
                      <a:pt x="904929" y="444500"/>
                      <a:pt x="667863" y="698500"/>
                      <a:pt x="526046" y="920750"/>
                    </a:cubicBezTo>
                    <a:cubicBezTo>
                      <a:pt x="528162" y="1075266"/>
                      <a:pt x="54029" y="1604433"/>
                      <a:pt x="240295" y="1968499"/>
                    </a:cubicBezTo>
                    <a:cubicBezTo>
                      <a:pt x="682679" y="2019299"/>
                      <a:pt x="356712" y="1517650"/>
                      <a:pt x="595896" y="1568450"/>
                    </a:cubicBezTo>
                    <a:cubicBezTo>
                      <a:pt x="871063" y="2422525"/>
                      <a:pt x="-20053" y="2160058"/>
                      <a:pt x="30747" y="1879600"/>
                    </a:cubicBezTo>
                    <a:cubicBezTo>
                      <a:pt x="-197853" y="1446742"/>
                      <a:pt x="939855" y="279400"/>
                      <a:pt x="437146" y="50800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984BE22-1B5C-40E4-B12D-19B479D2E8A5}"/>
                  </a:ext>
                </a:extLst>
              </p:cNvPr>
              <p:cNvGrpSpPr/>
              <p:nvPr/>
            </p:nvGrpSpPr>
            <p:grpSpPr>
              <a:xfrm rot="20615150">
                <a:off x="9101236" y="2686406"/>
                <a:ext cx="1580795" cy="2075842"/>
                <a:chOff x="4722895" y="888779"/>
                <a:chExt cx="3026786" cy="3974667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62038582-49BC-47C5-A3C0-7196364C00AF}"/>
                    </a:ext>
                  </a:extLst>
                </p:cNvPr>
                <p:cNvGrpSpPr/>
                <p:nvPr/>
              </p:nvGrpSpPr>
              <p:grpSpPr>
                <a:xfrm>
                  <a:off x="4722895" y="888779"/>
                  <a:ext cx="3026786" cy="3974667"/>
                  <a:chOff x="4637482" y="1228876"/>
                  <a:chExt cx="3026786" cy="3974667"/>
                </a:xfrm>
              </p:grpSpPr>
              <p:sp>
                <p:nvSpPr>
                  <p:cNvPr id="237" name="Oval 17">
                    <a:extLst>
                      <a:ext uri="{FF2B5EF4-FFF2-40B4-BE49-F238E27FC236}">
                        <a16:creationId xmlns:a16="http://schemas.microsoft.com/office/drawing/2014/main" id="{DAFB2D29-4FDD-41F0-8A25-897749CE9DE7}"/>
                      </a:ext>
                    </a:extLst>
                  </p:cNvPr>
                  <p:cNvSpPr/>
                  <p:nvPr/>
                </p:nvSpPr>
                <p:spPr>
                  <a:xfrm rot="6384850">
                    <a:off x="5095491" y="3614530"/>
                    <a:ext cx="869437" cy="178545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Oval 16">
                    <a:extLst>
                      <a:ext uri="{FF2B5EF4-FFF2-40B4-BE49-F238E27FC236}">
                        <a16:creationId xmlns:a16="http://schemas.microsoft.com/office/drawing/2014/main" id="{CC47B782-DCC4-4386-BDF7-AA94486DE62D}"/>
                      </a:ext>
                    </a:extLst>
                  </p:cNvPr>
                  <p:cNvSpPr/>
                  <p:nvPr/>
                </p:nvSpPr>
                <p:spPr>
                  <a:xfrm rot="984850">
                    <a:off x="4883357" y="3097516"/>
                    <a:ext cx="1532501" cy="1892230"/>
                  </a:xfrm>
                  <a:custGeom>
                    <a:avLst/>
                    <a:gdLst>
                      <a:gd name="connsiteX0" fmla="*/ 0 w 1528834"/>
                      <a:gd name="connsiteY0" fmla="*/ 945466 h 1890931"/>
                      <a:gd name="connsiteX1" fmla="*/ 764417 w 1528834"/>
                      <a:gd name="connsiteY1" fmla="*/ 0 h 1890931"/>
                      <a:gd name="connsiteX2" fmla="*/ 1528834 w 1528834"/>
                      <a:gd name="connsiteY2" fmla="*/ 945466 h 1890931"/>
                      <a:gd name="connsiteX3" fmla="*/ 764417 w 1528834"/>
                      <a:gd name="connsiteY3" fmla="*/ 1890932 h 1890931"/>
                      <a:gd name="connsiteX4" fmla="*/ 0 w 1528834"/>
                      <a:gd name="connsiteY4" fmla="*/ 945466 h 1890931"/>
                      <a:gd name="connsiteX0" fmla="*/ 1834 w 1532502"/>
                      <a:gd name="connsiteY0" fmla="*/ 945466 h 1891960"/>
                      <a:gd name="connsiteX1" fmla="*/ 766251 w 1532502"/>
                      <a:gd name="connsiteY1" fmla="*/ 0 h 1891960"/>
                      <a:gd name="connsiteX2" fmla="*/ 1530668 w 1532502"/>
                      <a:gd name="connsiteY2" fmla="*/ 945466 h 1891960"/>
                      <a:gd name="connsiteX3" fmla="*/ 766251 w 1532502"/>
                      <a:gd name="connsiteY3" fmla="*/ 1890932 h 1891960"/>
                      <a:gd name="connsiteX4" fmla="*/ 1834 w 1532502"/>
                      <a:gd name="connsiteY4" fmla="*/ 945466 h 1891960"/>
                      <a:gd name="connsiteX0" fmla="*/ 1834 w 1532502"/>
                      <a:gd name="connsiteY0" fmla="*/ 946494 h 1892988"/>
                      <a:gd name="connsiteX1" fmla="*/ 766251 w 1532502"/>
                      <a:gd name="connsiteY1" fmla="*/ 1028 h 1892988"/>
                      <a:gd name="connsiteX2" fmla="*/ 1530668 w 1532502"/>
                      <a:gd name="connsiteY2" fmla="*/ 946494 h 1892988"/>
                      <a:gd name="connsiteX3" fmla="*/ 766251 w 1532502"/>
                      <a:gd name="connsiteY3" fmla="*/ 1891960 h 1892988"/>
                      <a:gd name="connsiteX4" fmla="*/ 1834 w 1532502"/>
                      <a:gd name="connsiteY4" fmla="*/ 946494 h 1892988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2502" h="1892231">
                        <a:moveTo>
                          <a:pt x="1834" y="945737"/>
                        </a:moveTo>
                        <a:cubicBezTo>
                          <a:pt x="1834" y="423571"/>
                          <a:pt x="648875" y="12971"/>
                          <a:pt x="766251" y="271"/>
                        </a:cubicBezTo>
                        <a:cubicBezTo>
                          <a:pt x="883627" y="-12429"/>
                          <a:pt x="1530668" y="423571"/>
                          <a:pt x="1530668" y="945737"/>
                        </a:cubicBezTo>
                        <a:cubicBezTo>
                          <a:pt x="1530668" y="1467903"/>
                          <a:pt x="1607527" y="1916603"/>
                          <a:pt x="766251" y="1891203"/>
                        </a:cubicBezTo>
                        <a:cubicBezTo>
                          <a:pt x="-75025" y="1865803"/>
                          <a:pt x="1834" y="1467903"/>
                          <a:pt x="1834" y="945737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Oval 17">
                    <a:extLst>
                      <a:ext uri="{FF2B5EF4-FFF2-40B4-BE49-F238E27FC236}">
                        <a16:creationId xmlns:a16="http://schemas.microsoft.com/office/drawing/2014/main" id="{33D96831-FEE8-4E85-BA4F-0383F704B8B8}"/>
                      </a:ext>
                    </a:extLst>
                  </p:cNvPr>
                  <p:cNvSpPr/>
                  <p:nvPr/>
                </p:nvSpPr>
                <p:spPr>
                  <a:xfrm rot="984850">
                    <a:off x="5275775" y="3218952"/>
                    <a:ext cx="869437" cy="1489947"/>
                  </a:xfrm>
                  <a:custGeom>
                    <a:avLst/>
                    <a:gdLst>
                      <a:gd name="connsiteX0" fmla="*/ 0 w 1045275"/>
                      <a:gd name="connsiteY0" fmla="*/ 744974 h 1489948"/>
                      <a:gd name="connsiteX1" fmla="*/ 522638 w 1045275"/>
                      <a:gd name="connsiteY1" fmla="*/ 0 h 1489948"/>
                      <a:gd name="connsiteX2" fmla="*/ 1045276 w 1045275"/>
                      <a:gd name="connsiteY2" fmla="*/ 744974 h 1489948"/>
                      <a:gd name="connsiteX3" fmla="*/ 522638 w 1045275"/>
                      <a:gd name="connsiteY3" fmla="*/ 1489948 h 1489948"/>
                      <a:gd name="connsiteX4" fmla="*/ 0 w 1045275"/>
                      <a:gd name="connsiteY4" fmla="*/ 744974 h 1489948"/>
                      <a:gd name="connsiteX0" fmla="*/ 0 w 918276"/>
                      <a:gd name="connsiteY0" fmla="*/ 783161 h 1490133"/>
                      <a:gd name="connsiteX1" fmla="*/ 395638 w 918276"/>
                      <a:gd name="connsiteY1" fmla="*/ 87 h 1490133"/>
                      <a:gd name="connsiteX2" fmla="*/ 918276 w 918276"/>
                      <a:gd name="connsiteY2" fmla="*/ 745061 h 1490133"/>
                      <a:gd name="connsiteX3" fmla="*/ 395638 w 918276"/>
                      <a:gd name="connsiteY3" fmla="*/ 1490035 h 1490133"/>
                      <a:gd name="connsiteX4" fmla="*/ 0 w 918276"/>
                      <a:gd name="connsiteY4" fmla="*/ 783161 h 1490133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468 w 856544"/>
                      <a:gd name="connsiteY0" fmla="*/ 783074 h 1489948"/>
                      <a:gd name="connsiteX1" fmla="*/ 410106 w 856544"/>
                      <a:gd name="connsiteY1" fmla="*/ 0 h 1489948"/>
                      <a:gd name="connsiteX2" fmla="*/ 856544 w 856544"/>
                      <a:gd name="connsiteY2" fmla="*/ 783074 h 1489948"/>
                      <a:gd name="connsiteX3" fmla="*/ 410106 w 856544"/>
                      <a:gd name="connsiteY3" fmla="*/ 1489948 h 1489948"/>
                      <a:gd name="connsiteX4" fmla="*/ 14468 w 856544"/>
                      <a:gd name="connsiteY4" fmla="*/ 783074 h 1489948"/>
                      <a:gd name="connsiteX0" fmla="*/ 14468 w 869436"/>
                      <a:gd name="connsiteY0" fmla="*/ 783074 h 1489948"/>
                      <a:gd name="connsiteX1" fmla="*/ 410106 w 869436"/>
                      <a:gd name="connsiteY1" fmla="*/ 0 h 1489948"/>
                      <a:gd name="connsiteX2" fmla="*/ 856544 w 869436"/>
                      <a:gd name="connsiteY2" fmla="*/ 783074 h 1489948"/>
                      <a:gd name="connsiteX3" fmla="*/ 410106 w 869436"/>
                      <a:gd name="connsiteY3" fmla="*/ 1489948 h 1489948"/>
                      <a:gd name="connsiteX4" fmla="*/ 14468 w 869436"/>
                      <a:gd name="connsiteY4" fmla="*/ 783074 h 1489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436" h="1489948">
                        <a:moveTo>
                          <a:pt x="14468" y="783074"/>
                        </a:moveTo>
                        <a:cubicBezTo>
                          <a:pt x="103368" y="270036"/>
                          <a:pt x="269760" y="0"/>
                          <a:pt x="410106" y="0"/>
                        </a:cubicBezTo>
                        <a:cubicBezTo>
                          <a:pt x="550452" y="0"/>
                          <a:pt x="856544" y="371636"/>
                          <a:pt x="856544" y="783074"/>
                        </a:cubicBezTo>
                        <a:cubicBezTo>
                          <a:pt x="945444" y="1359612"/>
                          <a:pt x="550452" y="1489948"/>
                          <a:pt x="410106" y="1489948"/>
                        </a:cubicBezTo>
                        <a:cubicBezTo>
                          <a:pt x="269760" y="1489948"/>
                          <a:pt x="-74432" y="1296112"/>
                          <a:pt x="14468" y="783074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3">
                    <a:extLst>
                      <a:ext uri="{FF2B5EF4-FFF2-40B4-BE49-F238E27FC236}">
                        <a16:creationId xmlns:a16="http://schemas.microsoft.com/office/drawing/2014/main" id="{D4948670-BD23-4D39-BE58-0EA3A5EABCCD}"/>
                      </a:ext>
                    </a:extLst>
                  </p:cNvPr>
                  <p:cNvSpPr/>
                  <p:nvPr/>
                </p:nvSpPr>
                <p:spPr>
                  <a:xfrm>
                    <a:off x="6203032" y="1228876"/>
                    <a:ext cx="742216" cy="872722"/>
                  </a:xfrm>
                  <a:custGeom>
                    <a:avLst/>
                    <a:gdLst>
                      <a:gd name="connsiteX0" fmla="*/ 0 w 636104"/>
                      <a:gd name="connsiteY0" fmla="*/ 0 h 384313"/>
                      <a:gd name="connsiteX1" fmla="*/ 636104 w 636104"/>
                      <a:gd name="connsiteY1" fmla="*/ 0 h 384313"/>
                      <a:gd name="connsiteX2" fmla="*/ 636104 w 636104"/>
                      <a:gd name="connsiteY2" fmla="*/ 384313 h 384313"/>
                      <a:gd name="connsiteX3" fmla="*/ 0 w 636104"/>
                      <a:gd name="connsiteY3" fmla="*/ 384313 h 384313"/>
                      <a:gd name="connsiteX4" fmla="*/ 0 w 636104"/>
                      <a:gd name="connsiteY4" fmla="*/ 0 h 384313"/>
                      <a:gd name="connsiteX0" fmla="*/ 0 w 636104"/>
                      <a:gd name="connsiteY0" fmla="*/ 563218 h 947531"/>
                      <a:gd name="connsiteX1" fmla="*/ 582156 w 636104"/>
                      <a:gd name="connsiteY1" fmla="*/ 0 h 947531"/>
                      <a:gd name="connsiteX2" fmla="*/ 636104 w 636104"/>
                      <a:gd name="connsiteY2" fmla="*/ 563218 h 947531"/>
                      <a:gd name="connsiteX3" fmla="*/ 636104 w 636104"/>
                      <a:gd name="connsiteY3" fmla="*/ 947531 h 947531"/>
                      <a:gd name="connsiteX4" fmla="*/ 0 w 636104"/>
                      <a:gd name="connsiteY4" fmla="*/ 947531 h 947531"/>
                      <a:gd name="connsiteX5" fmla="*/ 0 w 636104"/>
                      <a:gd name="connsiteY5" fmla="*/ 563218 h 947531"/>
                      <a:gd name="connsiteX0" fmla="*/ 0 w 727930"/>
                      <a:gd name="connsiteY0" fmla="*/ 563218 h 947531"/>
                      <a:gd name="connsiteX1" fmla="*/ 582156 w 727930"/>
                      <a:gd name="connsiteY1" fmla="*/ 0 h 947531"/>
                      <a:gd name="connsiteX2" fmla="*/ 727930 w 727930"/>
                      <a:gd name="connsiteY2" fmla="*/ 238539 h 947531"/>
                      <a:gd name="connsiteX3" fmla="*/ 636104 w 727930"/>
                      <a:gd name="connsiteY3" fmla="*/ 563218 h 947531"/>
                      <a:gd name="connsiteX4" fmla="*/ 636104 w 727930"/>
                      <a:gd name="connsiteY4" fmla="*/ 947531 h 947531"/>
                      <a:gd name="connsiteX5" fmla="*/ 0 w 727930"/>
                      <a:gd name="connsiteY5" fmla="*/ 947531 h 947531"/>
                      <a:gd name="connsiteX6" fmla="*/ 0 w 727930"/>
                      <a:gd name="connsiteY6" fmla="*/ 563218 h 947531"/>
                      <a:gd name="connsiteX0" fmla="*/ 0 w 727931"/>
                      <a:gd name="connsiteY0" fmla="*/ 573137 h 957450"/>
                      <a:gd name="connsiteX1" fmla="*/ 582156 w 727931"/>
                      <a:gd name="connsiteY1" fmla="*/ 9919 h 957450"/>
                      <a:gd name="connsiteX2" fmla="*/ 472826 w 727931"/>
                      <a:gd name="connsiteY2" fmla="*/ 374147 h 957450"/>
                      <a:gd name="connsiteX3" fmla="*/ 727930 w 727931"/>
                      <a:gd name="connsiteY3" fmla="*/ 248458 h 957450"/>
                      <a:gd name="connsiteX4" fmla="*/ 636104 w 727931"/>
                      <a:gd name="connsiteY4" fmla="*/ 573137 h 957450"/>
                      <a:gd name="connsiteX5" fmla="*/ 636104 w 727931"/>
                      <a:gd name="connsiteY5" fmla="*/ 957450 h 957450"/>
                      <a:gd name="connsiteX6" fmla="*/ 0 w 727931"/>
                      <a:gd name="connsiteY6" fmla="*/ 957450 h 957450"/>
                      <a:gd name="connsiteX7" fmla="*/ 0 w 727931"/>
                      <a:gd name="connsiteY7" fmla="*/ 573137 h 957450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13643"/>
                      <a:gd name="connsiteY0" fmla="*/ 498920 h 883233"/>
                      <a:gd name="connsiteX1" fmla="*/ 615493 w 713643"/>
                      <a:gd name="connsiteY1" fmla="*/ 11902 h 883233"/>
                      <a:gd name="connsiteX2" fmla="*/ 472826 w 713643"/>
                      <a:gd name="connsiteY2" fmla="*/ 299930 h 883233"/>
                      <a:gd name="connsiteX3" fmla="*/ 713642 w 713643"/>
                      <a:gd name="connsiteY3" fmla="*/ 145666 h 883233"/>
                      <a:gd name="connsiteX4" fmla="*/ 636104 w 713643"/>
                      <a:gd name="connsiteY4" fmla="*/ 498920 h 883233"/>
                      <a:gd name="connsiteX5" fmla="*/ 636104 w 713643"/>
                      <a:gd name="connsiteY5" fmla="*/ 883233 h 883233"/>
                      <a:gd name="connsiteX6" fmla="*/ 0 w 713643"/>
                      <a:gd name="connsiteY6" fmla="*/ 883233 h 883233"/>
                      <a:gd name="connsiteX7" fmla="*/ 0 w 713643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20598"/>
                      <a:gd name="connsiteY0" fmla="*/ 498920 h 883233"/>
                      <a:gd name="connsiteX1" fmla="*/ 615493 w 720598"/>
                      <a:gd name="connsiteY1" fmla="*/ 11902 h 883233"/>
                      <a:gd name="connsiteX2" fmla="*/ 472826 w 720598"/>
                      <a:gd name="connsiteY2" fmla="*/ 299930 h 883233"/>
                      <a:gd name="connsiteX3" fmla="*/ 713642 w 720598"/>
                      <a:gd name="connsiteY3" fmla="*/ 145666 h 883233"/>
                      <a:gd name="connsiteX4" fmla="*/ 636104 w 720598"/>
                      <a:gd name="connsiteY4" fmla="*/ 498920 h 883233"/>
                      <a:gd name="connsiteX5" fmla="*/ 636104 w 720598"/>
                      <a:gd name="connsiteY5" fmla="*/ 883233 h 883233"/>
                      <a:gd name="connsiteX6" fmla="*/ 0 w 720598"/>
                      <a:gd name="connsiteY6" fmla="*/ 883233 h 883233"/>
                      <a:gd name="connsiteX7" fmla="*/ 0 w 720598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517042 w 713642"/>
                      <a:gd name="connsiteY4" fmla="*/ 508445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501012 h 885325"/>
                      <a:gd name="connsiteX1" fmla="*/ 615493 w 713642"/>
                      <a:gd name="connsiteY1" fmla="*/ 13994 h 885325"/>
                      <a:gd name="connsiteX2" fmla="*/ 525214 w 713642"/>
                      <a:gd name="connsiteY2" fmla="*/ 244872 h 885325"/>
                      <a:gd name="connsiteX3" fmla="*/ 713642 w 713642"/>
                      <a:gd name="connsiteY3" fmla="*/ 147758 h 885325"/>
                      <a:gd name="connsiteX4" fmla="*/ 517042 w 713642"/>
                      <a:gd name="connsiteY4" fmla="*/ 510537 h 885325"/>
                      <a:gd name="connsiteX5" fmla="*/ 636104 w 713642"/>
                      <a:gd name="connsiteY5" fmla="*/ 885325 h 885325"/>
                      <a:gd name="connsiteX6" fmla="*/ 0 w 713642"/>
                      <a:gd name="connsiteY6" fmla="*/ 885325 h 885325"/>
                      <a:gd name="connsiteX7" fmla="*/ 0 w 713642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488409 h 872722"/>
                      <a:gd name="connsiteX1" fmla="*/ 615493 w 742217"/>
                      <a:gd name="connsiteY1" fmla="*/ 1391 h 872722"/>
                      <a:gd name="connsiteX2" fmla="*/ 525214 w 742217"/>
                      <a:gd name="connsiteY2" fmla="*/ 232269 h 872722"/>
                      <a:gd name="connsiteX3" fmla="*/ 742217 w 742217"/>
                      <a:gd name="connsiteY3" fmla="*/ 163730 h 872722"/>
                      <a:gd name="connsiteX4" fmla="*/ 517042 w 742217"/>
                      <a:gd name="connsiteY4" fmla="*/ 497934 h 872722"/>
                      <a:gd name="connsiteX5" fmla="*/ 636104 w 742217"/>
                      <a:gd name="connsiteY5" fmla="*/ 872722 h 872722"/>
                      <a:gd name="connsiteX6" fmla="*/ 0 w 742217"/>
                      <a:gd name="connsiteY6" fmla="*/ 872722 h 872722"/>
                      <a:gd name="connsiteX7" fmla="*/ 0 w 742217"/>
                      <a:gd name="connsiteY7" fmla="*/ 488409 h 872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42217" h="872722">
                        <a:moveTo>
                          <a:pt x="0" y="488409"/>
                        </a:moveTo>
                        <a:cubicBezTo>
                          <a:pt x="70365" y="486200"/>
                          <a:pt x="387966" y="-15450"/>
                          <a:pt x="615493" y="1391"/>
                        </a:cubicBezTo>
                        <a:cubicBezTo>
                          <a:pt x="707792" y="-19074"/>
                          <a:pt x="500918" y="192513"/>
                          <a:pt x="525214" y="232269"/>
                        </a:cubicBezTo>
                        <a:cubicBezTo>
                          <a:pt x="549510" y="272025"/>
                          <a:pt x="642773" y="95639"/>
                          <a:pt x="742217" y="163730"/>
                        </a:cubicBezTo>
                        <a:cubicBezTo>
                          <a:pt x="687796" y="214806"/>
                          <a:pt x="542888" y="380183"/>
                          <a:pt x="517042" y="497934"/>
                        </a:cubicBezTo>
                        <a:lnTo>
                          <a:pt x="636104" y="872722"/>
                        </a:lnTo>
                        <a:lnTo>
                          <a:pt x="0" y="872722"/>
                        </a:lnTo>
                        <a:lnTo>
                          <a:pt x="0" y="488409"/>
                        </a:ln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13D39552-D8D9-4F82-B555-E08DCB005DA4}"/>
                      </a:ext>
                    </a:extLst>
                  </p:cNvPr>
                  <p:cNvGrpSpPr/>
                  <p:nvPr/>
                </p:nvGrpSpPr>
                <p:grpSpPr>
                  <a:xfrm>
                    <a:off x="4825539" y="1573602"/>
                    <a:ext cx="817904" cy="1067543"/>
                    <a:chOff x="4825539" y="1573602"/>
                    <a:chExt cx="817904" cy="1067543"/>
                  </a:xfrm>
                </p:grpSpPr>
                <p:sp>
                  <p:nvSpPr>
                    <p:cNvPr id="262" name="Oval 261">
                      <a:extLst>
                        <a:ext uri="{FF2B5EF4-FFF2-40B4-BE49-F238E27FC236}">
                          <a16:creationId xmlns:a16="http://schemas.microsoft.com/office/drawing/2014/main" id="{A9B60B99-586F-466E-875A-DB1D9915A9F9}"/>
                        </a:ext>
                      </a:extLst>
                    </p:cNvPr>
                    <p:cNvSpPr/>
                    <p:nvPr/>
                  </p:nvSpPr>
                  <p:spPr>
                    <a:xfrm rot="4597129">
                      <a:off x="4769377" y="1629764"/>
                      <a:ext cx="930227" cy="817904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94E6925-F3E5-438E-8954-715596A5F371}"/>
                        </a:ext>
                      </a:extLst>
                    </p:cNvPr>
                    <p:cNvSpPr/>
                    <p:nvPr/>
                  </p:nvSpPr>
                  <p:spPr>
                    <a:xfrm rot="3357013">
                      <a:off x="4752314" y="1855208"/>
                      <a:ext cx="930228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2" name="Group 241">
                    <a:extLst>
                      <a:ext uri="{FF2B5EF4-FFF2-40B4-BE49-F238E27FC236}">
                        <a16:creationId xmlns:a16="http://schemas.microsoft.com/office/drawing/2014/main" id="{AF049E72-CD92-448B-B0B2-B43BC3EF2D0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680805" y="2203913"/>
                    <a:ext cx="983463" cy="913708"/>
                    <a:chOff x="4342936" y="2212149"/>
                    <a:chExt cx="983463" cy="913708"/>
                  </a:xfrm>
                </p:grpSpPr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30701E6F-F4F8-4FF3-A963-C8AEA04AAB77}"/>
                        </a:ext>
                      </a:extLst>
                    </p:cNvPr>
                    <p:cNvSpPr/>
                    <p:nvPr/>
                  </p:nvSpPr>
                  <p:spPr>
                    <a:xfrm rot="1932661">
                      <a:off x="4342936" y="2212149"/>
                      <a:ext cx="930225" cy="817906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B136DDD7-FC7E-4412-A542-0EBD3361A1D2}"/>
                        </a:ext>
                      </a:extLst>
                    </p:cNvPr>
                    <p:cNvSpPr/>
                    <p:nvPr/>
                  </p:nvSpPr>
                  <p:spPr>
                    <a:xfrm rot="1543862">
                      <a:off x="4396173" y="2484211"/>
                      <a:ext cx="930226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3" name="Rectangle 2">
                    <a:extLst>
                      <a:ext uri="{FF2B5EF4-FFF2-40B4-BE49-F238E27FC236}">
                        <a16:creationId xmlns:a16="http://schemas.microsoft.com/office/drawing/2014/main" id="{3914F0A1-9067-44BB-B5F6-AAFBAFF8EB3C}"/>
                      </a:ext>
                    </a:extLst>
                  </p:cNvPr>
                  <p:cNvSpPr/>
                  <p:nvPr/>
                </p:nvSpPr>
                <p:spPr>
                  <a:xfrm rot="1191291">
                    <a:off x="4921520" y="1560949"/>
                    <a:ext cx="2388899" cy="2260876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8899" h="2260875">
                        <a:moveTo>
                          <a:pt x="511872" y="161834"/>
                        </a:moveTo>
                        <a:cubicBezTo>
                          <a:pt x="1081715" y="-36949"/>
                          <a:pt x="1426273" y="-50200"/>
                          <a:pt x="1929855" y="108826"/>
                        </a:cubicBezTo>
                        <a:cubicBezTo>
                          <a:pt x="2446690" y="307609"/>
                          <a:pt x="2645472" y="1725589"/>
                          <a:pt x="1890099" y="2123155"/>
                        </a:cubicBezTo>
                        <a:cubicBezTo>
                          <a:pt x="1461612" y="2242425"/>
                          <a:pt x="1245159" y="2361694"/>
                          <a:pt x="604637" y="2123155"/>
                        </a:cubicBezTo>
                        <a:cubicBezTo>
                          <a:pt x="48046" y="2189416"/>
                          <a:pt x="-376023" y="718425"/>
                          <a:pt x="511872" y="161834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">
                    <a:extLst>
                      <a:ext uri="{FF2B5EF4-FFF2-40B4-BE49-F238E27FC236}">
                        <a16:creationId xmlns:a16="http://schemas.microsoft.com/office/drawing/2014/main" id="{06B1880D-E4FB-4197-901B-76FD75D95CC9}"/>
                      </a:ext>
                    </a:extLst>
                  </p:cNvPr>
                  <p:cNvSpPr/>
                  <p:nvPr/>
                </p:nvSpPr>
                <p:spPr>
                  <a:xfrm rot="1287309">
                    <a:off x="5094153" y="1959491"/>
                    <a:ext cx="1911543" cy="1868630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  <a:gd name="connsiteX0" fmla="*/ 511872 w 2373849"/>
                      <a:gd name="connsiteY0" fmla="*/ 121066 h 2220107"/>
                      <a:gd name="connsiteX1" fmla="*/ 1895986 w 2373849"/>
                      <a:gd name="connsiteY1" fmla="*/ 152732 h 2220107"/>
                      <a:gd name="connsiteX2" fmla="*/ 1890099 w 2373849"/>
                      <a:gd name="connsiteY2" fmla="*/ 2082387 h 2220107"/>
                      <a:gd name="connsiteX3" fmla="*/ 604637 w 2373849"/>
                      <a:gd name="connsiteY3" fmla="*/ 2082387 h 2220107"/>
                      <a:gd name="connsiteX4" fmla="*/ 511872 w 2373849"/>
                      <a:gd name="connsiteY4" fmla="*/ 121066 h 2220107"/>
                      <a:gd name="connsiteX0" fmla="*/ 538328 w 2332566"/>
                      <a:gd name="connsiteY0" fmla="*/ 161834 h 2176202"/>
                      <a:gd name="connsiteX1" fmla="*/ 1854703 w 2332566"/>
                      <a:gd name="connsiteY1" fmla="*/ 108827 h 2176202"/>
                      <a:gd name="connsiteX2" fmla="*/ 1848816 w 2332566"/>
                      <a:gd name="connsiteY2" fmla="*/ 2038482 h 2176202"/>
                      <a:gd name="connsiteX3" fmla="*/ 563354 w 2332566"/>
                      <a:gd name="connsiteY3" fmla="*/ 2038482 h 2176202"/>
                      <a:gd name="connsiteX4" fmla="*/ 538328 w 2332566"/>
                      <a:gd name="connsiteY4" fmla="*/ 161834 h 2176202"/>
                      <a:gd name="connsiteX0" fmla="*/ 538328 w 2332566"/>
                      <a:gd name="connsiteY0" fmla="*/ 107620 h 2121988"/>
                      <a:gd name="connsiteX1" fmla="*/ 1854703 w 2332566"/>
                      <a:gd name="connsiteY1" fmla="*/ 54613 h 2121988"/>
                      <a:gd name="connsiteX2" fmla="*/ 1848816 w 2332566"/>
                      <a:gd name="connsiteY2" fmla="*/ 1984268 h 2121988"/>
                      <a:gd name="connsiteX3" fmla="*/ 563354 w 2332566"/>
                      <a:gd name="connsiteY3" fmla="*/ 1984268 h 2121988"/>
                      <a:gd name="connsiteX4" fmla="*/ 538328 w 2332566"/>
                      <a:gd name="connsiteY4" fmla="*/ 107620 h 2121988"/>
                      <a:gd name="connsiteX0" fmla="*/ 538328 w 2332566"/>
                      <a:gd name="connsiteY0" fmla="*/ 56440 h 2070808"/>
                      <a:gd name="connsiteX1" fmla="*/ 1854703 w 2332566"/>
                      <a:gd name="connsiteY1" fmla="*/ 3433 h 2070808"/>
                      <a:gd name="connsiteX2" fmla="*/ 1848816 w 2332566"/>
                      <a:gd name="connsiteY2" fmla="*/ 1933088 h 2070808"/>
                      <a:gd name="connsiteX3" fmla="*/ 563354 w 2332566"/>
                      <a:gd name="connsiteY3" fmla="*/ 1933088 h 2070808"/>
                      <a:gd name="connsiteX4" fmla="*/ 538328 w 2332566"/>
                      <a:gd name="connsiteY4" fmla="*/ 56440 h 2070808"/>
                      <a:gd name="connsiteX0" fmla="*/ 538328 w 2332566"/>
                      <a:gd name="connsiteY0" fmla="*/ 166181 h 2180549"/>
                      <a:gd name="connsiteX1" fmla="*/ 1220906 w 2332566"/>
                      <a:gd name="connsiteY1" fmla="*/ 245326 h 2180549"/>
                      <a:gd name="connsiteX2" fmla="*/ 1854703 w 2332566"/>
                      <a:gd name="connsiteY2" fmla="*/ 113174 h 2180549"/>
                      <a:gd name="connsiteX3" fmla="*/ 1848816 w 2332566"/>
                      <a:gd name="connsiteY3" fmla="*/ 2042829 h 2180549"/>
                      <a:gd name="connsiteX4" fmla="*/ 563354 w 2332566"/>
                      <a:gd name="connsiteY4" fmla="*/ 2042829 h 2180549"/>
                      <a:gd name="connsiteX5" fmla="*/ 538328 w 2332566"/>
                      <a:gd name="connsiteY5" fmla="*/ 166181 h 2180549"/>
                      <a:gd name="connsiteX0" fmla="*/ 538328 w 2143851"/>
                      <a:gd name="connsiteY0" fmla="*/ 119969 h 2134337"/>
                      <a:gd name="connsiteX1" fmla="*/ 1220906 w 2143851"/>
                      <a:gd name="connsiteY1" fmla="*/ 199114 h 2134337"/>
                      <a:gd name="connsiteX2" fmla="*/ 1854703 w 2143851"/>
                      <a:gd name="connsiteY2" fmla="*/ 66962 h 2134337"/>
                      <a:gd name="connsiteX3" fmla="*/ 2143845 w 2143851"/>
                      <a:gd name="connsiteY3" fmla="*/ 1020446 h 2134337"/>
                      <a:gd name="connsiteX4" fmla="*/ 1848816 w 2143851"/>
                      <a:gd name="connsiteY4" fmla="*/ 1996617 h 2134337"/>
                      <a:gd name="connsiteX5" fmla="*/ 563354 w 2143851"/>
                      <a:gd name="connsiteY5" fmla="*/ 1996617 h 2134337"/>
                      <a:gd name="connsiteX6" fmla="*/ 538328 w 2143851"/>
                      <a:gd name="connsiteY6" fmla="*/ 119969 h 2134337"/>
                      <a:gd name="connsiteX0" fmla="*/ 219474 w 1824997"/>
                      <a:gd name="connsiteY0" fmla="*/ 119969 h 2134337"/>
                      <a:gd name="connsiteX1" fmla="*/ 902052 w 1824997"/>
                      <a:gd name="connsiteY1" fmla="*/ 199114 h 2134337"/>
                      <a:gd name="connsiteX2" fmla="*/ 1535849 w 1824997"/>
                      <a:gd name="connsiteY2" fmla="*/ 66962 h 2134337"/>
                      <a:gd name="connsiteX3" fmla="*/ 1824991 w 1824997"/>
                      <a:gd name="connsiteY3" fmla="*/ 1020446 h 2134337"/>
                      <a:gd name="connsiteX4" fmla="*/ 1529962 w 1824997"/>
                      <a:gd name="connsiteY4" fmla="*/ 1996617 h 2134337"/>
                      <a:gd name="connsiteX5" fmla="*/ 244500 w 1824997"/>
                      <a:gd name="connsiteY5" fmla="*/ 1996617 h 2134337"/>
                      <a:gd name="connsiteX6" fmla="*/ 4515 w 1824997"/>
                      <a:gd name="connsiteY6" fmla="*/ 1155923 h 2134337"/>
                      <a:gd name="connsiteX7" fmla="*/ 219474 w 1824997"/>
                      <a:gd name="connsiteY7" fmla="*/ 119969 h 2134337"/>
                      <a:gd name="connsiteX0" fmla="*/ 219474 w 1824997"/>
                      <a:gd name="connsiteY0" fmla="*/ 91071 h 2105439"/>
                      <a:gd name="connsiteX1" fmla="*/ 902052 w 1824997"/>
                      <a:gd name="connsiteY1" fmla="*/ 170216 h 2105439"/>
                      <a:gd name="connsiteX2" fmla="*/ 1535849 w 1824997"/>
                      <a:gd name="connsiteY2" fmla="*/ 38064 h 2105439"/>
                      <a:gd name="connsiteX3" fmla="*/ 1824991 w 1824997"/>
                      <a:gd name="connsiteY3" fmla="*/ 991548 h 2105439"/>
                      <a:gd name="connsiteX4" fmla="*/ 1529962 w 1824997"/>
                      <a:gd name="connsiteY4" fmla="*/ 1967719 h 2105439"/>
                      <a:gd name="connsiteX5" fmla="*/ 244500 w 1824997"/>
                      <a:gd name="connsiteY5" fmla="*/ 1967719 h 2105439"/>
                      <a:gd name="connsiteX6" fmla="*/ 4515 w 1824997"/>
                      <a:gd name="connsiteY6" fmla="*/ 1127025 h 2105439"/>
                      <a:gd name="connsiteX7" fmla="*/ 219474 w 1824997"/>
                      <a:gd name="connsiteY7" fmla="*/ 91071 h 2105439"/>
                      <a:gd name="connsiteX0" fmla="*/ 334939 w 1940462"/>
                      <a:gd name="connsiteY0" fmla="*/ 91071 h 2105439"/>
                      <a:gd name="connsiteX1" fmla="*/ 1017517 w 1940462"/>
                      <a:gd name="connsiteY1" fmla="*/ 170216 h 2105439"/>
                      <a:gd name="connsiteX2" fmla="*/ 1651314 w 1940462"/>
                      <a:gd name="connsiteY2" fmla="*/ 38064 h 2105439"/>
                      <a:gd name="connsiteX3" fmla="*/ 1940456 w 1940462"/>
                      <a:gd name="connsiteY3" fmla="*/ 991548 h 2105439"/>
                      <a:gd name="connsiteX4" fmla="*/ 1645427 w 1940462"/>
                      <a:gd name="connsiteY4" fmla="*/ 1967719 h 2105439"/>
                      <a:gd name="connsiteX5" fmla="*/ 359965 w 1940462"/>
                      <a:gd name="connsiteY5" fmla="*/ 1967719 h 2105439"/>
                      <a:gd name="connsiteX6" fmla="*/ 119980 w 1940462"/>
                      <a:gd name="connsiteY6" fmla="*/ 1127025 h 2105439"/>
                      <a:gd name="connsiteX7" fmla="*/ 334939 w 1940462"/>
                      <a:gd name="connsiteY7" fmla="*/ 91071 h 2105439"/>
                      <a:gd name="connsiteX0" fmla="*/ 334939 w 1940462"/>
                      <a:gd name="connsiteY0" fmla="*/ 55379 h 2069747"/>
                      <a:gd name="connsiteX1" fmla="*/ 1017517 w 1940462"/>
                      <a:gd name="connsiteY1" fmla="*/ 134524 h 2069747"/>
                      <a:gd name="connsiteX2" fmla="*/ 1651314 w 1940462"/>
                      <a:gd name="connsiteY2" fmla="*/ 2372 h 2069747"/>
                      <a:gd name="connsiteX3" fmla="*/ 1940456 w 1940462"/>
                      <a:gd name="connsiteY3" fmla="*/ 955856 h 2069747"/>
                      <a:gd name="connsiteX4" fmla="*/ 1645427 w 1940462"/>
                      <a:gd name="connsiteY4" fmla="*/ 1932027 h 2069747"/>
                      <a:gd name="connsiteX5" fmla="*/ 359965 w 1940462"/>
                      <a:gd name="connsiteY5" fmla="*/ 1932027 h 2069747"/>
                      <a:gd name="connsiteX6" fmla="*/ 119980 w 1940462"/>
                      <a:gd name="connsiteY6" fmla="*/ 1091333 h 2069747"/>
                      <a:gd name="connsiteX7" fmla="*/ 334939 w 1940462"/>
                      <a:gd name="connsiteY7" fmla="*/ 55379 h 2069747"/>
                      <a:gd name="connsiteX0" fmla="*/ 334939 w 1981519"/>
                      <a:gd name="connsiteY0" fmla="*/ 55379 h 2069747"/>
                      <a:gd name="connsiteX1" fmla="*/ 1017517 w 1981519"/>
                      <a:gd name="connsiteY1" fmla="*/ 134524 h 2069747"/>
                      <a:gd name="connsiteX2" fmla="*/ 1651314 w 1981519"/>
                      <a:gd name="connsiteY2" fmla="*/ 2372 h 2069747"/>
                      <a:gd name="connsiteX3" fmla="*/ 1940456 w 1981519"/>
                      <a:gd name="connsiteY3" fmla="*/ 955856 h 2069747"/>
                      <a:gd name="connsiteX4" fmla="*/ 1645427 w 1981519"/>
                      <a:gd name="connsiteY4" fmla="*/ 1932027 h 2069747"/>
                      <a:gd name="connsiteX5" fmla="*/ 359965 w 1981519"/>
                      <a:gd name="connsiteY5" fmla="*/ 1932027 h 2069747"/>
                      <a:gd name="connsiteX6" fmla="*/ 119980 w 1981519"/>
                      <a:gd name="connsiteY6" fmla="*/ 1091333 h 2069747"/>
                      <a:gd name="connsiteX7" fmla="*/ 334939 w 1981519"/>
                      <a:gd name="connsiteY7" fmla="*/ 55379 h 2069747"/>
                      <a:gd name="connsiteX0" fmla="*/ 334939 w 2017322"/>
                      <a:gd name="connsiteY0" fmla="*/ 55379 h 2069747"/>
                      <a:gd name="connsiteX1" fmla="*/ 1017517 w 2017322"/>
                      <a:gd name="connsiteY1" fmla="*/ 134524 h 2069747"/>
                      <a:gd name="connsiteX2" fmla="*/ 1651314 w 2017322"/>
                      <a:gd name="connsiteY2" fmla="*/ 2372 h 2069747"/>
                      <a:gd name="connsiteX3" fmla="*/ 1940456 w 2017322"/>
                      <a:gd name="connsiteY3" fmla="*/ 955856 h 2069747"/>
                      <a:gd name="connsiteX4" fmla="*/ 1645427 w 2017322"/>
                      <a:gd name="connsiteY4" fmla="*/ 1932027 h 2069747"/>
                      <a:gd name="connsiteX5" fmla="*/ 359965 w 2017322"/>
                      <a:gd name="connsiteY5" fmla="*/ 1932027 h 2069747"/>
                      <a:gd name="connsiteX6" fmla="*/ 119980 w 2017322"/>
                      <a:gd name="connsiteY6" fmla="*/ 1091333 h 2069747"/>
                      <a:gd name="connsiteX7" fmla="*/ 334939 w 2017322"/>
                      <a:gd name="connsiteY7" fmla="*/ 55379 h 2069747"/>
                      <a:gd name="connsiteX0" fmla="*/ 334939 w 2053612"/>
                      <a:gd name="connsiteY0" fmla="*/ 55379 h 2069747"/>
                      <a:gd name="connsiteX1" fmla="*/ 1017517 w 2053612"/>
                      <a:gd name="connsiteY1" fmla="*/ 134524 h 2069747"/>
                      <a:gd name="connsiteX2" fmla="*/ 1651314 w 2053612"/>
                      <a:gd name="connsiteY2" fmla="*/ 2372 h 2069747"/>
                      <a:gd name="connsiteX3" fmla="*/ 1940456 w 2053612"/>
                      <a:gd name="connsiteY3" fmla="*/ 955856 h 2069747"/>
                      <a:gd name="connsiteX4" fmla="*/ 1645427 w 2053612"/>
                      <a:gd name="connsiteY4" fmla="*/ 1932027 h 2069747"/>
                      <a:gd name="connsiteX5" fmla="*/ 359965 w 2053612"/>
                      <a:gd name="connsiteY5" fmla="*/ 1932027 h 2069747"/>
                      <a:gd name="connsiteX6" fmla="*/ 119980 w 2053612"/>
                      <a:gd name="connsiteY6" fmla="*/ 1091333 h 2069747"/>
                      <a:gd name="connsiteX7" fmla="*/ 334939 w 2053612"/>
                      <a:gd name="connsiteY7" fmla="*/ 55379 h 2069747"/>
                      <a:gd name="connsiteX0" fmla="*/ 360895 w 2079568"/>
                      <a:gd name="connsiteY0" fmla="*/ 55379 h 2069747"/>
                      <a:gd name="connsiteX1" fmla="*/ 1043473 w 2079568"/>
                      <a:gd name="connsiteY1" fmla="*/ 134524 h 2069747"/>
                      <a:gd name="connsiteX2" fmla="*/ 1677270 w 2079568"/>
                      <a:gd name="connsiteY2" fmla="*/ 2372 h 2069747"/>
                      <a:gd name="connsiteX3" fmla="*/ 1966412 w 2079568"/>
                      <a:gd name="connsiteY3" fmla="*/ 955856 h 2069747"/>
                      <a:gd name="connsiteX4" fmla="*/ 1671383 w 2079568"/>
                      <a:gd name="connsiteY4" fmla="*/ 1932027 h 2069747"/>
                      <a:gd name="connsiteX5" fmla="*/ 385921 w 2079568"/>
                      <a:gd name="connsiteY5" fmla="*/ 1932027 h 2069747"/>
                      <a:gd name="connsiteX6" fmla="*/ 145936 w 2079568"/>
                      <a:gd name="connsiteY6" fmla="*/ 1091333 h 2069747"/>
                      <a:gd name="connsiteX7" fmla="*/ 360895 w 2079568"/>
                      <a:gd name="connsiteY7" fmla="*/ 55379 h 2069747"/>
                      <a:gd name="connsiteX0" fmla="*/ 418711 w 2137384"/>
                      <a:gd name="connsiteY0" fmla="*/ 55379 h 2069747"/>
                      <a:gd name="connsiteX1" fmla="*/ 1101289 w 2137384"/>
                      <a:gd name="connsiteY1" fmla="*/ 134524 h 2069747"/>
                      <a:gd name="connsiteX2" fmla="*/ 1735086 w 2137384"/>
                      <a:gd name="connsiteY2" fmla="*/ 2372 h 2069747"/>
                      <a:gd name="connsiteX3" fmla="*/ 2024228 w 2137384"/>
                      <a:gd name="connsiteY3" fmla="*/ 955856 h 2069747"/>
                      <a:gd name="connsiteX4" fmla="*/ 1729199 w 2137384"/>
                      <a:gd name="connsiteY4" fmla="*/ 1932027 h 2069747"/>
                      <a:gd name="connsiteX5" fmla="*/ 443737 w 2137384"/>
                      <a:gd name="connsiteY5" fmla="*/ 1932027 h 2069747"/>
                      <a:gd name="connsiteX6" fmla="*/ 203752 w 2137384"/>
                      <a:gd name="connsiteY6" fmla="*/ 1091333 h 2069747"/>
                      <a:gd name="connsiteX7" fmla="*/ 418711 w 2137384"/>
                      <a:gd name="connsiteY7" fmla="*/ 55379 h 2069747"/>
                      <a:gd name="connsiteX0" fmla="*/ 400556 w 2119229"/>
                      <a:gd name="connsiteY0" fmla="*/ 55379 h 2069747"/>
                      <a:gd name="connsiteX1" fmla="*/ 1083134 w 2119229"/>
                      <a:gd name="connsiteY1" fmla="*/ 134524 h 2069747"/>
                      <a:gd name="connsiteX2" fmla="*/ 1716931 w 2119229"/>
                      <a:gd name="connsiteY2" fmla="*/ 2372 h 2069747"/>
                      <a:gd name="connsiteX3" fmla="*/ 2006073 w 2119229"/>
                      <a:gd name="connsiteY3" fmla="*/ 955856 h 2069747"/>
                      <a:gd name="connsiteX4" fmla="*/ 1711044 w 2119229"/>
                      <a:gd name="connsiteY4" fmla="*/ 1932027 h 2069747"/>
                      <a:gd name="connsiteX5" fmla="*/ 425582 w 2119229"/>
                      <a:gd name="connsiteY5" fmla="*/ 1932027 h 2069747"/>
                      <a:gd name="connsiteX6" fmla="*/ 185597 w 2119229"/>
                      <a:gd name="connsiteY6" fmla="*/ 1091333 h 2069747"/>
                      <a:gd name="connsiteX7" fmla="*/ 400556 w 2119229"/>
                      <a:gd name="connsiteY7" fmla="*/ 55379 h 2069747"/>
                      <a:gd name="connsiteX0" fmla="*/ 407879 w 2126552"/>
                      <a:gd name="connsiteY0" fmla="*/ 55379 h 2069747"/>
                      <a:gd name="connsiteX1" fmla="*/ 1090457 w 2126552"/>
                      <a:gd name="connsiteY1" fmla="*/ 134524 h 2069747"/>
                      <a:gd name="connsiteX2" fmla="*/ 1724254 w 2126552"/>
                      <a:gd name="connsiteY2" fmla="*/ 2372 h 2069747"/>
                      <a:gd name="connsiteX3" fmla="*/ 2013396 w 2126552"/>
                      <a:gd name="connsiteY3" fmla="*/ 955856 h 2069747"/>
                      <a:gd name="connsiteX4" fmla="*/ 1718367 w 2126552"/>
                      <a:gd name="connsiteY4" fmla="*/ 1932027 h 2069747"/>
                      <a:gd name="connsiteX5" fmla="*/ 432905 w 2126552"/>
                      <a:gd name="connsiteY5" fmla="*/ 1932027 h 2069747"/>
                      <a:gd name="connsiteX6" fmla="*/ 177044 w 2126552"/>
                      <a:gd name="connsiteY6" fmla="*/ 1017244 h 2069747"/>
                      <a:gd name="connsiteX7" fmla="*/ 407879 w 2126552"/>
                      <a:gd name="connsiteY7" fmla="*/ 55379 h 2069747"/>
                      <a:gd name="connsiteX0" fmla="*/ 396630 w 2115303"/>
                      <a:gd name="connsiteY0" fmla="*/ 55379 h 2069747"/>
                      <a:gd name="connsiteX1" fmla="*/ 1079208 w 2115303"/>
                      <a:gd name="connsiteY1" fmla="*/ 134524 h 2069747"/>
                      <a:gd name="connsiteX2" fmla="*/ 1713005 w 2115303"/>
                      <a:gd name="connsiteY2" fmla="*/ 2372 h 2069747"/>
                      <a:gd name="connsiteX3" fmla="*/ 2002147 w 2115303"/>
                      <a:gd name="connsiteY3" fmla="*/ 955856 h 2069747"/>
                      <a:gd name="connsiteX4" fmla="*/ 1707118 w 2115303"/>
                      <a:gd name="connsiteY4" fmla="*/ 1932027 h 2069747"/>
                      <a:gd name="connsiteX5" fmla="*/ 421656 w 2115303"/>
                      <a:gd name="connsiteY5" fmla="*/ 1932027 h 2069747"/>
                      <a:gd name="connsiteX6" fmla="*/ 165795 w 2115303"/>
                      <a:gd name="connsiteY6" fmla="*/ 1017244 h 2069747"/>
                      <a:gd name="connsiteX7" fmla="*/ 396630 w 2115303"/>
                      <a:gd name="connsiteY7" fmla="*/ 55379 h 2069747"/>
                      <a:gd name="connsiteX0" fmla="*/ 399536 w 2118209"/>
                      <a:gd name="connsiteY0" fmla="*/ 55379 h 2119563"/>
                      <a:gd name="connsiteX1" fmla="*/ 1082114 w 2118209"/>
                      <a:gd name="connsiteY1" fmla="*/ 134524 h 2119563"/>
                      <a:gd name="connsiteX2" fmla="*/ 1715911 w 2118209"/>
                      <a:gd name="connsiteY2" fmla="*/ 2372 h 2119563"/>
                      <a:gd name="connsiteX3" fmla="*/ 2005053 w 2118209"/>
                      <a:gd name="connsiteY3" fmla="*/ 955856 h 2119563"/>
                      <a:gd name="connsiteX4" fmla="*/ 1710024 w 2118209"/>
                      <a:gd name="connsiteY4" fmla="*/ 1932027 h 2119563"/>
                      <a:gd name="connsiteX5" fmla="*/ 419270 w 2118209"/>
                      <a:gd name="connsiteY5" fmla="*/ 2006116 h 2119563"/>
                      <a:gd name="connsiteX6" fmla="*/ 168701 w 2118209"/>
                      <a:gd name="connsiteY6" fmla="*/ 1017244 h 2119563"/>
                      <a:gd name="connsiteX7" fmla="*/ 399536 w 2118209"/>
                      <a:gd name="connsiteY7" fmla="*/ 55379 h 2119563"/>
                      <a:gd name="connsiteX0" fmla="*/ 399536 w 2124104"/>
                      <a:gd name="connsiteY0" fmla="*/ 55379 h 2130701"/>
                      <a:gd name="connsiteX1" fmla="*/ 1082114 w 2124104"/>
                      <a:gd name="connsiteY1" fmla="*/ 134524 h 2130701"/>
                      <a:gd name="connsiteX2" fmla="*/ 1715911 w 2124104"/>
                      <a:gd name="connsiteY2" fmla="*/ 2372 h 2130701"/>
                      <a:gd name="connsiteX3" fmla="*/ 2005053 w 2124104"/>
                      <a:gd name="connsiteY3" fmla="*/ 955856 h 2130701"/>
                      <a:gd name="connsiteX4" fmla="*/ 1720608 w 2124104"/>
                      <a:gd name="connsiteY4" fmla="*/ 1969071 h 2130701"/>
                      <a:gd name="connsiteX5" fmla="*/ 419270 w 2124104"/>
                      <a:gd name="connsiteY5" fmla="*/ 2006116 h 2130701"/>
                      <a:gd name="connsiteX6" fmla="*/ 168701 w 2124104"/>
                      <a:gd name="connsiteY6" fmla="*/ 1017244 h 2130701"/>
                      <a:gd name="connsiteX7" fmla="*/ 399536 w 2124104"/>
                      <a:gd name="connsiteY7" fmla="*/ 55379 h 2130701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86876 h 2085992"/>
                      <a:gd name="connsiteX1" fmla="*/ 1082114 w 2124104"/>
                      <a:gd name="connsiteY1" fmla="*/ 89815 h 2085992"/>
                      <a:gd name="connsiteX2" fmla="*/ 1715911 w 2124104"/>
                      <a:gd name="connsiteY2" fmla="*/ 0 h 2085992"/>
                      <a:gd name="connsiteX3" fmla="*/ 2005053 w 2124104"/>
                      <a:gd name="connsiteY3" fmla="*/ 911147 h 2085992"/>
                      <a:gd name="connsiteX4" fmla="*/ 1720608 w 2124104"/>
                      <a:gd name="connsiteY4" fmla="*/ 1924362 h 2085992"/>
                      <a:gd name="connsiteX5" fmla="*/ 419270 w 2124104"/>
                      <a:gd name="connsiteY5" fmla="*/ 1961407 h 2085992"/>
                      <a:gd name="connsiteX6" fmla="*/ 168701 w 2124104"/>
                      <a:gd name="connsiteY6" fmla="*/ 972535 h 2085992"/>
                      <a:gd name="connsiteX7" fmla="*/ 399536 w 2124104"/>
                      <a:gd name="connsiteY7" fmla="*/ 86876 h 2085992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74104 h 2073220"/>
                      <a:gd name="connsiteX1" fmla="*/ 1082114 w 2124104"/>
                      <a:gd name="connsiteY1" fmla="*/ 77043 h 2073220"/>
                      <a:gd name="connsiteX2" fmla="*/ 1758247 w 2124104"/>
                      <a:gd name="connsiteY2" fmla="*/ 12630 h 2073220"/>
                      <a:gd name="connsiteX3" fmla="*/ 2005053 w 2124104"/>
                      <a:gd name="connsiteY3" fmla="*/ 898375 h 2073220"/>
                      <a:gd name="connsiteX4" fmla="*/ 1720608 w 2124104"/>
                      <a:gd name="connsiteY4" fmla="*/ 1911590 h 2073220"/>
                      <a:gd name="connsiteX5" fmla="*/ 419270 w 2124104"/>
                      <a:gd name="connsiteY5" fmla="*/ 1948635 h 2073220"/>
                      <a:gd name="connsiteX6" fmla="*/ 168701 w 2124104"/>
                      <a:gd name="connsiteY6" fmla="*/ 959763 h 2073220"/>
                      <a:gd name="connsiteX7" fmla="*/ 399536 w 2124104"/>
                      <a:gd name="connsiteY7" fmla="*/ 74104 h 2073220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77300 h 2076416"/>
                      <a:gd name="connsiteX1" fmla="*/ 1082114 w 2124104"/>
                      <a:gd name="connsiteY1" fmla="*/ 80239 h 2076416"/>
                      <a:gd name="connsiteX2" fmla="*/ 1758247 w 2124104"/>
                      <a:gd name="connsiteY2" fmla="*/ 15826 h 2076416"/>
                      <a:gd name="connsiteX3" fmla="*/ 2005053 w 2124104"/>
                      <a:gd name="connsiteY3" fmla="*/ 901571 h 2076416"/>
                      <a:gd name="connsiteX4" fmla="*/ 1720608 w 2124104"/>
                      <a:gd name="connsiteY4" fmla="*/ 1914786 h 2076416"/>
                      <a:gd name="connsiteX5" fmla="*/ 419270 w 2124104"/>
                      <a:gd name="connsiteY5" fmla="*/ 1951831 h 2076416"/>
                      <a:gd name="connsiteX6" fmla="*/ 168701 w 2124104"/>
                      <a:gd name="connsiteY6" fmla="*/ 962959 h 2076416"/>
                      <a:gd name="connsiteX7" fmla="*/ 399536 w 2124104"/>
                      <a:gd name="connsiteY7" fmla="*/ 77300 h 207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24104" h="2076416">
                        <a:moveTo>
                          <a:pt x="399536" y="77300"/>
                        </a:moveTo>
                        <a:cubicBezTo>
                          <a:pt x="653073" y="-7778"/>
                          <a:pt x="862718" y="89073"/>
                          <a:pt x="1082114" y="80239"/>
                        </a:cubicBezTo>
                        <a:cubicBezTo>
                          <a:pt x="1301510" y="71405"/>
                          <a:pt x="1598779" y="-40622"/>
                          <a:pt x="1758247" y="15826"/>
                        </a:cubicBezTo>
                        <a:cubicBezTo>
                          <a:pt x="2053193" y="72275"/>
                          <a:pt x="2006034" y="579962"/>
                          <a:pt x="2005053" y="901571"/>
                        </a:cubicBezTo>
                        <a:cubicBezTo>
                          <a:pt x="2004072" y="1223180"/>
                          <a:pt x="2413035" y="1603912"/>
                          <a:pt x="1720608" y="1914786"/>
                        </a:cubicBezTo>
                        <a:cubicBezTo>
                          <a:pt x="1292121" y="2034056"/>
                          <a:pt x="1059792" y="2190370"/>
                          <a:pt x="419270" y="1951831"/>
                        </a:cubicBezTo>
                        <a:cubicBezTo>
                          <a:pt x="-278095" y="1669183"/>
                          <a:pt x="86082" y="1338184"/>
                          <a:pt x="168701" y="962959"/>
                        </a:cubicBezTo>
                        <a:cubicBezTo>
                          <a:pt x="164530" y="650184"/>
                          <a:pt x="43908" y="263582"/>
                          <a:pt x="399536" y="77300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04B4BB3E-DE67-4656-8F20-DFE62BE31E95}"/>
                      </a:ext>
                    </a:extLst>
                  </p:cNvPr>
                  <p:cNvSpPr/>
                  <p:nvPr/>
                </p:nvSpPr>
                <p:spPr>
                  <a:xfrm rot="1509862">
                    <a:off x="6240834" y="2513483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A615018D-1827-4328-8FA8-6D75E9475FF9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679283" y="2330696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83C1B26A-5A43-43AA-B28E-AC1BA2502FE3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725592" y="2492130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C9106ADB-0D1E-4C20-A2D5-58194D543F31}"/>
                      </a:ext>
                    </a:extLst>
                  </p:cNvPr>
                  <p:cNvSpPr/>
                  <p:nvPr/>
                </p:nvSpPr>
                <p:spPr>
                  <a:xfrm rot="984850">
                    <a:off x="6234694" y="2658387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3">
                    <a:extLst>
                      <a:ext uri="{FF2B5EF4-FFF2-40B4-BE49-F238E27FC236}">
                        <a16:creationId xmlns:a16="http://schemas.microsoft.com/office/drawing/2014/main" id="{5A6FE36D-4D12-493C-99C9-84309BEBCB24}"/>
                      </a:ext>
                    </a:extLst>
                  </p:cNvPr>
                  <p:cNvSpPr/>
                  <p:nvPr/>
                </p:nvSpPr>
                <p:spPr>
                  <a:xfrm rot="1840005">
                    <a:off x="6224260" y="1575839"/>
                    <a:ext cx="506267" cy="429422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D4CDFACC-B72F-4245-9C46-2C1F93A10740}"/>
                      </a:ext>
                    </a:extLst>
                  </p:cNvPr>
                  <p:cNvSpPr/>
                  <p:nvPr/>
                </p:nvSpPr>
                <p:spPr>
                  <a:xfrm rot="2865452" flipH="1">
                    <a:off x="6011974" y="2957260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3E34E350-5B50-469F-99B0-2C57C720F32B}"/>
                      </a:ext>
                    </a:extLst>
                  </p:cNvPr>
                  <p:cNvSpPr/>
                  <p:nvPr/>
                </p:nvSpPr>
                <p:spPr>
                  <a:xfrm rot="20649958">
                    <a:off x="5795402" y="2888865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19">
                    <a:extLst>
                      <a:ext uri="{FF2B5EF4-FFF2-40B4-BE49-F238E27FC236}">
                        <a16:creationId xmlns:a16="http://schemas.microsoft.com/office/drawing/2014/main" id="{29438608-A22B-4EBA-82E8-BD9717825660}"/>
                      </a:ext>
                    </a:extLst>
                  </p:cNvPr>
                  <p:cNvSpPr/>
                  <p:nvPr/>
                </p:nvSpPr>
                <p:spPr>
                  <a:xfrm rot="606255">
                    <a:off x="5438281" y="4806019"/>
                    <a:ext cx="629950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19">
                    <a:extLst>
                      <a:ext uri="{FF2B5EF4-FFF2-40B4-BE49-F238E27FC236}">
                        <a16:creationId xmlns:a16="http://schemas.microsoft.com/office/drawing/2014/main" id="{045E114A-8C61-4C84-B695-86C5CF7253B6}"/>
                      </a:ext>
                    </a:extLst>
                  </p:cNvPr>
                  <p:cNvSpPr/>
                  <p:nvPr/>
                </p:nvSpPr>
                <p:spPr>
                  <a:xfrm rot="1435364" flipH="1">
                    <a:off x="4735991" y="4567126"/>
                    <a:ext cx="629949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3">
                    <a:extLst>
                      <a:ext uri="{FF2B5EF4-FFF2-40B4-BE49-F238E27FC236}">
                        <a16:creationId xmlns:a16="http://schemas.microsoft.com/office/drawing/2014/main" id="{1CE23713-7326-4B7D-BF47-0641A2FF56FF}"/>
                      </a:ext>
                    </a:extLst>
                  </p:cNvPr>
                  <p:cNvSpPr/>
                  <p:nvPr/>
                </p:nvSpPr>
                <p:spPr>
                  <a:xfrm rot="3126713" flipH="1">
                    <a:off x="5786857" y="4678180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3">
                    <a:extLst>
                      <a:ext uri="{FF2B5EF4-FFF2-40B4-BE49-F238E27FC236}">
                        <a16:creationId xmlns:a16="http://schemas.microsoft.com/office/drawing/2014/main" id="{BEF9B9E4-CBCC-4489-A64D-02117C53D896}"/>
                      </a:ext>
                    </a:extLst>
                  </p:cNvPr>
                  <p:cNvSpPr/>
                  <p:nvPr/>
                </p:nvSpPr>
                <p:spPr>
                  <a:xfrm rot="20533609">
                    <a:off x="4813748" y="4350788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3">
                    <a:extLst>
                      <a:ext uri="{FF2B5EF4-FFF2-40B4-BE49-F238E27FC236}">
                        <a16:creationId xmlns:a16="http://schemas.microsoft.com/office/drawing/2014/main" id="{A23B8345-C37C-446F-8865-F574FFB03C1C}"/>
                      </a:ext>
                    </a:extLst>
                  </p:cNvPr>
                  <p:cNvSpPr/>
                  <p:nvPr/>
                </p:nvSpPr>
                <p:spPr>
                  <a:xfrm rot="21166434">
                    <a:off x="4747015" y="4170413"/>
                    <a:ext cx="389620" cy="497721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3">
                    <a:extLst>
                      <a:ext uri="{FF2B5EF4-FFF2-40B4-BE49-F238E27FC236}">
                        <a16:creationId xmlns:a16="http://schemas.microsoft.com/office/drawing/2014/main" id="{C0BA4546-52DC-429C-B648-45D60B820AE6}"/>
                      </a:ext>
                    </a:extLst>
                  </p:cNvPr>
                  <p:cNvSpPr/>
                  <p:nvPr/>
                </p:nvSpPr>
                <p:spPr>
                  <a:xfrm rot="1563187">
                    <a:off x="5914230" y="4542829"/>
                    <a:ext cx="305613" cy="445140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3">
                    <a:extLst>
                      <a:ext uri="{FF2B5EF4-FFF2-40B4-BE49-F238E27FC236}">
                        <a16:creationId xmlns:a16="http://schemas.microsoft.com/office/drawing/2014/main" id="{3F521FDA-D5E3-41A5-9B37-7E456E72EFF4}"/>
                      </a:ext>
                    </a:extLst>
                  </p:cNvPr>
                  <p:cNvSpPr/>
                  <p:nvPr/>
                </p:nvSpPr>
                <p:spPr>
                  <a:xfrm rot="2403266" flipV="1">
                    <a:off x="4726827" y="4026199"/>
                    <a:ext cx="389620" cy="497721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3">
                    <a:extLst>
                      <a:ext uri="{FF2B5EF4-FFF2-40B4-BE49-F238E27FC236}">
                        <a16:creationId xmlns:a16="http://schemas.microsoft.com/office/drawing/2014/main" id="{62D4927A-5561-4D1D-8029-2268B220954B}"/>
                      </a:ext>
                    </a:extLst>
                  </p:cNvPr>
                  <p:cNvSpPr/>
                  <p:nvPr/>
                </p:nvSpPr>
                <p:spPr>
                  <a:xfrm rot="406513" flipV="1">
                    <a:off x="6016684" y="4368232"/>
                    <a:ext cx="305613" cy="445140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5" name="Arc 234">
                  <a:extLst>
                    <a:ext uri="{FF2B5EF4-FFF2-40B4-BE49-F238E27FC236}">
                      <a16:creationId xmlns:a16="http://schemas.microsoft.com/office/drawing/2014/main" id="{24A902A5-D0A6-463E-9B85-61C5FF67A315}"/>
                    </a:ext>
                  </a:extLst>
                </p:cNvPr>
                <p:cNvSpPr/>
                <p:nvPr/>
              </p:nvSpPr>
              <p:spPr>
                <a:xfrm rot="4101168" flipH="1">
                  <a:off x="5942656" y="2560154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Arc 235">
                  <a:extLst>
                    <a:ext uri="{FF2B5EF4-FFF2-40B4-BE49-F238E27FC236}">
                      <a16:creationId xmlns:a16="http://schemas.microsoft.com/office/drawing/2014/main" id="{5F8BE8F3-00E8-42D4-B946-00E32E642009}"/>
                    </a:ext>
                  </a:extLst>
                </p:cNvPr>
                <p:cNvSpPr/>
                <p:nvPr/>
              </p:nvSpPr>
              <p:spPr>
                <a:xfrm rot="19112413">
                  <a:off x="5303699" y="2362950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9C9253A-FBD4-4E4B-8729-EE8FC0F6F9E8}"/>
                </a:ext>
              </a:extLst>
            </p:cNvPr>
            <p:cNvGrpSpPr/>
            <p:nvPr/>
          </p:nvGrpSpPr>
          <p:grpSpPr>
            <a:xfrm>
              <a:off x="3137760" y="3106816"/>
              <a:ext cx="167250" cy="236757"/>
              <a:chOff x="3495244" y="308757"/>
              <a:chExt cx="1157177" cy="1638083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F488673-16ED-4B7E-903D-0293A8F6A270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157177" cy="1638083"/>
                <a:chOff x="3495244" y="308757"/>
                <a:chExt cx="1157177" cy="1638083"/>
              </a:xfrm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47B01C6-E4B1-4A26-B0B7-DBE88C55E947}"/>
                    </a:ext>
                  </a:extLst>
                </p:cNvPr>
                <p:cNvSpPr/>
                <p:nvPr/>
              </p:nvSpPr>
              <p:spPr>
                <a:xfrm rot="20471493">
                  <a:off x="4532892" y="1527244"/>
                  <a:ext cx="119529" cy="34393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6F17A4F4-2532-4EB9-9A52-A0B06ED2E1CB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035295" cy="1638083"/>
                  <a:chOff x="3478211" y="212234"/>
                  <a:chExt cx="1035295" cy="1638083"/>
                </a:xfrm>
              </p:grpSpPr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2D127C3C-93C3-45D6-A3A1-C790280180D7}"/>
                      </a:ext>
                    </a:extLst>
                  </p:cNvPr>
                  <p:cNvGrpSpPr/>
                  <p:nvPr/>
                </p:nvGrpSpPr>
                <p:grpSpPr>
                  <a:xfrm>
                    <a:off x="3478211" y="212234"/>
                    <a:ext cx="1027337" cy="1638083"/>
                    <a:chOff x="5133617" y="2856983"/>
                    <a:chExt cx="213748" cy="340820"/>
                  </a:xfrm>
                </p:grpSpPr>
                <p:sp>
                  <p:nvSpPr>
                    <p:cNvPr id="230" name="Rectangle: Rounded Corners 6">
                      <a:extLst>
                        <a:ext uri="{FF2B5EF4-FFF2-40B4-BE49-F238E27FC236}">
                          <a16:creationId xmlns:a16="http://schemas.microsoft.com/office/drawing/2014/main" id="{3EDDCF30-08E2-43CC-BED4-0D5E8C92F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617" y="2857499"/>
                      <a:ext cx="213748" cy="340304"/>
                    </a:xfrm>
                    <a:custGeom>
                      <a:avLst/>
                      <a:gdLst>
                        <a:gd name="connsiteX0" fmla="*/ 0 w 187325"/>
                        <a:gd name="connsiteY0" fmla="*/ 31221 h 257175"/>
                        <a:gd name="connsiteX1" fmla="*/ 31221 w 187325"/>
                        <a:gd name="connsiteY1" fmla="*/ 0 h 257175"/>
                        <a:gd name="connsiteX2" fmla="*/ 156104 w 187325"/>
                        <a:gd name="connsiteY2" fmla="*/ 0 h 257175"/>
                        <a:gd name="connsiteX3" fmla="*/ 187325 w 187325"/>
                        <a:gd name="connsiteY3" fmla="*/ 31221 h 257175"/>
                        <a:gd name="connsiteX4" fmla="*/ 187325 w 187325"/>
                        <a:gd name="connsiteY4" fmla="*/ 225954 h 257175"/>
                        <a:gd name="connsiteX5" fmla="*/ 156104 w 187325"/>
                        <a:gd name="connsiteY5" fmla="*/ 257175 h 257175"/>
                        <a:gd name="connsiteX6" fmla="*/ 31221 w 187325"/>
                        <a:gd name="connsiteY6" fmla="*/ 257175 h 257175"/>
                        <a:gd name="connsiteX7" fmla="*/ 0 w 187325"/>
                        <a:gd name="connsiteY7" fmla="*/ 225954 h 257175"/>
                        <a:gd name="connsiteX8" fmla="*/ 0 w 187325"/>
                        <a:gd name="connsiteY8" fmla="*/ 31221 h 257175"/>
                        <a:gd name="connsiteX0" fmla="*/ 0 w 187325"/>
                        <a:gd name="connsiteY0" fmla="*/ 45509 h 271463"/>
                        <a:gd name="connsiteX1" fmla="*/ 31221 w 187325"/>
                        <a:gd name="connsiteY1" fmla="*/ 14288 h 271463"/>
                        <a:gd name="connsiteX2" fmla="*/ 95250 w 187325"/>
                        <a:gd name="connsiteY2" fmla="*/ 0 h 271463"/>
                        <a:gd name="connsiteX3" fmla="*/ 156104 w 187325"/>
                        <a:gd name="connsiteY3" fmla="*/ 14288 h 271463"/>
                        <a:gd name="connsiteX4" fmla="*/ 187325 w 187325"/>
                        <a:gd name="connsiteY4" fmla="*/ 45509 h 271463"/>
                        <a:gd name="connsiteX5" fmla="*/ 187325 w 187325"/>
                        <a:gd name="connsiteY5" fmla="*/ 240242 h 271463"/>
                        <a:gd name="connsiteX6" fmla="*/ 156104 w 187325"/>
                        <a:gd name="connsiteY6" fmla="*/ 271463 h 271463"/>
                        <a:gd name="connsiteX7" fmla="*/ 31221 w 187325"/>
                        <a:gd name="connsiteY7" fmla="*/ 271463 h 271463"/>
                        <a:gd name="connsiteX8" fmla="*/ 0 w 187325"/>
                        <a:gd name="connsiteY8" fmla="*/ 240242 h 271463"/>
                        <a:gd name="connsiteX9" fmla="*/ 0 w 187325"/>
                        <a:gd name="connsiteY9" fmla="*/ 45509 h 271463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87325 w 187325"/>
                        <a:gd name="connsiteY4" fmla="*/ 47890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424"/>
                        <a:gd name="connsiteY0" fmla="*/ 47890 h 273844"/>
                        <a:gd name="connsiteX1" fmla="*/ 31221 w 187424"/>
                        <a:gd name="connsiteY1" fmla="*/ 16669 h 273844"/>
                        <a:gd name="connsiteX2" fmla="*/ 95250 w 187424"/>
                        <a:gd name="connsiteY2" fmla="*/ 2381 h 273844"/>
                        <a:gd name="connsiteX3" fmla="*/ 156104 w 187424"/>
                        <a:gd name="connsiteY3" fmla="*/ 0 h 273844"/>
                        <a:gd name="connsiteX4" fmla="*/ 163513 w 187424"/>
                        <a:gd name="connsiteY4" fmla="*/ 55034 h 273844"/>
                        <a:gd name="connsiteX5" fmla="*/ 138112 w 187424"/>
                        <a:gd name="connsiteY5" fmla="*/ 161925 h 273844"/>
                        <a:gd name="connsiteX6" fmla="*/ 187325 w 187424"/>
                        <a:gd name="connsiteY6" fmla="*/ 242623 h 273844"/>
                        <a:gd name="connsiteX7" fmla="*/ 156104 w 187424"/>
                        <a:gd name="connsiteY7" fmla="*/ 273844 h 273844"/>
                        <a:gd name="connsiteX8" fmla="*/ 31221 w 187424"/>
                        <a:gd name="connsiteY8" fmla="*/ 273844 h 273844"/>
                        <a:gd name="connsiteX9" fmla="*/ 0 w 187424"/>
                        <a:gd name="connsiteY9" fmla="*/ 242623 h 273844"/>
                        <a:gd name="connsiteX10" fmla="*/ 0 w 187424"/>
                        <a:gd name="connsiteY10" fmla="*/ 47890 h 273844"/>
                        <a:gd name="connsiteX0" fmla="*/ 0 w 187427"/>
                        <a:gd name="connsiteY0" fmla="*/ 47890 h 273844"/>
                        <a:gd name="connsiteX1" fmla="*/ 31221 w 187427"/>
                        <a:gd name="connsiteY1" fmla="*/ 16669 h 273844"/>
                        <a:gd name="connsiteX2" fmla="*/ 95250 w 187427"/>
                        <a:gd name="connsiteY2" fmla="*/ 2381 h 273844"/>
                        <a:gd name="connsiteX3" fmla="*/ 156104 w 187427"/>
                        <a:gd name="connsiteY3" fmla="*/ 0 h 273844"/>
                        <a:gd name="connsiteX4" fmla="*/ 163513 w 187427"/>
                        <a:gd name="connsiteY4" fmla="*/ 55034 h 273844"/>
                        <a:gd name="connsiteX5" fmla="*/ 142874 w 187427"/>
                        <a:gd name="connsiteY5" fmla="*/ 104775 h 273844"/>
                        <a:gd name="connsiteX6" fmla="*/ 138112 w 187427"/>
                        <a:gd name="connsiteY6" fmla="*/ 161925 h 273844"/>
                        <a:gd name="connsiteX7" fmla="*/ 187325 w 187427"/>
                        <a:gd name="connsiteY7" fmla="*/ 242623 h 273844"/>
                        <a:gd name="connsiteX8" fmla="*/ 156104 w 187427"/>
                        <a:gd name="connsiteY8" fmla="*/ 273844 h 273844"/>
                        <a:gd name="connsiteX9" fmla="*/ 31221 w 187427"/>
                        <a:gd name="connsiteY9" fmla="*/ 273844 h 273844"/>
                        <a:gd name="connsiteX10" fmla="*/ 0 w 187427"/>
                        <a:gd name="connsiteY10" fmla="*/ 242623 h 273844"/>
                        <a:gd name="connsiteX11" fmla="*/ 0 w 187427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28586 w 166305"/>
                        <a:gd name="connsiteY7" fmla="*/ 178593 h 273844"/>
                        <a:gd name="connsiteX8" fmla="*/ 139700 w 166305"/>
                        <a:gd name="connsiteY8" fmla="*/ 216430 h 273844"/>
                        <a:gd name="connsiteX9" fmla="*/ 156104 w 166305"/>
                        <a:gd name="connsiteY9" fmla="*/ 273844 h 273844"/>
                        <a:gd name="connsiteX10" fmla="*/ 31221 w 166305"/>
                        <a:gd name="connsiteY10" fmla="*/ 273844 h 273844"/>
                        <a:gd name="connsiteX11" fmla="*/ 0 w 166305"/>
                        <a:gd name="connsiteY11" fmla="*/ 242623 h 273844"/>
                        <a:gd name="connsiteX12" fmla="*/ 0 w 166305"/>
                        <a:gd name="connsiteY12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35730 w 166305"/>
                        <a:gd name="connsiteY5" fmla="*/ 8572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201497"/>
                        <a:gd name="connsiteY0" fmla="*/ 47890 h 273844"/>
                        <a:gd name="connsiteX1" fmla="*/ 31221 w 201497"/>
                        <a:gd name="connsiteY1" fmla="*/ 16669 h 273844"/>
                        <a:gd name="connsiteX2" fmla="*/ 95250 w 201497"/>
                        <a:gd name="connsiteY2" fmla="*/ 2381 h 273844"/>
                        <a:gd name="connsiteX3" fmla="*/ 156104 w 201497"/>
                        <a:gd name="connsiteY3" fmla="*/ 0 h 273844"/>
                        <a:gd name="connsiteX4" fmla="*/ 163513 w 201497"/>
                        <a:gd name="connsiteY4" fmla="*/ 55034 h 273844"/>
                        <a:gd name="connsiteX5" fmla="*/ 135730 w 201497"/>
                        <a:gd name="connsiteY5" fmla="*/ 85725 h 273844"/>
                        <a:gd name="connsiteX6" fmla="*/ 130968 w 201497"/>
                        <a:gd name="connsiteY6" fmla="*/ 161925 h 273844"/>
                        <a:gd name="connsiteX7" fmla="*/ 139700 w 201497"/>
                        <a:gd name="connsiteY7" fmla="*/ 216430 h 273844"/>
                        <a:gd name="connsiteX8" fmla="*/ 198967 w 201497"/>
                        <a:gd name="connsiteY8" fmla="*/ 254794 h 273844"/>
                        <a:gd name="connsiteX9" fmla="*/ 31221 w 201497"/>
                        <a:gd name="connsiteY9" fmla="*/ 273844 h 273844"/>
                        <a:gd name="connsiteX10" fmla="*/ 0 w 201497"/>
                        <a:gd name="connsiteY10" fmla="*/ 242623 h 273844"/>
                        <a:gd name="connsiteX11" fmla="*/ 0 w 201497"/>
                        <a:gd name="connsiteY11" fmla="*/ 47890 h 273844"/>
                        <a:gd name="connsiteX0" fmla="*/ 0 w 204357"/>
                        <a:gd name="connsiteY0" fmla="*/ 47890 h 273844"/>
                        <a:gd name="connsiteX1" fmla="*/ 31221 w 204357"/>
                        <a:gd name="connsiteY1" fmla="*/ 16669 h 273844"/>
                        <a:gd name="connsiteX2" fmla="*/ 95250 w 204357"/>
                        <a:gd name="connsiteY2" fmla="*/ 2381 h 273844"/>
                        <a:gd name="connsiteX3" fmla="*/ 156104 w 204357"/>
                        <a:gd name="connsiteY3" fmla="*/ 0 h 273844"/>
                        <a:gd name="connsiteX4" fmla="*/ 163513 w 204357"/>
                        <a:gd name="connsiteY4" fmla="*/ 55034 h 273844"/>
                        <a:gd name="connsiteX5" fmla="*/ 135730 w 204357"/>
                        <a:gd name="connsiteY5" fmla="*/ 85725 h 273844"/>
                        <a:gd name="connsiteX6" fmla="*/ 130968 w 204357"/>
                        <a:gd name="connsiteY6" fmla="*/ 161925 h 273844"/>
                        <a:gd name="connsiteX7" fmla="*/ 139700 w 204357"/>
                        <a:gd name="connsiteY7" fmla="*/ 216430 h 273844"/>
                        <a:gd name="connsiteX8" fmla="*/ 154780 w 204357"/>
                        <a:gd name="connsiteY8" fmla="*/ 247650 h 273844"/>
                        <a:gd name="connsiteX9" fmla="*/ 198967 w 204357"/>
                        <a:gd name="connsiteY9" fmla="*/ 254794 h 273844"/>
                        <a:gd name="connsiteX10" fmla="*/ 31221 w 204357"/>
                        <a:gd name="connsiteY10" fmla="*/ 273844 h 273844"/>
                        <a:gd name="connsiteX11" fmla="*/ 0 w 204357"/>
                        <a:gd name="connsiteY11" fmla="*/ 242623 h 273844"/>
                        <a:gd name="connsiteX12" fmla="*/ 0 w 204357"/>
                        <a:gd name="connsiteY12" fmla="*/ 47890 h 273844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15898 w 220255"/>
                        <a:gd name="connsiteY0" fmla="*/ 47890 h 335756"/>
                        <a:gd name="connsiteX1" fmla="*/ 47119 w 220255"/>
                        <a:gd name="connsiteY1" fmla="*/ 16669 h 335756"/>
                        <a:gd name="connsiteX2" fmla="*/ 111148 w 220255"/>
                        <a:gd name="connsiteY2" fmla="*/ 2381 h 335756"/>
                        <a:gd name="connsiteX3" fmla="*/ 172002 w 220255"/>
                        <a:gd name="connsiteY3" fmla="*/ 0 h 335756"/>
                        <a:gd name="connsiteX4" fmla="*/ 179411 w 220255"/>
                        <a:gd name="connsiteY4" fmla="*/ 55034 h 335756"/>
                        <a:gd name="connsiteX5" fmla="*/ 151628 w 220255"/>
                        <a:gd name="connsiteY5" fmla="*/ 85725 h 335756"/>
                        <a:gd name="connsiteX6" fmla="*/ 146866 w 220255"/>
                        <a:gd name="connsiteY6" fmla="*/ 161925 h 335756"/>
                        <a:gd name="connsiteX7" fmla="*/ 155598 w 220255"/>
                        <a:gd name="connsiteY7" fmla="*/ 216430 h 335756"/>
                        <a:gd name="connsiteX8" fmla="*/ 170678 w 220255"/>
                        <a:gd name="connsiteY8" fmla="*/ 247650 h 335756"/>
                        <a:gd name="connsiteX9" fmla="*/ 214865 w 220255"/>
                        <a:gd name="connsiteY9" fmla="*/ 254794 h 335756"/>
                        <a:gd name="connsiteX10" fmla="*/ 89982 w 220255"/>
                        <a:gd name="connsiteY10" fmla="*/ 335756 h 335756"/>
                        <a:gd name="connsiteX11" fmla="*/ 15898 w 220255"/>
                        <a:gd name="connsiteY11" fmla="*/ 242623 h 335756"/>
                        <a:gd name="connsiteX12" fmla="*/ 15898 w 220255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44222 w 248579"/>
                        <a:gd name="connsiteY0" fmla="*/ 47890 h 335756"/>
                        <a:gd name="connsiteX1" fmla="*/ 75443 w 248579"/>
                        <a:gd name="connsiteY1" fmla="*/ 16669 h 335756"/>
                        <a:gd name="connsiteX2" fmla="*/ 139472 w 248579"/>
                        <a:gd name="connsiteY2" fmla="*/ 2381 h 335756"/>
                        <a:gd name="connsiteX3" fmla="*/ 200326 w 248579"/>
                        <a:gd name="connsiteY3" fmla="*/ 0 h 335756"/>
                        <a:gd name="connsiteX4" fmla="*/ 207735 w 248579"/>
                        <a:gd name="connsiteY4" fmla="*/ 55034 h 335756"/>
                        <a:gd name="connsiteX5" fmla="*/ 179952 w 248579"/>
                        <a:gd name="connsiteY5" fmla="*/ 85725 h 335756"/>
                        <a:gd name="connsiteX6" fmla="*/ 175190 w 248579"/>
                        <a:gd name="connsiteY6" fmla="*/ 161925 h 335756"/>
                        <a:gd name="connsiteX7" fmla="*/ 183922 w 248579"/>
                        <a:gd name="connsiteY7" fmla="*/ 216430 h 335756"/>
                        <a:gd name="connsiteX8" fmla="*/ 199002 w 248579"/>
                        <a:gd name="connsiteY8" fmla="*/ 247650 h 335756"/>
                        <a:gd name="connsiteX9" fmla="*/ 243189 w 248579"/>
                        <a:gd name="connsiteY9" fmla="*/ 254794 h 335756"/>
                        <a:gd name="connsiteX10" fmla="*/ 118306 w 248579"/>
                        <a:gd name="connsiteY10" fmla="*/ 335756 h 335756"/>
                        <a:gd name="connsiteX11" fmla="*/ 13266 w 248579"/>
                        <a:gd name="connsiteY11" fmla="*/ 173567 h 335756"/>
                        <a:gd name="connsiteX12" fmla="*/ 44222 w 248579"/>
                        <a:gd name="connsiteY12" fmla="*/ 47890 h 335756"/>
                        <a:gd name="connsiteX0" fmla="*/ 42013 w 246370"/>
                        <a:gd name="connsiteY0" fmla="*/ 47890 h 335756"/>
                        <a:gd name="connsiteX1" fmla="*/ 73234 w 246370"/>
                        <a:gd name="connsiteY1" fmla="*/ 16669 h 335756"/>
                        <a:gd name="connsiteX2" fmla="*/ 137263 w 246370"/>
                        <a:gd name="connsiteY2" fmla="*/ 2381 h 335756"/>
                        <a:gd name="connsiteX3" fmla="*/ 198117 w 246370"/>
                        <a:gd name="connsiteY3" fmla="*/ 0 h 335756"/>
                        <a:gd name="connsiteX4" fmla="*/ 205526 w 246370"/>
                        <a:gd name="connsiteY4" fmla="*/ 55034 h 335756"/>
                        <a:gd name="connsiteX5" fmla="*/ 177743 w 246370"/>
                        <a:gd name="connsiteY5" fmla="*/ 85725 h 335756"/>
                        <a:gd name="connsiteX6" fmla="*/ 172981 w 246370"/>
                        <a:gd name="connsiteY6" fmla="*/ 161925 h 335756"/>
                        <a:gd name="connsiteX7" fmla="*/ 181713 w 246370"/>
                        <a:gd name="connsiteY7" fmla="*/ 216430 h 335756"/>
                        <a:gd name="connsiteX8" fmla="*/ 196793 w 246370"/>
                        <a:gd name="connsiteY8" fmla="*/ 247650 h 335756"/>
                        <a:gd name="connsiteX9" fmla="*/ 240980 w 246370"/>
                        <a:gd name="connsiteY9" fmla="*/ 254794 h 335756"/>
                        <a:gd name="connsiteX10" fmla="*/ 116097 w 246370"/>
                        <a:gd name="connsiteY10" fmla="*/ 335756 h 335756"/>
                        <a:gd name="connsiteX11" fmla="*/ 13438 w 246370"/>
                        <a:gd name="connsiteY11" fmla="*/ 237860 h 335756"/>
                        <a:gd name="connsiteX12" fmla="*/ 42013 w 246370"/>
                        <a:gd name="connsiteY12" fmla="*/ 47890 h 335756"/>
                        <a:gd name="connsiteX0" fmla="*/ 32538 w 236895"/>
                        <a:gd name="connsiteY0" fmla="*/ 47890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32538 w 236895"/>
                        <a:gd name="connsiteY12" fmla="*/ 47890 h 335756"/>
                        <a:gd name="connsiteX0" fmla="*/ 13488 w 236895"/>
                        <a:gd name="connsiteY0" fmla="*/ 69321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13488 w 236895"/>
                        <a:gd name="connsiteY0" fmla="*/ 69321 h 335756"/>
                        <a:gd name="connsiteX1" fmla="*/ 54234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22743 w 246150"/>
                        <a:gd name="connsiteY0" fmla="*/ 69321 h 335756"/>
                        <a:gd name="connsiteX1" fmla="*/ 63489 w 246150"/>
                        <a:gd name="connsiteY1" fmla="*/ 16669 h 335756"/>
                        <a:gd name="connsiteX2" fmla="*/ 137043 w 246150"/>
                        <a:gd name="connsiteY2" fmla="*/ 2381 h 335756"/>
                        <a:gd name="connsiteX3" fmla="*/ 197897 w 246150"/>
                        <a:gd name="connsiteY3" fmla="*/ 0 h 335756"/>
                        <a:gd name="connsiteX4" fmla="*/ 205306 w 246150"/>
                        <a:gd name="connsiteY4" fmla="*/ 55034 h 335756"/>
                        <a:gd name="connsiteX5" fmla="*/ 177523 w 246150"/>
                        <a:gd name="connsiteY5" fmla="*/ 85725 h 335756"/>
                        <a:gd name="connsiteX6" fmla="*/ 172761 w 246150"/>
                        <a:gd name="connsiteY6" fmla="*/ 161925 h 335756"/>
                        <a:gd name="connsiteX7" fmla="*/ 181493 w 246150"/>
                        <a:gd name="connsiteY7" fmla="*/ 216430 h 335756"/>
                        <a:gd name="connsiteX8" fmla="*/ 196573 w 246150"/>
                        <a:gd name="connsiteY8" fmla="*/ 247650 h 335756"/>
                        <a:gd name="connsiteX9" fmla="*/ 240760 w 246150"/>
                        <a:gd name="connsiteY9" fmla="*/ 254794 h 335756"/>
                        <a:gd name="connsiteX10" fmla="*/ 115877 w 246150"/>
                        <a:gd name="connsiteY10" fmla="*/ 335756 h 335756"/>
                        <a:gd name="connsiteX11" fmla="*/ 3693 w 246150"/>
                        <a:gd name="connsiteY11" fmla="*/ 225954 h 335756"/>
                        <a:gd name="connsiteX12" fmla="*/ 22743 w 246150"/>
                        <a:gd name="connsiteY12" fmla="*/ 69321 h 335756"/>
                        <a:gd name="connsiteX0" fmla="*/ 21226 w 244633"/>
                        <a:gd name="connsiteY0" fmla="*/ 69321 h 336283"/>
                        <a:gd name="connsiteX1" fmla="*/ 61972 w 244633"/>
                        <a:gd name="connsiteY1" fmla="*/ 16669 h 336283"/>
                        <a:gd name="connsiteX2" fmla="*/ 135526 w 244633"/>
                        <a:gd name="connsiteY2" fmla="*/ 2381 h 336283"/>
                        <a:gd name="connsiteX3" fmla="*/ 196380 w 244633"/>
                        <a:gd name="connsiteY3" fmla="*/ 0 h 336283"/>
                        <a:gd name="connsiteX4" fmla="*/ 203789 w 244633"/>
                        <a:gd name="connsiteY4" fmla="*/ 55034 h 336283"/>
                        <a:gd name="connsiteX5" fmla="*/ 176006 w 244633"/>
                        <a:gd name="connsiteY5" fmla="*/ 85725 h 336283"/>
                        <a:gd name="connsiteX6" fmla="*/ 171244 w 244633"/>
                        <a:gd name="connsiteY6" fmla="*/ 161925 h 336283"/>
                        <a:gd name="connsiteX7" fmla="*/ 179976 w 244633"/>
                        <a:gd name="connsiteY7" fmla="*/ 216430 h 336283"/>
                        <a:gd name="connsiteX8" fmla="*/ 195056 w 244633"/>
                        <a:gd name="connsiteY8" fmla="*/ 247650 h 336283"/>
                        <a:gd name="connsiteX9" fmla="*/ 239243 w 244633"/>
                        <a:gd name="connsiteY9" fmla="*/ 254794 h 336283"/>
                        <a:gd name="connsiteX10" fmla="*/ 114360 w 244633"/>
                        <a:gd name="connsiteY10" fmla="*/ 335756 h 336283"/>
                        <a:gd name="connsiteX11" fmla="*/ 2176 w 244633"/>
                        <a:gd name="connsiteY11" fmla="*/ 225954 h 336283"/>
                        <a:gd name="connsiteX12" fmla="*/ 21226 w 244633"/>
                        <a:gd name="connsiteY12" fmla="*/ 69321 h 336283"/>
                        <a:gd name="connsiteX0" fmla="*/ 21226 w 244633"/>
                        <a:gd name="connsiteY0" fmla="*/ 69321 h 335756"/>
                        <a:gd name="connsiteX1" fmla="*/ 61972 w 244633"/>
                        <a:gd name="connsiteY1" fmla="*/ 16669 h 335756"/>
                        <a:gd name="connsiteX2" fmla="*/ 135526 w 244633"/>
                        <a:gd name="connsiteY2" fmla="*/ 2381 h 335756"/>
                        <a:gd name="connsiteX3" fmla="*/ 196380 w 244633"/>
                        <a:gd name="connsiteY3" fmla="*/ 0 h 335756"/>
                        <a:gd name="connsiteX4" fmla="*/ 203789 w 244633"/>
                        <a:gd name="connsiteY4" fmla="*/ 55034 h 335756"/>
                        <a:gd name="connsiteX5" fmla="*/ 176006 w 244633"/>
                        <a:gd name="connsiteY5" fmla="*/ 85725 h 335756"/>
                        <a:gd name="connsiteX6" fmla="*/ 171244 w 244633"/>
                        <a:gd name="connsiteY6" fmla="*/ 161925 h 335756"/>
                        <a:gd name="connsiteX7" fmla="*/ 179976 w 244633"/>
                        <a:gd name="connsiteY7" fmla="*/ 216430 h 335756"/>
                        <a:gd name="connsiteX8" fmla="*/ 195056 w 244633"/>
                        <a:gd name="connsiteY8" fmla="*/ 247650 h 335756"/>
                        <a:gd name="connsiteX9" fmla="*/ 239243 w 244633"/>
                        <a:gd name="connsiteY9" fmla="*/ 254794 h 335756"/>
                        <a:gd name="connsiteX10" fmla="*/ 114360 w 244633"/>
                        <a:gd name="connsiteY10" fmla="*/ 335756 h 335756"/>
                        <a:gd name="connsiteX11" fmla="*/ 2176 w 244633"/>
                        <a:gd name="connsiteY11" fmla="*/ 225954 h 335756"/>
                        <a:gd name="connsiteX12" fmla="*/ 21226 w 244633"/>
                        <a:gd name="connsiteY12" fmla="*/ 69321 h 335756"/>
                        <a:gd name="connsiteX0" fmla="*/ 21226 w 244633"/>
                        <a:gd name="connsiteY0" fmla="*/ 69321 h 340304"/>
                        <a:gd name="connsiteX1" fmla="*/ 61972 w 244633"/>
                        <a:gd name="connsiteY1" fmla="*/ 16669 h 340304"/>
                        <a:gd name="connsiteX2" fmla="*/ 135526 w 244633"/>
                        <a:gd name="connsiteY2" fmla="*/ 2381 h 340304"/>
                        <a:gd name="connsiteX3" fmla="*/ 196380 w 244633"/>
                        <a:gd name="connsiteY3" fmla="*/ 0 h 340304"/>
                        <a:gd name="connsiteX4" fmla="*/ 203789 w 244633"/>
                        <a:gd name="connsiteY4" fmla="*/ 55034 h 340304"/>
                        <a:gd name="connsiteX5" fmla="*/ 176006 w 244633"/>
                        <a:gd name="connsiteY5" fmla="*/ 85725 h 340304"/>
                        <a:gd name="connsiteX6" fmla="*/ 171244 w 244633"/>
                        <a:gd name="connsiteY6" fmla="*/ 161925 h 340304"/>
                        <a:gd name="connsiteX7" fmla="*/ 179976 w 244633"/>
                        <a:gd name="connsiteY7" fmla="*/ 216430 h 340304"/>
                        <a:gd name="connsiteX8" fmla="*/ 195056 w 244633"/>
                        <a:gd name="connsiteY8" fmla="*/ 247650 h 340304"/>
                        <a:gd name="connsiteX9" fmla="*/ 239243 w 244633"/>
                        <a:gd name="connsiteY9" fmla="*/ 254794 h 340304"/>
                        <a:gd name="connsiteX10" fmla="*/ 114360 w 244633"/>
                        <a:gd name="connsiteY10" fmla="*/ 335756 h 340304"/>
                        <a:gd name="connsiteX11" fmla="*/ 42655 w 244633"/>
                        <a:gd name="connsiteY11" fmla="*/ 323850 h 340304"/>
                        <a:gd name="connsiteX12" fmla="*/ 2176 w 244633"/>
                        <a:gd name="connsiteY12" fmla="*/ 225954 h 340304"/>
                        <a:gd name="connsiteX13" fmla="*/ 21226 w 244633"/>
                        <a:gd name="connsiteY13" fmla="*/ 69321 h 340304"/>
                        <a:gd name="connsiteX0" fmla="*/ 19186 w 242593"/>
                        <a:gd name="connsiteY0" fmla="*/ 69321 h 340304"/>
                        <a:gd name="connsiteX1" fmla="*/ 59932 w 242593"/>
                        <a:gd name="connsiteY1" fmla="*/ 16669 h 340304"/>
                        <a:gd name="connsiteX2" fmla="*/ 133486 w 242593"/>
                        <a:gd name="connsiteY2" fmla="*/ 2381 h 340304"/>
                        <a:gd name="connsiteX3" fmla="*/ 194340 w 242593"/>
                        <a:gd name="connsiteY3" fmla="*/ 0 h 340304"/>
                        <a:gd name="connsiteX4" fmla="*/ 201749 w 242593"/>
                        <a:gd name="connsiteY4" fmla="*/ 55034 h 340304"/>
                        <a:gd name="connsiteX5" fmla="*/ 173966 w 242593"/>
                        <a:gd name="connsiteY5" fmla="*/ 85725 h 340304"/>
                        <a:gd name="connsiteX6" fmla="*/ 169204 w 242593"/>
                        <a:gd name="connsiteY6" fmla="*/ 161925 h 340304"/>
                        <a:gd name="connsiteX7" fmla="*/ 177936 w 242593"/>
                        <a:gd name="connsiteY7" fmla="*/ 216430 h 340304"/>
                        <a:gd name="connsiteX8" fmla="*/ 193016 w 242593"/>
                        <a:gd name="connsiteY8" fmla="*/ 247650 h 340304"/>
                        <a:gd name="connsiteX9" fmla="*/ 237203 w 242593"/>
                        <a:gd name="connsiteY9" fmla="*/ 254794 h 340304"/>
                        <a:gd name="connsiteX10" fmla="*/ 112320 w 242593"/>
                        <a:gd name="connsiteY10" fmla="*/ 335756 h 340304"/>
                        <a:gd name="connsiteX11" fmla="*/ 40615 w 242593"/>
                        <a:gd name="connsiteY11" fmla="*/ 323850 h 340304"/>
                        <a:gd name="connsiteX12" fmla="*/ 136 w 242593"/>
                        <a:gd name="connsiteY12" fmla="*/ 225954 h 340304"/>
                        <a:gd name="connsiteX13" fmla="*/ 19186 w 242593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60157 w 242818"/>
                        <a:gd name="connsiteY1" fmla="*/ 16669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1017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13748"/>
                        <a:gd name="connsiteY0" fmla="*/ 69321 h 340304"/>
                        <a:gd name="connsiteX1" fmla="*/ 57776 w 213748"/>
                        <a:gd name="connsiteY1" fmla="*/ 9525 h 340304"/>
                        <a:gd name="connsiteX2" fmla="*/ 133711 w 213748"/>
                        <a:gd name="connsiteY2" fmla="*/ 2381 h 340304"/>
                        <a:gd name="connsiteX3" fmla="*/ 194565 w 213748"/>
                        <a:gd name="connsiteY3" fmla="*/ 0 h 340304"/>
                        <a:gd name="connsiteX4" fmla="*/ 201974 w 213748"/>
                        <a:gd name="connsiteY4" fmla="*/ 55034 h 340304"/>
                        <a:gd name="connsiteX5" fmla="*/ 174191 w 213748"/>
                        <a:gd name="connsiteY5" fmla="*/ 85725 h 340304"/>
                        <a:gd name="connsiteX6" fmla="*/ 159904 w 213748"/>
                        <a:gd name="connsiteY6" fmla="*/ 159544 h 340304"/>
                        <a:gd name="connsiteX7" fmla="*/ 171017 w 213748"/>
                        <a:gd name="connsiteY7" fmla="*/ 216430 h 340304"/>
                        <a:gd name="connsiteX8" fmla="*/ 193241 w 213748"/>
                        <a:gd name="connsiteY8" fmla="*/ 247650 h 340304"/>
                        <a:gd name="connsiteX9" fmla="*/ 204091 w 213748"/>
                        <a:gd name="connsiteY9" fmla="*/ 266701 h 340304"/>
                        <a:gd name="connsiteX10" fmla="*/ 112545 w 213748"/>
                        <a:gd name="connsiteY10" fmla="*/ 335756 h 340304"/>
                        <a:gd name="connsiteX11" fmla="*/ 40840 w 213748"/>
                        <a:gd name="connsiteY11" fmla="*/ 323850 h 340304"/>
                        <a:gd name="connsiteX12" fmla="*/ 361 w 213748"/>
                        <a:gd name="connsiteY12" fmla="*/ 225954 h 340304"/>
                        <a:gd name="connsiteX13" fmla="*/ 19411 w 213748"/>
                        <a:gd name="connsiteY13" fmla="*/ 69321 h 3403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13748" h="340304">
                          <a:moveTo>
                            <a:pt x="19411" y="69321"/>
                          </a:moveTo>
                          <a:cubicBezTo>
                            <a:pt x="19411" y="52078"/>
                            <a:pt x="40533" y="9525"/>
                            <a:pt x="57776" y="9525"/>
                          </a:cubicBezTo>
                          <a:cubicBezTo>
                            <a:pt x="79119" y="9525"/>
                            <a:pt x="112368" y="2381"/>
                            <a:pt x="133711" y="2381"/>
                          </a:cubicBezTo>
                          <a:cubicBezTo>
                            <a:pt x="153996" y="2381"/>
                            <a:pt x="174280" y="0"/>
                            <a:pt x="194565" y="0"/>
                          </a:cubicBezTo>
                          <a:cubicBezTo>
                            <a:pt x="211808" y="0"/>
                            <a:pt x="201974" y="37791"/>
                            <a:pt x="201974" y="55034"/>
                          </a:cubicBezTo>
                          <a:cubicBezTo>
                            <a:pt x="201753" y="72099"/>
                            <a:pt x="178424" y="67910"/>
                            <a:pt x="174191" y="85725"/>
                          </a:cubicBezTo>
                          <a:cubicBezTo>
                            <a:pt x="169958" y="103540"/>
                            <a:pt x="160433" y="140935"/>
                            <a:pt x="159904" y="159544"/>
                          </a:cubicBezTo>
                          <a:cubicBezTo>
                            <a:pt x="159375" y="178153"/>
                            <a:pt x="164667" y="204127"/>
                            <a:pt x="171017" y="216430"/>
                          </a:cubicBezTo>
                          <a:cubicBezTo>
                            <a:pt x="177367" y="228733"/>
                            <a:pt x="183363" y="241256"/>
                            <a:pt x="193241" y="247650"/>
                          </a:cubicBezTo>
                          <a:cubicBezTo>
                            <a:pt x="203119" y="254044"/>
                            <a:pt x="227066" y="260351"/>
                            <a:pt x="204091" y="266701"/>
                          </a:cubicBezTo>
                          <a:cubicBezTo>
                            <a:pt x="157701" y="286544"/>
                            <a:pt x="135123" y="301625"/>
                            <a:pt x="112545" y="335756"/>
                          </a:cubicBezTo>
                          <a:cubicBezTo>
                            <a:pt x="82955" y="343693"/>
                            <a:pt x="59537" y="342150"/>
                            <a:pt x="40840" y="323850"/>
                          </a:cubicBezTo>
                          <a:cubicBezTo>
                            <a:pt x="22143" y="305550"/>
                            <a:pt x="7108" y="264804"/>
                            <a:pt x="361" y="225954"/>
                          </a:cubicBezTo>
                          <a:cubicBezTo>
                            <a:pt x="-1228" y="147548"/>
                            <a:pt x="1949" y="131057"/>
                            <a:pt x="19411" y="69321"/>
                          </a:cubicBezTo>
                          <a:close/>
                        </a:path>
                      </a:pathLst>
                    </a:custGeom>
                    <a:solidFill>
                      <a:srgbClr val="8E11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1" name="Freeform: Shape 230">
                      <a:extLst>
                        <a:ext uri="{FF2B5EF4-FFF2-40B4-BE49-F238E27FC236}">
                          <a16:creationId xmlns:a16="http://schemas.microsoft.com/office/drawing/2014/main" id="{A4209967-522D-4EF3-8DC0-4A3E01E79FD6}"/>
                        </a:ext>
                      </a:extLst>
                    </p:cNvPr>
                    <p:cNvSpPr/>
                    <p:nvPr/>
                  </p:nvSpPr>
                  <p:spPr>
                    <a:xfrm rot="21423568">
                      <a:off x="5147753" y="2856983"/>
                      <a:ext cx="199549" cy="75180"/>
                    </a:xfrm>
                    <a:custGeom>
                      <a:avLst/>
                      <a:gdLst>
                        <a:gd name="connsiteX0" fmla="*/ 179039 w 188353"/>
                        <a:gd name="connsiteY0" fmla="*/ 890 h 64888"/>
                        <a:gd name="connsiteX1" fmla="*/ 183615 w 188353"/>
                        <a:gd name="connsiteY1" fmla="*/ 56232 h 64888"/>
                        <a:gd name="connsiteX2" fmla="*/ 181887 w 188353"/>
                        <a:gd name="connsiteY2" fmla="*/ 59943 h 64888"/>
                        <a:gd name="connsiteX3" fmla="*/ 169949 w 188353"/>
                        <a:gd name="connsiteY3" fmla="*/ 64888 h 64888"/>
                        <a:gd name="connsiteX4" fmla="*/ 4884 w 188353"/>
                        <a:gd name="connsiteY4" fmla="*/ 64888 h 64888"/>
                        <a:gd name="connsiteX5" fmla="*/ 0 w 188353"/>
                        <a:gd name="connsiteY5" fmla="*/ 62864 h 64888"/>
                        <a:gd name="connsiteX6" fmla="*/ 559 w 188353"/>
                        <a:gd name="connsiteY6" fmla="*/ 61135 h 64888"/>
                        <a:gd name="connsiteX7" fmla="*/ 41941 w 188353"/>
                        <a:gd name="connsiteY7" fmla="*/ 3386 h 64888"/>
                        <a:gd name="connsiteX8" fmla="*/ 118143 w 188353"/>
                        <a:gd name="connsiteY8" fmla="*/ 147 h 64888"/>
                        <a:gd name="connsiteX9" fmla="*/ 179039 w 188353"/>
                        <a:gd name="connsiteY9" fmla="*/ 890 h 64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8353" h="64888">
                          <a:moveTo>
                            <a:pt x="179039" y="890"/>
                          </a:moveTo>
                          <a:cubicBezTo>
                            <a:pt x="196259" y="1775"/>
                            <a:pt x="184499" y="39012"/>
                            <a:pt x="183615" y="56232"/>
                          </a:cubicBezTo>
                          <a:lnTo>
                            <a:pt x="181887" y="59943"/>
                          </a:lnTo>
                          <a:lnTo>
                            <a:pt x="169949" y="64888"/>
                          </a:lnTo>
                          <a:lnTo>
                            <a:pt x="4884" y="64888"/>
                          </a:lnTo>
                          <a:lnTo>
                            <a:pt x="0" y="62864"/>
                          </a:lnTo>
                          <a:lnTo>
                            <a:pt x="559" y="61135"/>
                          </a:lnTo>
                          <a:cubicBezTo>
                            <a:pt x="1444" y="43915"/>
                            <a:pt x="24721" y="2501"/>
                            <a:pt x="41941" y="3386"/>
                          </a:cubicBezTo>
                          <a:cubicBezTo>
                            <a:pt x="63256" y="4481"/>
                            <a:pt x="96828" y="-948"/>
                            <a:pt x="118143" y="147"/>
                          </a:cubicBezTo>
                          <a:cubicBezTo>
                            <a:pt x="138401" y="1187"/>
                            <a:pt x="158780" y="-150"/>
                            <a:pt x="179039" y="89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6" name="Freeform: Shape 215">
                    <a:extLst>
                      <a:ext uri="{FF2B5EF4-FFF2-40B4-BE49-F238E27FC236}">
                        <a16:creationId xmlns:a16="http://schemas.microsoft.com/office/drawing/2014/main" id="{38A8CF59-5517-47F3-B566-B7911D51FA09}"/>
                      </a:ext>
                    </a:extLst>
                  </p:cNvPr>
                  <p:cNvSpPr/>
                  <p:nvPr/>
                </p:nvSpPr>
                <p:spPr>
                  <a:xfrm>
                    <a:off x="3486199" y="839961"/>
                    <a:ext cx="1027307" cy="1009693"/>
                  </a:xfrm>
                  <a:custGeom>
                    <a:avLst/>
                    <a:gdLst>
                      <a:gd name="connsiteX0" fmla="*/ 656491 w 1027307"/>
                      <a:gd name="connsiteY0" fmla="*/ 90 h 1009693"/>
                      <a:gd name="connsiteX1" fmla="*/ 767949 w 1027307"/>
                      <a:gd name="connsiteY1" fmla="*/ 26314 h 1009693"/>
                      <a:gd name="connsiteX2" fmla="*/ 782248 w 1027307"/>
                      <a:gd name="connsiteY2" fmla="*/ 34755 h 1009693"/>
                      <a:gd name="connsiteX3" fmla="*/ 777454 w 1027307"/>
                      <a:gd name="connsiteY3" fmla="*/ 59777 h 1009693"/>
                      <a:gd name="connsiteX4" fmla="*/ 768513 w 1027307"/>
                      <a:gd name="connsiteY4" fmla="*/ 140905 h 1009693"/>
                      <a:gd name="connsiteX5" fmla="*/ 821925 w 1027307"/>
                      <a:gd name="connsiteY5" fmla="*/ 414317 h 1009693"/>
                      <a:gd name="connsiteX6" fmla="*/ 928740 w 1027307"/>
                      <a:gd name="connsiteY6" fmla="*/ 564369 h 1009693"/>
                      <a:gd name="connsiteX7" fmla="*/ 980889 w 1027307"/>
                      <a:gd name="connsiteY7" fmla="*/ 655934 h 1009693"/>
                      <a:gd name="connsiteX8" fmla="*/ 540891 w 1027307"/>
                      <a:gd name="connsiteY8" fmla="*/ 987833 h 1009693"/>
                      <a:gd name="connsiteX9" fmla="*/ 196255 w 1027307"/>
                      <a:gd name="connsiteY9" fmla="*/ 930609 h 1009693"/>
                      <a:gd name="connsiteX10" fmla="*/ 1701 w 1027307"/>
                      <a:gd name="connsiteY10" fmla="*/ 460092 h 1009693"/>
                      <a:gd name="connsiteX11" fmla="*/ 0 w 1027307"/>
                      <a:gd name="connsiteY11" fmla="*/ 331719 h 1009693"/>
                      <a:gd name="connsiteX12" fmla="*/ 902 w 1027307"/>
                      <a:gd name="connsiteY12" fmla="*/ 233961 h 1009693"/>
                      <a:gd name="connsiteX13" fmla="*/ 18627 w 1027307"/>
                      <a:gd name="connsiteY13" fmla="*/ 200242 h 1009693"/>
                      <a:gd name="connsiteX14" fmla="*/ 439136 w 1027307"/>
                      <a:gd name="connsiteY14" fmla="*/ 159065 h 1009693"/>
                      <a:gd name="connsiteX15" fmla="*/ 656491 w 1027307"/>
                      <a:gd name="connsiteY15" fmla="*/ 90 h 1009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27307" h="1009693">
                        <a:moveTo>
                          <a:pt x="656491" y="90"/>
                        </a:moveTo>
                        <a:cubicBezTo>
                          <a:pt x="693823" y="-1043"/>
                          <a:pt x="731221" y="8634"/>
                          <a:pt x="767949" y="26314"/>
                        </a:cubicBezTo>
                        <a:lnTo>
                          <a:pt x="782248" y="34755"/>
                        </a:lnTo>
                        <a:lnTo>
                          <a:pt x="777454" y="59777"/>
                        </a:lnTo>
                        <a:cubicBezTo>
                          <a:pt x="772487" y="90542"/>
                          <a:pt x="769149" y="118545"/>
                          <a:pt x="768513" y="140905"/>
                        </a:cubicBezTo>
                        <a:cubicBezTo>
                          <a:pt x="765970" y="230346"/>
                          <a:pt x="791405" y="355185"/>
                          <a:pt x="821925" y="414317"/>
                        </a:cubicBezTo>
                        <a:cubicBezTo>
                          <a:pt x="852445" y="473448"/>
                          <a:pt x="881264" y="533638"/>
                          <a:pt x="928740" y="564369"/>
                        </a:cubicBezTo>
                        <a:cubicBezTo>
                          <a:pt x="976217" y="595101"/>
                          <a:pt x="1091313" y="625414"/>
                          <a:pt x="980889" y="655934"/>
                        </a:cubicBezTo>
                        <a:cubicBezTo>
                          <a:pt x="757924" y="751305"/>
                          <a:pt x="649408" y="823789"/>
                          <a:pt x="540891" y="987833"/>
                        </a:cubicBezTo>
                        <a:cubicBezTo>
                          <a:pt x="398673" y="1025981"/>
                          <a:pt x="286119" y="1018564"/>
                          <a:pt x="196255" y="930609"/>
                        </a:cubicBezTo>
                        <a:cubicBezTo>
                          <a:pt x="106392" y="842654"/>
                          <a:pt x="34129" y="646816"/>
                          <a:pt x="1701" y="460092"/>
                        </a:cubicBezTo>
                        <a:cubicBezTo>
                          <a:pt x="746" y="412987"/>
                          <a:pt x="150" y="370531"/>
                          <a:pt x="0" y="331719"/>
                        </a:cubicBezTo>
                        <a:lnTo>
                          <a:pt x="902" y="233961"/>
                        </a:lnTo>
                        <a:lnTo>
                          <a:pt x="18627" y="200242"/>
                        </a:lnTo>
                        <a:cubicBezTo>
                          <a:pt x="101054" y="70282"/>
                          <a:pt x="241061" y="46827"/>
                          <a:pt x="439136" y="159065"/>
                        </a:cubicBezTo>
                        <a:cubicBezTo>
                          <a:pt x="507420" y="47864"/>
                          <a:pt x="581826" y="2356"/>
                          <a:pt x="656491" y="90"/>
                        </a:cubicBezTo>
                        <a:close/>
                      </a:path>
                    </a:pathLst>
                  </a:custGeom>
                  <a:solidFill>
                    <a:srgbClr val="DD2E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63FD2F2-6EEF-4EE3-9C68-947BA507AE7D}"/>
                  </a:ext>
                </a:extLst>
              </p:cNvPr>
              <p:cNvSpPr/>
              <p:nvPr/>
            </p:nvSpPr>
            <p:spPr>
              <a:xfrm rot="19937783">
                <a:off x="4197062" y="1815019"/>
                <a:ext cx="292025" cy="59932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2362BFD-C854-4166-80A7-4E3841F788D1}"/>
                </a:ext>
              </a:extLst>
            </p:cNvPr>
            <p:cNvGrpSpPr/>
            <p:nvPr/>
          </p:nvGrpSpPr>
          <p:grpSpPr>
            <a:xfrm rot="21098563">
              <a:off x="2792516" y="3131329"/>
              <a:ext cx="877752" cy="729484"/>
              <a:chOff x="12847365" y="2128755"/>
              <a:chExt cx="1545383" cy="128434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14B011E-95AC-44D4-8EE7-1EEFE959EBC4}"/>
                  </a:ext>
                </a:extLst>
              </p:cNvPr>
              <p:cNvSpPr/>
              <p:nvPr/>
            </p:nvSpPr>
            <p:spPr>
              <a:xfrm rot="512175">
                <a:off x="12847365" y="2128755"/>
                <a:ext cx="1545383" cy="1284341"/>
              </a:xfrm>
              <a:custGeom>
                <a:avLst/>
                <a:gdLst>
                  <a:gd name="connsiteX0" fmla="*/ 583790 w 1545383"/>
                  <a:gd name="connsiteY0" fmla="*/ 1553 h 1284341"/>
                  <a:gd name="connsiteX1" fmla="*/ 666899 w 1545383"/>
                  <a:gd name="connsiteY1" fmla="*/ 3073 h 1284341"/>
                  <a:gd name="connsiteX2" fmla="*/ 679751 w 1545383"/>
                  <a:gd name="connsiteY2" fmla="*/ 5686 h 1284341"/>
                  <a:gd name="connsiteX3" fmla="*/ 688602 w 1545383"/>
                  <a:gd name="connsiteY3" fmla="*/ 42800 h 1284341"/>
                  <a:gd name="connsiteX4" fmla="*/ 712441 w 1545383"/>
                  <a:gd name="connsiteY4" fmla="*/ 92726 h 1284341"/>
                  <a:gd name="connsiteX5" fmla="*/ 719133 w 1545383"/>
                  <a:gd name="connsiteY5" fmla="*/ 77365 h 1284341"/>
                  <a:gd name="connsiteX6" fmla="*/ 719380 w 1545383"/>
                  <a:gd name="connsiteY6" fmla="*/ 70608 h 1284341"/>
                  <a:gd name="connsiteX7" fmla="*/ 719624 w 1545383"/>
                  <a:gd name="connsiteY7" fmla="*/ 70749 h 1284341"/>
                  <a:gd name="connsiteX8" fmla="*/ 722550 w 1545383"/>
                  <a:gd name="connsiteY8" fmla="*/ 77816 h 1284341"/>
                  <a:gd name="connsiteX9" fmla="*/ 731231 w 1545383"/>
                  <a:gd name="connsiteY9" fmla="*/ 81410 h 1284341"/>
                  <a:gd name="connsiteX10" fmla="*/ 745576 w 1545383"/>
                  <a:gd name="connsiteY10" fmla="*/ 81410 h 1284341"/>
                  <a:gd name="connsiteX11" fmla="*/ 746104 w 1545383"/>
                  <a:gd name="connsiteY11" fmla="*/ 82929 h 1284341"/>
                  <a:gd name="connsiteX12" fmla="*/ 757011 w 1545383"/>
                  <a:gd name="connsiteY12" fmla="*/ 95647 h 1284341"/>
                  <a:gd name="connsiteX13" fmla="*/ 761023 w 1545383"/>
                  <a:gd name="connsiteY13" fmla="*/ 91334 h 1284341"/>
                  <a:gd name="connsiteX14" fmla="*/ 763431 w 1545383"/>
                  <a:gd name="connsiteY14" fmla="*/ 81411 h 1284341"/>
                  <a:gd name="connsiteX15" fmla="*/ 786680 w 1545383"/>
                  <a:gd name="connsiteY15" fmla="*/ 81412 h 1284341"/>
                  <a:gd name="connsiteX16" fmla="*/ 789144 w 1545383"/>
                  <a:gd name="connsiteY16" fmla="*/ 80390 h 1284341"/>
                  <a:gd name="connsiteX17" fmla="*/ 794090 w 1545383"/>
                  <a:gd name="connsiteY17" fmla="*/ 94627 h 1284341"/>
                  <a:gd name="connsiteX18" fmla="*/ 804998 w 1545383"/>
                  <a:gd name="connsiteY18" fmla="*/ 107345 h 1284341"/>
                  <a:gd name="connsiteX19" fmla="*/ 813129 w 1545383"/>
                  <a:gd name="connsiteY19" fmla="*/ 52621 h 1284341"/>
                  <a:gd name="connsiteX20" fmla="*/ 812408 w 1545383"/>
                  <a:gd name="connsiteY20" fmla="*/ 41334 h 1284341"/>
                  <a:gd name="connsiteX21" fmla="*/ 846960 w 1545383"/>
                  <a:gd name="connsiteY21" fmla="*/ 53713 h 1284341"/>
                  <a:gd name="connsiteX22" fmla="*/ 1110007 w 1545383"/>
                  <a:gd name="connsiteY22" fmla="*/ 276172 h 1284341"/>
                  <a:gd name="connsiteX23" fmla="*/ 1538277 w 1545383"/>
                  <a:gd name="connsiteY23" fmla="*/ 631561 h 1284341"/>
                  <a:gd name="connsiteX24" fmla="*/ 170982 w 1545383"/>
                  <a:gd name="connsiteY24" fmla="*/ 1039052 h 1284341"/>
                  <a:gd name="connsiteX25" fmla="*/ 512554 w 1545383"/>
                  <a:gd name="connsiteY25" fmla="*/ 19198 h 1284341"/>
                  <a:gd name="connsiteX26" fmla="*/ 583790 w 1545383"/>
                  <a:gd name="connsiteY26" fmla="*/ 1553 h 128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45383" h="1284341">
                    <a:moveTo>
                      <a:pt x="583790" y="1553"/>
                    </a:moveTo>
                    <a:cubicBezTo>
                      <a:pt x="609816" y="-996"/>
                      <a:pt x="637822" y="-352"/>
                      <a:pt x="666899" y="3073"/>
                    </a:cubicBezTo>
                    <a:lnTo>
                      <a:pt x="679751" y="5686"/>
                    </a:lnTo>
                    <a:lnTo>
                      <a:pt x="688602" y="42800"/>
                    </a:lnTo>
                    <a:cubicBezTo>
                      <a:pt x="697545" y="74515"/>
                      <a:pt x="706198" y="93663"/>
                      <a:pt x="712441" y="92726"/>
                    </a:cubicBezTo>
                    <a:cubicBezTo>
                      <a:pt x="715562" y="92256"/>
                      <a:pt x="717785" y="86811"/>
                      <a:pt x="719133" y="77365"/>
                    </a:cubicBezTo>
                    <a:lnTo>
                      <a:pt x="719380" y="70608"/>
                    </a:lnTo>
                    <a:lnTo>
                      <a:pt x="719624" y="70749"/>
                    </a:lnTo>
                    <a:lnTo>
                      <a:pt x="722550" y="77816"/>
                    </a:lnTo>
                    <a:cubicBezTo>
                      <a:pt x="724772" y="80036"/>
                      <a:pt x="727841" y="81410"/>
                      <a:pt x="731231" y="81410"/>
                    </a:cubicBezTo>
                    <a:lnTo>
                      <a:pt x="745576" y="81410"/>
                    </a:lnTo>
                    <a:lnTo>
                      <a:pt x="746104" y="82929"/>
                    </a:lnTo>
                    <a:cubicBezTo>
                      <a:pt x="750166" y="91563"/>
                      <a:pt x="753890" y="96116"/>
                      <a:pt x="757011" y="95647"/>
                    </a:cubicBezTo>
                    <a:cubicBezTo>
                      <a:pt x="758572" y="95413"/>
                      <a:pt x="759908" y="93934"/>
                      <a:pt x="761023" y="91334"/>
                    </a:cubicBezTo>
                    <a:lnTo>
                      <a:pt x="763431" y="81411"/>
                    </a:lnTo>
                    <a:lnTo>
                      <a:pt x="786680" y="81412"/>
                    </a:lnTo>
                    <a:lnTo>
                      <a:pt x="789144" y="80390"/>
                    </a:lnTo>
                    <a:lnTo>
                      <a:pt x="794090" y="94627"/>
                    </a:lnTo>
                    <a:cubicBezTo>
                      <a:pt x="798153" y="103262"/>
                      <a:pt x="801877" y="107813"/>
                      <a:pt x="804998" y="107345"/>
                    </a:cubicBezTo>
                    <a:cubicBezTo>
                      <a:pt x="811241" y="106407"/>
                      <a:pt x="813891" y="85566"/>
                      <a:pt x="813129" y="52621"/>
                    </a:cubicBezTo>
                    <a:lnTo>
                      <a:pt x="812408" y="41334"/>
                    </a:lnTo>
                    <a:lnTo>
                      <a:pt x="846960" y="53713"/>
                    </a:lnTo>
                    <a:cubicBezTo>
                      <a:pt x="965893" y="105333"/>
                      <a:pt x="1072934" y="188277"/>
                      <a:pt x="1110007" y="276172"/>
                    </a:cubicBezTo>
                    <a:cubicBezTo>
                      <a:pt x="1324925" y="743931"/>
                      <a:pt x="1509380" y="515741"/>
                      <a:pt x="1538277" y="631561"/>
                    </a:cubicBezTo>
                    <a:cubicBezTo>
                      <a:pt x="1623254" y="855660"/>
                      <a:pt x="933005" y="1693715"/>
                      <a:pt x="170982" y="1039052"/>
                    </a:cubicBezTo>
                    <a:cubicBezTo>
                      <a:pt x="-321065" y="368310"/>
                      <a:pt x="393311" y="-1271"/>
                      <a:pt x="512554" y="19198"/>
                    </a:cubicBezTo>
                    <a:cubicBezTo>
                      <a:pt x="533715" y="9847"/>
                      <a:pt x="557763" y="4105"/>
                      <a:pt x="583790" y="1553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F372915-A949-4045-9DC6-FFD7FD391D68}"/>
                  </a:ext>
                </a:extLst>
              </p:cNvPr>
              <p:cNvSpPr/>
              <p:nvPr/>
            </p:nvSpPr>
            <p:spPr>
              <a:xfrm rot="19017536" flipH="1">
                <a:off x="13066842" y="2391414"/>
                <a:ext cx="130905" cy="8768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EB3EE3EE-EC76-4056-8030-81F39DB5577F}"/>
                  </a:ext>
                </a:extLst>
              </p:cNvPr>
              <p:cNvSpPr/>
              <p:nvPr/>
            </p:nvSpPr>
            <p:spPr>
              <a:xfrm rot="4225770">
                <a:off x="12862355" y="2165632"/>
                <a:ext cx="324824" cy="324824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63F267B-63E8-41FF-8DC3-5F880CE47BBF}"/>
                </a:ext>
              </a:extLst>
            </p:cNvPr>
            <p:cNvGrpSpPr/>
            <p:nvPr/>
          </p:nvGrpSpPr>
          <p:grpSpPr>
            <a:xfrm>
              <a:off x="2450211" y="3255601"/>
              <a:ext cx="1603389" cy="1214222"/>
              <a:chOff x="1735559" y="2176798"/>
              <a:chExt cx="661880" cy="501232"/>
            </a:xfrm>
          </p:grpSpPr>
          <p:sp>
            <p:nvSpPr>
              <p:cNvPr id="197" name="Oval 18">
                <a:extLst>
                  <a:ext uri="{FF2B5EF4-FFF2-40B4-BE49-F238E27FC236}">
                    <a16:creationId xmlns:a16="http://schemas.microsoft.com/office/drawing/2014/main" id="{21C1BC88-4258-40F1-AA33-B8D456D2AD62}"/>
                  </a:ext>
                </a:extLst>
              </p:cNvPr>
              <p:cNvSpPr/>
              <p:nvPr/>
            </p:nvSpPr>
            <p:spPr>
              <a:xfrm rot="12505378" flipH="1">
                <a:off x="1819163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8">
                <a:extLst>
                  <a:ext uri="{FF2B5EF4-FFF2-40B4-BE49-F238E27FC236}">
                    <a16:creationId xmlns:a16="http://schemas.microsoft.com/office/drawing/2014/main" id="{E975A8C0-431B-4162-8CBD-12C4604A7424}"/>
                  </a:ext>
                </a:extLst>
              </p:cNvPr>
              <p:cNvSpPr/>
              <p:nvPr/>
            </p:nvSpPr>
            <p:spPr>
              <a:xfrm rot="8660870" flipH="1">
                <a:off x="2156795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8">
                <a:extLst>
                  <a:ext uri="{FF2B5EF4-FFF2-40B4-BE49-F238E27FC236}">
                    <a16:creationId xmlns:a16="http://schemas.microsoft.com/office/drawing/2014/main" id="{EABF532B-9510-4944-8464-7BE8B935F98A}"/>
                  </a:ext>
                </a:extLst>
              </p:cNvPr>
              <p:cNvSpPr/>
              <p:nvPr/>
            </p:nvSpPr>
            <p:spPr>
              <a:xfrm rot="657282">
                <a:off x="2290378" y="2427370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8">
                <a:extLst>
                  <a:ext uri="{FF2B5EF4-FFF2-40B4-BE49-F238E27FC236}">
                    <a16:creationId xmlns:a16="http://schemas.microsoft.com/office/drawing/2014/main" id="{3CB913F7-6BDA-49FB-9AE3-FB5B8FA86D63}"/>
                  </a:ext>
                </a:extLst>
              </p:cNvPr>
              <p:cNvSpPr/>
              <p:nvPr/>
            </p:nvSpPr>
            <p:spPr>
              <a:xfrm flipH="1">
                <a:off x="1735559" y="2484523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18">
                <a:extLst>
                  <a:ext uri="{FF2B5EF4-FFF2-40B4-BE49-F238E27FC236}">
                    <a16:creationId xmlns:a16="http://schemas.microsoft.com/office/drawing/2014/main" id="{4C4A7A9B-47EE-4EC7-ADC3-11BB333C13CD}"/>
                  </a:ext>
                </a:extLst>
              </p:cNvPr>
              <p:cNvSpPr/>
              <p:nvPr/>
            </p:nvSpPr>
            <p:spPr>
              <a:xfrm rot="8660870" flipH="1">
                <a:off x="2039005" y="2179044"/>
                <a:ext cx="114772" cy="123121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18">
                <a:extLst>
                  <a:ext uri="{FF2B5EF4-FFF2-40B4-BE49-F238E27FC236}">
                    <a16:creationId xmlns:a16="http://schemas.microsoft.com/office/drawing/2014/main" id="{FE1564A5-73EC-455A-B21C-C1D875F71FE7}"/>
                  </a:ext>
                </a:extLst>
              </p:cNvPr>
              <p:cNvSpPr/>
              <p:nvPr/>
            </p:nvSpPr>
            <p:spPr>
              <a:xfrm rot="19961559">
                <a:off x="2081931" y="2222576"/>
                <a:ext cx="70482" cy="101015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18">
                <a:extLst>
                  <a:ext uri="{FF2B5EF4-FFF2-40B4-BE49-F238E27FC236}">
                    <a16:creationId xmlns:a16="http://schemas.microsoft.com/office/drawing/2014/main" id="{B7800081-CF0A-4D25-A1F0-62613705F4DE}"/>
                  </a:ext>
                </a:extLst>
              </p:cNvPr>
              <p:cNvSpPr/>
              <p:nvPr/>
            </p:nvSpPr>
            <p:spPr>
              <a:xfrm rot="12939130">
                <a:off x="1911945" y="2187193"/>
                <a:ext cx="114772" cy="123121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18">
                <a:extLst>
                  <a:ext uri="{FF2B5EF4-FFF2-40B4-BE49-F238E27FC236}">
                    <a16:creationId xmlns:a16="http://schemas.microsoft.com/office/drawing/2014/main" id="{50E83CD6-AAC5-4A5D-853E-DB103504149E}"/>
                  </a:ext>
                </a:extLst>
              </p:cNvPr>
              <p:cNvSpPr/>
              <p:nvPr/>
            </p:nvSpPr>
            <p:spPr>
              <a:xfrm rot="1638441" flipH="1">
                <a:off x="1913375" y="2221995"/>
                <a:ext cx="81784" cy="101015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0600566F-6689-4C04-B4FA-337476FD18B7}"/>
                </a:ext>
              </a:extLst>
            </p:cNvPr>
            <p:cNvSpPr/>
            <p:nvPr/>
          </p:nvSpPr>
          <p:spPr>
            <a:xfrm>
              <a:off x="3162060" y="3316706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118C2537-4A89-44ED-B07E-0962C41C353B}"/>
                </a:ext>
              </a:extLst>
            </p:cNvPr>
            <p:cNvSpPr/>
            <p:nvPr/>
          </p:nvSpPr>
          <p:spPr>
            <a:xfrm>
              <a:off x="3222173" y="3275064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8A76596C-1B21-4E57-82E7-BEB8F2A4A977}"/>
                </a:ext>
              </a:extLst>
            </p:cNvPr>
            <p:cNvSpPr/>
            <p:nvPr/>
          </p:nvSpPr>
          <p:spPr>
            <a:xfrm>
              <a:off x="3290579" y="3267701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89FEDAC4-9641-4909-A96B-0CB597D1DBA5}"/>
                </a:ext>
              </a:extLst>
            </p:cNvPr>
            <p:cNvSpPr/>
            <p:nvPr/>
          </p:nvSpPr>
          <p:spPr>
            <a:xfrm>
              <a:off x="3126178" y="3384055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93F306B0-E17C-463F-B3F6-A6689636D12E}"/>
                </a:ext>
              </a:extLst>
            </p:cNvPr>
            <p:cNvSpPr/>
            <p:nvPr/>
          </p:nvSpPr>
          <p:spPr>
            <a:xfrm flipH="1">
              <a:off x="2958228" y="3288947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C3B29C70-6C41-41EB-9E42-611E35945483}"/>
                </a:ext>
              </a:extLst>
            </p:cNvPr>
            <p:cNvSpPr/>
            <p:nvPr/>
          </p:nvSpPr>
          <p:spPr>
            <a:xfrm flipH="1">
              <a:off x="3022492" y="3299150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4C68F1C2-051D-4B97-ACB7-6209D6825ADF}"/>
                </a:ext>
              </a:extLst>
            </p:cNvPr>
            <p:cNvSpPr/>
            <p:nvPr/>
          </p:nvSpPr>
          <p:spPr>
            <a:xfrm flipH="1">
              <a:off x="3070623" y="3340245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FF076799-E71F-4DA2-B711-52E0C2382BF1}"/>
                </a:ext>
              </a:extLst>
            </p:cNvPr>
            <p:cNvSpPr/>
            <p:nvPr/>
          </p:nvSpPr>
          <p:spPr>
            <a:xfrm flipH="1">
              <a:off x="3093285" y="3406266"/>
              <a:ext cx="112302" cy="1123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21-29-22">
            <a:hlinkClick r:id="" action="ppaction://media"/>
            <a:extLst>
              <a:ext uri="{FF2B5EF4-FFF2-40B4-BE49-F238E27FC236}">
                <a16:creationId xmlns:a16="http://schemas.microsoft.com/office/drawing/2014/main" id="{E08A18AF-7D03-480C-AC16-85AF17B09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8" name="2sec">
            <a:hlinkClick r:id="" action="ppaction://media"/>
            <a:extLst>
              <a:ext uri="{FF2B5EF4-FFF2-40B4-BE49-F238E27FC236}">
                <a16:creationId xmlns:a16="http://schemas.microsoft.com/office/drawing/2014/main" id="{E134E64A-46DE-4271-84BB-74BF9067A8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6427" y="875315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“Wow!”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olly. 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 are the best!”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5845089"/>
            <a:ext cx="6088980" cy="208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65025-200D-4C0D-AAB1-B7F814E73E2F}"/>
              </a:ext>
            </a:extLst>
          </p:cNvPr>
          <p:cNvGrpSpPr/>
          <p:nvPr/>
        </p:nvGrpSpPr>
        <p:grpSpPr>
          <a:xfrm>
            <a:off x="6708022" y="788259"/>
            <a:ext cx="5224079" cy="5679952"/>
            <a:chOff x="6708022" y="788259"/>
            <a:chExt cx="5224079" cy="56799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A2D56-2A5C-48B8-B619-0F39281839AD}"/>
                </a:ext>
              </a:extLst>
            </p:cNvPr>
            <p:cNvGrpSpPr/>
            <p:nvPr/>
          </p:nvGrpSpPr>
          <p:grpSpPr>
            <a:xfrm>
              <a:off x="6708022" y="788259"/>
              <a:ext cx="5224079" cy="5679952"/>
              <a:chOff x="6708022" y="788259"/>
              <a:chExt cx="5224079" cy="56799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94A8B28-6D69-4585-A7D5-B67215794269}"/>
                  </a:ext>
                </a:extLst>
              </p:cNvPr>
              <p:cNvGrpSpPr/>
              <p:nvPr/>
            </p:nvGrpSpPr>
            <p:grpSpPr>
              <a:xfrm flipH="1">
                <a:off x="6708022" y="788259"/>
                <a:ext cx="5224079" cy="5679952"/>
                <a:chOff x="8752623" y="2693550"/>
                <a:chExt cx="1934380" cy="2103181"/>
              </a:xfrm>
            </p:grpSpPr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AE5D3C0-6329-41E9-B657-A88689EF27C4}"/>
                    </a:ext>
                  </a:extLst>
                </p:cNvPr>
                <p:cNvSpPr/>
                <p:nvPr/>
              </p:nvSpPr>
              <p:spPr>
                <a:xfrm rot="8085115">
                  <a:off x="9144592" y="3534453"/>
                  <a:ext cx="432051" cy="1215990"/>
                </a:xfrm>
                <a:custGeom>
                  <a:avLst/>
                  <a:gdLst>
                    <a:gd name="connsiteX0" fmla="*/ 0 w 50800"/>
                    <a:gd name="connsiteY0" fmla="*/ 0 h 762000"/>
                    <a:gd name="connsiteX1" fmla="*/ 50800 w 50800"/>
                    <a:gd name="connsiteY1" fmla="*/ 0 h 762000"/>
                    <a:gd name="connsiteX2" fmla="*/ 50800 w 50800"/>
                    <a:gd name="connsiteY2" fmla="*/ 762000 h 762000"/>
                    <a:gd name="connsiteX3" fmla="*/ 0 w 50800"/>
                    <a:gd name="connsiteY3" fmla="*/ 762000 h 762000"/>
                    <a:gd name="connsiteX4" fmla="*/ 0 w 50800"/>
                    <a:gd name="connsiteY4" fmla="*/ 0 h 762000"/>
                    <a:gd name="connsiteX0" fmla="*/ 0 w 95250"/>
                    <a:gd name="connsiteY0" fmla="*/ 133350 h 895350"/>
                    <a:gd name="connsiteX1" fmla="*/ 95250 w 95250"/>
                    <a:gd name="connsiteY1" fmla="*/ 0 h 895350"/>
                    <a:gd name="connsiteX2" fmla="*/ 50800 w 95250"/>
                    <a:gd name="connsiteY2" fmla="*/ 895350 h 895350"/>
                    <a:gd name="connsiteX3" fmla="*/ 0 w 95250"/>
                    <a:gd name="connsiteY3" fmla="*/ 895350 h 895350"/>
                    <a:gd name="connsiteX4" fmla="*/ 0 w 95250"/>
                    <a:gd name="connsiteY4" fmla="*/ 133350 h 895350"/>
                    <a:gd name="connsiteX0" fmla="*/ 0 w 184150"/>
                    <a:gd name="connsiteY0" fmla="*/ 50800 h 895350"/>
                    <a:gd name="connsiteX1" fmla="*/ 184150 w 184150"/>
                    <a:gd name="connsiteY1" fmla="*/ 0 h 895350"/>
                    <a:gd name="connsiteX2" fmla="*/ 139700 w 184150"/>
                    <a:gd name="connsiteY2" fmla="*/ 895350 h 895350"/>
                    <a:gd name="connsiteX3" fmla="*/ 88900 w 184150"/>
                    <a:gd name="connsiteY3" fmla="*/ 895350 h 895350"/>
                    <a:gd name="connsiteX4" fmla="*/ 0 w 184150"/>
                    <a:gd name="connsiteY4" fmla="*/ 50800 h 8953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476291 w 660441"/>
                    <a:gd name="connsiteY0" fmla="*/ 50800 h 1781950"/>
                    <a:gd name="connsiteX1" fmla="*/ 660441 w 660441"/>
                    <a:gd name="connsiteY1" fmla="*/ 0 h 1781950"/>
                    <a:gd name="connsiteX2" fmla="*/ 615991 w 660441"/>
                    <a:gd name="connsiteY2" fmla="*/ 895350 h 1781950"/>
                    <a:gd name="connsiteX3" fmla="*/ 171491 w 660441"/>
                    <a:gd name="connsiteY3" fmla="*/ 1733550 h 1781950"/>
                    <a:gd name="connsiteX4" fmla="*/ 476291 w 660441"/>
                    <a:gd name="connsiteY4" fmla="*/ 50800 h 1781950"/>
                    <a:gd name="connsiteX0" fmla="*/ 697308 w 881458"/>
                    <a:gd name="connsiteY0" fmla="*/ 50800 h 2181922"/>
                    <a:gd name="connsiteX1" fmla="*/ 881458 w 881458"/>
                    <a:gd name="connsiteY1" fmla="*/ 0 h 2181922"/>
                    <a:gd name="connsiteX2" fmla="*/ 837008 w 881458"/>
                    <a:gd name="connsiteY2" fmla="*/ 895350 h 2181922"/>
                    <a:gd name="connsiteX3" fmla="*/ 392508 w 881458"/>
                    <a:gd name="connsiteY3" fmla="*/ 1733550 h 2181922"/>
                    <a:gd name="connsiteX4" fmla="*/ 5159 w 881458"/>
                    <a:gd name="connsiteY4" fmla="*/ 2101850 h 2181922"/>
                    <a:gd name="connsiteX5" fmla="*/ 697308 w 881458"/>
                    <a:gd name="connsiteY5" fmla="*/ 50800 h 2181922"/>
                    <a:gd name="connsiteX0" fmla="*/ 694345 w 897545"/>
                    <a:gd name="connsiteY0" fmla="*/ 50800 h 2197151"/>
                    <a:gd name="connsiteX1" fmla="*/ 878495 w 897545"/>
                    <a:gd name="connsiteY1" fmla="*/ 0 h 2197151"/>
                    <a:gd name="connsiteX2" fmla="*/ 834045 w 897545"/>
                    <a:gd name="connsiteY2" fmla="*/ 895350 h 2197151"/>
                    <a:gd name="connsiteX3" fmla="*/ 897545 w 897545"/>
                    <a:gd name="connsiteY3" fmla="*/ 1854200 h 2197151"/>
                    <a:gd name="connsiteX4" fmla="*/ 2196 w 897545"/>
                    <a:gd name="connsiteY4" fmla="*/ 2101850 h 2197151"/>
                    <a:gd name="connsiteX5" fmla="*/ 694345 w 897545"/>
                    <a:gd name="connsiteY5" fmla="*/ 50800 h 2197151"/>
                    <a:gd name="connsiteX0" fmla="*/ 472833 w 676033"/>
                    <a:gd name="connsiteY0" fmla="*/ 50800 h 2032823"/>
                    <a:gd name="connsiteX1" fmla="*/ 656983 w 676033"/>
                    <a:gd name="connsiteY1" fmla="*/ 0 h 2032823"/>
                    <a:gd name="connsiteX2" fmla="*/ 612533 w 676033"/>
                    <a:gd name="connsiteY2" fmla="*/ 895350 h 2032823"/>
                    <a:gd name="connsiteX3" fmla="*/ 676033 w 676033"/>
                    <a:gd name="connsiteY3" fmla="*/ 1854200 h 2032823"/>
                    <a:gd name="connsiteX4" fmla="*/ 2934 w 676033"/>
                    <a:gd name="connsiteY4" fmla="*/ 1892300 h 2032823"/>
                    <a:gd name="connsiteX5" fmla="*/ 472833 w 676033"/>
                    <a:gd name="connsiteY5" fmla="*/ 50800 h 2032823"/>
                    <a:gd name="connsiteX0" fmla="*/ 472889 w 676089"/>
                    <a:gd name="connsiteY0" fmla="*/ 50800 h 2160032"/>
                    <a:gd name="connsiteX1" fmla="*/ 657039 w 676089"/>
                    <a:gd name="connsiteY1" fmla="*/ 0 h 2160032"/>
                    <a:gd name="connsiteX2" fmla="*/ 612589 w 676089"/>
                    <a:gd name="connsiteY2" fmla="*/ 895350 h 2160032"/>
                    <a:gd name="connsiteX3" fmla="*/ 676089 w 676089"/>
                    <a:gd name="connsiteY3" fmla="*/ 1854200 h 2160032"/>
                    <a:gd name="connsiteX4" fmla="*/ 2990 w 676089"/>
                    <a:gd name="connsiteY4" fmla="*/ 1892300 h 2160032"/>
                    <a:gd name="connsiteX5" fmla="*/ 472889 w 676089"/>
                    <a:gd name="connsiteY5" fmla="*/ 50800 h 2160032"/>
                    <a:gd name="connsiteX0" fmla="*/ 473143 w 657293"/>
                    <a:gd name="connsiteY0" fmla="*/ 50800 h 2051550"/>
                    <a:gd name="connsiteX1" fmla="*/ 657293 w 657293"/>
                    <a:gd name="connsiteY1" fmla="*/ 0 h 2051550"/>
                    <a:gd name="connsiteX2" fmla="*/ 612843 w 657293"/>
                    <a:gd name="connsiteY2" fmla="*/ 895350 h 2051550"/>
                    <a:gd name="connsiteX3" fmla="*/ 625543 w 657293"/>
                    <a:gd name="connsiteY3" fmla="*/ 1606550 h 2051550"/>
                    <a:gd name="connsiteX4" fmla="*/ 3244 w 657293"/>
                    <a:gd name="connsiteY4" fmla="*/ 1892300 h 2051550"/>
                    <a:gd name="connsiteX5" fmla="*/ 473143 w 657293"/>
                    <a:gd name="connsiteY5" fmla="*/ 50800 h 2051550"/>
                    <a:gd name="connsiteX0" fmla="*/ 472236 w 656386"/>
                    <a:gd name="connsiteY0" fmla="*/ 50800 h 2156031"/>
                    <a:gd name="connsiteX1" fmla="*/ 656386 w 656386"/>
                    <a:gd name="connsiteY1" fmla="*/ 0 h 2156031"/>
                    <a:gd name="connsiteX2" fmla="*/ 611936 w 656386"/>
                    <a:gd name="connsiteY2" fmla="*/ 895350 h 2156031"/>
                    <a:gd name="connsiteX3" fmla="*/ 624636 w 656386"/>
                    <a:gd name="connsiteY3" fmla="*/ 1606550 h 2156031"/>
                    <a:gd name="connsiteX4" fmla="*/ 2337 w 656386"/>
                    <a:gd name="connsiteY4" fmla="*/ 1892300 h 2156031"/>
                    <a:gd name="connsiteX5" fmla="*/ 472236 w 656386"/>
                    <a:gd name="connsiteY5" fmla="*/ 50800 h 2156031"/>
                    <a:gd name="connsiteX0" fmla="*/ 440579 w 624729"/>
                    <a:gd name="connsiteY0" fmla="*/ 50800 h 2149521"/>
                    <a:gd name="connsiteX1" fmla="*/ 624729 w 624729"/>
                    <a:gd name="connsiteY1" fmla="*/ 0 h 2149521"/>
                    <a:gd name="connsiteX2" fmla="*/ 580279 w 624729"/>
                    <a:gd name="connsiteY2" fmla="*/ 895350 h 2149521"/>
                    <a:gd name="connsiteX3" fmla="*/ 592979 w 624729"/>
                    <a:gd name="connsiteY3" fmla="*/ 1606550 h 2149521"/>
                    <a:gd name="connsiteX4" fmla="*/ 2430 w 624729"/>
                    <a:gd name="connsiteY4" fmla="*/ 1879600 h 2149521"/>
                    <a:gd name="connsiteX5" fmla="*/ 440579 w 624729"/>
                    <a:gd name="connsiteY5" fmla="*/ 50800 h 2149521"/>
                    <a:gd name="connsiteX0" fmla="*/ 448961 w 633111"/>
                    <a:gd name="connsiteY0" fmla="*/ 50800 h 2149521"/>
                    <a:gd name="connsiteX1" fmla="*/ 633111 w 633111"/>
                    <a:gd name="connsiteY1" fmla="*/ 0 h 2149521"/>
                    <a:gd name="connsiteX2" fmla="*/ 588661 w 633111"/>
                    <a:gd name="connsiteY2" fmla="*/ 895350 h 2149521"/>
                    <a:gd name="connsiteX3" fmla="*/ 601361 w 633111"/>
                    <a:gd name="connsiteY3" fmla="*/ 1606550 h 2149521"/>
                    <a:gd name="connsiteX4" fmla="*/ 10812 w 633111"/>
                    <a:gd name="connsiteY4" fmla="*/ 1879600 h 2149521"/>
                    <a:gd name="connsiteX5" fmla="*/ 448961 w 633111"/>
                    <a:gd name="connsiteY5" fmla="*/ 50800 h 2149521"/>
                    <a:gd name="connsiteX0" fmla="*/ 443856 w 628006"/>
                    <a:gd name="connsiteY0" fmla="*/ 50800 h 2149521"/>
                    <a:gd name="connsiteX1" fmla="*/ 628006 w 628006"/>
                    <a:gd name="connsiteY1" fmla="*/ 0 h 2149521"/>
                    <a:gd name="connsiteX2" fmla="*/ 583556 w 628006"/>
                    <a:gd name="connsiteY2" fmla="*/ 895350 h 2149521"/>
                    <a:gd name="connsiteX3" fmla="*/ 596256 w 628006"/>
                    <a:gd name="connsiteY3" fmla="*/ 1606550 h 2149521"/>
                    <a:gd name="connsiteX4" fmla="*/ 5707 w 628006"/>
                    <a:gd name="connsiteY4" fmla="*/ 1879600 h 2149521"/>
                    <a:gd name="connsiteX5" fmla="*/ 443856 w 628006"/>
                    <a:gd name="connsiteY5" fmla="*/ 50800 h 2149521"/>
                    <a:gd name="connsiteX0" fmla="*/ 472734 w 656884"/>
                    <a:gd name="connsiteY0" fmla="*/ 50800 h 2149521"/>
                    <a:gd name="connsiteX1" fmla="*/ 656884 w 656884"/>
                    <a:gd name="connsiteY1" fmla="*/ 0 h 2149521"/>
                    <a:gd name="connsiteX2" fmla="*/ 612434 w 656884"/>
                    <a:gd name="connsiteY2" fmla="*/ 895350 h 2149521"/>
                    <a:gd name="connsiteX3" fmla="*/ 625134 w 656884"/>
                    <a:gd name="connsiteY3" fmla="*/ 1606550 h 2149521"/>
                    <a:gd name="connsiteX4" fmla="*/ 34585 w 656884"/>
                    <a:gd name="connsiteY4" fmla="*/ 1879600 h 2149521"/>
                    <a:gd name="connsiteX5" fmla="*/ 472734 w 656884"/>
                    <a:gd name="connsiteY5" fmla="*/ 50800 h 2149521"/>
                    <a:gd name="connsiteX0" fmla="*/ 470442 w 654592"/>
                    <a:gd name="connsiteY0" fmla="*/ 50800 h 2149521"/>
                    <a:gd name="connsiteX1" fmla="*/ 654592 w 654592"/>
                    <a:gd name="connsiteY1" fmla="*/ 0 h 2149521"/>
                    <a:gd name="connsiteX2" fmla="*/ 610142 w 654592"/>
                    <a:gd name="connsiteY2" fmla="*/ 895350 h 2149521"/>
                    <a:gd name="connsiteX3" fmla="*/ 622842 w 654592"/>
                    <a:gd name="connsiteY3" fmla="*/ 1606550 h 2149521"/>
                    <a:gd name="connsiteX4" fmla="*/ 32293 w 654592"/>
                    <a:gd name="connsiteY4" fmla="*/ 1879600 h 2149521"/>
                    <a:gd name="connsiteX5" fmla="*/ 470442 w 654592"/>
                    <a:gd name="connsiteY5" fmla="*/ 50800 h 2149521"/>
                    <a:gd name="connsiteX0" fmla="*/ 439570 w 655470"/>
                    <a:gd name="connsiteY0" fmla="*/ 50800 h 2149521"/>
                    <a:gd name="connsiteX1" fmla="*/ 655470 w 655470"/>
                    <a:gd name="connsiteY1" fmla="*/ 0 h 2149521"/>
                    <a:gd name="connsiteX2" fmla="*/ 611020 w 655470"/>
                    <a:gd name="connsiteY2" fmla="*/ 895350 h 2149521"/>
                    <a:gd name="connsiteX3" fmla="*/ 623720 w 655470"/>
                    <a:gd name="connsiteY3" fmla="*/ 1606550 h 2149521"/>
                    <a:gd name="connsiteX4" fmla="*/ 33171 w 655470"/>
                    <a:gd name="connsiteY4" fmla="*/ 1879600 h 2149521"/>
                    <a:gd name="connsiteX5" fmla="*/ 439570 w 655470"/>
                    <a:gd name="connsiteY5" fmla="*/ 50800 h 2149521"/>
                    <a:gd name="connsiteX0" fmla="*/ 437146 w 653046"/>
                    <a:gd name="connsiteY0" fmla="*/ 50800 h 2149521"/>
                    <a:gd name="connsiteX1" fmla="*/ 653046 w 653046"/>
                    <a:gd name="connsiteY1" fmla="*/ 0 h 2149521"/>
                    <a:gd name="connsiteX2" fmla="*/ 608596 w 653046"/>
                    <a:gd name="connsiteY2" fmla="*/ 895350 h 2149521"/>
                    <a:gd name="connsiteX3" fmla="*/ 621296 w 653046"/>
                    <a:gd name="connsiteY3" fmla="*/ 1606550 h 2149521"/>
                    <a:gd name="connsiteX4" fmla="*/ 30747 w 653046"/>
                    <a:gd name="connsiteY4" fmla="*/ 1879600 h 2149521"/>
                    <a:gd name="connsiteX5" fmla="*/ 437146 w 653046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621296 w 757363"/>
                    <a:gd name="connsiteY3" fmla="*/ 1606550 h 2149521"/>
                    <a:gd name="connsiteX4" fmla="*/ 30747 w 757363"/>
                    <a:gd name="connsiteY4" fmla="*/ 1879600 h 2149521"/>
                    <a:gd name="connsiteX5" fmla="*/ 437146 w 757363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41585"/>
                    <a:gd name="connsiteY0" fmla="*/ 50800 h 2149521"/>
                    <a:gd name="connsiteX1" fmla="*/ 653046 w 741585"/>
                    <a:gd name="connsiteY1" fmla="*/ 0 h 2149521"/>
                    <a:gd name="connsiteX2" fmla="*/ 526046 w 741585"/>
                    <a:gd name="connsiteY2" fmla="*/ 920750 h 2149521"/>
                    <a:gd name="connsiteX3" fmla="*/ 240295 w 741585"/>
                    <a:gd name="connsiteY3" fmla="*/ 1968499 h 2149521"/>
                    <a:gd name="connsiteX4" fmla="*/ 621296 w 741585"/>
                    <a:gd name="connsiteY4" fmla="*/ 1606550 h 2149521"/>
                    <a:gd name="connsiteX5" fmla="*/ 30747 w 741585"/>
                    <a:gd name="connsiteY5" fmla="*/ 1879600 h 2149521"/>
                    <a:gd name="connsiteX6" fmla="*/ 437146 w 741585"/>
                    <a:gd name="connsiteY6" fmla="*/ 50800 h 2149521"/>
                    <a:gd name="connsiteX0" fmla="*/ 437146 w 763795"/>
                    <a:gd name="connsiteY0" fmla="*/ 50800 h 2149521"/>
                    <a:gd name="connsiteX1" fmla="*/ 653046 w 763795"/>
                    <a:gd name="connsiteY1" fmla="*/ 0 h 2149521"/>
                    <a:gd name="connsiteX2" fmla="*/ 526046 w 763795"/>
                    <a:gd name="connsiteY2" fmla="*/ 920750 h 2149521"/>
                    <a:gd name="connsiteX3" fmla="*/ 240295 w 763795"/>
                    <a:gd name="connsiteY3" fmla="*/ 1968499 h 2149521"/>
                    <a:gd name="connsiteX4" fmla="*/ 621296 w 763795"/>
                    <a:gd name="connsiteY4" fmla="*/ 1606550 h 2149521"/>
                    <a:gd name="connsiteX5" fmla="*/ 30747 w 763795"/>
                    <a:gd name="connsiteY5" fmla="*/ 1879600 h 2149521"/>
                    <a:gd name="connsiteX6" fmla="*/ 437146 w 763795"/>
                    <a:gd name="connsiteY6" fmla="*/ 50800 h 2149521"/>
                    <a:gd name="connsiteX0" fmla="*/ 437146 w 763795"/>
                    <a:gd name="connsiteY0" fmla="*/ 50800 h 2137254"/>
                    <a:gd name="connsiteX1" fmla="*/ 653046 w 763795"/>
                    <a:gd name="connsiteY1" fmla="*/ 0 h 2137254"/>
                    <a:gd name="connsiteX2" fmla="*/ 526046 w 763795"/>
                    <a:gd name="connsiteY2" fmla="*/ 920750 h 2137254"/>
                    <a:gd name="connsiteX3" fmla="*/ 240295 w 763795"/>
                    <a:gd name="connsiteY3" fmla="*/ 1968499 h 2137254"/>
                    <a:gd name="connsiteX4" fmla="*/ 551446 w 763795"/>
                    <a:gd name="connsiteY4" fmla="*/ 1581150 h 2137254"/>
                    <a:gd name="connsiteX5" fmla="*/ 30747 w 763795"/>
                    <a:gd name="connsiteY5" fmla="*/ 1879600 h 2137254"/>
                    <a:gd name="connsiteX6" fmla="*/ 437146 w 763795"/>
                    <a:gd name="connsiteY6" fmla="*/ 50800 h 2137254"/>
                    <a:gd name="connsiteX0" fmla="*/ 437146 w 763795"/>
                    <a:gd name="connsiteY0" fmla="*/ 50800 h 2155869"/>
                    <a:gd name="connsiteX1" fmla="*/ 653046 w 763795"/>
                    <a:gd name="connsiteY1" fmla="*/ 0 h 2155869"/>
                    <a:gd name="connsiteX2" fmla="*/ 526046 w 763795"/>
                    <a:gd name="connsiteY2" fmla="*/ 920750 h 2155869"/>
                    <a:gd name="connsiteX3" fmla="*/ 240295 w 763795"/>
                    <a:gd name="connsiteY3" fmla="*/ 1968499 h 2155869"/>
                    <a:gd name="connsiteX4" fmla="*/ 551446 w 763795"/>
                    <a:gd name="connsiteY4" fmla="*/ 1581150 h 2155869"/>
                    <a:gd name="connsiteX5" fmla="*/ 30747 w 763795"/>
                    <a:gd name="connsiteY5" fmla="*/ 1879600 h 2155869"/>
                    <a:gd name="connsiteX6" fmla="*/ 437146 w 763795"/>
                    <a:gd name="connsiteY6" fmla="*/ 50800 h 2155869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5030"/>
                    <a:gd name="connsiteX1" fmla="*/ 653046 w 763795"/>
                    <a:gd name="connsiteY1" fmla="*/ 0 h 2145030"/>
                    <a:gd name="connsiteX2" fmla="*/ 526046 w 763795"/>
                    <a:gd name="connsiteY2" fmla="*/ 920750 h 2145030"/>
                    <a:gd name="connsiteX3" fmla="*/ 240295 w 763795"/>
                    <a:gd name="connsiteY3" fmla="*/ 1968499 h 2145030"/>
                    <a:gd name="connsiteX4" fmla="*/ 595896 w 763795"/>
                    <a:gd name="connsiteY4" fmla="*/ 1568450 h 2145030"/>
                    <a:gd name="connsiteX5" fmla="*/ 30747 w 763795"/>
                    <a:gd name="connsiteY5" fmla="*/ 1879600 h 2145030"/>
                    <a:gd name="connsiteX6" fmla="*/ 437146 w 763795"/>
                    <a:gd name="connsiteY6" fmla="*/ 50800 h 2145030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795" h="2149672">
                      <a:moveTo>
                        <a:pt x="437146" y="50800"/>
                      </a:moveTo>
                      <a:lnTo>
                        <a:pt x="653046" y="0"/>
                      </a:lnTo>
                      <a:cubicBezTo>
                        <a:pt x="904929" y="444500"/>
                        <a:pt x="667863" y="698500"/>
                        <a:pt x="526046" y="920750"/>
                      </a:cubicBezTo>
                      <a:cubicBezTo>
                        <a:pt x="528162" y="1075266"/>
                        <a:pt x="54029" y="1604433"/>
                        <a:pt x="240295" y="1968499"/>
                      </a:cubicBezTo>
                      <a:cubicBezTo>
                        <a:pt x="682679" y="2019299"/>
                        <a:pt x="356712" y="1517650"/>
                        <a:pt x="595896" y="1568450"/>
                      </a:cubicBezTo>
                      <a:cubicBezTo>
                        <a:pt x="871063" y="2422525"/>
                        <a:pt x="-20053" y="2160058"/>
                        <a:pt x="30747" y="1879600"/>
                      </a:cubicBezTo>
                      <a:cubicBezTo>
                        <a:pt x="-197853" y="1446742"/>
                        <a:pt x="939855" y="279400"/>
                        <a:pt x="437146" y="50800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565831A-52C4-4602-A676-F3BF3AF0B4F7}"/>
                    </a:ext>
                  </a:extLst>
                </p:cNvPr>
                <p:cNvGrpSpPr/>
                <p:nvPr/>
              </p:nvGrpSpPr>
              <p:grpSpPr>
                <a:xfrm rot="20615150">
                  <a:off x="9051708" y="2693550"/>
                  <a:ext cx="1635295" cy="2103181"/>
                  <a:chOff x="4618541" y="888779"/>
                  <a:chExt cx="3131140" cy="402701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D61D50E5-708F-4203-AE7D-1806E74A4A7D}"/>
                      </a:ext>
                    </a:extLst>
                  </p:cNvPr>
                  <p:cNvGrpSpPr/>
                  <p:nvPr/>
                </p:nvGrpSpPr>
                <p:grpSpPr>
                  <a:xfrm>
                    <a:off x="4618541" y="888779"/>
                    <a:ext cx="3131140" cy="4027014"/>
                    <a:chOff x="4533128" y="1228876"/>
                    <a:chExt cx="3131140" cy="4027014"/>
                  </a:xfrm>
                </p:grpSpPr>
                <p:sp>
                  <p:nvSpPr>
                    <p:cNvPr id="60" name="Oval 16">
                      <a:extLst>
                        <a:ext uri="{FF2B5EF4-FFF2-40B4-BE49-F238E27FC236}">
                          <a16:creationId xmlns:a16="http://schemas.microsoft.com/office/drawing/2014/main" id="{06C13557-752F-4238-93F4-C8DF61481D9E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883357" y="3097516"/>
                      <a:ext cx="1532501" cy="1892230"/>
                    </a:xfrm>
                    <a:custGeom>
                      <a:avLst/>
                      <a:gdLst>
                        <a:gd name="connsiteX0" fmla="*/ 0 w 1528834"/>
                        <a:gd name="connsiteY0" fmla="*/ 945466 h 1890931"/>
                        <a:gd name="connsiteX1" fmla="*/ 764417 w 1528834"/>
                        <a:gd name="connsiteY1" fmla="*/ 0 h 1890931"/>
                        <a:gd name="connsiteX2" fmla="*/ 1528834 w 1528834"/>
                        <a:gd name="connsiteY2" fmla="*/ 945466 h 1890931"/>
                        <a:gd name="connsiteX3" fmla="*/ 764417 w 1528834"/>
                        <a:gd name="connsiteY3" fmla="*/ 1890932 h 1890931"/>
                        <a:gd name="connsiteX4" fmla="*/ 0 w 1528834"/>
                        <a:gd name="connsiteY4" fmla="*/ 945466 h 1890931"/>
                        <a:gd name="connsiteX0" fmla="*/ 1834 w 1532502"/>
                        <a:gd name="connsiteY0" fmla="*/ 945466 h 1891960"/>
                        <a:gd name="connsiteX1" fmla="*/ 766251 w 1532502"/>
                        <a:gd name="connsiteY1" fmla="*/ 0 h 1891960"/>
                        <a:gd name="connsiteX2" fmla="*/ 1530668 w 1532502"/>
                        <a:gd name="connsiteY2" fmla="*/ 945466 h 1891960"/>
                        <a:gd name="connsiteX3" fmla="*/ 766251 w 1532502"/>
                        <a:gd name="connsiteY3" fmla="*/ 1890932 h 1891960"/>
                        <a:gd name="connsiteX4" fmla="*/ 1834 w 1532502"/>
                        <a:gd name="connsiteY4" fmla="*/ 945466 h 1891960"/>
                        <a:gd name="connsiteX0" fmla="*/ 1834 w 1532502"/>
                        <a:gd name="connsiteY0" fmla="*/ 946494 h 1892988"/>
                        <a:gd name="connsiteX1" fmla="*/ 766251 w 1532502"/>
                        <a:gd name="connsiteY1" fmla="*/ 1028 h 1892988"/>
                        <a:gd name="connsiteX2" fmla="*/ 1530668 w 1532502"/>
                        <a:gd name="connsiteY2" fmla="*/ 946494 h 1892988"/>
                        <a:gd name="connsiteX3" fmla="*/ 766251 w 1532502"/>
                        <a:gd name="connsiteY3" fmla="*/ 1891960 h 1892988"/>
                        <a:gd name="connsiteX4" fmla="*/ 1834 w 1532502"/>
                        <a:gd name="connsiteY4" fmla="*/ 946494 h 1892988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2502" h="1892231">
                          <a:moveTo>
                            <a:pt x="1834" y="945737"/>
                          </a:moveTo>
                          <a:cubicBezTo>
                            <a:pt x="1834" y="423571"/>
                            <a:pt x="648875" y="12971"/>
                            <a:pt x="766251" y="271"/>
                          </a:cubicBezTo>
                          <a:cubicBezTo>
                            <a:pt x="883627" y="-12429"/>
                            <a:pt x="1530668" y="423571"/>
                            <a:pt x="1530668" y="945737"/>
                          </a:cubicBezTo>
                          <a:cubicBezTo>
                            <a:pt x="1530668" y="1467903"/>
                            <a:pt x="1607527" y="1916603"/>
                            <a:pt x="766251" y="1891203"/>
                          </a:cubicBezTo>
                          <a:cubicBezTo>
                            <a:pt x="-75025" y="1865803"/>
                            <a:pt x="1834" y="1467903"/>
                            <a:pt x="1834" y="945737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Oval 17">
                      <a:extLst>
                        <a:ext uri="{FF2B5EF4-FFF2-40B4-BE49-F238E27FC236}">
                          <a16:creationId xmlns:a16="http://schemas.microsoft.com/office/drawing/2014/main" id="{008AECCB-1EEE-402D-BD49-473AA93D9C0F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5275775" y="3218952"/>
                      <a:ext cx="869437" cy="1489947"/>
                    </a:xfrm>
                    <a:custGeom>
                      <a:avLst/>
                      <a:gdLst>
                        <a:gd name="connsiteX0" fmla="*/ 0 w 1045275"/>
                        <a:gd name="connsiteY0" fmla="*/ 744974 h 1489948"/>
                        <a:gd name="connsiteX1" fmla="*/ 522638 w 1045275"/>
                        <a:gd name="connsiteY1" fmla="*/ 0 h 1489948"/>
                        <a:gd name="connsiteX2" fmla="*/ 1045276 w 1045275"/>
                        <a:gd name="connsiteY2" fmla="*/ 744974 h 1489948"/>
                        <a:gd name="connsiteX3" fmla="*/ 522638 w 1045275"/>
                        <a:gd name="connsiteY3" fmla="*/ 1489948 h 1489948"/>
                        <a:gd name="connsiteX4" fmla="*/ 0 w 1045275"/>
                        <a:gd name="connsiteY4" fmla="*/ 744974 h 1489948"/>
                        <a:gd name="connsiteX0" fmla="*/ 0 w 918276"/>
                        <a:gd name="connsiteY0" fmla="*/ 783161 h 1490133"/>
                        <a:gd name="connsiteX1" fmla="*/ 395638 w 918276"/>
                        <a:gd name="connsiteY1" fmla="*/ 87 h 1490133"/>
                        <a:gd name="connsiteX2" fmla="*/ 918276 w 918276"/>
                        <a:gd name="connsiteY2" fmla="*/ 745061 h 1490133"/>
                        <a:gd name="connsiteX3" fmla="*/ 395638 w 918276"/>
                        <a:gd name="connsiteY3" fmla="*/ 1490035 h 1490133"/>
                        <a:gd name="connsiteX4" fmla="*/ 0 w 918276"/>
                        <a:gd name="connsiteY4" fmla="*/ 783161 h 1490133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468 w 856544"/>
                        <a:gd name="connsiteY0" fmla="*/ 783074 h 1489948"/>
                        <a:gd name="connsiteX1" fmla="*/ 410106 w 856544"/>
                        <a:gd name="connsiteY1" fmla="*/ 0 h 1489948"/>
                        <a:gd name="connsiteX2" fmla="*/ 856544 w 856544"/>
                        <a:gd name="connsiteY2" fmla="*/ 783074 h 1489948"/>
                        <a:gd name="connsiteX3" fmla="*/ 410106 w 856544"/>
                        <a:gd name="connsiteY3" fmla="*/ 1489948 h 1489948"/>
                        <a:gd name="connsiteX4" fmla="*/ 14468 w 856544"/>
                        <a:gd name="connsiteY4" fmla="*/ 783074 h 1489948"/>
                        <a:gd name="connsiteX0" fmla="*/ 14468 w 869436"/>
                        <a:gd name="connsiteY0" fmla="*/ 783074 h 1489948"/>
                        <a:gd name="connsiteX1" fmla="*/ 410106 w 869436"/>
                        <a:gd name="connsiteY1" fmla="*/ 0 h 1489948"/>
                        <a:gd name="connsiteX2" fmla="*/ 856544 w 869436"/>
                        <a:gd name="connsiteY2" fmla="*/ 783074 h 1489948"/>
                        <a:gd name="connsiteX3" fmla="*/ 410106 w 869436"/>
                        <a:gd name="connsiteY3" fmla="*/ 1489948 h 1489948"/>
                        <a:gd name="connsiteX4" fmla="*/ 14468 w 869436"/>
                        <a:gd name="connsiteY4" fmla="*/ 783074 h 1489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9436" h="1489948">
                          <a:moveTo>
                            <a:pt x="14468" y="783074"/>
                          </a:moveTo>
                          <a:cubicBezTo>
                            <a:pt x="103368" y="270036"/>
                            <a:pt x="269760" y="0"/>
                            <a:pt x="410106" y="0"/>
                          </a:cubicBezTo>
                          <a:cubicBezTo>
                            <a:pt x="550452" y="0"/>
                            <a:pt x="856544" y="371636"/>
                            <a:pt x="856544" y="783074"/>
                          </a:cubicBezTo>
                          <a:cubicBezTo>
                            <a:pt x="945444" y="1359612"/>
                            <a:pt x="550452" y="1489948"/>
                            <a:pt x="410106" y="1489948"/>
                          </a:cubicBezTo>
                          <a:cubicBezTo>
                            <a:pt x="269760" y="1489948"/>
                            <a:pt x="-74432" y="1296112"/>
                            <a:pt x="14468" y="783074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Rectangle 3">
                      <a:extLst>
                        <a:ext uri="{FF2B5EF4-FFF2-40B4-BE49-F238E27FC236}">
                          <a16:creationId xmlns:a16="http://schemas.microsoft.com/office/drawing/2014/main" id="{02091359-5ECE-448E-B7CF-46D4AD847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3032" y="1228876"/>
                      <a:ext cx="742216" cy="872722"/>
                    </a:xfrm>
                    <a:custGeom>
                      <a:avLst/>
                      <a:gdLst>
                        <a:gd name="connsiteX0" fmla="*/ 0 w 636104"/>
                        <a:gd name="connsiteY0" fmla="*/ 0 h 384313"/>
                        <a:gd name="connsiteX1" fmla="*/ 636104 w 636104"/>
                        <a:gd name="connsiteY1" fmla="*/ 0 h 384313"/>
                        <a:gd name="connsiteX2" fmla="*/ 636104 w 636104"/>
                        <a:gd name="connsiteY2" fmla="*/ 384313 h 384313"/>
                        <a:gd name="connsiteX3" fmla="*/ 0 w 636104"/>
                        <a:gd name="connsiteY3" fmla="*/ 384313 h 384313"/>
                        <a:gd name="connsiteX4" fmla="*/ 0 w 636104"/>
                        <a:gd name="connsiteY4" fmla="*/ 0 h 384313"/>
                        <a:gd name="connsiteX0" fmla="*/ 0 w 636104"/>
                        <a:gd name="connsiteY0" fmla="*/ 563218 h 947531"/>
                        <a:gd name="connsiteX1" fmla="*/ 582156 w 636104"/>
                        <a:gd name="connsiteY1" fmla="*/ 0 h 947531"/>
                        <a:gd name="connsiteX2" fmla="*/ 636104 w 636104"/>
                        <a:gd name="connsiteY2" fmla="*/ 563218 h 947531"/>
                        <a:gd name="connsiteX3" fmla="*/ 636104 w 636104"/>
                        <a:gd name="connsiteY3" fmla="*/ 947531 h 947531"/>
                        <a:gd name="connsiteX4" fmla="*/ 0 w 636104"/>
                        <a:gd name="connsiteY4" fmla="*/ 947531 h 947531"/>
                        <a:gd name="connsiteX5" fmla="*/ 0 w 636104"/>
                        <a:gd name="connsiteY5" fmla="*/ 563218 h 947531"/>
                        <a:gd name="connsiteX0" fmla="*/ 0 w 727930"/>
                        <a:gd name="connsiteY0" fmla="*/ 563218 h 947531"/>
                        <a:gd name="connsiteX1" fmla="*/ 582156 w 727930"/>
                        <a:gd name="connsiteY1" fmla="*/ 0 h 947531"/>
                        <a:gd name="connsiteX2" fmla="*/ 727930 w 727930"/>
                        <a:gd name="connsiteY2" fmla="*/ 238539 h 947531"/>
                        <a:gd name="connsiteX3" fmla="*/ 636104 w 727930"/>
                        <a:gd name="connsiteY3" fmla="*/ 563218 h 947531"/>
                        <a:gd name="connsiteX4" fmla="*/ 636104 w 727930"/>
                        <a:gd name="connsiteY4" fmla="*/ 947531 h 947531"/>
                        <a:gd name="connsiteX5" fmla="*/ 0 w 727930"/>
                        <a:gd name="connsiteY5" fmla="*/ 947531 h 947531"/>
                        <a:gd name="connsiteX6" fmla="*/ 0 w 727930"/>
                        <a:gd name="connsiteY6" fmla="*/ 563218 h 947531"/>
                        <a:gd name="connsiteX0" fmla="*/ 0 w 727931"/>
                        <a:gd name="connsiteY0" fmla="*/ 573137 h 957450"/>
                        <a:gd name="connsiteX1" fmla="*/ 582156 w 727931"/>
                        <a:gd name="connsiteY1" fmla="*/ 9919 h 957450"/>
                        <a:gd name="connsiteX2" fmla="*/ 472826 w 727931"/>
                        <a:gd name="connsiteY2" fmla="*/ 374147 h 957450"/>
                        <a:gd name="connsiteX3" fmla="*/ 727930 w 727931"/>
                        <a:gd name="connsiteY3" fmla="*/ 248458 h 957450"/>
                        <a:gd name="connsiteX4" fmla="*/ 636104 w 727931"/>
                        <a:gd name="connsiteY4" fmla="*/ 573137 h 957450"/>
                        <a:gd name="connsiteX5" fmla="*/ 636104 w 727931"/>
                        <a:gd name="connsiteY5" fmla="*/ 957450 h 957450"/>
                        <a:gd name="connsiteX6" fmla="*/ 0 w 727931"/>
                        <a:gd name="connsiteY6" fmla="*/ 957450 h 957450"/>
                        <a:gd name="connsiteX7" fmla="*/ 0 w 727931"/>
                        <a:gd name="connsiteY7" fmla="*/ 573137 h 957450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13643"/>
                        <a:gd name="connsiteY0" fmla="*/ 498920 h 883233"/>
                        <a:gd name="connsiteX1" fmla="*/ 615493 w 713643"/>
                        <a:gd name="connsiteY1" fmla="*/ 11902 h 883233"/>
                        <a:gd name="connsiteX2" fmla="*/ 472826 w 713643"/>
                        <a:gd name="connsiteY2" fmla="*/ 299930 h 883233"/>
                        <a:gd name="connsiteX3" fmla="*/ 713642 w 713643"/>
                        <a:gd name="connsiteY3" fmla="*/ 145666 h 883233"/>
                        <a:gd name="connsiteX4" fmla="*/ 636104 w 713643"/>
                        <a:gd name="connsiteY4" fmla="*/ 498920 h 883233"/>
                        <a:gd name="connsiteX5" fmla="*/ 636104 w 713643"/>
                        <a:gd name="connsiteY5" fmla="*/ 883233 h 883233"/>
                        <a:gd name="connsiteX6" fmla="*/ 0 w 713643"/>
                        <a:gd name="connsiteY6" fmla="*/ 883233 h 883233"/>
                        <a:gd name="connsiteX7" fmla="*/ 0 w 713643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20598"/>
                        <a:gd name="connsiteY0" fmla="*/ 498920 h 883233"/>
                        <a:gd name="connsiteX1" fmla="*/ 615493 w 720598"/>
                        <a:gd name="connsiteY1" fmla="*/ 11902 h 883233"/>
                        <a:gd name="connsiteX2" fmla="*/ 472826 w 720598"/>
                        <a:gd name="connsiteY2" fmla="*/ 299930 h 883233"/>
                        <a:gd name="connsiteX3" fmla="*/ 713642 w 720598"/>
                        <a:gd name="connsiteY3" fmla="*/ 145666 h 883233"/>
                        <a:gd name="connsiteX4" fmla="*/ 636104 w 720598"/>
                        <a:gd name="connsiteY4" fmla="*/ 498920 h 883233"/>
                        <a:gd name="connsiteX5" fmla="*/ 636104 w 720598"/>
                        <a:gd name="connsiteY5" fmla="*/ 883233 h 883233"/>
                        <a:gd name="connsiteX6" fmla="*/ 0 w 720598"/>
                        <a:gd name="connsiteY6" fmla="*/ 883233 h 883233"/>
                        <a:gd name="connsiteX7" fmla="*/ 0 w 720598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517042 w 713642"/>
                        <a:gd name="connsiteY4" fmla="*/ 508445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501012 h 885325"/>
                        <a:gd name="connsiteX1" fmla="*/ 615493 w 713642"/>
                        <a:gd name="connsiteY1" fmla="*/ 13994 h 885325"/>
                        <a:gd name="connsiteX2" fmla="*/ 525214 w 713642"/>
                        <a:gd name="connsiteY2" fmla="*/ 244872 h 885325"/>
                        <a:gd name="connsiteX3" fmla="*/ 713642 w 713642"/>
                        <a:gd name="connsiteY3" fmla="*/ 147758 h 885325"/>
                        <a:gd name="connsiteX4" fmla="*/ 517042 w 713642"/>
                        <a:gd name="connsiteY4" fmla="*/ 510537 h 885325"/>
                        <a:gd name="connsiteX5" fmla="*/ 636104 w 713642"/>
                        <a:gd name="connsiteY5" fmla="*/ 885325 h 885325"/>
                        <a:gd name="connsiteX6" fmla="*/ 0 w 713642"/>
                        <a:gd name="connsiteY6" fmla="*/ 885325 h 885325"/>
                        <a:gd name="connsiteX7" fmla="*/ 0 w 713642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488409 h 872722"/>
                        <a:gd name="connsiteX1" fmla="*/ 615493 w 742217"/>
                        <a:gd name="connsiteY1" fmla="*/ 1391 h 872722"/>
                        <a:gd name="connsiteX2" fmla="*/ 525214 w 742217"/>
                        <a:gd name="connsiteY2" fmla="*/ 232269 h 872722"/>
                        <a:gd name="connsiteX3" fmla="*/ 742217 w 742217"/>
                        <a:gd name="connsiteY3" fmla="*/ 163730 h 872722"/>
                        <a:gd name="connsiteX4" fmla="*/ 517042 w 742217"/>
                        <a:gd name="connsiteY4" fmla="*/ 497934 h 872722"/>
                        <a:gd name="connsiteX5" fmla="*/ 636104 w 742217"/>
                        <a:gd name="connsiteY5" fmla="*/ 872722 h 872722"/>
                        <a:gd name="connsiteX6" fmla="*/ 0 w 742217"/>
                        <a:gd name="connsiteY6" fmla="*/ 872722 h 872722"/>
                        <a:gd name="connsiteX7" fmla="*/ 0 w 742217"/>
                        <a:gd name="connsiteY7" fmla="*/ 488409 h 872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2217" h="872722">
                          <a:moveTo>
                            <a:pt x="0" y="488409"/>
                          </a:moveTo>
                          <a:cubicBezTo>
                            <a:pt x="70365" y="486200"/>
                            <a:pt x="387966" y="-15450"/>
                            <a:pt x="615493" y="1391"/>
                          </a:cubicBezTo>
                          <a:cubicBezTo>
                            <a:pt x="707792" y="-19074"/>
                            <a:pt x="500918" y="192513"/>
                            <a:pt x="525214" y="232269"/>
                          </a:cubicBezTo>
                          <a:cubicBezTo>
                            <a:pt x="549510" y="272025"/>
                            <a:pt x="642773" y="95639"/>
                            <a:pt x="742217" y="163730"/>
                          </a:cubicBezTo>
                          <a:cubicBezTo>
                            <a:pt x="687796" y="214806"/>
                            <a:pt x="542888" y="380183"/>
                            <a:pt x="517042" y="497934"/>
                          </a:cubicBezTo>
                          <a:lnTo>
                            <a:pt x="636104" y="872722"/>
                          </a:lnTo>
                          <a:lnTo>
                            <a:pt x="0" y="872722"/>
                          </a:lnTo>
                          <a:lnTo>
                            <a:pt x="0" y="488409"/>
                          </a:ln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4B91419F-7D28-47A2-AC01-6CFB617FA2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5539" y="1573602"/>
                      <a:ext cx="817904" cy="1067543"/>
                      <a:chOff x="4825539" y="1573602"/>
                      <a:chExt cx="817904" cy="1067543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2E332D50-EABA-4552-81AB-84E8E3568CEA}"/>
                          </a:ext>
                        </a:extLst>
                      </p:cNvPr>
                      <p:cNvSpPr/>
                      <p:nvPr/>
                    </p:nvSpPr>
                    <p:spPr>
                      <a:xfrm rot="4597129">
                        <a:off x="4769377" y="1629764"/>
                        <a:ext cx="930227" cy="817904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F7EEF6FC-63CB-4D22-84CE-12CD3DBD3595}"/>
                          </a:ext>
                        </a:extLst>
                      </p:cNvPr>
                      <p:cNvSpPr/>
                      <p:nvPr/>
                    </p:nvSpPr>
                    <p:spPr>
                      <a:xfrm rot="3357013">
                        <a:off x="4752314" y="1855208"/>
                        <a:ext cx="930228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14A5EEB3-CB0F-4504-A89F-A52312FBC29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680805" y="2203913"/>
                      <a:ext cx="983463" cy="913708"/>
                      <a:chOff x="4342936" y="2212149"/>
                      <a:chExt cx="983463" cy="913708"/>
                    </a:xfrm>
                  </p:grpSpPr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3B8E03E2-AD87-419E-BB9C-31F8AF1572E7}"/>
                          </a:ext>
                        </a:extLst>
                      </p:cNvPr>
                      <p:cNvSpPr/>
                      <p:nvPr/>
                    </p:nvSpPr>
                    <p:spPr>
                      <a:xfrm rot="1932661">
                        <a:off x="4342936" y="2212149"/>
                        <a:ext cx="930225" cy="817906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1549B57B-4F0F-4DF4-A7C1-9FB1DAA2FC84}"/>
                          </a:ext>
                        </a:extLst>
                      </p:cNvPr>
                      <p:cNvSpPr/>
                      <p:nvPr/>
                    </p:nvSpPr>
                    <p:spPr>
                      <a:xfrm rot="1543862">
                        <a:off x="4396173" y="2484211"/>
                        <a:ext cx="930226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5" name="Rectangle 2">
                      <a:extLst>
                        <a:ext uri="{FF2B5EF4-FFF2-40B4-BE49-F238E27FC236}">
                          <a16:creationId xmlns:a16="http://schemas.microsoft.com/office/drawing/2014/main" id="{BF1E9114-2F4E-4DF5-B745-442949436418}"/>
                        </a:ext>
                      </a:extLst>
                    </p:cNvPr>
                    <p:cNvSpPr/>
                    <p:nvPr/>
                  </p:nvSpPr>
                  <p:spPr>
                    <a:xfrm rot="1191291">
                      <a:off x="4921520" y="1560949"/>
                      <a:ext cx="2388899" cy="2260876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8899" h="2260875">
                          <a:moveTo>
                            <a:pt x="511872" y="161834"/>
                          </a:moveTo>
                          <a:cubicBezTo>
                            <a:pt x="1081715" y="-36949"/>
                            <a:pt x="1426273" y="-50200"/>
                            <a:pt x="1929855" y="108826"/>
                          </a:cubicBezTo>
                          <a:cubicBezTo>
                            <a:pt x="2446690" y="307609"/>
                            <a:pt x="2645472" y="1725589"/>
                            <a:pt x="1890099" y="2123155"/>
                          </a:cubicBezTo>
                          <a:cubicBezTo>
                            <a:pt x="1461612" y="2242425"/>
                            <a:pt x="1245159" y="2361694"/>
                            <a:pt x="604637" y="2123155"/>
                          </a:cubicBezTo>
                          <a:cubicBezTo>
                            <a:pt x="48046" y="2189416"/>
                            <a:pt x="-376023" y="718425"/>
                            <a:pt x="511872" y="161834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Rectangle 2">
                      <a:extLst>
                        <a:ext uri="{FF2B5EF4-FFF2-40B4-BE49-F238E27FC236}">
                          <a16:creationId xmlns:a16="http://schemas.microsoft.com/office/drawing/2014/main" id="{DE89B4D6-7A41-47B9-9684-199899F9214C}"/>
                        </a:ext>
                      </a:extLst>
                    </p:cNvPr>
                    <p:cNvSpPr/>
                    <p:nvPr/>
                  </p:nvSpPr>
                  <p:spPr>
                    <a:xfrm rot="1287309">
                      <a:off x="5094153" y="1959491"/>
                      <a:ext cx="1911543" cy="1868630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  <a:gd name="connsiteX0" fmla="*/ 511872 w 2373849"/>
                        <a:gd name="connsiteY0" fmla="*/ 121066 h 2220107"/>
                        <a:gd name="connsiteX1" fmla="*/ 1895986 w 2373849"/>
                        <a:gd name="connsiteY1" fmla="*/ 152732 h 2220107"/>
                        <a:gd name="connsiteX2" fmla="*/ 1890099 w 2373849"/>
                        <a:gd name="connsiteY2" fmla="*/ 2082387 h 2220107"/>
                        <a:gd name="connsiteX3" fmla="*/ 604637 w 2373849"/>
                        <a:gd name="connsiteY3" fmla="*/ 2082387 h 2220107"/>
                        <a:gd name="connsiteX4" fmla="*/ 511872 w 2373849"/>
                        <a:gd name="connsiteY4" fmla="*/ 121066 h 2220107"/>
                        <a:gd name="connsiteX0" fmla="*/ 538328 w 2332566"/>
                        <a:gd name="connsiteY0" fmla="*/ 161834 h 2176202"/>
                        <a:gd name="connsiteX1" fmla="*/ 1854703 w 2332566"/>
                        <a:gd name="connsiteY1" fmla="*/ 108827 h 2176202"/>
                        <a:gd name="connsiteX2" fmla="*/ 1848816 w 2332566"/>
                        <a:gd name="connsiteY2" fmla="*/ 2038482 h 2176202"/>
                        <a:gd name="connsiteX3" fmla="*/ 563354 w 2332566"/>
                        <a:gd name="connsiteY3" fmla="*/ 2038482 h 2176202"/>
                        <a:gd name="connsiteX4" fmla="*/ 538328 w 2332566"/>
                        <a:gd name="connsiteY4" fmla="*/ 161834 h 2176202"/>
                        <a:gd name="connsiteX0" fmla="*/ 538328 w 2332566"/>
                        <a:gd name="connsiteY0" fmla="*/ 107620 h 2121988"/>
                        <a:gd name="connsiteX1" fmla="*/ 1854703 w 2332566"/>
                        <a:gd name="connsiteY1" fmla="*/ 54613 h 2121988"/>
                        <a:gd name="connsiteX2" fmla="*/ 1848816 w 2332566"/>
                        <a:gd name="connsiteY2" fmla="*/ 1984268 h 2121988"/>
                        <a:gd name="connsiteX3" fmla="*/ 563354 w 2332566"/>
                        <a:gd name="connsiteY3" fmla="*/ 1984268 h 2121988"/>
                        <a:gd name="connsiteX4" fmla="*/ 538328 w 2332566"/>
                        <a:gd name="connsiteY4" fmla="*/ 107620 h 2121988"/>
                        <a:gd name="connsiteX0" fmla="*/ 538328 w 2332566"/>
                        <a:gd name="connsiteY0" fmla="*/ 56440 h 2070808"/>
                        <a:gd name="connsiteX1" fmla="*/ 1854703 w 2332566"/>
                        <a:gd name="connsiteY1" fmla="*/ 3433 h 2070808"/>
                        <a:gd name="connsiteX2" fmla="*/ 1848816 w 2332566"/>
                        <a:gd name="connsiteY2" fmla="*/ 1933088 h 2070808"/>
                        <a:gd name="connsiteX3" fmla="*/ 563354 w 2332566"/>
                        <a:gd name="connsiteY3" fmla="*/ 1933088 h 2070808"/>
                        <a:gd name="connsiteX4" fmla="*/ 538328 w 2332566"/>
                        <a:gd name="connsiteY4" fmla="*/ 56440 h 2070808"/>
                        <a:gd name="connsiteX0" fmla="*/ 538328 w 2332566"/>
                        <a:gd name="connsiteY0" fmla="*/ 166181 h 2180549"/>
                        <a:gd name="connsiteX1" fmla="*/ 1220906 w 2332566"/>
                        <a:gd name="connsiteY1" fmla="*/ 245326 h 2180549"/>
                        <a:gd name="connsiteX2" fmla="*/ 1854703 w 2332566"/>
                        <a:gd name="connsiteY2" fmla="*/ 113174 h 2180549"/>
                        <a:gd name="connsiteX3" fmla="*/ 1848816 w 2332566"/>
                        <a:gd name="connsiteY3" fmla="*/ 2042829 h 2180549"/>
                        <a:gd name="connsiteX4" fmla="*/ 563354 w 2332566"/>
                        <a:gd name="connsiteY4" fmla="*/ 2042829 h 2180549"/>
                        <a:gd name="connsiteX5" fmla="*/ 538328 w 2332566"/>
                        <a:gd name="connsiteY5" fmla="*/ 166181 h 2180549"/>
                        <a:gd name="connsiteX0" fmla="*/ 538328 w 2143851"/>
                        <a:gd name="connsiteY0" fmla="*/ 119969 h 2134337"/>
                        <a:gd name="connsiteX1" fmla="*/ 1220906 w 2143851"/>
                        <a:gd name="connsiteY1" fmla="*/ 199114 h 2134337"/>
                        <a:gd name="connsiteX2" fmla="*/ 1854703 w 2143851"/>
                        <a:gd name="connsiteY2" fmla="*/ 66962 h 2134337"/>
                        <a:gd name="connsiteX3" fmla="*/ 2143845 w 2143851"/>
                        <a:gd name="connsiteY3" fmla="*/ 1020446 h 2134337"/>
                        <a:gd name="connsiteX4" fmla="*/ 1848816 w 2143851"/>
                        <a:gd name="connsiteY4" fmla="*/ 1996617 h 2134337"/>
                        <a:gd name="connsiteX5" fmla="*/ 563354 w 2143851"/>
                        <a:gd name="connsiteY5" fmla="*/ 1996617 h 2134337"/>
                        <a:gd name="connsiteX6" fmla="*/ 538328 w 2143851"/>
                        <a:gd name="connsiteY6" fmla="*/ 119969 h 2134337"/>
                        <a:gd name="connsiteX0" fmla="*/ 219474 w 1824997"/>
                        <a:gd name="connsiteY0" fmla="*/ 119969 h 2134337"/>
                        <a:gd name="connsiteX1" fmla="*/ 902052 w 1824997"/>
                        <a:gd name="connsiteY1" fmla="*/ 199114 h 2134337"/>
                        <a:gd name="connsiteX2" fmla="*/ 1535849 w 1824997"/>
                        <a:gd name="connsiteY2" fmla="*/ 66962 h 2134337"/>
                        <a:gd name="connsiteX3" fmla="*/ 1824991 w 1824997"/>
                        <a:gd name="connsiteY3" fmla="*/ 1020446 h 2134337"/>
                        <a:gd name="connsiteX4" fmla="*/ 1529962 w 1824997"/>
                        <a:gd name="connsiteY4" fmla="*/ 1996617 h 2134337"/>
                        <a:gd name="connsiteX5" fmla="*/ 244500 w 1824997"/>
                        <a:gd name="connsiteY5" fmla="*/ 1996617 h 2134337"/>
                        <a:gd name="connsiteX6" fmla="*/ 4515 w 1824997"/>
                        <a:gd name="connsiteY6" fmla="*/ 1155923 h 2134337"/>
                        <a:gd name="connsiteX7" fmla="*/ 219474 w 1824997"/>
                        <a:gd name="connsiteY7" fmla="*/ 119969 h 2134337"/>
                        <a:gd name="connsiteX0" fmla="*/ 219474 w 1824997"/>
                        <a:gd name="connsiteY0" fmla="*/ 91071 h 2105439"/>
                        <a:gd name="connsiteX1" fmla="*/ 902052 w 1824997"/>
                        <a:gd name="connsiteY1" fmla="*/ 170216 h 2105439"/>
                        <a:gd name="connsiteX2" fmla="*/ 1535849 w 1824997"/>
                        <a:gd name="connsiteY2" fmla="*/ 38064 h 2105439"/>
                        <a:gd name="connsiteX3" fmla="*/ 1824991 w 1824997"/>
                        <a:gd name="connsiteY3" fmla="*/ 991548 h 2105439"/>
                        <a:gd name="connsiteX4" fmla="*/ 1529962 w 1824997"/>
                        <a:gd name="connsiteY4" fmla="*/ 1967719 h 2105439"/>
                        <a:gd name="connsiteX5" fmla="*/ 244500 w 1824997"/>
                        <a:gd name="connsiteY5" fmla="*/ 1967719 h 2105439"/>
                        <a:gd name="connsiteX6" fmla="*/ 4515 w 1824997"/>
                        <a:gd name="connsiteY6" fmla="*/ 1127025 h 2105439"/>
                        <a:gd name="connsiteX7" fmla="*/ 219474 w 1824997"/>
                        <a:gd name="connsiteY7" fmla="*/ 91071 h 2105439"/>
                        <a:gd name="connsiteX0" fmla="*/ 334939 w 1940462"/>
                        <a:gd name="connsiteY0" fmla="*/ 91071 h 2105439"/>
                        <a:gd name="connsiteX1" fmla="*/ 1017517 w 1940462"/>
                        <a:gd name="connsiteY1" fmla="*/ 170216 h 2105439"/>
                        <a:gd name="connsiteX2" fmla="*/ 1651314 w 1940462"/>
                        <a:gd name="connsiteY2" fmla="*/ 38064 h 2105439"/>
                        <a:gd name="connsiteX3" fmla="*/ 1940456 w 1940462"/>
                        <a:gd name="connsiteY3" fmla="*/ 991548 h 2105439"/>
                        <a:gd name="connsiteX4" fmla="*/ 1645427 w 1940462"/>
                        <a:gd name="connsiteY4" fmla="*/ 1967719 h 2105439"/>
                        <a:gd name="connsiteX5" fmla="*/ 359965 w 1940462"/>
                        <a:gd name="connsiteY5" fmla="*/ 1967719 h 2105439"/>
                        <a:gd name="connsiteX6" fmla="*/ 119980 w 1940462"/>
                        <a:gd name="connsiteY6" fmla="*/ 1127025 h 2105439"/>
                        <a:gd name="connsiteX7" fmla="*/ 334939 w 1940462"/>
                        <a:gd name="connsiteY7" fmla="*/ 91071 h 2105439"/>
                        <a:gd name="connsiteX0" fmla="*/ 334939 w 1940462"/>
                        <a:gd name="connsiteY0" fmla="*/ 55379 h 2069747"/>
                        <a:gd name="connsiteX1" fmla="*/ 1017517 w 1940462"/>
                        <a:gd name="connsiteY1" fmla="*/ 134524 h 2069747"/>
                        <a:gd name="connsiteX2" fmla="*/ 1651314 w 1940462"/>
                        <a:gd name="connsiteY2" fmla="*/ 2372 h 2069747"/>
                        <a:gd name="connsiteX3" fmla="*/ 1940456 w 1940462"/>
                        <a:gd name="connsiteY3" fmla="*/ 955856 h 2069747"/>
                        <a:gd name="connsiteX4" fmla="*/ 1645427 w 1940462"/>
                        <a:gd name="connsiteY4" fmla="*/ 1932027 h 2069747"/>
                        <a:gd name="connsiteX5" fmla="*/ 359965 w 1940462"/>
                        <a:gd name="connsiteY5" fmla="*/ 1932027 h 2069747"/>
                        <a:gd name="connsiteX6" fmla="*/ 119980 w 1940462"/>
                        <a:gd name="connsiteY6" fmla="*/ 1091333 h 2069747"/>
                        <a:gd name="connsiteX7" fmla="*/ 334939 w 1940462"/>
                        <a:gd name="connsiteY7" fmla="*/ 55379 h 2069747"/>
                        <a:gd name="connsiteX0" fmla="*/ 334939 w 1981519"/>
                        <a:gd name="connsiteY0" fmla="*/ 55379 h 2069747"/>
                        <a:gd name="connsiteX1" fmla="*/ 1017517 w 1981519"/>
                        <a:gd name="connsiteY1" fmla="*/ 134524 h 2069747"/>
                        <a:gd name="connsiteX2" fmla="*/ 1651314 w 1981519"/>
                        <a:gd name="connsiteY2" fmla="*/ 2372 h 2069747"/>
                        <a:gd name="connsiteX3" fmla="*/ 1940456 w 1981519"/>
                        <a:gd name="connsiteY3" fmla="*/ 955856 h 2069747"/>
                        <a:gd name="connsiteX4" fmla="*/ 1645427 w 1981519"/>
                        <a:gd name="connsiteY4" fmla="*/ 1932027 h 2069747"/>
                        <a:gd name="connsiteX5" fmla="*/ 359965 w 1981519"/>
                        <a:gd name="connsiteY5" fmla="*/ 1932027 h 2069747"/>
                        <a:gd name="connsiteX6" fmla="*/ 119980 w 1981519"/>
                        <a:gd name="connsiteY6" fmla="*/ 1091333 h 2069747"/>
                        <a:gd name="connsiteX7" fmla="*/ 334939 w 1981519"/>
                        <a:gd name="connsiteY7" fmla="*/ 55379 h 2069747"/>
                        <a:gd name="connsiteX0" fmla="*/ 334939 w 2017322"/>
                        <a:gd name="connsiteY0" fmla="*/ 55379 h 2069747"/>
                        <a:gd name="connsiteX1" fmla="*/ 1017517 w 2017322"/>
                        <a:gd name="connsiteY1" fmla="*/ 134524 h 2069747"/>
                        <a:gd name="connsiteX2" fmla="*/ 1651314 w 2017322"/>
                        <a:gd name="connsiteY2" fmla="*/ 2372 h 2069747"/>
                        <a:gd name="connsiteX3" fmla="*/ 1940456 w 2017322"/>
                        <a:gd name="connsiteY3" fmla="*/ 955856 h 2069747"/>
                        <a:gd name="connsiteX4" fmla="*/ 1645427 w 2017322"/>
                        <a:gd name="connsiteY4" fmla="*/ 1932027 h 2069747"/>
                        <a:gd name="connsiteX5" fmla="*/ 359965 w 2017322"/>
                        <a:gd name="connsiteY5" fmla="*/ 1932027 h 2069747"/>
                        <a:gd name="connsiteX6" fmla="*/ 119980 w 2017322"/>
                        <a:gd name="connsiteY6" fmla="*/ 1091333 h 2069747"/>
                        <a:gd name="connsiteX7" fmla="*/ 334939 w 2017322"/>
                        <a:gd name="connsiteY7" fmla="*/ 55379 h 2069747"/>
                        <a:gd name="connsiteX0" fmla="*/ 334939 w 2053612"/>
                        <a:gd name="connsiteY0" fmla="*/ 55379 h 2069747"/>
                        <a:gd name="connsiteX1" fmla="*/ 1017517 w 2053612"/>
                        <a:gd name="connsiteY1" fmla="*/ 134524 h 2069747"/>
                        <a:gd name="connsiteX2" fmla="*/ 1651314 w 2053612"/>
                        <a:gd name="connsiteY2" fmla="*/ 2372 h 2069747"/>
                        <a:gd name="connsiteX3" fmla="*/ 1940456 w 2053612"/>
                        <a:gd name="connsiteY3" fmla="*/ 955856 h 2069747"/>
                        <a:gd name="connsiteX4" fmla="*/ 1645427 w 2053612"/>
                        <a:gd name="connsiteY4" fmla="*/ 1932027 h 2069747"/>
                        <a:gd name="connsiteX5" fmla="*/ 359965 w 2053612"/>
                        <a:gd name="connsiteY5" fmla="*/ 1932027 h 2069747"/>
                        <a:gd name="connsiteX6" fmla="*/ 119980 w 2053612"/>
                        <a:gd name="connsiteY6" fmla="*/ 1091333 h 2069747"/>
                        <a:gd name="connsiteX7" fmla="*/ 334939 w 2053612"/>
                        <a:gd name="connsiteY7" fmla="*/ 55379 h 2069747"/>
                        <a:gd name="connsiteX0" fmla="*/ 360895 w 2079568"/>
                        <a:gd name="connsiteY0" fmla="*/ 55379 h 2069747"/>
                        <a:gd name="connsiteX1" fmla="*/ 1043473 w 2079568"/>
                        <a:gd name="connsiteY1" fmla="*/ 134524 h 2069747"/>
                        <a:gd name="connsiteX2" fmla="*/ 1677270 w 2079568"/>
                        <a:gd name="connsiteY2" fmla="*/ 2372 h 2069747"/>
                        <a:gd name="connsiteX3" fmla="*/ 1966412 w 2079568"/>
                        <a:gd name="connsiteY3" fmla="*/ 955856 h 2069747"/>
                        <a:gd name="connsiteX4" fmla="*/ 1671383 w 2079568"/>
                        <a:gd name="connsiteY4" fmla="*/ 1932027 h 2069747"/>
                        <a:gd name="connsiteX5" fmla="*/ 385921 w 2079568"/>
                        <a:gd name="connsiteY5" fmla="*/ 1932027 h 2069747"/>
                        <a:gd name="connsiteX6" fmla="*/ 145936 w 2079568"/>
                        <a:gd name="connsiteY6" fmla="*/ 1091333 h 2069747"/>
                        <a:gd name="connsiteX7" fmla="*/ 360895 w 2079568"/>
                        <a:gd name="connsiteY7" fmla="*/ 55379 h 2069747"/>
                        <a:gd name="connsiteX0" fmla="*/ 418711 w 2137384"/>
                        <a:gd name="connsiteY0" fmla="*/ 55379 h 2069747"/>
                        <a:gd name="connsiteX1" fmla="*/ 1101289 w 2137384"/>
                        <a:gd name="connsiteY1" fmla="*/ 134524 h 2069747"/>
                        <a:gd name="connsiteX2" fmla="*/ 1735086 w 2137384"/>
                        <a:gd name="connsiteY2" fmla="*/ 2372 h 2069747"/>
                        <a:gd name="connsiteX3" fmla="*/ 2024228 w 2137384"/>
                        <a:gd name="connsiteY3" fmla="*/ 955856 h 2069747"/>
                        <a:gd name="connsiteX4" fmla="*/ 1729199 w 2137384"/>
                        <a:gd name="connsiteY4" fmla="*/ 1932027 h 2069747"/>
                        <a:gd name="connsiteX5" fmla="*/ 443737 w 2137384"/>
                        <a:gd name="connsiteY5" fmla="*/ 1932027 h 2069747"/>
                        <a:gd name="connsiteX6" fmla="*/ 203752 w 2137384"/>
                        <a:gd name="connsiteY6" fmla="*/ 1091333 h 2069747"/>
                        <a:gd name="connsiteX7" fmla="*/ 418711 w 2137384"/>
                        <a:gd name="connsiteY7" fmla="*/ 55379 h 2069747"/>
                        <a:gd name="connsiteX0" fmla="*/ 400556 w 2119229"/>
                        <a:gd name="connsiteY0" fmla="*/ 55379 h 2069747"/>
                        <a:gd name="connsiteX1" fmla="*/ 1083134 w 2119229"/>
                        <a:gd name="connsiteY1" fmla="*/ 134524 h 2069747"/>
                        <a:gd name="connsiteX2" fmla="*/ 1716931 w 2119229"/>
                        <a:gd name="connsiteY2" fmla="*/ 2372 h 2069747"/>
                        <a:gd name="connsiteX3" fmla="*/ 2006073 w 2119229"/>
                        <a:gd name="connsiteY3" fmla="*/ 955856 h 2069747"/>
                        <a:gd name="connsiteX4" fmla="*/ 1711044 w 2119229"/>
                        <a:gd name="connsiteY4" fmla="*/ 1932027 h 2069747"/>
                        <a:gd name="connsiteX5" fmla="*/ 425582 w 2119229"/>
                        <a:gd name="connsiteY5" fmla="*/ 1932027 h 2069747"/>
                        <a:gd name="connsiteX6" fmla="*/ 185597 w 2119229"/>
                        <a:gd name="connsiteY6" fmla="*/ 1091333 h 2069747"/>
                        <a:gd name="connsiteX7" fmla="*/ 400556 w 2119229"/>
                        <a:gd name="connsiteY7" fmla="*/ 55379 h 2069747"/>
                        <a:gd name="connsiteX0" fmla="*/ 407879 w 2126552"/>
                        <a:gd name="connsiteY0" fmla="*/ 55379 h 2069747"/>
                        <a:gd name="connsiteX1" fmla="*/ 1090457 w 2126552"/>
                        <a:gd name="connsiteY1" fmla="*/ 134524 h 2069747"/>
                        <a:gd name="connsiteX2" fmla="*/ 1724254 w 2126552"/>
                        <a:gd name="connsiteY2" fmla="*/ 2372 h 2069747"/>
                        <a:gd name="connsiteX3" fmla="*/ 2013396 w 2126552"/>
                        <a:gd name="connsiteY3" fmla="*/ 955856 h 2069747"/>
                        <a:gd name="connsiteX4" fmla="*/ 1718367 w 2126552"/>
                        <a:gd name="connsiteY4" fmla="*/ 1932027 h 2069747"/>
                        <a:gd name="connsiteX5" fmla="*/ 432905 w 2126552"/>
                        <a:gd name="connsiteY5" fmla="*/ 1932027 h 2069747"/>
                        <a:gd name="connsiteX6" fmla="*/ 177044 w 2126552"/>
                        <a:gd name="connsiteY6" fmla="*/ 1017244 h 2069747"/>
                        <a:gd name="connsiteX7" fmla="*/ 407879 w 2126552"/>
                        <a:gd name="connsiteY7" fmla="*/ 55379 h 2069747"/>
                        <a:gd name="connsiteX0" fmla="*/ 396630 w 2115303"/>
                        <a:gd name="connsiteY0" fmla="*/ 55379 h 2069747"/>
                        <a:gd name="connsiteX1" fmla="*/ 1079208 w 2115303"/>
                        <a:gd name="connsiteY1" fmla="*/ 134524 h 2069747"/>
                        <a:gd name="connsiteX2" fmla="*/ 1713005 w 2115303"/>
                        <a:gd name="connsiteY2" fmla="*/ 2372 h 2069747"/>
                        <a:gd name="connsiteX3" fmla="*/ 2002147 w 2115303"/>
                        <a:gd name="connsiteY3" fmla="*/ 955856 h 2069747"/>
                        <a:gd name="connsiteX4" fmla="*/ 1707118 w 2115303"/>
                        <a:gd name="connsiteY4" fmla="*/ 1932027 h 2069747"/>
                        <a:gd name="connsiteX5" fmla="*/ 421656 w 2115303"/>
                        <a:gd name="connsiteY5" fmla="*/ 1932027 h 2069747"/>
                        <a:gd name="connsiteX6" fmla="*/ 165795 w 2115303"/>
                        <a:gd name="connsiteY6" fmla="*/ 1017244 h 2069747"/>
                        <a:gd name="connsiteX7" fmla="*/ 396630 w 2115303"/>
                        <a:gd name="connsiteY7" fmla="*/ 55379 h 2069747"/>
                        <a:gd name="connsiteX0" fmla="*/ 399536 w 2118209"/>
                        <a:gd name="connsiteY0" fmla="*/ 55379 h 2119563"/>
                        <a:gd name="connsiteX1" fmla="*/ 1082114 w 2118209"/>
                        <a:gd name="connsiteY1" fmla="*/ 134524 h 2119563"/>
                        <a:gd name="connsiteX2" fmla="*/ 1715911 w 2118209"/>
                        <a:gd name="connsiteY2" fmla="*/ 2372 h 2119563"/>
                        <a:gd name="connsiteX3" fmla="*/ 2005053 w 2118209"/>
                        <a:gd name="connsiteY3" fmla="*/ 955856 h 2119563"/>
                        <a:gd name="connsiteX4" fmla="*/ 1710024 w 2118209"/>
                        <a:gd name="connsiteY4" fmla="*/ 1932027 h 2119563"/>
                        <a:gd name="connsiteX5" fmla="*/ 419270 w 2118209"/>
                        <a:gd name="connsiteY5" fmla="*/ 2006116 h 2119563"/>
                        <a:gd name="connsiteX6" fmla="*/ 168701 w 2118209"/>
                        <a:gd name="connsiteY6" fmla="*/ 1017244 h 2119563"/>
                        <a:gd name="connsiteX7" fmla="*/ 399536 w 2118209"/>
                        <a:gd name="connsiteY7" fmla="*/ 55379 h 2119563"/>
                        <a:gd name="connsiteX0" fmla="*/ 399536 w 2124104"/>
                        <a:gd name="connsiteY0" fmla="*/ 55379 h 2130701"/>
                        <a:gd name="connsiteX1" fmla="*/ 1082114 w 2124104"/>
                        <a:gd name="connsiteY1" fmla="*/ 134524 h 2130701"/>
                        <a:gd name="connsiteX2" fmla="*/ 1715911 w 2124104"/>
                        <a:gd name="connsiteY2" fmla="*/ 2372 h 2130701"/>
                        <a:gd name="connsiteX3" fmla="*/ 2005053 w 2124104"/>
                        <a:gd name="connsiteY3" fmla="*/ 955856 h 2130701"/>
                        <a:gd name="connsiteX4" fmla="*/ 1720608 w 2124104"/>
                        <a:gd name="connsiteY4" fmla="*/ 1969071 h 2130701"/>
                        <a:gd name="connsiteX5" fmla="*/ 419270 w 2124104"/>
                        <a:gd name="connsiteY5" fmla="*/ 2006116 h 2130701"/>
                        <a:gd name="connsiteX6" fmla="*/ 168701 w 2124104"/>
                        <a:gd name="connsiteY6" fmla="*/ 1017244 h 2130701"/>
                        <a:gd name="connsiteX7" fmla="*/ 399536 w 2124104"/>
                        <a:gd name="connsiteY7" fmla="*/ 55379 h 2130701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86876 h 2085992"/>
                        <a:gd name="connsiteX1" fmla="*/ 1082114 w 2124104"/>
                        <a:gd name="connsiteY1" fmla="*/ 89815 h 2085992"/>
                        <a:gd name="connsiteX2" fmla="*/ 1715911 w 2124104"/>
                        <a:gd name="connsiteY2" fmla="*/ 0 h 2085992"/>
                        <a:gd name="connsiteX3" fmla="*/ 2005053 w 2124104"/>
                        <a:gd name="connsiteY3" fmla="*/ 911147 h 2085992"/>
                        <a:gd name="connsiteX4" fmla="*/ 1720608 w 2124104"/>
                        <a:gd name="connsiteY4" fmla="*/ 1924362 h 2085992"/>
                        <a:gd name="connsiteX5" fmla="*/ 419270 w 2124104"/>
                        <a:gd name="connsiteY5" fmla="*/ 1961407 h 2085992"/>
                        <a:gd name="connsiteX6" fmla="*/ 168701 w 2124104"/>
                        <a:gd name="connsiteY6" fmla="*/ 972535 h 2085992"/>
                        <a:gd name="connsiteX7" fmla="*/ 399536 w 2124104"/>
                        <a:gd name="connsiteY7" fmla="*/ 86876 h 2085992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74104 h 2073220"/>
                        <a:gd name="connsiteX1" fmla="*/ 1082114 w 2124104"/>
                        <a:gd name="connsiteY1" fmla="*/ 77043 h 2073220"/>
                        <a:gd name="connsiteX2" fmla="*/ 1758247 w 2124104"/>
                        <a:gd name="connsiteY2" fmla="*/ 12630 h 2073220"/>
                        <a:gd name="connsiteX3" fmla="*/ 2005053 w 2124104"/>
                        <a:gd name="connsiteY3" fmla="*/ 898375 h 2073220"/>
                        <a:gd name="connsiteX4" fmla="*/ 1720608 w 2124104"/>
                        <a:gd name="connsiteY4" fmla="*/ 1911590 h 2073220"/>
                        <a:gd name="connsiteX5" fmla="*/ 419270 w 2124104"/>
                        <a:gd name="connsiteY5" fmla="*/ 1948635 h 2073220"/>
                        <a:gd name="connsiteX6" fmla="*/ 168701 w 2124104"/>
                        <a:gd name="connsiteY6" fmla="*/ 959763 h 2073220"/>
                        <a:gd name="connsiteX7" fmla="*/ 399536 w 2124104"/>
                        <a:gd name="connsiteY7" fmla="*/ 74104 h 2073220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77300 h 2076416"/>
                        <a:gd name="connsiteX1" fmla="*/ 1082114 w 2124104"/>
                        <a:gd name="connsiteY1" fmla="*/ 80239 h 2076416"/>
                        <a:gd name="connsiteX2" fmla="*/ 1758247 w 2124104"/>
                        <a:gd name="connsiteY2" fmla="*/ 15826 h 2076416"/>
                        <a:gd name="connsiteX3" fmla="*/ 2005053 w 2124104"/>
                        <a:gd name="connsiteY3" fmla="*/ 901571 h 2076416"/>
                        <a:gd name="connsiteX4" fmla="*/ 1720608 w 2124104"/>
                        <a:gd name="connsiteY4" fmla="*/ 1914786 h 2076416"/>
                        <a:gd name="connsiteX5" fmla="*/ 419270 w 2124104"/>
                        <a:gd name="connsiteY5" fmla="*/ 1951831 h 2076416"/>
                        <a:gd name="connsiteX6" fmla="*/ 168701 w 2124104"/>
                        <a:gd name="connsiteY6" fmla="*/ 962959 h 2076416"/>
                        <a:gd name="connsiteX7" fmla="*/ 399536 w 2124104"/>
                        <a:gd name="connsiteY7" fmla="*/ 77300 h 207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24104" h="2076416">
                          <a:moveTo>
                            <a:pt x="399536" y="77300"/>
                          </a:moveTo>
                          <a:cubicBezTo>
                            <a:pt x="653073" y="-7778"/>
                            <a:pt x="862718" y="89073"/>
                            <a:pt x="1082114" y="80239"/>
                          </a:cubicBezTo>
                          <a:cubicBezTo>
                            <a:pt x="1301510" y="71405"/>
                            <a:pt x="1598779" y="-40622"/>
                            <a:pt x="1758247" y="15826"/>
                          </a:cubicBezTo>
                          <a:cubicBezTo>
                            <a:pt x="2053193" y="72275"/>
                            <a:pt x="2006034" y="579962"/>
                            <a:pt x="2005053" y="901571"/>
                          </a:cubicBezTo>
                          <a:cubicBezTo>
                            <a:pt x="2004072" y="1223180"/>
                            <a:pt x="2413035" y="1603912"/>
                            <a:pt x="1720608" y="1914786"/>
                          </a:cubicBezTo>
                          <a:cubicBezTo>
                            <a:pt x="1292121" y="2034056"/>
                            <a:pt x="1059792" y="2190370"/>
                            <a:pt x="419270" y="1951831"/>
                          </a:cubicBezTo>
                          <a:cubicBezTo>
                            <a:pt x="-278095" y="1669183"/>
                            <a:pt x="86082" y="1338184"/>
                            <a:pt x="168701" y="962959"/>
                          </a:cubicBezTo>
                          <a:cubicBezTo>
                            <a:pt x="164530" y="650184"/>
                            <a:pt x="43908" y="263582"/>
                            <a:pt x="399536" y="77300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4863532B-9238-4468-BD31-9C3E7FCBA312}"/>
                        </a:ext>
                      </a:extLst>
                    </p:cNvPr>
                    <p:cNvSpPr/>
                    <p:nvPr/>
                  </p:nvSpPr>
                  <p:spPr>
                    <a:xfrm rot="1509862">
                      <a:off x="6240834" y="2513483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C44ACBA8-07DA-482C-B535-3ABE5627CA70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679283" y="2330696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A103738A-68D5-49C5-BF79-243E137AE472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725592" y="2492130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863C9E8-DB23-4D13-8B0F-A91E7BC1B864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6234694" y="2658387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" name="Rectangle 3">
                      <a:extLst>
                        <a:ext uri="{FF2B5EF4-FFF2-40B4-BE49-F238E27FC236}">
                          <a16:creationId xmlns:a16="http://schemas.microsoft.com/office/drawing/2014/main" id="{A0FA5F80-6211-4075-9783-730C56F3726A}"/>
                        </a:ext>
                      </a:extLst>
                    </p:cNvPr>
                    <p:cNvSpPr/>
                    <p:nvPr/>
                  </p:nvSpPr>
                  <p:spPr>
                    <a:xfrm rot="1840005">
                      <a:off x="6224260" y="1575839"/>
                      <a:ext cx="506267" cy="429422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308E03BE-AC02-4A5D-B113-EBA57E1EA126}"/>
                        </a:ext>
                      </a:extLst>
                    </p:cNvPr>
                    <p:cNvSpPr/>
                    <p:nvPr/>
                  </p:nvSpPr>
                  <p:spPr>
                    <a:xfrm rot="2865452" flipH="1">
                      <a:off x="6011974" y="2957260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10973DA4-2B4C-44B1-AF6D-5F2E6635C51E}"/>
                        </a:ext>
                      </a:extLst>
                    </p:cNvPr>
                    <p:cNvSpPr/>
                    <p:nvPr/>
                  </p:nvSpPr>
                  <p:spPr>
                    <a:xfrm rot="20649958">
                      <a:off x="5795402" y="2888865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" name="Rectangle 19">
                      <a:extLst>
                        <a:ext uri="{FF2B5EF4-FFF2-40B4-BE49-F238E27FC236}">
                          <a16:creationId xmlns:a16="http://schemas.microsoft.com/office/drawing/2014/main" id="{63ABFA01-273F-4F7A-B146-1271B27B46D3}"/>
                        </a:ext>
                      </a:extLst>
                    </p:cNvPr>
                    <p:cNvSpPr/>
                    <p:nvPr/>
                  </p:nvSpPr>
                  <p:spPr>
                    <a:xfrm rot="984850" flipH="1">
                      <a:off x="5678622" y="4858366"/>
                      <a:ext cx="629950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19">
                      <a:extLst>
                        <a:ext uri="{FF2B5EF4-FFF2-40B4-BE49-F238E27FC236}">
                          <a16:creationId xmlns:a16="http://schemas.microsoft.com/office/drawing/2014/main" id="{BAD7932D-20DF-4C22-9139-8815F2280726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533128" y="4520922"/>
                      <a:ext cx="629949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3">
                      <a:extLst>
                        <a:ext uri="{FF2B5EF4-FFF2-40B4-BE49-F238E27FC236}">
                          <a16:creationId xmlns:a16="http://schemas.microsoft.com/office/drawing/2014/main" id="{E2AB7540-F632-4A89-ADEF-E486A8571250}"/>
                        </a:ext>
                      </a:extLst>
                    </p:cNvPr>
                    <p:cNvSpPr/>
                    <p:nvPr/>
                  </p:nvSpPr>
                  <p:spPr>
                    <a:xfrm rot="2821226" flipH="1">
                      <a:off x="5718506" y="4678320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" name="Rectangle 3">
                      <a:extLst>
                        <a:ext uri="{FF2B5EF4-FFF2-40B4-BE49-F238E27FC236}">
                          <a16:creationId xmlns:a16="http://schemas.microsoft.com/office/drawing/2014/main" id="{3CF239F8-C7A2-4F8D-8C3D-02D2289DDA5B}"/>
                        </a:ext>
                      </a:extLst>
                    </p:cNvPr>
                    <p:cNvSpPr/>
                    <p:nvPr/>
                  </p:nvSpPr>
                  <p:spPr>
                    <a:xfrm rot="20748474">
                      <a:off x="4897333" y="4428549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7E689EC0-B343-41A3-BCDC-FEF7BEA4D329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5745993" y="2374798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CFC97A52-1A6A-4605-B6DB-18401FE477D6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6428691" y="2603872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8" name="Arc 57">
                    <a:extLst>
                      <a:ext uri="{FF2B5EF4-FFF2-40B4-BE49-F238E27FC236}">
                        <a16:creationId xmlns:a16="http://schemas.microsoft.com/office/drawing/2014/main" id="{D4B89911-D337-42FE-925D-66DD3B6B740B}"/>
                      </a:ext>
                    </a:extLst>
                  </p:cNvPr>
                  <p:cNvSpPr/>
                  <p:nvPr/>
                </p:nvSpPr>
                <p:spPr>
                  <a:xfrm rot="4101168" flipH="1">
                    <a:off x="5942656" y="2560154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DD247E4A-D294-41C5-999E-6B6397430DDD}"/>
                      </a:ext>
                    </a:extLst>
                  </p:cNvPr>
                  <p:cNvSpPr/>
                  <p:nvPr/>
                </p:nvSpPr>
                <p:spPr>
                  <a:xfrm rot="19112413">
                    <a:off x="5303699" y="2362950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8C3EA8E-8891-40E3-AB0A-CBA0D5E6B4DC}"/>
                  </a:ext>
                </a:extLst>
              </p:cNvPr>
              <p:cNvGrpSpPr/>
              <p:nvPr/>
            </p:nvGrpSpPr>
            <p:grpSpPr>
              <a:xfrm>
                <a:off x="8157292" y="4384339"/>
                <a:ext cx="2039310" cy="1612704"/>
                <a:chOff x="1735559" y="2427370"/>
                <a:chExt cx="661880" cy="523421"/>
              </a:xfrm>
            </p:grpSpPr>
            <p:sp>
              <p:nvSpPr>
                <p:cNvPr id="87" name="Oval 18">
                  <a:extLst>
                    <a:ext uri="{FF2B5EF4-FFF2-40B4-BE49-F238E27FC236}">
                      <a16:creationId xmlns:a16="http://schemas.microsoft.com/office/drawing/2014/main" id="{D92569CA-184D-4B49-B8C9-2A1FFC651F98}"/>
                    </a:ext>
                  </a:extLst>
                </p:cNvPr>
                <p:cNvSpPr/>
                <p:nvPr/>
              </p:nvSpPr>
              <p:spPr>
                <a:xfrm rot="19726873" flipH="1">
                  <a:off x="1837275" y="2477459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18">
                  <a:extLst>
                    <a:ext uri="{FF2B5EF4-FFF2-40B4-BE49-F238E27FC236}">
                      <a16:creationId xmlns:a16="http://schemas.microsoft.com/office/drawing/2014/main" id="{0E8C7609-911D-4E51-A139-D9887CB8704E}"/>
                    </a:ext>
                  </a:extLst>
                </p:cNvPr>
                <p:cNvSpPr/>
                <p:nvPr/>
              </p:nvSpPr>
              <p:spPr>
                <a:xfrm rot="1199667" flipH="1">
                  <a:off x="2222614" y="2446242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18">
                  <a:extLst>
                    <a:ext uri="{FF2B5EF4-FFF2-40B4-BE49-F238E27FC236}">
                      <a16:creationId xmlns:a16="http://schemas.microsoft.com/office/drawing/2014/main" id="{71E9622D-BB79-46FA-BD91-B28CC18890A4}"/>
                    </a:ext>
                  </a:extLst>
                </p:cNvPr>
                <p:cNvSpPr/>
                <p:nvPr/>
              </p:nvSpPr>
              <p:spPr>
                <a:xfrm rot="657282">
                  <a:off x="2290378" y="2427370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18">
                  <a:extLst>
                    <a:ext uri="{FF2B5EF4-FFF2-40B4-BE49-F238E27FC236}">
                      <a16:creationId xmlns:a16="http://schemas.microsoft.com/office/drawing/2014/main" id="{DD210092-3C17-4954-AE35-0553980FA911}"/>
                    </a:ext>
                  </a:extLst>
                </p:cNvPr>
                <p:cNvSpPr/>
                <p:nvPr/>
              </p:nvSpPr>
              <p:spPr>
                <a:xfrm flipH="1">
                  <a:off x="1735559" y="2484523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EC67FDF-2309-42C0-9ECD-510066212226}"/>
                </a:ext>
              </a:extLst>
            </p:cNvPr>
            <p:cNvSpPr/>
            <p:nvPr/>
          </p:nvSpPr>
          <p:spPr>
            <a:xfrm rot="9451294">
              <a:off x="8990899" y="3427373"/>
              <a:ext cx="399663" cy="399663"/>
            </a:xfrm>
            <a:prstGeom prst="arc">
              <a:avLst>
                <a:gd name="adj1" fmla="val 1301219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ttsMP3.com_VoiceText_2025-1-21_21-30-46">
            <a:hlinkClick r:id="" action="ppaction://media"/>
            <a:extLst>
              <a:ext uri="{FF2B5EF4-FFF2-40B4-BE49-F238E27FC236}">
                <a16:creationId xmlns:a16="http://schemas.microsoft.com/office/drawing/2014/main" id="{7793295E-67B2-4928-822E-FCB7498061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1" name="2sec">
            <a:hlinkClick r:id="" action="ppaction://media"/>
            <a:extLst>
              <a:ext uri="{FF2B5EF4-FFF2-40B4-BE49-F238E27FC236}">
                <a16:creationId xmlns:a16="http://schemas.microsoft.com/office/drawing/2014/main" id="{3B22662E-1018-44E8-B210-F3DBBDFF58B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B1841-5B69-4A65-814C-E92200C66878}"/>
              </a:ext>
            </a:extLst>
          </p:cNvPr>
          <p:cNvGrpSpPr/>
          <p:nvPr/>
        </p:nvGrpSpPr>
        <p:grpSpPr>
          <a:xfrm>
            <a:off x="837501" y="1520536"/>
            <a:ext cx="4608924" cy="5011116"/>
            <a:chOff x="6708022" y="788259"/>
            <a:chExt cx="5224079" cy="56799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BBC0560-4270-4571-9E98-DA4D950FDBA8}"/>
                </a:ext>
              </a:extLst>
            </p:cNvPr>
            <p:cNvGrpSpPr/>
            <p:nvPr/>
          </p:nvGrpSpPr>
          <p:grpSpPr>
            <a:xfrm>
              <a:off x="6708022" y="788259"/>
              <a:ext cx="5224079" cy="5679952"/>
              <a:chOff x="6708022" y="788259"/>
              <a:chExt cx="5224079" cy="567995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491F193-F351-4F13-A6CB-716A75268FC1}"/>
                  </a:ext>
                </a:extLst>
              </p:cNvPr>
              <p:cNvGrpSpPr/>
              <p:nvPr/>
            </p:nvGrpSpPr>
            <p:grpSpPr>
              <a:xfrm flipH="1">
                <a:off x="6708022" y="788259"/>
                <a:ext cx="5224079" cy="5679952"/>
                <a:chOff x="8752623" y="2693550"/>
                <a:chExt cx="1934380" cy="2103181"/>
              </a:xfrm>
            </p:grpSpPr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E99C3464-BFA9-4595-8A60-56EEC1822975}"/>
                    </a:ext>
                  </a:extLst>
                </p:cNvPr>
                <p:cNvSpPr/>
                <p:nvPr/>
              </p:nvSpPr>
              <p:spPr>
                <a:xfrm rot="8085115">
                  <a:off x="9144592" y="3534453"/>
                  <a:ext cx="432051" cy="1215990"/>
                </a:xfrm>
                <a:custGeom>
                  <a:avLst/>
                  <a:gdLst>
                    <a:gd name="connsiteX0" fmla="*/ 0 w 50800"/>
                    <a:gd name="connsiteY0" fmla="*/ 0 h 762000"/>
                    <a:gd name="connsiteX1" fmla="*/ 50800 w 50800"/>
                    <a:gd name="connsiteY1" fmla="*/ 0 h 762000"/>
                    <a:gd name="connsiteX2" fmla="*/ 50800 w 50800"/>
                    <a:gd name="connsiteY2" fmla="*/ 762000 h 762000"/>
                    <a:gd name="connsiteX3" fmla="*/ 0 w 50800"/>
                    <a:gd name="connsiteY3" fmla="*/ 762000 h 762000"/>
                    <a:gd name="connsiteX4" fmla="*/ 0 w 50800"/>
                    <a:gd name="connsiteY4" fmla="*/ 0 h 762000"/>
                    <a:gd name="connsiteX0" fmla="*/ 0 w 95250"/>
                    <a:gd name="connsiteY0" fmla="*/ 133350 h 895350"/>
                    <a:gd name="connsiteX1" fmla="*/ 95250 w 95250"/>
                    <a:gd name="connsiteY1" fmla="*/ 0 h 895350"/>
                    <a:gd name="connsiteX2" fmla="*/ 50800 w 95250"/>
                    <a:gd name="connsiteY2" fmla="*/ 895350 h 895350"/>
                    <a:gd name="connsiteX3" fmla="*/ 0 w 95250"/>
                    <a:gd name="connsiteY3" fmla="*/ 895350 h 895350"/>
                    <a:gd name="connsiteX4" fmla="*/ 0 w 95250"/>
                    <a:gd name="connsiteY4" fmla="*/ 133350 h 895350"/>
                    <a:gd name="connsiteX0" fmla="*/ 0 w 184150"/>
                    <a:gd name="connsiteY0" fmla="*/ 50800 h 895350"/>
                    <a:gd name="connsiteX1" fmla="*/ 184150 w 184150"/>
                    <a:gd name="connsiteY1" fmla="*/ 0 h 895350"/>
                    <a:gd name="connsiteX2" fmla="*/ 139700 w 184150"/>
                    <a:gd name="connsiteY2" fmla="*/ 895350 h 895350"/>
                    <a:gd name="connsiteX3" fmla="*/ 88900 w 184150"/>
                    <a:gd name="connsiteY3" fmla="*/ 895350 h 895350"/>
                    <a:gd name="connsiteX4" fmla="*/ 0 w 184150"/>
                    <a:gd name="connsiteY4" fmla="*/ 50800 h 8953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476291 w 660441"/>
                    <a:gd name="connsiteY0" fmla="*/ 50800 h 1781950"/>
                    <a:gd name="connsiteX1" fmla="*/ 660441 w 660441"/>
                    <a:gd name="connsiteY1" fmla="*/ 0 h 1781950"/>
                    <a:gd name="connsiteX2" fmla="*/ 615991 w 660441"/>
                    <a:gd name="connsiteY2" fmla="*/ 895350 h 1781950"/>
                    <a:gd name="connsiteX3" fmla="*/ 171491 w 660441"/>
                    <a:gd name="connsiteY3" fmla="*/ 1733550 h 1781950"/>
                    <a:gd name="connsiteX4" fmla="*/ 476291 w 660441"/>
                    <a:gd name="connsiteY4" fmla="*/ 50800 h 1781950"/>
                    <a:gd name="connsiteX0" fmla="*/ 697308 w 881458"/>
                    <a:gd name="connsiteY0" fmla="*/ 50800 h 2181922"/>
                    <a:gd name="connsiteX1" fmla="*/ 881458 w 881458"/>
                    <a:gd name="connsiteY1" fmla="*/ 0 h 2181922"/>
                    <a:gd name="connsiteX2" fmla="*/ 837008 w 881458"/>
                    <a:gd name="connsiteY2" fmla="*/ 895350 h 2181922"/>
                    <a:gd name="connsiteX3" fmla="*/ 392508 w 881458"/>
                    <a:gd name="connsiteY3" fmla="*/ 1733550 h 2181922"/>
                    <a:gd name="connsiteX4" fmla="*/ 5159 w 881458"/>
                    <a:gd name="connsiteY4" fmla="*/ 2101850 h 2181922"/>
                    <a:gd name="connsiteX5" fmla="*/ 697308 w 881458"/>
                    <a:gd name="connsiteY5" fmla="*/ 50800 h 2181922"/>
                    <a:gd name="connsiteX0" fmla="*/ 694345 w 897545"/>
                    <a:gd name="connsiteY0" fmla="*/ 50800 h 2197151"/>
                    <a:gd name="connsiteX1" fmla="*/ 878495 w 897545"/>
                    <a:gd name="connsiteY1" fmla="*/ 0 h 2197151"/>
                    <a:gd name="connsiteX2" fmla="*/ 834045 w 897545"/>
                    <a:gd name="connsiteY2" fmla="*/ 895350 h 2197151"/>
                    <a:gd name="connsiteX3" fmla="*/ 897545 w 897545"/>
                    <a:gd name="connsiteY3" fmla="*/ 1854200 h 2197151"/>
                    <a:gd name="connsiteX4" fmla="*/ 2196 w 897545"/>
                    <a:gd name="connsiteY4" fmla="*/ 2101850 h 2197151"/>
                    <a:gd name="connsiteX5" fmla="*/ 694345 w 897545"/>
                    <a:gd name="connsiteY5" fmla="*/ 50800 h 2197151"/>
                    <a:gd name="connsiteX0" fmla="*/ 472833 w 676033"/>
                    <a:gd name="connsiteY0" fmla="*/ 50800 h 2032823"/>
                    <a:gd name="connsiteX1" fmla="*/ 656983 w 676033"/>
                    <a:gd name="connsiteY1" fmla="*/ 0 h 2032823"/>
                    <a:gd name="connsiteX2" fmla="*/ 612533 w 676033"/>
                    <a:gd name="connsiteY2" fmla="*/ 895350 h 2032823"/>
                    <a:gd name="connsiteX3" fmla="*/ 676033 w 676033"/>
                    <a:gd name="connsiteY3" fmla="*/ 1854200 h 2032823"/>
                    <a:gd name="connsiteX4" fmla="*/ 2934 w 676033"/>
                    <a:gd name="connsiteY4" fmla="*/ 1892300 h 2032823"/>
                    <a:gd name="connsiteX5" fmla="*/ 472833 w 676033"/>
                    <a:gd name="connsiteY5" fmla="*/ 50800 h 2032823"/>
                    <a:gd name="connsiteX0" fmla="*/ 472889 w 676089"/>
                    <a:gd name="connsiteY0" fmla="*/ 50800 h 2160032"/>
                    <a:gd name="connsiteX1" fmla="*/ 657039 w 676089"/>
                    <a:gd name="connsiteY1" fmla="*/ 0 h 2160032"/>
                    <a:gd name="connsiteX2" fmla="*/ 612589 w 676089"/>
                    <a:gd name="connsiteY2" fmla="*/ 895350 h 2160032"/>
                    <a:gd name="connsiteX3" fmla="*/ 676089 w 676089"/>
                    <a:gd name="connsiteY3" fmla="*/ 1854200 h 2160032"/>
                    <a:gd name="connsiteX4" fmla="*/ 2990 w 676089"/>
                    <a:gd name="connsiteY4" fmla="*/ 1892300 h 2160032"/>
                    <a:gd name="connsiteX5" fmla="*/ 472889 w 676089"/>
                    <a:gd name="connsiteY5" fmla="*/ 50800 h 2160032"/>
                    <a:gd name="connsiteX0" fmla="*/ 473143 w 657293"/>
                    <a:gd name="connsiteY0" fmla="*/ 50800 h 2051550"/>
                    <a:gd name="connsiteX1" fmla="*/ 657293 w 657293"/>
                    <a:gd name="connsiteY1" fmla="*/ 0 h 2051550"/>
                    <a:gd name="connsiteX2" fmla="*/ 612843 w 657293"/>
                    <a:gd name="connsiteY2" fmla="*/ 895350 h 2051550"/>
                    <a:gd name="connsiteX3" fmla="*/ 625543 w 657293"/>
                    <a:gd name="connsiteY3" fmla="*/ 1606550 h 2051550"/>
                    <a:gd name="connsiteX4" fmla="*/ 3244 w 657293"/>
                    <a:gd name="connsiteY4" fmla="*/ 1892300 h 2051550"/>
                    <a:gd name="connsiteX5" fmla="*/ 473143 w 657293"/>
                    <a:gd name="connsiteY5" fmla="*/ 50800 h 2051550"/>
                    <a:gd name="connsiteX0" fmla="*/ 472236 w 656386"/>
                    <a:gd name="connsiteY0" fmla="*/ 50800 h 2156031"/>
                    <a:gd name="connsiteX1" fmla="*/ 656386 w 656386"/>
                    <a:gd name="connsiteY1" fmla="*/ 0 h 2156031"/>
                    <a:gd name="connsiteX2" fmla="*/ 611936 w 656386"/>
                    <a:gd name="connsiteY2" fmla="*/ 895350 h 2156031"/>
                    <a:gd name="connsiteX3" fmla="*/ 624636 w 656386"/>
                    <a:gd name="connsiteY3" fmla="*/ 1606550 h 2156031"/>
                    <a:gd name="connsiteX4" fmla="*/ 2337 w 656386"/>
                    <a:gd name="connsiteY4" fmla="*/ 1892300 h 2156031"/>
                    <a:gd name="connsiteX5" fmla="*/ 472236 w 656386"/>
                    <a:gd name="connsiteY5" fmla="*/ 50800 h 2156031"/>
                    <a:gd name="connsiteX0" fmla="*/ 440579 w 624729"/>
                    <a:gd name="connsiteY0" fmla="*/ 50800 h 2149521"/>
                    <a:gd name="connsiteX1" fmla="*/ 624729 w 624729"/>
                    <a:gd name="connsiteY1" fmla="*/ 0 h 2149521"/>
                    <a:gd name="connsiteX2" fmla="*/ 580279 w 624729"/>
                    <a:gd name="connsiteY2" fmla="*/ 895350 h 2149521"/>
                    <a:gd name="connsiteX3" fmla="*/ 592979 w 624729"/>
                    <a:gd name="connsiteY3" fmla="*/ 1606550 h 2149521"/>
                    <a:gd name="connsiteX4" fmla="*/ 2430 w 624729"/>
                    <a:gd name="connsiteY4" fmla="*/ 1879600 h 2149521"/>
                    <a:gd name="connsiteX5" fmla="*/ 440579 w 624729"/>
                    <a:gd name="connsiteY5" fmla="*/ 50800 h 2149521"/>
                    <a:gd name="connsiteX0" fmla="*/ 448961 w 633111"/>
                    <a:gd name="connsiteY0" fmla="*/ 50800 h 2149521"/>
                    <a:gd name="connsiteX1" fmla="*/ 633111 w 633111"/>
                    <a:gd name="connsiteY1" fmla="*/ 0 h 2149521"/>
                    <a:gd name="connsiteX2" fmla="*/ 588661 w 633111"/>
                    <a:gd name="connsiteY2" fmla="*/ 895350 h 2149521"/>
                    <a:gd name="connsiteX3" fmla="*/ 601361 w 633111"/>
                    <a:gd name="connsiteY3" fmla="*/ 1606550 h 2149521"/>
                    <a:gd name="connsiteX4" fmla="*/ 10812 w 633111"/>
                    <a:gd name="connsiteY4" fmla="*/ 1879600 h 2149521"/>
                    <a:gd name="connsiteX5" fmla="*/ 448961 w 633111"/>
                    <a:gd name="connsiteY5" fmla="*/ 50800 h 2149521"/>
                    <a:gd name="connsiteX0" fmla="*/ 443856 w 628006"/>
                    <a:gd name="connsiteY0" fmla="*/ 50800 h 2149521"/>
                    <a:gd name="connsiteX1" fmla="*/ 628006 w 628006"/>
                    <a:gd name="connsiteY1" fmla="*/ 0 h 2149521"/>
                    <a:gd name="connsiteX2" fmla="*/ 583556 w 628006"/>
                    <a:gd name="connsiteY2" fmla="*/ 895350 h 2149521"/>
                    <a:gd name="connsiteX3" fmla="*/ 596256 w 628006"/>
                    <a:gd name="connsiteY3" fmla="*/ 1606550 h 2149521"/>
                    <a:gd name="connsiteX4" fmla="*/ 5707 w 628006"/>
                    <a:gd name="connsiteY4" fmla="*/ 1879600 h 2149521"/>
                    <a:gd name="connsiteX5" fmla="*/ 443856 w 628006"/>
                    <a:gd name="connsiteY5" fmla="*/ 50800 h 2149521"/>
                    <a:gd name="connsiteX0" fmla="*/ 472734 w 656884"/>
                    <a:gd name="connsiteY0" fmla="*/ 50800 h 2149521"/>
                    <a:gd name="connsiteX1" fmla="*/ 656884 w 656884"/>
                    <a:gd name="connsiteY1" fmla="*/ 0 h 2149521"/>
                    <a:gd name="connsiteX2" fmla="*/ 612434 w 656884"/>
                    <a:gd name="connsiteY2" fmla="*/ 895350 h 2149521"/>
                    <a:gd name="connsiteX3" fmla="*/ 625134 w 656884"/>
                    <a:gd name="connsiteY3" fmla="*/ 1606550 h 2149521"/>
                    <a:gd name="connsiteX4" fmla="*/ 34585 w 656884"/>
                    <a:gd name="connsiteY4" fmla="*/ 1879600 h 2149521"/>
                    <a:gd name="connsiteX5" fmla="*/ 472734 w 656884"/>
                    <a:gd name="connsiteY5" fmla="*/ 50800 h 2149521"/>
                    <a:gd name="connsiteX0" fmla="*/ 470442 w 654592"/>
                    <a:gd name="connsiteY0" fmla="*/ 50800 h 2149521"/>
                    <a:gd name="connsiteX1" fmla="*/ 654592 w 654592"/>
                    <a:gd name="connsiteY1" fmla="*/ 0 h 2149521"/>
                    <a:gd name="connsiteX2" fmla="*/ 610142 w 654592"/>
                    <a:gd name="connsiteY2" fmla="*/ 895350 h 2149521"/>
                    <a:gd name="connsiteX3" fmla="*/ 622842 w 654592"/>
                    <a:gd name="connsiteY3" fmla="*/ 1606550 h 2149521"/>
                    <a:gd name="connsiteX4" fmla="*/ 32293 w 654592"/>
                    <a:gd name="connsiteY4" fmla="*/ 1879600 h 2149521"/>
                    <a:gd name="connsiteX5" fmla="*/ 470442 w 654592"/>
                    <a:gd name="connsiteY5" fmla="*/ 50800 h 2149521"/>
                    <a:gd name="connsiteX0" fmla="*/ 439570 w 655470"/>
                    <a:gd name="connsiteY0" fmla="*/ 50800 h 2149521"/>
                    <a:gd name="connsiteX1" fmla="*/ 655470 w 655470"/>
                    <a:gd name="connsiteY1" fmla="*/ 0 h 2149521"/>
                    <a:gd name="connsiteX2" fmla="*/ 611020 w 655470"/>
                    <a:gd name="connsiteY2" fmla="*/ 895350 h 2149521"/>
                    <a:gd name="connsiteX3" fmla="*/ 623720 w 655470"/>
                    <a:gd name="connsiteY3" fmla="*/ 1606550 h 2149521"/>
                    <a:gd name="connsiteX4" fmla="*/ 33171 w 655470"/>
                    <a:gd name="connsiteY4" fmla="*/ 1879600 h 2149521"/>
                    <a:gd name="connsiteX5" fmla="*/ 439570 w 655470"/>
                    <a:gd name="connsiteY5" fmla="*/ 50800 h 2149521"/>
                    <a:gd name="connsiteX0" fmla="*/ 437146 w 653046"/>
                    <a:gd name="connsiteY0" fmla="*/ 50800 h 2149521"/>
                    <a:gd name="connsiteX1" fmla="*/ 653046 w 653046"/>
                    <a:gd name="connsiteY1" fmla="*/ 0 h 2149521"/>
                    <a:gd name="connsiteX2" fmla="*/ 608596 w 653046"/>
                    <a:gd name="connsiteY2" fmla="*/ 895350 h 2149521"/>
                    <a:gd name="connsiteX3" fmla="*/ 621296 w 653046"/>
                    <a:gd name="connsiteY3" fmla="*/ 1606550 h 2149521"/>
                    <a:gd name="connsiteX4" fmla="*/ 30747 w 653046"/>
                    <a:gd name="connsiteY4" fmla="*/ 1879600 h 2149521"/>
                    <a:gd name="connsiteX5" fmla="*/ 437146 w 653046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621296 w 757363"/>
                    <a:gd name="connsiteY3" fmla="*/ 1606550 h 2149521"/>
                    <a:gd name="connsiteX4" fmla="*/ 30747 w 757363"/>
                    <a:gd name="connsiteY4" fmla="*/ 1879600 h 2149521"/>
                    <a:gd name="connsiteX5" fmla="*/ 437146 w 757363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41585"/>
                    <a:gd name="connsiteY0" fmla="*/ 50800 h 2149521"/>
                    <a:gd name="connsiteX1" fmla="*/ 653046 w 741585"/>
                    <a:gd name="connsiteY1" fmla="*/ 0 h 2149521"/>
                    <a:gd name="connsiteX2" fmla="*/ 526046 w 741585"/>
                    <a:gd name="connsiteY2" fmla="*/ 920750 h 2149521"/>
                    <a:gd name="connsiteX3" fmla="*/ 240295 w 741585"/>
                    <a:gd name="connsiteY3" fmla="*/ 1968499 h 2149521"/>
                    <a:gd name="connsiteX4" fmla="*/ 621296 w 741585"/>
                    <a:gd name="connsiteY4" fmla="*/ 1606550 h 2149521"/>
                    <a:gd name="connsiteX5" fmla="*/ 30747 w 741585"/>
                    <a:gd name="connsiteY5" fmla="*/ 1879600 h 2149521"/>
                    <a:gd name="connsiteX6" fmla="*/ 437146 w 741585"/>
                    <a:gd name="connsiteY6" fmla="*/ 50800 h 2149521"/>
                    <a:gd name="connsiteX0" fmla="*/ 437146 w 763795"/>
                    <a:gd name="connsiteY0" fmla="*/ 50800 h 2149521"/>
                    <a:gd name="connsiteX1" fmla="*/ 653046 w 763795"/>
                    <a:gd name="connsiteY1" fmla="*/ 0 h 2149521"/>
                    <a:gd name="connsiteX2" fmla="*/ 526046 w 763795"/>
                    <a:gd name="connsiteY2" fmla="*/ 920750 h 2149521"/>
                    <a:gd name="connsiteX3" fmla="*/ 240295 w 763795"/>
                    <a:gd name="connsiteY3" fmla="*/ 1968499 h 2149521"/>
                    <a:gd name="connsiteX4" fmla="*/ 621296 w 763795"/>
                    <a:gd name="connsiteY4" fmla="*/ 1606550 h 2149521"/>
                    <a:gd name="connsiteX5" fmla="*/ 30747 w 763795"/>
                    <a:gd name="connsiteY5" fmla="*/ 1879600 h 2149521"/>
                    <a:gd name="connsiteX6" fmla="*/ 437146 w 763795"/>
                    <a:gd name="connsiteY6" fmla="*/ 50800 h 2149521"/>
                    <a:gd name="connsiteX0" fmla="*/ 437146 w 763795"/>
                    <a:gd name="connsiteY0" fmla="*/ 50800 h 2137254"/>
                    <a:gd name="connsiteX1" fmla="*/ 653046 w 763795"/>
                    <a:gd name="connsiteY1" fmla="*/ 0 h 2137254"/>
                    <a:gd name="connsiteX2" fmla="*/ 526046 w 763795"/>
                    <a:gd name="connsiteY2" fmla="*/ 920750 h 2137254"/>
                    <a:gd name="connsiteX3" fmla="*/ 240295 w 763795"/>
                    <a:gd name="connsiteY3" fmla="*/ 1968499 h 2137254"/>
                    <a:gd name="connsiteX4" fmla="*/ 551446 w 763795"/>
                    <a:gd name="connsiteY4" fmla="*/ 1581150 h 2137254"/>
                    <a:gd name="connsiteX5" fmla="*/ 30747 w 763795"/>
                    <a:gd name="connsiteY5" fmla="*/ 1879600 h 2137254"/>
                    <a:gd name="connsiteX6" fmla="*/ 437146 w 763795"/>
                    <a:gd name="connsiteY6" fmla="*/ 50800 h 2137254"/>
                    <a:gd name="connsiteX0" fmla="*/ 437146 w 763795"/>
                    <a:gd name="connsiteY0" fmla="*/ 50800 h 2155869"/>
                    <a:gd name="connsiteX1" fmla="*/ 653046 w 763795"/>
                    <a:gd name="connsiteY1" fmla="*/ 0 h 2155869"/>
                    <a:gd name="connsiteX2" fmla="*/ 526046 w 763795"/>
                    <a:gd name="connsiteY2" fmla="*/ 920750 h 2155869"/>
                    <a:gd name="connsiteX3" fmla="*/ 240295 w 763795"/>
                    <a:gd name="connsiteY3" fmla="*/ 1968499 h 2155869"/>
                    <a:gd name="connsiteX4" fmla="*/ 551446 w 763795"/>
                    <a:gd name="connsiteY4" fmla="*/ 1581150 h 2155869"/>
                    <a:gd name="connsiteX5" fmla="*/ 30747 w 763795"/>
                    <a:gd name="connsiteY5" fmla="*/ 1879600 h 2155869"/>
                    <a:gd name="connsiteX6" fmla="*/ 437146 w 763795"/>
                    <a:gd name="connsiteY6" fmla="*/ 50800 h 2155869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5030"/>
                    <a:gd name="connsiteX1" fmla="*/ 653046 w 763795"/>
                    <a:gd name="connsiteY1" fmla="*/ 0 h 2145030"/>
                    <a:gd name="connsiteX2" fmla="*/ 526046 w 763795"/>
                    <a:gd name="connsiteY2" fmla="*/ 920750 h 2145030"/>
                    <a:gd name="connsiteX3" fmla="*/ 240295 w 763795"/>
                    <a:gd name="connsiteY3" fmla="*/ 1968499 h 2145030"/>
                    <a:gd name="connsiteX4" fmla="*/ 595896 w 763795"/>
                    <a:gd name="connsiteY4" fmla="*/ 1568450 h 2145030"/>
                    <a:gd name="connsiteX5" fmla="*/ 30747 w 763795"/>
                    <a:gd name="connsiteY5" fmla="*/ 1879600 h 2145030"/>
                    <a:gd name="connsiteX6" fmla="*/ 437146 w 763795"/>
                    <a:gd name="connsiteY6" fmla="*/ 50800 h 2145030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795" h="2149672">
                      <a:moveTo>
                        <a:pt x="437146" y="50800"/>
                      </a:moveTo>
                      <a:lnTo>
                        <a:pt x="653046" y="0"/>
                      </a:lnTo>
                      <a:cubicBezTo>
                        <a:pt x="904929" y="444500"/>
                        <a:pt x="667863" y="698500"/>
                        <a:pt x="526046" y="920750"/>
                      </a:cubicBezTo>
                      <a:cubicBezTo>
                        <a:pt x="528162" y="1075266"/>
                        <a:pt x="54029" y="1604433"/>
                        <a:pt x="240295" y="1968499"/>
                      </a:cubicBezTo>
                      <a:cubicBezTo>
                        <a:pt x="682679" y="2019299"/>
                        <a:pt x="356712" y="1517650"/>
                        <a:pt x="595896" y="1568450"/>
                      </a:cubicBezTo>
                      <a:cubicBezTo>
                        <a:pt x="871063" y="2422525"/>
                        <a:pt x="-20053" y="2160058"/>
                        <a:pt x="30747" y="1879600"/>
                      </a:cubicBezTo>
                      <a:cubicBezTo>
                        <a:pt x="-197853" y="1446742"/>
                        <a:pt x="939855" y="279400"/>
                        <a:pt x="437146" y="50800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E549ECA-EC4E-4B11-B742-3B116F9B79D1}"/>
                    </a:ext>
                  </a:extLst>
                </p:cNvPr>
                <p:cNvGrpSpPr/>
                <p:nvPr/>
              </p:nvGrpSpPr>
              <p:grpSpPr>
                <a:xfrm rot="20615150">
                  <a:off x="9051708" y="2693550"/>
                  <a:ext cx="1635295" cy="2103181"/>
                  <a:chOff x="4618541" y="888779"/>
                  <a:chExt cx="3131140" cy="4027014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53AB6C3A-D689-4159-A13D-559A33E809BD}"/>
                      </a:ext>
                    </a:extLst>
                  </p:cNvPr>
                  <p:cNvGrpSpPr/>
                  <p:nvPr/>
                </p:nvGrpSpPr>
                <p:grpSpPr>
                  <a:xfrm>
                    <a:off x="4618541" y="888779"/>
                    <a:ext cx="3131140" cy="4027014"/>
                    <a:chOff x="4533128" y="1228876"/>
                    <a:chExt cx="3131140" cy="4027014"/>
                  </a:xfrm>
                </p:grpSpPr>
                <p:sp>
                  <p:nvSpPr>
                    <p:cNvPr id="112" name="Oval 16">
                      <a:extLst>
                        <a:ext uri="{FF2B5EF4-FFF2-40B4-BE49-F238E27FC236}">
                          <a16:creationId xmlns:a16="http://schemas.microsoft.com/office/drawing/2014/main" id="{19225AE6-3D7B-4F26-90A8-735B071F2513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883357" y="3097516"/>
                      <a:ext cx="1532501" cy="1892230"/>
                    </a:xfrm>
                    <a:custGeom>
                      <a:avLst/>
                      <a:gdLst>
                        <a:gd name="connsiteX0" fmla="*/ 0 w 1528834"/>
                        <a:gd name="connsiteY0" fmla="*/ 945466 h 1890931"/>
                        <a:gd name="connsiteX1" fmla="*/ 764417 w 1528834"/>
                        <a:gd name="connsiteY1" fmla="*/ 0 h 1890931"/>
                        <a:gd name="connsiteX2" fmla="*/ 1528834 w 1528834"/>
                        <a:gd name="connsiteY2" fmla="*/ 945466 h 1890931"/>
                        <a:gd name="connsiteX3" fmla="*/ 764417 w 1528834"/>
                        <a:gd name="connsiteY3" fmla="*/ 1890932 h 1890931"/>
                        <a:gd name="connsiteX4" fmla="*/ 0 w 1528834"/>
                        <a:gd name="connsiteY4" fmla="*/ 945466 h 1890931"/>
                        <a:gd name="connsiteX0" fmla="*/ 1834 w 1532502"/>
                        <a:gd name="connsiteY0" fmla="*/ 945466 h 1891960"/>
                        <a:gd name="connsiteX1" fmla="*/ 766251 w 1532502"/>
                        <a:gd name="connsiteY1" fmla="*/ 0 h 1891960"/>
                        <a:gd name="connsiteX2" fmla="*/ 1530668 w 1532502"/>
                        <a:gd name="connsiteY2" fmla="*/ 945466 h 1891960"/>
                        <a:gd name="connsiteX3" fmla="*/ 766251 w 1532502"/>
                        <a:gd name="connsiteY3" fmla="*/ 1890932 h 1891960"/>
                        <a:gd name="connsiteX4" fmla="*/ 1834 w 1532502"/>
                        <a:gd name="connsiteY4" fmla="*/ 945466 h 1891960"/>
                        <a:gd name="connsiteX0" fmla="*/ 1834 w 1532502"/>
                        <a:gd name="connsiteY0" fmla="*/ 946494 h 1892988"/>
                        <a:gd name="connsiteX1" fmla="*/ 766251 w 1532502"/>
                        <a:gd name="connsiteY1" fmla="*/ 1028 h 1892988"/>
                        <a:gd name="connsiteX2" fmla="*/ 1530668 w 1532502"/>
                        <a:gd name="connsiteY2" fmla="*/ 946494 h 1892988"/>
                        <a:gd name="connsiteX3" fmla="*/ 766251 w 1532502"/>
                        <a:gd name="connsiteY3" fmla="*/ 1891960 h 1892988"/>
                        <a:gd name="connsiteX4" fmla="*/ 1834 w 1532502"/>
                        <a:gd name="connsiteY4" fmla="*/ 946494 h 1892988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2502" h="1892231">
                          <a:moveTo>
                            <a:pt x="1834" y="945737"/>
                          </a:moveTo>
                          <a:cubicBezTo>
                            <a:pt x="1834" y="423571"/>
                            <a:pt x="648875" y="12971"/>
                            <a:pt x="766251" y="271"/>
                          </a:cubicBezTo>
                          <a:cubicBezTo>
                            <a:pt x="883627" y="-12429"/>
                            <a:pt x="1530668" y="423571"/>
                            <a:pt x="1530668" y="945737"/>
                          </a:cubicBezTo>
                          <a:cubicBezTo>
                            <a:pt x="1530668" y="1467903"/>
                            <a:pt x="1607527" y="1916603"/>
                            <a:pt x="766251" y="1891203"/>
                          </a:cubicBezTo>
                          <a:cubicBezTo>
                            <a:pt x="-75025" y="1865803"/>
                            <a:pt x="1834" y="1467903"/>
                            <a:pt x="1834" y="945737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3" name="Oval 17">
                      <a:extLst>
                        <a:ext uri="{FF2B5EF4-FFF2-40B4-BE49-F238E27FC236}">
                          <a16:creationId xmlns:a16="http://schemas.microsoft.com/office/drawing/2014/main" id="{3AB4B8D1-90D6-4C85-8C58-6FFFB7C88CA9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5275775" y="3218952"/>
                      <a:ext cx="869437" cy="1489947"/>
                    </a:xfrm>
                    <a:custGeom>
                      <a:avLst/>
                      <a:gdLst>
                        <a:gd name="connsiteX0" fmla="*/ 0 w 1045275"/>
                        <a:gd name="connsiteY0" fmla="*/ 744974 h 1489948"/>
                        <a:gd name="connsiteX1" fmla="*/ 522638 w 1045275"/>
                        <a:gd name="connsiteY1" fmla="*/ 0 h 1489948"/>
                        <a:gd name="connsiteX2" fmla="*/ 1045276 w 1045275"/>
                        <a:gd name="connsiteY2" fmla="*/ 744974 h 1489948"/>
                        <a:gd name="connsiteX3" fmla="*/ 522638 w 1045275"/>
                        <a:gd name="connsiteY3" fmla="*/ 1489948 h 1489948"/>
                        <a:gd name="connsiteX4" fmla="*/ 0 w 1045275"/>
                        <a:gd name="connsiteY4" fmla="*/ 744974 h 1489948"/>
                        <a:gd name="connsiteX0" fmla="*/ 0 w 918276"/>
                        <a:gd name="connsiteY0" fmla="*/ 783161 h 1490133"/>
                        <a:gd name="connsiteX1" fmla="*/ 395638 w 918276"/>
                        <a:gd name="connsiteY1" fmla="*/ 87 h 1490133"/>
                        <a:gd name="connsiteX2" fmla="*/ 918276 w 918276"/>
                        <a:gd name="connsiteY2" fmla="*/ 745061 h 1490133"/>
                        <a:gd name="connsiteX3" fmla="*/ 395638 w 918276"/>
                        <a:gd name="connsiteY3" fmla="*/ 1490035 h 1490133"/>
                        <a:gd name="connsiteX4" fmla="*/ 0 w 918276"/>
                        <a:gd name="connsiteY4" fmla="*/ 783161 h 1490133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468 w 856544"/>
                        <a:gd name="connsiteY0" fmla="*/ 783074 h 1489948"/>
                        <a:gd name="connsiteX1" fmla="*/ 410106 w 856544"/>
                        <a:gd name="connsiteY1" fmla="*/ 0 h 1489948"/>
                        <a:gd name="connsiteX2" fmla="*/ 856544 w 856544"/>
                        <a:gd name="connsiteY2" fmla="*/ 783074 h 1489948"/>
                        <a:gd name="connsiteX3" fmla="*/ 410106 w 856544"/>
                        <a:gd name="connsiteY3" fmla="*/ 1489948 h 1489948"/>
                        <a:gd name="connsiteX4" fmla="*/ 14468 w 856544"/>
                        <a:gd name="connsiteY4" fmla="*/ 783074 h 1489948"/>
                        <a:gd name="connsiteX0" fmla="*/ 14468 w 869436"/>
                        <a:gd name="connsiteY0" fmla="*/ 783074 h 1489948"/>
                        <a:gd name="connsiteX1" fmla="*/ 410106 w 869436"/>
                        <a:gd name="connsiteY1" fmla="*/ 0 h 1489948"/>
                        <a:gd name="connsiteX2" fmla="*/ 856544 w 869436"/>
                        <a:gd name="connsiteY2" fmla="*/ 783074 h 1489948"/>
                        <a:gd name="connsiteX3" fmla="*/ 410106 w 869436"/>
                        <a:gd name="connsiteY3" fmla="*/ 1489948 h 1489948"/>
                        <a:gd name="connsiteX4" fmla="*/ 14468 w 869436"/>
                        <a:gd name="connsiteY4" fmla="*/ 783074 h 1489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9436" h="1489948">
                          <a:moveTo>
                            <a:pt x="14468" y="783074"/>
                          </a:moveTo>
                          <a:cubicBezTo>
                            <a:pt x="103368" y="270036"/>
                            <a:pt x="269760" y="0"/>
                            <a:pt x="410106" y="0"/>
                          </a:cubicBezTo>
                          <a:cubicBezTo>
                            <a:pt x="550452" y="0"/>
                            <a:pt x="856544" y="371636"/>
                            <a:pt x="856544" y="783074"/>
                          </a:cubicBezTo>
                          <a:cubicBezTo>
                            <a:pt x="945444" y="1359612"/>
                            <a:pt x="550452" y="1489948"/>
                            <a:pt x="410106" y="1489948"/>
                          </a:cubicBezTo>
                          <a:cubicBezTo>
                            <a:pt x="269760" y="1489948"/>
                            <a:pt x="-74432" y="1296112"/>
                            <a:pt x="14468" y="783074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" name="Rectangle 3">
                      <a:extLst>
                        <a:ext uri="{FF2B5EF4-FFF2-40B4-BE49-F238E27FC236}">
                          <a16:creationId xmlns:a16="http://schemas.microsoft.com/office/drawing/2014/main" id="{546858DE-EE47-4583-9C31-08ECBEDAC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3032" y="1228876"/>
                      <a:ext cx="742216" cy="872722"/>
                    </a:xfrm>
                    <a:custGeom>
                      <a:avLst/>
                      <a:gdLst>
                        <a:gd name="connsiteX0" fmla="*/ 0 w 636104"/>
                        <a:gd name="connsiteY0" fmla="*/ 0 h 384313"/>
                        <a:gd name="connsiteX1" fmla="*/ 636104 w 636104"/>
                        <a:gd name="connsiteY1" fmla="*/ 0 h 384313"/>
                        <a:gd name="connsiteX2" fmla="*/ 636104 w 636104"/>
                        <a:gd name="connsiteY2" fmla="*/ 384313 h 384313"/>
                        <a:gd name="connsiteX3" fmla="*/ 0 w 636104"/>
                        <a:gd name="connsiteY3" fmla="*/ 384313 h 384313"/>
                        <a:gd name="connsiteX4" fmla="*/ 0 w 636104"/>
                        <a:gd name="connsiteY4" fmla="*/ 0 h 384313"/>
                        <a:gd name="connsiteX0" fmla="*/ 0 w 636104"/>
                        <a:gd name="connsiteY0" fmla="*/ 563218 h 947531"/>
                        <a:gd name="connsiteX1" fmla="*/ 582156 w 636104"/>
                        <a:gd name="connsiteY1" fmla="*/ 0 h 947531"/>
                        <a:gd name="connsiteX2" fmla="*/ 636104 w 636104"/>
                        <a:gd name="connsiteY2" fmla="*/ 563218 h 947531"/>
                        <a:gd name="connsiteX3" fmla="*/ 636104 w 636104"/>
                        <a:gd name="connsiteY3" fmla="*/ 947531 h 947531"/>
                        <a:gd name="connsiteX4" fmla="*/ 0 w 636104"/>
                        <a:gd name="connsiteY4" fmla="*/ 947531 h 947531"/>
                        <a:gd name="connsiteX5" fmla="*/ 0 w 636104"/>
                        <a:gd name="connsiteY5" fmla="*/ 563218 h 947531"/>
                        <a:gd name="connsiteX0" fmla="*/ 0 w 727930"/>
                        <a:gd name="connsiteY0" fmla="*/ 563218 h 947531"/>
                        <a:gd name="connsiteX1" fmla="*/ 582156 w 727930"/>
                        <a:gd name="connsiteY1" fmla="*/ 0 h 947531"/>
                        <a:gd name="connsiteX2" fmla="*/ 727930 w 727930"/>
                        <a:gd name="connsiteY2" fmla="*/ 238539 h 947531"/>
                        <a:gd name="connsiteX3" fmla="*/ 636104 w 727930"/>
                        <a:gd name="connsiteY3" fmla="*/ 563218 h 947531"/>
                        <a:gd name="connsiteX4" fmla="*/ 636104 w 727930"/>
                        <a:gd name="connsiteY4" fmla="*/ 947531 h 947531"/>
                        <a:gd name="connsiteX5" fmla="*/ 0 w 727930"/>
                        <a:gd name="connsiteY5" fmla="*/ 947531 h 947531"/>
                        <a:gd name="connsiteX6" fmla="*/ 0 w 727930"/>
                        <a:gd name="connsiteY6" fmla="*/ 563218 h 947531"/>
                        <a:gd name="connsiteX0" fmla="*/ 0 w 727931"/>
                        <a:gd name="connsiteY0" fmla="*/ 573137 h 957450"/>
                        <a:gd name="connsiteX1" fmla="*/ 582156 w 727931"/>
                        <a:gd name="connsiteY1" fmla="*/ 9919 h 957450"/>
                        <a:gd name="connsiteX2" fmla="*/ 472826 w 727931"/>
                        <a:gd name="connsiteY2" fmla="*/ 374147 h 957450"/>
                        <a:gd name="connsiteX3" fmla="*/ 727930 w 727931"/>
                        <a:gd name="connsiteY3" fmla="*/ 248458 h 957450"/>
                        <a:gd name="connsiteX4" fmla="*/ 636104 w 727931"/>
                        <a:gd name="connsiteY4" fmla="*/ 573137 h 957450"/>
                        <a:gd name="connsiteX5" fmla="*/ 636104 w 727931"/>
                        <a:gd name="connsiteY5" fmla="*/ 957450 h 957450"/>
                        <a:gd name="connsiteX6" fmla="*/ 0 w 727931"/>
                        <a:gd name="connsiteY6" fmla="*/ 957450 h 957450"/>
                        <a:gd name="connsiteX7" fmla="*/ 0 w 727931"/>
                        <a:gd name="connsiteY7" fmla="*/ 573137 h 957450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13643"/>
                        <a:gd name="connsiteY0" fmla="*/ 498920 h 883233"/>
                        <a:gd name="connsiteX1" fmla="*/ 615493 w 713643"/>
                        <a:gd name="connsiteY1" fmla="*/ 11902 h 883233"/>
                        <a:gd name="connsiteX2" fmla="*/ 472826 w 713643"/>
                        <a:gd name="connsiteY2" fmla="*/ 299930 h 883233"/>
                        <a:gd name="connsiteX3" fmla="*/ 713642 w 713643"/>
                        <a:gd name="connsiteY3" fmla="*/ 145666 h 883233"/>
                        <a:gd name="connsiteX4" fmla="*/ 636104 w 713643"/>
                        <a:gd name="connsiteY4" fmla="*/ 498920 h 883233"/>
                        <a:gd name="connsiteX5" fmla="*/ 636104 w 713643"/>
                        <a:gd name="connsiteY5" fmla="*/ 883233 h 883233"/>
                        <a:gd name="connsiteX6" fmla="*/ 0 w 713643"/>
                        <a:gd name="connsiteY6" fmla="*/ 883233 h 883233"/>
                        <a:gd name="connsiteX7" fmla="*/ 0 w 713643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20598"/>
                        <a:gd name="connsiteY0" fmla="*/ 498920 h 883233"/>
                        <a:gd name="connsiteX1" fmla="*/ 615493 w 720598"/>
                        <a:gd name="connsiteY1" fmla="*/ 11902 h 883233"/>
                        <a:gd name="connsiteX2" fmla="*/ 472826 w 720598"/>
                        <a:gd name="connsiteY2" fmla="*/ 299930 h 883233"/>
                        <a:gd name="connsiteX3" fmla="*/ 713642 w 720598"/>
                        <a:gd name="connsiteY3" fmla="*/ 145666 h 883233"/>
                        <a:gd name="connsiteX4" fmla="*/ 636104 w 720598"/>
                        <a:gd name="connsiteY4" fmla="*/ 498920 h 883233"/>
                        <a:gd name="connsiteX5" fmla="*/ 636104 w 720598"/>
                        <a:gd name="connsiteY5" fmla="*/ 883233 h 883233"/>
                        <a:gd name="connsiteX6" fmla="*/ 0 w 720598"/>
                        <a:gd name="connsiteY6" fmla="*/ 883233 h 883233"/>
                        <a:gd name="connsiteX7" fmla="*/ 0 w 720598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517042 w 713642"/>
                        <a:gd name="connsiteY4" fmla="*/ 508445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501012 h 885325"/>
                        <a:gd name="connsiteX1" fmla="*/ 615493 w 713642"/>
                        <a:gd name="connsiteY1" fmla="*/ 13994 h 885325"/>
                        <a:gd name="connsiteX2" fmla="*/ 525214 w 713642"/>
                        <a:gd name="connsiteY2" fmla="*/ 244872 h 885325"/>
                        <a:gd name="connsiteX3" fmla="*/ 713642 w 713642"/>
                        <a:gd name="connsiteY3" fmla="*/ 147758 h 885325"/>
                        <a:gd name="connsiteX4" fmla="*/ 517042 w 713642"/>
                        <a:gd name="connsiteY4" fmla="*/ 510537 h 885325"/>
                        <a:gd name="connsiteX5" fmla="*/ 636104 w 713642"/>
                        <a:gd name="connsiteY5" fmla="*/ 885325 h 885325"/>
                        <a:gd name="connsiteX6" fmla="*/ 0 w 713642"/>
                        <a:gd name="connsiteY6" fmla="*/ 885325 h 885325"/>
                        <a:gd name="connsiteX7" fmla="*/ 0 w 713642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488409 h 872722"/>
                        <a:gd name="connsiteX1" fmla="*/ 615493 w 742217"/>
                        <a:gd name="connsiteY1" fmla="*/ 1391 h 872722"/>
                        <a:gd name="connsiteX2" fmla="*/ 525214 w 742217"/>
                        <a:gd name="connsiteY2" fmla="*/ 232269 h 872722"/>
                        <a:gd name="connsiteX3" fmla="*/ 742217 w 742217"/>
                        <a:gd name="connsiteY3" fmla="*/ 163730 h 872722"/>
                        <a:gd name="connsiteX4" fmla="*/ 517042 w 742217"/>
                        <a:gd name="connsiteY4" fmla="*/ 497934 h 872722"/>
                        <a:gd name="connsiteX5" fmla="*/ 636104 w 742217"/>
                        <a:gd name="connsiteY5" fmla="*/ 872722 h 872722"/>
                        <a:gd name="connsiteX6" fmla="*/ 0 w 742217"/>
                        <a:gd name="connsiteY6" fmla="*/ 872722 h 872722"/>
                        <a:gd name="connsiteX7" fmla="*/ 0 w 742217"/>
                        <a:gd name="connsiteY7" fmla="*/ 488409 h 872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2217" h="872722">
                          <a:moveTo>
                            <a:pt x="0" y="488409"/>
                          </a:moveTo>
                          <a:cubicBezTo>
                            <a:pt x="70365" y="486200"/>
                            <a:pt x="387966" y="-15450"/>
                            <a:pt x="615493" y="1391"/>
                          </a:cubicBezTo>
                          <a:cubicBezTo>
                            <a:pt x="707792" y="-19074"/>
                            <a:pt x="500918" y="192513"/>
                            <a:pt x="525214" y="232269"/>
                          </a:cubicBezTo>
                          <a:cubicBezTo>
                            <a:pt x="549510" y="272025"/>
                            <a:pt x="642773" y="95639"/>
                            <a:pt x="742217" y="163730"/>
                          </a:cubicBezTo>
                          <a:cubicBezTo>
                            <a:pt x="687796" y="214806"/>
                            <a:pt x="542888" y="380183"/>
                            <a:pt x="517042" y="497934"/>
                          </a:cubicBezTo>
                          <a:lnTo>
                            <a:pt x="636104" y="872722"/>
                          </a:lnTo>
                          <a:lnTo>
                            <a:pt x="0" y="872722"/>
                          </a:lnTo>
                          <a:lnTo>
                            <a:pt x="0" y="488409"/>
                          </a:ln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0B064D41-7D7E-4445-BA27-2335065F51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5539" y="1573602"/>
                      <a:ext cx="817904" cy="1067543"/>
                      <a:chOff x="4825539" y="1573602"/>
                      <a:chExt cx="817904" cy="1067543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3B392F76-ED31-4E43-AC7E-41A4B3AE5BE6}"/>
                          </a:ext>
                        </a:extLst>
                      </p:cNvPr>
                      <p:cNvSpPr/>
                      <p:nvPr/>
                    </p:nvSpPr>
                    <p:spPr>
                      <a:xfrm rot="4597129">
                        <a:off x="4769377" y="1629764"/>
                        <a:ext cx="930227" cy="817904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B43A593-44C4-44F5-85D7-7AF87C28C068}"/>
                          </a:ext>
                        </a:extLst>
                      </p:cNvPr>
                      <p:cNvSpPr/>
                      <p:nvPr/>
                    </p:nvSpPr>
                    <p:spPr>
                      <a:xfrm rot="3357013">
                        <a:off x="4752314" y="1855208"/>
                        <a:ext cx="930228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E1ADDE2F-FBEB-4C1F-8B2F-FCB6F552D59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680805" y="2203913"/>
                      <a:ext cx="983463" cy="913708"/>
                      <a:chOff x="4342936" y="2212149"/>
                      <a:chExt cx="983463" cy="913708"/>
                    </a:xfrm>
                  </p:grpSpPr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B2194377-17F9-4790-80A8-C8F3E8233FC0}"/>
                          </a:ext>
                        </a:extLst>
                      </p:cNvPr>
                      <p:cNvSpPr/>
                      <p:nvPr/>
                    </p:nvSpPr>
                    <p:spPr>
                      <a:xfrm rot="1932661">
                        <a:off x="4342936" y="2212149"/>
                        <a:ext cx="930225" cy="817906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4" name="Oval 133">
                        <a:extLst>
                          <a:ext uri="{FF2B5EF4-FFF2-40B4-BE49-F238E27FC236}">
                            <a16:creationId xmlns:a16="http://schemas.microsoft.com/office/drawing/2014/main" id="{1E660AC5-3E6C-4608-B270-F70DB601F4B5}"/>
                          </a:ext>
                        </a:extLst>
                      </p:cNvPr>
                      <p:cNvSpPr/>
                      <p:nvPr/>
                    </p:nvSpPr>
                    <p:spPr>
                      <a:xfrm rot="1543862">
                        <a:off x="4396173" y="2484211"/>
                        <a:ext cx="930226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18" name="Rectangle 2">
                      <a:extLst>
                        <a:ext uri="{FF2B5EF4-FFF2-40B4-BE49-F238E27FC236}">
                          <a16:creationId xmlns:a16="http://schemas.microsoft.com/office/drawing/2014/main" id="{F06D868E-6CB2-4203-8F3E-C032909DA026}"/>
                        </a:ext>
                      </a:extLst>
                    </p:cNvPr>
                    <p:cNvSpPr/>
                    <p:nvPr/>
                  </p:nvSpPr>
                  <p:spPr>
                    <a:xfrm rot="1191291">
                      <a:off x="4921520" y="1560949"/>
                      <a:ext cx="2388899" cy="2260876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8899" h="2260875">
                          <a:moveTo>
                            <a:pt x="511872" y="161834"/>
                          </a:moveTo>
                          <a:cubicBezTo>
                            <a:pt x="1081715" y="-36949"/>
                            <a:pt x="1426273" y="-50200"/>
                            <a:pt x="1929855" y="108826"/>
                          </a:cubicBezTo>
                          <a:cubicBezTo>
                            <a:pt x="2446690" y="307609"/>
                            <a:pt x="2645472" y="1725589"/>
                            <a:pt x="1890099" y="2123155"/>
                          </a:cubicBezTo>
                          <a:cubicBezTo>
                            <a:pt x="1461612" y="2242425"/>
                            <a:pt x="1245159" y="2361694"/>
                            <a:pt x="604637" y="2123155"/>
                          </a:cubicBezTo>
                          <a:cubicBezTo>
                            <a:pt x="48046" y="2189416"/>
                            <a:pt x="-376023" y="718425"/>
                            <a:pt x="511872" y="161834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9" name="Rectangle 2">
                      <a:extLst>
                        <a:ext uri="{FF2B5EF4-FFF2-40B4-BE49-F238E27FC236}">
                          <a16:creationId xmlns:a16="http://schemas.microsoft.com/office/drawing/2014/main" id="{9E621A66-487B-441E-AABE-827156B792CA}"/>
                        </a:ext>
                      </a:extLst>
                    </p:cNvPr>
                    <p:cNvSpPr/>
                    <p:nvPr/>
                  </p:nvSpPr>
                  <p:spPr>
                    <a:xfrm rot="1287309">
                      <a:off x="5094153" y="1959491"/>
                      <a:ext cx="1911543" cy="1868630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  <a:gd name="connsiteX0" fmla="*/ 511872 w 2373849"/>
                        <a:gd name="connsiteY0" fmla="*/ 121066 h 2220107"/>
                        <a:gd name="connsiteX1" fmla="*/ 1895986 w 2373849"/>
                        <a:gd name="connsiteY1" fmla="*/ 152732 h 2220107"/>
                        <a:gd name="connsiteX2" fmla="*/ 1890099 w 2373849"/>
                        <a:gd name="connsiteY2" fmla="*/ 2082387 h 2220107"/>
                        <a:gd name="connsiteX3" fmla="*/ 604637 w 2373849"/>
                        <a:gd name="connsiteY3" fmla="*/ 2082387 h 2220107"/>
                        <a:gd name="connsiteX4" fmla="*/ 511872 w 2373849"/>
                        <a:gd name="connsiteY4" fmla="*/ 121066 h 2220107"/>
                        <a:gd name="connsiteX0" fmla="*/ 538328 w 2332566"/>
                        <a:gd name="connsiteY0" fmla="*/ 161834 h 2176202"/>
                        <a:gd name="connsiteX1" fmla="*/ 1854703 w 2332566"/>
                        <a:gd name="connsiteY1" fmla="*/ 108827 h 2176202"/>
                        <a:gd name="connsiteX2" fmla="*/ 1848816 w 2332566"/>
                        <a:gd name="connsiteY2" fmla="*/ 2038482 h 2176202"/>
                        <a:gd name="connsiteX3" fmla="*/ 563354 w 2332566"/>
                        <a:gd name="connsiteY3" fmla="*/ 2038482 h 2176202"/>
                        <a:gd name="connsiteX4" fmla="*/ 538328 w 2332566"/>
                        <a:gd name="connsiteY4" fmla="*/ 161834 h 2176202"/>
                        <a:gd name="connsiteX0" fmla="*/ 538328 w 2332566"/>
                        <a:gd name="connsiteY0" fmla="*/ 107620 h 2121988"/>
                        <a:gd name="connsiteX1" fmla="*/ 1854703 w 2332566"/>
                        <a:gd name="connsiteY1" fmla="*/ 54613 h 2121988"/>
                        <a:gd name="connsiteX2" fmla="*/ 1848816 w 2332566"/>
                        <a:gd name="connsiteY2" fmla="*/ 1984268 h 2121988"/>
                        <a:gd name="connsiteX3" fmla="*/ 563354 w 2332566"/>
                        <a:gd name="connsiteY3" fmla="*/ 1984268 h 2121988"/>
                        <a:gd name="connsiteX4" fmla="*/ 538328 w 2332566"/>
                        <a:gd name="connsiteY4" fmla="*/ 107620 h 2121988"/>
                        <a:gd name="connsiteX0" fmla="*/ 538328 w 2332566"/>
                        <a:gd name="connsiteY0" fmla="*/ 56440 h 2070808"/>
                        <a:gd name="connsiteX1" fmla="*/ 1854703 w 2332566"/>
                        <a:gd name="connsiteY1" fmla="*/ 3433 h 2070808"/>
                        <a:gd name="connsiteX2" fmla="*/ 1848816 w 2332566"/>
                        <a:gd name="connsiteY2" fmla="*/ 1933088 h 2070808"/>
                        <a:gd name="connsiteX3" fmla="*/ 563354 w 2332566"/>
                        <a:gd name="connsiteY3" fmla="*/ 1933088 h 2070808"/>
                        <a:gd name="connsiteX4" fmla="*/ 538328 w 2332566"/>
                        <a:gd name="connsiteY4" fmla="*/ 56440 h 2070808"/>
                        <a:gd name="connsiteX0" fmla="*/ 538328 w 2332566"/>
                        <a:gd name="connsiteY0" fmla="*/ 166181 h 2180549"/>
                        <a:gd name="connsiteX1" fmla="*/ 1220906 w 2332566"/>
                        <a:gd name="connsiteY1" fmla="*/ 245326 h 2180549"/>
                        <a:gd name="connsiteX2" fmla="*/ 1854703 w 2332566"/>
                        <a:gd name="connsiteY2" fmla="*/ 113174 h 2180549"/>
                        <a:gd name="connsiteX3" fmla="*/ 1848816 w 2332566"/>
                        <a:gd name="connsiteY3" fmla="*/ 2042829 h 2180549"/>
                        <a:gd name="connsiteX4" fmla="*/ 563354 w 2332566"/>
                        <a:gd name="connsiteY4" fmla="*/ 2042829 h 2180549"/>
                        <a:gd name="connsiteX5" fmla="*/ 538328 w 2332566"/>
                        <a:gd name="connsiteY5" fmla="*/ 166181 h 2180549"/>
                        <a:gd name="connsiteX0" fmla="*/ 538328 w 2143851"/>
                        <a:gd name="connsiteY0" fmla="*/ 119969 h 2134337"/>
                        <a:gd name="connsiteX1" fmla="*/ 1220906 w 2143851"/>
                        <a:gd name="connsiteY1" fmla="*/ 199114 h 2134337"/>
                        <a:gd name="connsiteX2" fmla="*/ 1854703 w 2143851"/>
                        <a:gd name="connsiteY2" fmla="*/ 66962 h 2134337"/>
                        <a:gd name="connsiteX3" fmla="*/ 2143845 w 2143851"/>
                        <a:gd name="connsiteY3" fmla="*/ 1020446 h 2134337"/>
                        <a:gd name="connsiteX4" fmla="*/ 1848816 w 2143851"/>
                        <a:gd name="connsiteY4" fmla="*/ 1996617 h 2134337"/>
                        <a:gd name="connsiteX5" fmla="*/ 563354 w 2143851"/>
                        <a:gd name="connsiteY5" fmla="*/ 1996617 h 2134337"/>
                        <a:gd name="connsiteX6" fmla="*/ 538328 w 2143851"/>
                        <a:gd name="connsiteY6" fmla="*/ 119969 h 2134337"/>
                        <a:gd name="connsiteX0" fmla="*/ 219474 w 1824997"/>
                        <a:gd name="connsiteY0" fmla="*/ 119969 h 2134337"/>
                        <a:gd name="connsiteX1" fmla="*/ 902052 w 1824997"/>
                        <a:gd name="connsiteY1" fmla="*/ 199114 h 2134337"/>
                        <a:gd name="connsiteX2" fmla="*/ 1535849 w 1824997"/>
                        <a:gd name="connsiteY2" fmla="*/ 66962 h 2134337"/>
                        <a:gd name="connsiteX3" fmla="*/ 1824991 w 1824997"/>
                        <a:gd name="connsiteY3" fmla="*/ 1020446 h 2134337"/>
                        <a:gd name="connsiteX4" fmla="*/ 1529962 w 1824997"/>
                        <a:gd name="connsiteY4" fmla="*/ 1996617 h 2134337"/>
                        <a:gd name="connsiteX5" fmla="*/ 244500 w 1824997"/>
                        <a:gd name="connsiteY5" fmla="*/ 1996617 h 2134337"/>
                        <a:gd name="connsiteX6" fmla="*/ 4515 w 1824997"/>
                        <a:gd name="connsiteY6" fmla="*/ 1155923 h 2134337"/>
                        <a:gd name="connsiteX7" fmla="*/ 219474 w 1824997"/>
                        <a:gd name="connsiteY7" fmla="*/ 119969 h 2134337"/>
                        <a:gd name="connsiteX0" fmla="*/ 219474 w 1824997"/>
                        <a:gd name="connsiteY0" fmla="*/ 91071 h 2105439"/>
                        <a:gd name="connsiteX1" fmla="*/ 902052 w 1824997"/>
                        <a:gd name="connsiteY1" fmla="*/ 170216 h 2105439"/>
                        <a:gd name="connsiteX2" fmla="*/ 1535849 w 1824997"/>
                        <a:gd name="connsiteY2" fmla="*/ 38064 h 2105439"/>
                        <a:gd name="connsiteX3" fmla="*/ 1824991 w 1824997"/>
                        <a:gd name="connsiteY3" fmla="*/ 991548 h 2105439"/>
                        <a:gd name="connsiteX4" fmla="*/ 1529962 w 1824997"/>
                        <a:gd name="connsiteY4" fmla="*/ 1967719 h 2105439"/>
                        <a:gd name="connsiteX5" fmla="*/ 244500 w 1824997"/>
                        <a:gd name="connsiteY5" fmla="*/ 1967719 h 2105439"/>
                        <a:gd name="connsiteX6" fmla="*/ 4515 w 1824997"/>
                        <a:gd name="connsiteY6" fmla="*/ 1127025 h 2105439"/>
                        <a:gd name="connsiteX7" fmla="*/ 219474 w 1824997"/>
                        <a:gd name="connsiteY7" fmla="*/ 91071 h 2105439"/>
                        <a:gd name="connsiteX0" fmla="*/ 334939 w 1940462"/>
                        <a:gd name="connsiteY0" fmla="*/ 91071 h 2105439"/>
                        <a:gd name="connsiteX1" fmla="*/ 1017517 w 1940462"/>
                        <a:gd name="connsiteY1" fmla="*/ 170216 h 2105439"/>
                        <a:gd name="connsiteX2" fmla="*/ 1651314 w 1940462"/>
                        <a:gd name="connsiteY2" fmla="*/ 38064 h 2105439"/>
                        <a:gd name="connsiteX3" fmla="*/ 1940456 w 1940462"/>
                        <a:gd name="connsiteY3" fmla="*/ 991548 h 2105439"/>
                        <a:gd name="connsiteX4" fmla="*/ 1645427 w 1940462"/>
                        <a:gd name="connsiteY4" fmla="*/ 1967719 h 2105439"/>
                        <a:gd name="connsiteX5" fmla="*/ 359965 w 1940462"/>
                        <a:gd name="connsiteY5" fmla="*/ 1967719 h 2105439"/>
                        <a:gd name="connsiteX6" fmla="*/ 119980 w 1940462"/>
                        <a:gd name="connsiteY6" fmla="*/ 1127025 h 2105439"/>
                        <a:gd name="connsiteX7" fmla="*/ 334939 w 1940462"/>
                        <a:gd name="connsiteY7" fmla="*/ 91071 h 2105439"/>
                        <a:gd name="connsiteX0" fmla="*/ 334939 w 1940462"/>
                        <a:gd name="connsiteY0" fmla="*/ 55379 h 2069747"/>
                        <a:gd name="connsiteX1" fmla="*/ 1017517 w 1940462"/>
                        <a:gd name="connsiteY1" fmla="*/ 134524 h 2069747"/>
                        <a:gd name="connsiteX2" fmla="*/ 1651314 w 1940462"/>
                        <a:gd name="connsiteY2" fmla="*/ 2372 h 2069747"/>
                        <a:gd name="connsiteX3" fmla="*/ 1940456 w 1940462"/>
                        <a:gd name="connsiteY3" fmla="*/ 955856 h 2069747"/>
                        <a:gd name="connsiteX4" fmla="*/ 1645427 w 1940462"/>
                        <a:gd name="connsiteY4" fmla="*/ 1932027 h 2069747"/>
                        <a:gd name="connsiteX5" fmla="*/ 359965 w 1940462"/>
                        <a:gd name="connsiteY5" fmla="*/ 1932027 h 2069747"/>
                        <a:gd name="connsiteX6" fmla="*/ 119980 w 1940462"/>
                        <a:gd name="connsiteY6" fmla="*/ 1091333 h 2069747"/>
                        <a:gd name="connsiteX7" fmla="*/ 334939 w 1940462"/>
                        <a:gd name="connsiteY7" fmla="*/ 55379 h 2069747"/>
                        <a:gd name="connsiteX0" fmla="*/ 334939 w 1981519"/>
                        <a:gd name="connsiteY0" fmla="*/ 55379 h 2069747"/>
                        <a:gd name="connsiteX1" fmla="*/ 1017517 w 1981519"/>
                        <a:gd name="connsiteY1" fmla="*/ 134524 h 2069747"/>
                        <a:gd name="connsiteX2" fmla="*/ 1651314 w 1981519"/>
                        <a:gd name="connsiteY2" fmla="*/ 2372 h 2069747"/>
                        <a:gd name="connsiteX3" fmla="*/ 1940456 w 1981519"/>
                        <a:gd name="connsiteY3" fmla="*/ 955856 h 2069747"/>
                        <a:gd name="connsiteX4" fmla="*/ 1645427 w 1981519"/>
                        <a:gd name="connsiteY4" fmla="*/ 1932027 h 2069747"/>
                        <a:gd name="connsiteX5" fmla="*/ 359965 w 1981519"/>
                        <a:gd name="connsiteY5" fmla="*/ 1932027 h 2069747"/>
                        <a:gd name="connsiteX6" fmla="*/ 119980 w 1981519"/>
                        <a:gd name="connsiteY6" fmla="*/ 1091333 h 2069747"/>
                        <a:gd name="connsiteX7" fmla="*/ 334939 w 1981519"/>
                        <a:gd name="connsiteY7" fmla="*/ 55379 h 2069747"/>
                        <a:gd name="connsiteX0" fmla="*/ 334939 w 2017322"/>
                        <a:gd name="connsiteY0" fmla="*/ 55379 h 2069747"/>
                        <a:gd name="connsiteX1" fmla="*/ 1017517 w 2017322"/>
                        <a:gd name="connsiteY1" fmla="*/ 134524 h 2069747"/>
                        <a:gd name="connsiteX2" fmla="*/ 1651314 w 2017322"/>
                        <a:gd name="connsiteY2" fmla="*/ 2372 h 2069747"/>
                        <a:gd name="connsiteX3" fmla="*/ 1940456 w 2017322"/>
                        <a:gd name="connsiteY3" fmla="*/ 955856 h 2069747"/>
                        <a:gd name="connsiteX4" fmla="*/ 1645427 w 2017322"/>
                        <a:gd name="connsiteY4" fmla="*/ 1932027 h 2069747"/>
                        <a:gd name="connsiteX5" fmla="*/ 359965 w 2017322"/>
                        <a:gd name="connsiteY5" fmla="*/ 1932027 h 2069747"/>
                        <a:gd name="connsiteX6" fmla="*/ 119980 w 2017322"/>
                        <a:gd name="connsiteY6" fmla="*/ 1091333 h 2069747"/>
                        <a:gd name="connsiteX7" fmla="*/ 334939 w 2017322"/>
                        <a:gd name="connsiteY7" fmla="*/ 55379 h 2069747"/>
                        <a:gd name="connsiteX0" fmla="*/ 334939 w 2053612"/>
                        <a:gd name="connsiteY0" fmla="*/ 55379 h 2069747"/>
                        <a:gd name="connsiteX1" fmla="*/ 1017517 w 2053612"/>
                        <a:gd name="connsiteY1" fmla="*/ 134524 h 2069747"/>
                        <a:gd name="connsiteX2" fmla="*/ 1651314 w 2053612"/>
                        <a:gd name="connsiteY2" fmla="*/ 2372 h 2069747"/>
                        <a:gd name="connsiteX3" fmla="*/ 1940456 w 2053612"/>
                        <a:gd name="connsiteY3" fmla="*/ 955856 h 2069747"/>
                        <a:gd name="connsiteX4" fmla="*/ 1645427 w 2053612"/>
                        <a:gd name="connsiteY4" fmla="*/ 1932027 h 2069747"/>
                        <a:gd name="connsiteX5" fmla="*/ 359965 w 2053612"/>
                        <a:gd name="connsiteY5" fmla="*/ 1932027 h 2069747"/>
                        <a:gd name="connsiteX6" fmla="*/ 119980 w 2053612"/>
                        <a:gd name="connsiteY6" fmla="*/ 1091333 h 2069747"/>
                        <a:gd name="connsiteX7" fmla="*/ 334939 w 2053612"/>
                        <a:gd name="connsiteY7" fmla="*/ 55379 h 2069747"/>
                        <a:gd name="connsiteX0" fmla="*/ 360895 w 2079568"/>
                        <a:gd name="connsiteY0" fmla="*/ 55379 h 2069747"/>
                        <a:gd name="connsiteX1" fmla="*/ 1043473 w 2079568"/>
                        <a:gd name="connsiteY1" fmla="*/ 134524 h 2069747"/>
                        <a:gd name="connsiteX2" fmla="*/ 1677270 w 2079568"/>
                        <a:gd name="connsiteY2" fmla="*/ 2372 h 2069747"/>
                        <a:gd name="connsiteX3" fmla="*/ 1966412 w 2079568"/>
                        <a:gd name="connsiteY3" fmla="*/ 955856 h 2069747"/>
                        <a:gd name="connsiteX4" fmla="*/ 1671383 w 2079568"/>
                        <a:gd name="connsiteY4" fmla="*/ 1932027 h 2069747"/>
                        <a:gd name="connsiteX5" fmla="*/ 385921 w 2079568"/>
                        <a:gd name="connsiteY5" fmla="*/ 1932027 h 2069747"/>
                        <a:gd name="connsiteX6" fmla="*/ 145936 w 2079568"/>
                        <a:gd name="connsiteY6" fmla="*/ 1091333 h 2069747"/>
                        <a:gd name="connsiteX7" fmla="*/ 360895 w 2079568"/>
                        <a:gd name="connsiteY7" fmla="*/ 55379 h 2069747"/>
                        <a:gd name="connsiteX0" fmla="*/ 418711 w 2137384"/>
                        <a:gd name="connsiteY0" fmla="*/ 55379 h 2069747"/>
                        <a:gd name="connsiteX1" fmla="*/ 1101289 w 2137384"/>
                        <a:gd name="connsiteY1" fmla="*/ 134524 h 2069747"/>
                        <a:gd name="connsiteX2" fmla="*/ 1735086 w 2137384"/>
                        <a:gd name="connsiteY2" fmla="*/ 2372 h 2069747"/>
                        <a:gd name="connsiteX3" fmla="*/ 2024228 w 2137384"/>
                        <a:gd name="connsiteY3" fmla="*/ 955856 h 2069747"/>
                        <a:gd name="connsiteX4" fmla="*/ 1729199 w 2137384"/>
                        <a:gd name="connsiteY4" fmla="*/ 1932027 h 2069747"/>
                        <a:gd name="connsiteX5" fmla="*/ 443737 w 2137384"/>
                        <a:gd name="connsiteY5" fmla="*/ 1932027 h 2069747"/>
                        <a:gd name="connsiteX6" fmla="*/ 203752 w 2137384"/>
                        <a:gd name="connsiteY6" fmla="*/ 1091333 h 2069747"/>
                        <a:gd name="connsiteX7" fmla="*/ 418711 w 2137384"/>
                        <a:gd name="connsiteY7" fmla="*/ 55379 h 2069747"/>
                        <a:gd name="connsiteX0" fmla="*/ 400556 w 2119229"/>
                        <a:gd name="connsiteY0" fmla="*/ 55379 h 2069747"/>
                        <a:gd name="connsiteX1" fmla="*/ 1083134 w 2119229"/>
                        <a:gd name="connsiteY1" fmla="*/ 134524 h 2069747"/>
                        <a:gd name="connsiteX2" fmla="*/ 1716931 w 2119229"/>
                        <a:gd name="connsiteY2" fmla="*/ 2372 h 2069747"/>
                        <a:gd name="connsiteX3" fmla="*/ 2006073 w 2119229"/>
                        <a:gd name="connsiteY3" fmla="*/ 955856 h 2069747"/>
                        <a:gd name="connsiteX4" fmla="*/ 1711044 w 2119229"/>
                        <a:gd name="connsiteY4" fmla="*/ 1932027 h 2069747"/>
                        <a:gd name="connsiteX5" fmla="*/ 425582 w 2119229"/>
                        <a:gd name="connsiteY5" fmla="*/ 1932027 h 2069747"/>
                        <a:gd name="connsiteX6" fmla="*/ 185597 w 2119229"/>
                        <a:gd name="connsiteY6" fmla="*/ 1091333 h 2069747"/>
                        <a:gd name="connsiteX7" fmla="*/ 400556 w 2119229"/>
                        <a:gd name="connsiteY7" fmla="*/ 55379 h 2069747"/>
                        <a:gd name="connsiteX0" fmla="*/ 407879 w 2126552"/>
                        <a:gd name="connsiteY0" fmla="*/ 55379 h 2069747"/>
                        <a:gd name="connsiteX1" fmla="*/ 1090457 w 2126552"/>
                        <a:gd name="connsiteY1" fmla="*/ 134524 h 2069747"/>
                        <a:gd name="connsiteX2" fmla="*/ 1724254 w 2126552"/>
                        <a:gd name="connsiteY2" fmla="*/ 2372 h 2069747"/>
                        <a:gd name="connsiteX3" fmla="*/ 2013396 w 2126552"/>
                        <a:gd name="connsiteY3" fmla="*/ 955856 h 2069747"/>
                        <a:gd name="connsiteX4" fmla="*/ 1718367 w 2126552"/>
                        <a:gd name="connsiteY4" fmla="*/ 1932027 h 2069747"/>
                        <a:gd name="connsiteX5" fmla="*/ 432905 w 2126552"/>
                        <a:gd name="connsiteY5" fmla="*/ 1932027 h 2069747"/>
                        <a:gd name="connsiteX6" fmla="*/ 177044 w 2126552"/>
                        <a:gd name="connsiteY6" fmla="*/ 1017244 h 2069747"/>
                        <a:gd name="connsiteX7" fmla="*/ 407879 w 2126552"/>
                        <a:gd name="connsiteY7" fmla="*/ 55379 h 2069747"/>
                        <a:gd name="connsiteX0" fmla="*/ 396630 w 2115303"/>
                        <a:gd name="connsiteY0" fmla="*/ 55379 h 2069747"/>
                        <a:gd name="connsiteX1" fmla="*/ 1079208 w 2115303"/>
                        <a:gd name="connsiteY1" fmla="*/ 134524 h 2069747"/>
                        <a:gd name="connsiteX2" fmla="*/ 1713005 w 2115303"/>
                        <a:gd name="connsiteY2" fmla="*/ 2372 h 2069747"/>
                        <a:gd name="connsiteX3" fmla="*/ 2002147 w 2115303"/>
                        <a:gd name="connsiteY3" fmla="*/ 955856 h 2069747"/>
                        <a:gd name="connsiteX4" fmla="*/ 1707118 w 2115303"/>
                        <a:gd name="connsiteY4" fmla="*/ 1932027 h 2069747"/>
                        <a:gd name="connsiteX5" fmla="*/ 421656 w 2115303"/>
                        <a:gd name="connsiteY5" fmla="*/ 1932027 h 2069747"/>
                        <a:gd name="connsiteX6" fmla="*/ 165795 w 2115303"/>
                        <a:gd name="connsiteY6" fmla="*/ 1017244 h 2069747"/>
                        <a:gd name="connsiteX7" fmla="*/ 396630 w 2115303"/>
                        <a:gd name="connsiteY7" fmla="*/ 55379 h 2069747"/>
                        <a:gd name="connsiteX0" fmla="*/ 399536 w 2118209"/>
                        <a:gd name="connsiteY0" fmla="*/ 55379 h 2119563"/>
                        <a:gd name="connsiteX1" fmla="*/ 1082114 w 2118209"/>
                        <a:gd name="connsiteY1" fmla="*/ 134524 h 2119563"/>
                        <a:gd name="connsiteX2" fmla="*/ 1715911 w 2118209"/>
                        <a:gd name="connsiteY2" fmla="*/ 2372 h 2119563"/>
                        <a:gd name="connsiteX3" fmla="*/ 2005053 w 2118209"/>
                        <a:gd name="connsiteY3" fmla="*/ 955856 h 2119563"/>
                        <a:gd name="connsiteX4" fmla="*/ 1710024 w 2118209"/>
                        <a:gd name="connsiteY4" fmla="*/ 1932027 h 2119563"/>
                        <a:gd name="connsiteX5" fmla="*/ 419270 w 2118209"/>
                        <a:gd name="connsiteY5" fmla="*/ 2006116 h 2119563"/>
                        <a:gd name="connsiteX6" fmla="*/ 168701 w 2118209"/>
                        <a:gd name="connsiteY6" fmla="*/ 1017244 h 2119563"/>
                        <a:gd name="connsiteX7" fmla="*/ 399536 w 2118209"/>
                        <a:gd name="connsiteY7" fmla="*/ 55379 h 2119563"/>
                        <a:gd name="connsiteX0" fmla="*/ 399536 w 2124104"/>
                        <a:gd name="connsiteY0" fmla="*/ 55379 h 2130701"/>
                        <a:gd name="connsiteX1" fmla="*/ 1082114 w 2124104"/>
                        <a:gd name="connsiteY1" fmla="*/ 134524 h 2130701"/>
                        <a:gd name="connsiteX2" fmla="*/ 1715911 w 2124104"/>
                        <a:gd name="connsiteY2" fmla="*/ 2372 h 2130701"/>
                        <a:gd name="connsiteX3" fmla="*/ 2005053 w 2124104"/>
                        <a:gd name="connsiteY3" fmla="*/ 955856 h 2130701"/>
                        <a:gd name="connsiteX4" fmla="*/ 1720608 w 2124104"/>
                        <a:gd name="connsiteY4" fmla="*/ 1969071 h 2130701"/>
                        <a:gd name="connsiteX5" fmla="*/ 419270 w 2124104"/>
                        <a:gd name="connsiteY5" fmla="*/ 2006116 h 2130701"/>
                        <a:gd name="connsiteX6" fmla="*/ 168701 w 2124104"/>
                        <a:gd name="connsiteY6" fmla="*/ 1017244 h 2130701"/>
                        <a:gd name="connsiteX7" fmla="*/ 399536 w 2124104"/>
                        <a:gd name="connsiteY7" fmla="*/ 55379 h 2130701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86876 h 2085992"/>
                        <a:gd name="connsiteX1" fmla="*/ 1082114 w 2124104"/>
                        <a:gd name="connsiteY1" fmla="*/ 89815 h 2085992"/>
                        <a:gd name="connsiteX2" fmla="*/ 1715911 w 2124104"/>
                        <a:gd name="connsiteY2" fmla="*/ 0 h 2085992"/>
                        <a:gd name="connsiteX3" fmla="*/ 2005053 w 2124104"/>
                        <a:gd name="connsiteY3" fmla="*/ 911147 h 2085992"/>
                        <a:gd name="connsiteX4" fmla="*/ 1720608 w 2124104"/>
                        <a:gd name="connsiteY4" fmla="*/ 1924362 h 2085992"/>
                        <a:gd name="connsiteX5" fmla="*/ 419270 w 2124104"/>
                        <a:gd name="connsiteY5" fmla="*/ 1961407 h 2085992"/>
                        <a:gd name="connsiteX6" fmla="*/ 168701 w 2124104"/>
                        <a:gd name="connsiteY6" fmla="*/ 972535 h 2085992"/>
                        <a:gd name="connsiteX7" fmla="*/ 399536 w 2124104"/>
                        <a:gd name="connsiteY7" fmla="*/ 86876 h 2085992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74104 h 2073220"/>
                        <a:gd name="connsiteX1" fmla="*/ 1082114 w 2124104"/>
                        <a:gd name="connsiteY1" fmla="*/ 77043 h 2073220"/>
                        <a:gd name="connsiteX2" fmla="*/ 1758247 w 2124104"/>
                        <a:gd name="connsiteY2" fmla="*/ 12630 h 2073220"/>
                        <a:gd name="connsiteX3" fmla="*/ 2005053 w 2124104"/>
                        <a:gd name="connsiteY3" fmla="*/ 898375 h 2073220"/>
                        <a:gd name="connsiteX4" fmla="*/ 1720608 w 2124104"/>
                        <a:gd name="connsiteY4" fmla="*/ 1911590 h 2073220"/>
                        <a:gd name="connsiteX5" fmla="*/ 419270 w 2124104"/>
                        <a:gd name="connsiteY5" fmla="*/ 1948635 h 2073220"/>
                        <a:gd name="connsiteX6" fmla="*/ 168701 w 2124104"/>
                        <a:gd name="connsiteY6" fmla="*/ 959763 h 2073220"/>
                        <a:gd name="connsiteX7" fmla="*/ 399536 w 2124104"/>
                        <a:gd name="connsiteY7" fmla="*/ 74104 h 2073220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77300 h 2076416"/>
                        <a:gd name="connsiteX1" fmla="*/ 1082114 w 2124104"/>
                        <a:gd name="connsiteY1" fmla="*/ 80239 h 2076416"/>
                        <a:gd name="connsiteX2" fmla="*/ 1758247 w 2124104"/>
                        <a:gd name="connsiteY2" fmla="*/ 15826 h 2076416"/>
                        <a:gd name="connsiteX3" fmla="*/ 2005053 w 2124104"/>
                        <a:gd name="connsiteY3" fmla="*/ 901571 h 2076416"/>
                        <a:gd name="connsiteX4" fmla="*/ 1720608 w 2124104"/>
                        <a:gd name="connsiteY4" fmla="*/ 1914786 h 2076416"/>
                        <a:gd name="connsiteX5" fmla="*/ 419270 w 2124104"/>
                        <a:gd name="connsiteY5" fmla="*/ 1951831 h 2076416"/>
                        <a:gd name="connsiteX6" fmla="*/ 168701 w 2124104"/>
                        <a:gd name="connsiteY6" fmla="*/ 962959 h 2076416"/>
                        <a:gd name="connsiteX7" fmla="*/ 399536 w 2124104"/>
                        <a:gd name="connsiteY7" fmla="*/ 77300 h 207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24104" h="2076416">
                          <a:moveTo>
                            <a:pt x="399536" y="77300"/>
                          </a:moveTo>
                          <a:cubicBezTo>
                            <a:pt x="653073" y="-7778"/>
                            <a:pt x="862718" y="89073"/>
                            <a:pt x="1082114" y="80239"/>
                          </a:cubicBezTo>
                          <a:cubicBezTo>
                            <a:pt x="1301510" y="71405"/>
                            <a:pt x="1598779" y="-40622"/>
                            <a:pt x="1758247" y="15826"/>
                          </a:cubicBezTo>
                          <a:cubicBezTo>
                            <a:pt x="2053193" y="72275"/>
                            <a:pt x="2006034" y="579962"/>
                            <a:pt x="2005053" y="901571"/>
                          </a:cubicBezTo>
                          <a:cubicBezTo>
                            <a:pt x="2004072" y="1223180"/>
                            <a:pt x="2413035" y="1603912"/>
                            <a:pt x="1720608" y="1914786"/>
                          </a:cubicBezTo>
                          <a:cubicBezTo>
                            <a:pt x="1292121" y="2034056"/>
                            <a:pt x="1059792" y="2190370"/>
                            <a:pt x="419270" y="1951831"/>
                          </a:cubicBezTo>
                          <a:cubicBezTo>
                            <a:pt x="-278095" y="1669183"/>
                            <a:pt x="86082" y="1338184"/>
                            <a:pt x="168701" y="962959"/>
                          </a:cubicBezTo>
                          <a:cubicBezTo>
                            <a:pt x="164530" y="650184"/>
                            <a:pt x="43908" y="263582"/>
                            <a:pt x="399536" y="77300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CDE7E256-0718-4201-A78D-E859235246B5}"/>
                        </a:ext>
                      </a:extLst>
                    </p:cNvPr>
                    <p:cNvSpPr/>
                    <p:nvPr/>
                  </p:nvSpPr>
                  <p:spPr>
                    <a:xfrm rot="1509862">
                      <a:off x="6240834" y="2513483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67318580-4923-402F-AFAA-6855092B2468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679283" y="2330696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D25D2941-2B2C-4E00-A8DE-EBDD8E67843D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725592" y="2492130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E01F73E1-657F-4A4B-99C1-C133CB694710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6234694" y="2658387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4" name="Rectangle 3">
                      <a:extLst>
                        <a:ext uri="{FF2B5EF4-FFF2-40B4-BE49-F238E27FC236}">
                          <a16:creationId xmlns:a16="http://schemas.microsoft.com/office/drawing/2014/main" id="{BCC543FC-E445-4A4C-B4AA-0A106FB51B4D}"/>
                        </a:ext>
                      </a:extLst>
                    </p:cNvPr>
                    <p:cNvSpPr/>
                    <p:nvPr/>
                  </p:nvSpPr>
                  <p:spPr>
                    <a:xfrm rot="1840005">
                      <a:off x="6224260" y="1575839"/>
                      <a:ext cx="506267" cy="429422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26C125EA-C13E-4EA7-BDF3-EC8783FBBFFD}"/>
                        </a:ext>
                      </a:extLst>
                    </p:cNvPr>
                    <p:cNvSpPr/>
                    <p:nvPr/>
                  </p:nvSpPr>
                  <p:spPr>
                    <a:xfrm rot="2865452" flipH="1">
                      <a:off x="6011974" y="2957260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3B86AA1A-8F39-472E-8754-3E1EF5A5C301}"/>
                        </a:ext>
                      </a:extLst>
                    </p:cNvPr>
                    <p:cNvSpPr/>
                    <p:nvPr/>
                  </p:nvSpPr>
                  <p:spPr>
                    <a:xfrm rot="20649958">
                      <a:off x="5795402" y="2888865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7" name="Rectangle 19">
                      <a:extLst>
                        <a:ext uri="{FF2B5EF4-FFF2-40B4-BE49-F238E27FC236}">
                          <a16:creationId xmlns:a16="http://schemas.microsoft.com/office/drawing/2014/main" id="{382DF49D-66EF-43A3-89B9-E46A62D3C2E6}"/>
                        </a:ext>
                      </a:extLst>
                    </p:cNvPr>
                    <p:cNvSpPr/>
                    <p:nvPr/>
                  </p:nvSpPr>
                  <p:spPr>
                    <a:xfrm rot="984850" flipH="1">
                      <a:off x="5678622" y="4858366"/>
                      <a:ext cx="629950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8" name="Rectangle 19">
                      <a:extLst>
                        <a:ext uri="{FF2B5EF4-FFF2-40B4-BE49-F238E27FC236}">
                          <a16:creationId xmlns:a16="http://schemas.microsoft.com/office/drawing/2014/main" id="{C9E0047A-E0C2-442B-ADFE-E3AD20831DE6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533128" y="4520922"/>
                      <a:ext cx="629949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9" name="Rectangle 3">
                      <a:extLst>
                        <a:ext uri="{FF2B5EF4-FFF2-40B4-BE49-F238E27FC236}">
                          <a16:creationId xmlns:a16="http://schemas.microsoft.com/office/drawing/2014/main" id="{20B5AE97-BCA8-4DB5-9139-DD21830916B7}"/>
                        </a:ext>
                      </a:extLst>
                    </p:cNvPr>
                    <p:cNvSpPr/>
                    <p:nvPr/>
                  </p:nvSpPr>
                  <p:spPr>
                    <a:xfrm rot="2821226" flipH="1">
                      <a:off x="5718506" y="4678320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0" name="Rectangle 3">
                      <a:extLst>
                        <a:ext uri="{FF2B5EF4-FFF2-40B4-BE49-F238E27FC236}">
                          <a16:creationId xmlns:a16="http://schemas.microsoft.com/office/drawing/2014/main" id="{9057E9B4-20AA-4F04-BA91-E406933B55AB}"/>
                        </a:ext>
                      </a:extLst>
                    </p:cNvPr>
                    <p:cNvSpPr/>
                    <p:nvPr/>
                  </p:nvSpPr>
                  <p:spPr>
                    <a:xfrm rot="20748474">
                      <a:off x="4897333" y="4428549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7E28B499-9CA8-4F47-89B7-215E28673BCD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5745993" y="2374798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8AD49E50-A31F-40B8-A131-4C2D48420594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6428691" y="2603872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403540D7-4E45-4E84-9DDC-67C371AC6AFE}"/>
                      </a:ext>
                    </a:extLst>
                  </p:cNvPr>
                  <p:cNvSpPr/>
                  <p:nvPr/>
                </p:nvSpPr>
                <p:spPr>
                  <a:xfrm rot="4101168" flipH="1">
                    <a:off x="5942656" y="2560154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Arc 65">
                    <a:extLst>
                      <a:ext uri="{FF2B5EF4-FFF2-40B4-BE49-F238E27FC236}">
                        <a16:creationId xmlns:a16="http://schemas.microsoft.com/office/drawing/2014/main" id="{FBD40890-9FF0-444A-8210-1A0C27FCF80B}"/>
                      </a:ext>
                    </a:extLst>
                  </p:cNvPr>
                  <p:cNvSpPr/>
                  <p:nvPr/>
                </p:nvSpPr>
                <p:spPr>
                  <a:xfrm rot="19112413">
                    <a:off x="5303699" y="2362950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E98CD7A-AE74-4B59-BA07-E892E9A6A8F6}"/>
                  </a:ext>
                </a:extLst>
              </p:cNvPr>
              <p:cNvGrpSpPr/>
              <p:nvPr/>
            </p:nvGrpSpPr>
            <p:grpSpPr>
              <a:xfrm>
                <a:off x="8157292" y="4384339"/>
                <a:ext cx="2039310" cy="1612704"/>
                <a:chOff x="1735559" y="2427370"/>
                <a:chExt cx="661880" cy="523421"/>
              </a:xfrm>
            </p:grpSpPr>
            <p:sp>
              <p:nvSpPr>
                <p:cNvPr id="58" name="Oval 18">
                  <a:extLst>
                    <a:ext uri="{FF2B5EF4-FFF2-40B4-BE49-F238E27FC236}">
                      <a16:creationId xmlns:a16="http://schemas.microsoft.com/office/drawing/2014/main" id="{691D7E8C-8A4E-4771-B1C9-6EC70FA68E7A}"/>
                    </a:ext>
                  </a:extLst>
                </p:cNvPr>
                <p:cNvSpPr/>
                <p:nvPr/>
              </p:nvSpPr>
              <p:spPr>
                <a:xfrm rot="19726873" flipH="1">
                  <a:off x="1837275" y="2477459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18">
                  <a:extLst>
                    <a:ext uri="{FF2B5EF4-FFF2-40B4-BE49-F238E27FC236}">
                      <a16:creationId xmlns:a16="http://schemas.microsoft.com/office/drawing/2014/main" id="{D003CE86-8157-4F48-BE05-B132FDF0F407}"/>
                    </a:ext>
                  </a:extLst>
                </p:cNvPr>
                <p:cNvSpPr/>
                <p:nvPr/>
              </p:nvSpPr>
              <p:spPr>
                <a:xfrm rot="1199667" flipH="1">
                  <a:off x="2222614" y="2446242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18">
                  <a:extLst>
                    <a:ext uri="{FF2B5EF4-FFF2-40B4-BE49-F238E27FC236}">
                      <a16:creationId xmlns:a16="http://schemas.microsoft.com/office/drawing/2014/main" id="{4D4AD322-918E-47EE-B047-B3AC2A13D125}"/>
                    </a:ext>
                  </a:extLst>
                </p:cNvPr>
                <p:cNvSpPr/>
                <p:nvPr/>
              </p:nvSpPr>
              <p:spPr>
                <a:xfrm rot="657282">
                  <a:off x="2290378" y="2427370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18">
                  <a:extLst>
                    <a:ext uri="{FF2B5EF4-FFF2-40B4-BE49-F238E27FC236}">
                      <a16:creationId xmlns:a16="http://schemas.microsoft.com/office/drawing/2014/main" id="{3A87A704-A21D-4404-9AF6-745FFB3F8B0F}"/>
                    </a:ext>
                  </a:extLst>
                </p:cNvPr>
                <p:cNvSpPr/>
                <p:nvPr/>
              </p:nvSpPr>
              <p:spPr>
                <a:xfrm flipH="1">
                  <a:off x="1735559" y="2484523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89EB896-8E2E-4DD4-9CB5-2A1B98932C2E}"/>
                </a:ext>
              </a:extLst>
            </p:cNvPr>
            <p:cNvSpPr/>
            <p:nvPr/>
          </p:nvSpPr>
          <p:spPr>
            <a:xfrm rot="9451294">
              <a:off x="8990899" y="3427373"/>
              <a:ext cx="399663" cy="399663"/>
            </a:xfrm>
            <a:prstGeom prst="arc">
              <a:avLst>
                <a:gd name="adj1" fmla="val 1301219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96FE8A6-D3BC-4EF2-8DA1-654A20B4B9B7}"/>
              </a:ext>
            </a:extLst>
          </p:cNvPr>
          <p:cNvGrpSpPr/>
          <p:nvPr/>
        </p:nvGrpSpPr>
        <p:grpSpPr>
          <a:xfrm>
            <a:off x="7065787" y="1123909"/>
            <a:ext cx="4820839" cy="4835863"/>
            <a:chOff x="1981107" y="753140"/>
            <a:chExt cx="4719535" cy="4734242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45D3B07-C916-45E2-9C90-CFAA983BA232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3F518F2-1F52-4441-AB75-3A2529583A60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: Rounded Corners 86">
              <a:extLst>
                <a:ext uri="{FF2B5EF4-FFF2-40B4-BE49-F238E27FC236}">
                  <a16:creationId xmlns:a16="http://schemas.microsoft.com/office/drawing/2014/main" id="{4A12D30E-102F-4F27-A0B2-5474427D779D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rgbClr val="FBC462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87">
              <a:extLst>
                <a:ext uri="{FF2B5EF4-FFF2-40B4-BE49-F238E27FC236}">
                  <a16:creationId xmlns:a16="http://schemas.microsoft.com/office/drawing/2014/main" id="{60565207-8111-4F61-B01A-BBD4DEAE006D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adFill>
              <a:gsLst>
                <a:gs pos="0">
                  <a:srgbClr val="A0C860"/>
                </a:gs>
                <a:gs pos="15000">
                  <a:srgbClr val="B5D27E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A47D760-0B4C-4E5E-AE0C-4B086D3471E5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0CF111DF-6F83-43AE-A285-DE053A0D7A77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3B3D5332-1D54-4C7F-ADD4-660A5FC29090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3000">
                  <a:srgbClr val="A0C860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4AC8457C-57B9-4E9A-9129-3812077CE001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6000">
                  <a:srgbClr val="A0C860"/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F29B725-968C-4DF9-A08F-6264235A3C1A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DAEC27A6-8987-4FC3-BDEE-19F513223A4A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0FFD182-110B-48E6-A9DA-B13FC6334E19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21-31-39">
            <a:hlinkClick r:id="" action="ppaction://media"/>
            <a:extLst>
              <a:ext uri="{FF2B5EF4-FFF2-40B4-BE49-F238E27FC236}">
                <a16:creationId xmlns:a16="http://schemas.microsoft.com/office/drawing/2014/main" id="{417D0AB8-2F45-4F07-B725-7920DCBE7D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7580" y="3501001"/>
            <a:ext cx="609600" cy="609600"/>
          </a:xfrm>
          <a:prstGeom prst="rect">
            <a:avLst/>
          </a:prstGeom>
        </p:spPr>
      </p:pic>
      <p:pic>
        <p:nvPicPr>
          <p:cNvPr id="67" name="2sec">
            <a:hlinkClick r:id="" action="ppaction://media"/>
            <a:extLst>
              <a:ext uri="{FF2B5EF4-FFF2-40B4-BE49-F238E27FC236}">
                <a16:creationId xmlns:a16="http://schemas.microsoft.com/office/drawing/2014/main" id="{79B4577F-B0A9-4666-A7EC-0DD5DDBE52A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  <p:pic>
        <p:nvPicPr>
          <p:cNvPr id="3" name="ttsMP3.com_VoiceText_2025-1-21_21-32-20">
            <a:hlinkClick r:id="" action="ppaction://media"/>
            <a:extLst>
              <a:ext uri="{FF2B5EF4-FFF2-40B4-BE49-F238E27FC236}">
                <a16:creationId xmlns:a16="http://schemas.microsoft.com/office/drawing/2014/main" id="{3F21D237-0E92-4435-A991-CF055610CDC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512269" y="1653234"/>
            <a:ext cx="609600" cy="609600"/>
          </a:xfrm>
          <a:prstGeom prst="rect">
            <a:avLst/>
          </a:prstGeom>
        </p:spPr>
      </p:pic>
      <p:pic>
        <p:nvPicPr>
          <p:cNvPr id="68" name="2sec">
            <a:hlinkClick r:id="" action="ppaction://media"/>
            <a:extLst>
              <a:ext uri="{FF2B5EF4-FFF2-40B4-BE49-F238E27FC236}">
                <a16:creationId xmlns:a16="http://schemas.microsoft.com/office/drawing/2014/main" id="{ED010DC6-050A-4201-9969-DE59D77D70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26529" y="16043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4157ED8-357D-40C7-8132-12FC0F1EEF4A}"/>
              </a:ext>
            </a:extLst>
          </p:cNvPr>
          <p:cNvGrpSpPr/>
          <p:nvPr/>
        </p:nvGrpSpPr>
        <p:grpSpPr>
          <a:xfrm rot="21385803" flipH="1">
            <a:off x="7131014" y="490749"/>
            <a:ext cx="4716654" cy="5914837"/>
            <a:chOff x="4301003" y="827935"/>
            <a:chExt cx="3486115" cy="437170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C8077A-ECA7-4185-B298-DF33C9EB871A}"/>
                </a:ext>
              </a:extLst>
            </p:cNvPr>
            <p:cNvGrpSpPr/>
            <p:nvPr/>
          </p:nvGrpSpPr>
          <p:grpSpPr>
            <a:xfrm>
              <a:off x="4301003" y="827935"/>
              <a:ext cx="3486115" cy="4371701"/>
              <a:chOff x="4215590" y="1168032"/>
              <a:chExt cx="3486115" cy="4371701"/>
            </a:xfrm>
          </p:grpSpPr>
          <p:sp>
            <p:nvSpPr>
              <p:cNvPr id="74" name="Rectangle 19">
                <a:extLst>
                  <a:ext uri="{FF2B5EF4-FFF2-40B4-BE49-F238E27FC236}">
                    <a16:creationId xmlns:a16="http://schemas.microsoft.com/office/drawing/2014/main" id="{64EA65DC-35F1-44A4-BE04-7FBD9572910D}"/>
                  </a:ext>
                </a:extLst>
              </p:cNvPr>
              <p:cNvSpPr/>
              <p:nvPr/>
            </p:nvSpPr>
            <p:spPr>
              <a:xfrm rot="10585803" flipH="1">
                <a:off x="5150765" y="4200451"/>
                <a:ext cx="1743644" cy="895652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E20F9640-3F23-43AC-ADAC-49935776A7A9}"/>
                  </a:ext>
                </a:extLst>
              </p:cNvPr>
              <p:cNvSpPr/>
              <p:nvPr/>
            </p:nvSpPr>
            <p:spPr>
              <a:xfrm rot="1054912" flipH="1">
                <a:off x="4786884" y="4760713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16">
                <a:extLst>
                  <a:ext uri="{FF2B5EF4-FFF2-40B4-BE49-F238E27FC236}">
                    <a16:creationId xmlns:a16="http://schemas.microsoft.com/office/drawing/2014/main" id="{2CF0CD66-01A2-4FA8-B9FC-9BE767040A2E}"/>
                  </a:ext>
                </a:extLst>
              </p:cNvPr>
              <p:cNvSpPr/>
              <p:nvPr/>
            </p:nvSpPr>
            <p:spPr>
              <a:xfrm>
                <a:off x="5235101" y="3302430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17">
                <a:extLst>
                  <a:ext uri="{FF2B5EF4-FFF2-40B4-BE49-F238E27FC236}">
                    <a16:creationId xmlns:a16="http://schemas.microsoft.com/office/drawing/2014/main" id="{A0165B79-E650-4F41-B15B-E1F1A8BA6B70}"/>
                  </a:ext>
                </a:extLst>
              </p:cNvPr>
              <p:cNvSpPr/>
              <p:nvPr/>
            </p:nvSpPr>
            <p:spPr>
              <a:xfrm>
                <a:off x="5466710" y="3404498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B204BF34-7F90-4CF9-A84E-8D5F236908AE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27BE99F-E307-43ED-B9D7-00A0083848C2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ABA6721-9EC9-4E19-9691-4B2B0DB922B1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13ABBCE-0AED-4992-875D-C6C57B3C8F19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745EE0F-7A7A-4A9F-B6D3-056523E6035E}"/>
                  </a:ext>
                </a:extLst>
              </p:cNvPr>
              <p:cNvGrpSpPr/>
              <p:nvPr/>
            </p:nvGrpSpPr>
            <p:grpSpPr>
              <a:xfrm flipH="1">
                <a:off x="6718241" y="1904341"/>
                <a:ext cx="983464" cy="913708"/>
                <a:chOff x="4305499" y="1912577"/>
                <a:chExt cx="983464" cy="913708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1473021-DA30-4972-B3D0-7C1173ECC3BE}"/>
                    </a:ext>
                  </a:extLst>
                </p:cNvPr>
                <p:cNvSpPr/>
                <p:nvPr/>
              </p:nvSpPr>
              <p:spPr>
                <a:xfrm rot="1932661">
                  <a:off x="4305499" y="191257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A809DE5-FDB8-402E-B6AC-F167A5214871}"/>
                    </a:ext>
                  </a:extLst>
                </p:cNvPr>
                <p:cNvSpPr/>
                <p:nvPr/>
              </p:nvSpPr>
              <p:spPr>
                <a:xfrm rot="1543862">
                  <a:off x="4358737" y="218463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2">
                <a:extLst>
                  <a:ext uri="{FF2B5EF4-FFF2-40B4-BE49-F238E27FC236}">
                    <a16:creationId xmlns:a16="http://schemas.microsoft.com/office/drawing/2014/main" id="{3B1B3761-92D8-41F2-A0A9-0132DE8DFCA2}"/>
                  </a:ext>
                </a:extLst>
              </p:cNvPr>
              <p:cNvSpPr/>
              <p:nvPr/>
            </p:nvSpPr>
            <p:spPr>
              <a:xfrm>
                <a:off x="4832869" y="1561884"/>
                <a:ext cx="2331746" cy="2241119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06866 w 2383893"/>
                  <a:gd name="connsiteY0" fmla="*/ 161834 h 2299249"/>
                  <a:gd name="connsiteX1" fmla="*/ 1924849 w 2383893"/>
                  <a:gd name="connsiteY1" fmla="*/ 108826 h 2299249"/>
                  <a:gd name="connsiteX2" fmla="*/ 1885093 w 2383893"/>
                  <a:gd name="connsiteY2" fmla="*/ 2123155 h 2299249"/>
                  <a:gd name="connsiteX3" fmla="*/ 613066 w 2383893"/>
                  <a:gd name="connsiteY3" fmla="*/ 2181200 h 2299249"/>
                  <a:gd name="connsiteX4" fmla="*/ 506866 w 2383893"/>
                  <a:gd name="connsiteY4" fmla="*/ 161834 h 2299249"/>
                  <a:gd name="connsiteX0" fmla="*/ 460412 w 2337439"/>
                  <a:gd name="connsiteY0" fmla="*/ 161834 h 2299249"/>
                  <a:gd name="connsiteX1" fmla="*/ 1878395 w 2337439"/>
                  <a:gd name="connsiteY1" fmla="*/ 108826 h 2299249"/>
                  <a:gd name="connsiteX2" fmla="*/ 1838639 w 2337439"/>
                  <a:gd name="connsiteY2" fmla="*/ 2123155 h 2299249"/>
                  <a:gd name="connsiteX3" fmla="*/ 566612 w 2337439"/>
                  <a:gd name="connsiteY3" fmla="*/ 2181200 h 2299249"/>
                  <a:gd name="connsiteX4" fmla="*/ 460412 w 2337439"/>
                  <a:gd name="connsiteY4" fmla="*/ 161834 h 2299249"/>
                  <a:gd name="connsiteX0" fmla="*/ 460412 w 2337439"/>
                  <a:gd name="connsiteY0" fmla="*/ 161834 h 2260981"/>
                  <a:gd name="connsiteX1" fmla="*/ 1878395 w 2337439"/>
                  <a:gd name="connsiteY1" fmla="*/ 108826 h 2260981"/>
                  <a:gd name="connsiteX2" fmla="*/ 1838639 w 2337439"/>
                  <a:gd name="connsiteY2" fmla="*/ 2123155 h 2260981"/>
                  <a:gd name="connsiteX3" fmla="*/ 566612 w 2337439"/>
                  <a:gd name="connsiteY3" fmla="*/ 2181200 h 2260981"/>
                  <a:gd name="connsiteX4" fmla="*/ 460412 w 2337439"/>
                  <a:gd name="connsiteY4" fmla="*/ 161834 h 2260981"/>
                  <a:gd name="connsiteX0" fmla="*/ 454719 w 2331746"/>
                  <a:gd name="connsiteY0" fmla="*/ 161834 h 2241119"/>
                  <a:gd name="connsiteX1" fmla="*/ 1872702 w 2331746"/>
                  <a:gd name="connsiteY1" fmla="*/ 108826 h 2241119"/>
                  <a:gd name="connsiteX2" fmla="*/ 1832946 w 2331746"/>
                  <a:gd name="connsiteY2" fmla="*/ 2123155 h 2241119"/>
                  <a:gd name="connsiteX3" fmla="*/ 578640 w 2331746"/>
                  <a:gd name="connsiteY3" fmla="*/ 2150653 h 2241119"/>
                  <a:gd name="connsiteX4" fmla="*/ 454719 w 2331746"/>
                  <a:gd name="connsiteY4" fmla="*/ 161834 h 224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1746" h="2241119">
                    <a:moveTo>
                      <a:pt x="454719" y="161834"/>
                    </a:moveTo>
                    <a:cubicBezTo>
                      <a:pt x="1024562" y="-36949"/>
                      <a:pt x="1369120" y="-50200"/>
                      <a:pt x="1872702" y="108826"/>
                    </a:cubicBezTo>
                    <a:cubicBezTo>
                      <a:pt x="2389537" y="307609"/>
                      <a:pt x="2588319" y="1725589"/>
                      <a:pt x="1832946" y="2123155"/>
                    </a:cubicBezTo>
                    <a:cubicBezTo>
                      <a:pt x="1404459" y="2242425"/>
                      <a:pt x="1194121" y="2302430"/>
                      <a:pt x="578640" y="2150653"/>
                    </a:cubicBezTo>
                    <a:cubicBezTo>
                      <a:pt x="185205" y="2000645"/>
                      <a:pt x="-433176" y="718425"/>
                      <a:pt x="454719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">
                <a:extLst>
                  <a:ext uri="{FF2B5EF4-FFF2-40B4-BE49-F238E27FC236}">
                    <a16:creationId xmlns:a16="http://schemas.microsoft.com/office/drawing/2014/main" id="{89FD5816-E63A-4671-A986-7815AF0992F1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7C60422-BCD2-40D2-8C84-87E7DB607AAF}"/>
                  </a:ext>
                </a:extLst>
              </p:cNvPr>
              <p:cNvSpPr/>
              <p:nvPr/>
            </p:nvSpPr>
            <p:spPr>
              <a:xfrm>
                <a:off x="6265102" y="2332347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163F377-F64A-49F9-98B9-989D610E5B29}"/>
                  </a:ext>
                </a:extLst>
              </p:cNvPr>
              <p:cNvSpPr/>
              <p:nvPr/>
            </p:nvSpPr>
            <p:spPr>
              <a:xfrm>
                <a:off x="5513502" y="2382704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8440DCF-53C4-433B-9815-F1F2C60741BB}"/>
                  </a:ext>
                </a:extLst>
              </p:cNvPr>
              <p:cNvSpPr/>
              <p:nvPr/>
            </p:nvSpPr>
            <p:spPr>
              <a:xfrm>
                <a:off x="5563228" y="2440142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24E82F-2D3B-44A8-8A86-FD3AF14F54E9}"/>
                  </a:ext>
                </a:extLst>
              </p:cNvPr>
              <p:cNvSpPr/>
              <p:nvPr/>
            </p:nvSpPr>
            <p:spPr>
              <a:xfrm>
                <a:off x="6304631" y="2414831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147620A-C552-49B2-8A89-952762036AB8}"/>
                  </a:ext>
                </a:extLst>
              </p:cNvPr>
              <p:cNvSpPr/>
              <p:nvPr/>
            </p:nvSpPr>
            <p:spPr>
              <a:xfrm rot="19447059">
                <a:off x="5845590" y="2940100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4064BC2-C69B-4F0E-BAA6-DCB6E9922FAA}"/>
                  </a:ext>
                </a:extLst>
              </p:cNvPr>
              <p:cNvSpPr/>
              <p:nvPr/>
            </p:nvSpPr>
            <p:spPr>
              <a:xfrm rot="2152941" flipH="1">
                <a:off x="6097656" y="2932547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8992412B-1EEE-426F-858C-B5519738F226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id="{21F816A2-6BC1-4D55-9AAD-FA8F99C00BAB}"/>
                  </a:ext>
                </a:extLst>
              </p:cNvPr>
              <p:cNvSpPr/>
              <p:nvPr/>
            </p:nvSpPr>
            <p:spPr>
              <a:xfrm rot="6687764">
                <a:off x="5225006" y="4546393"/>
                <a:ext cx="563652" cy="1039690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B528AC6E-BB7E-4C01-BE46-E4CBA3687C01}"/>
                  </a:ext>
                </a:extLst>
              </p:cNvPr>
              <p:cNvSpPr/>
              <p:nvPr/>
            </p:nvSpPr>
            <p:spPr>
              <a:xfrm rot="20397690" flipH="1">
                <a:off x="5282587" y="393777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3">
                <a:extLst>
                  <a:ext uri="{FF2B5EF4-FFF2-40B4-BE49-F238E27FC236}">
                    <a16:creationId xmlns:a16="http://schemas.microsoft.com/office/drawing/2014/main" id="{137AE56F-8F7B-407E-B3DA-996762C149E0}"/>
                  </a:ext>
                </a:extLst>
              </p:cNvPr>
              <p:cNvSpPr/>
              <p:nvPr/>
            </p:nvSpPr>
            <p:spPr>
              <a:xfrm rot="16222126" flipH="1">
                <a:off x="5224925" y="3977778"/>
                <a:ext cx="334669" cy="226182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4096839F-09F4-4AA5-B5B6-0BAD652240AB}"/>
                  </a:ext>
                </a:extLst>
              </p:cNvPr>
              <p:cNvSpPr/>
              <p:nvPr/>
            </p:nvSpPr>
            <p:spPr>
              <a:xfrm rot="8869788" flipH="1">
                <a:off x="6043771" y="4671396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3">
                <a:extLst>
                  <a:ext uri="{FF2B5EF4-FFF2-40B4-BE49-F238E27FC236}">
                    <a16:creationId xmlns:a16="http://schemas.microsoft.com/office/drawing/2014/main" id="{F5273256-7A11-4835-A79B-2144E328EE20}"/>
                  </a:ext>
                </a:extLst>
              </p:cNvPr>
              <p:cNvSpPr/>
              <p:nvPr/>
            </p:nvSpPr>
            <p:spPr>
              <a:xfrm rot="13829517">
                <a:off x="6279916" y="4487832"/>
                <a:ext cx="495657" cy="960927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1682CDDC-4F3C-4AFC-A015-EC1C6BE9A05A}"/>
                  </a:ext>
                </a:extLst>
              </p:cNvPr>
              <p:cNvSpPr/>
              <p:nvPr/>
            </p:nvSpPr>
            <p:spPr>
              <a:xfrm rot="19965813" flipH="1">
                <a:off x="6129326" y="348011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3D5FF559-1976-46D0-923C-9D75D9A4FAED}"/>
                  </a:ext>
                </a:extLst>
              </p:cNvPr>
              <p:cNvSpPr/>
              <p:nvPr/>
            </p:nvSpPr>
            <p:spPr>
              <a:xfrm rot="15655017" flipH="1">
                <a:off x="6456782" y="4384199"/>
                <a:ext cx="334669" cy="170325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86AFB93A-DA36-4AAB-9D5B-A5C441A20369}"/>
                </a:ext>
              </a:extLst>
            </p:cNvPr>
            <p:cNvSpPr/>
            <p:nvPr/>
          </p:nvSpPr>
          <p:spPr>
            <a:xfrm rot="17958670">
              <a:off x="6057859" y="2367316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58FC149-F90F-405C-BDA2-D0A809CB6D2F}"/>
                </a:ext>
              </a:extLst>
            </p:cNvPr>
            <p:cNvSpPr/>
            <p:nvPr/>
          </p:nvSpPr>
          <p:spPr>
            <a:xfrm rot="2636425" flipV="1">
              <a:off x="7041460" y="4289588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DDD53344-9D4A-415F-92A3-8DF106AD4F11}"/>
                </a:ext>
              </a:extLst>
            </p:cNvPr>
            <p:cNvSpPr/>
            <p:nvPr/>
          </p:nvSpPr>
          <p:spPr>
            <a:xfrm rot="17958670">
              <a:off x="5309800" y="2394742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F6807F2F-D2E7-41B8-BFEC-E5CB4A14493D}"/>
                </a:ext>
              </a:extLst>
            </p:cNvPr>
            <p:cNvSpPr/>
            <p:nvPr/>
          </p:nvSpPr>
          <p:spPr>
            <a:xfrm rot="2636425" flipV="1">
              <a:off x="6989717" y="4175522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897E24BD-95AA-4BC2-A28A-297357650E0F}"/>
                </a:ext>
              </a:extLst>
            </p:cNvPr>
            <p:cNvSpPr/>
            <p:nvPr/>
          </p:nvSpPr>
          <p:spPr>
            <a:xfrm rot="2636425" flipV="1">
              <a:off x="6878813" y="409028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2E70F15-5305-4C15-B446-7097237BBEFF}"/>
                </a:ext>
              </a:extLst>
            </p:cNvPr>
            <p:cNvSpPr/>
            <p:nvPr/>
          </p:nvSpPr>
          <p:spPr>
            <a:xfrm rot="18535181" flipH="1" flipV="1">
              <a:off x="4874026" y="453364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48E71FA4-C656-4BD8-900F-32E47B70FAF3}"/>
                </a:ext>
              </a:extLst>
            </p:cNvPr>
            <p:cNvSpPr/>
            <p:nvPr/>
          </p:nvSpPr>
          <p:spPr>
            <a:xfrm rot="18535181" flipH="1" flipV="1">
              <a:off x="4872421" y="441507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D5E5DA07-A459-4CFC-A9B9-23791472E293}"/>
                </a:ext>
              </a:extLst>
            </p:cNvPr>
            <p:cNvSpPr/>
            <p:nvPr/>
          </p:nvSpPr>
          <p:spPr>
            <a:xfrm rot="18535181" flipH="1" flipV="1">
              <a:off x="4918511" y="432124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6F07D77-DBFA-421E-9D36-53D68028843C}"/>
              </a:ext>
            </a:extLst>
          </p:cNvPr>
          <p:cNvGrpSpPr/>
          <p:nvPr/>
        </p:nvGrpSpPr>
        <p:grpSpPr>
          <a:xfrm>
            <a:off x="417361" y="2739304"/>
            <a:ext cx="5641695" cy="1495482"/>
            <a:chOff x="1033669" y="1343222"/>
            <a:chExt cx="15617613" cy="413986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D88F1AB-60B9-4D7B-B284-3BCA3DF44D63}"/>
                </a:ext>
              </a:extLst>
            </p:cNvPr>
            <p:cNvSpPr txBox="1"/>
            <p:nvPr/>
          </p:nvSpPr>
          <p:spPr>
            <a:xfrm>
              <a:off x="6351712" y="1343222"/>
              <a:ext cx="10299570" cy="3663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3000">
                        <a:schemeClr val="bg1">
                          <a:lumMod val="95000"/>
                        </a:schemeClr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oon</a:t>
              </a:r>
              <a:endParaRPr kumimoji="0" lang="en-US" sz="8000" b="0" i="0" u="none" strike="noStrike" kern="1200" cap="none" spc="0" normalizeH="0" baseline="0" noProof="0" dirty="0"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D8EFCCA-B81F-4690-82AC-15584666103C}"/>
                </a:ext>
              </a:extLst>
            </p:cNvPr>
            <p:cNvSpPr/>
            <p:nvPr/>
          </p:nvSpPr>
          <p:spPr>
            <a:xfrm>
              <a:off x="1033669" y="1374913"/>
              <a:ext cx="4108174" cy="4108174"/>
            </a:xfrm>
            <a:prstGeom prst="ellipse">
              <a:avLst/>
            </a:prstGeom>
            <a:gradFill flip="none" rotWithShape="1">
              <a:gsLst>
                <a:gs pos="31000">
                  <a:schemeClr val="accent1">
                    <a:lumMod val="5000"/>
                    <a:lumOff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76D6C2-E17B-4422-B3C5-5347ED54D4F8}"/>
              </a:ext>
            </a:extLst>
          </p:cNvPr>
          <p:cNvGrpSpPr/>
          <p:nvPr/>
        </p:nvGrpSpPr>
        <p:grpSpPr>
          <a:xfrm>
            <a:off x="188316" y="66635"/>
            <a:ext cx="6676987" cy="2349861"/>
            <a:chOff x="1156601" y="1534873"/>
            <a:chExt cx="13987768" cy="492277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346FA9D-2A9B-412A-9F97-435D90513859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EF7847A-9421-48FD-9DE2-C1ADC1DBC96B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36" name="Oval 18">
                  <a:extLst>
                    <a:ext uri="{FF2B5EF4-FFF2-40B4-BE49-F238E27FC236}">
                      <a16:creationId xmlns:a16="http://schemas.microsoft.com/office/drawing/2014/main" id="{E99EE136-9439-4455-9CB8-A84090CADE1A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9">
                  <a:extLst>
                    <a:ext uri="{FF2B5EF4-FFF2-40B4-BE49-F238E27FC236}">
                      <a16:creationId xmlns:a16="http://schemas.microsoft.com/office/drawing/2014/main" id="{642051D5-A214-40B1-8F50-FDCF3E82D226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9">
                  <a:extLst>
                    <a:ext uri="{FF2B5EF4-FFF2-40B4-BE49-F238E27FC236}">
                      <a16:creationId xmlns:a16="http://schemas.microsoft.com/office/drawing/2014/main" id="{918B4C28-8638-4EF2-B7E9-14BD4FEAC762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8">
                  <a:extLst>
                    <a:ext uri="{FF2B5EF4-FFF2-40B4-BE49-F238E27FC236}">
                      <a16:creationId xmlns:a16="http://schemas.microsoft.com/office/drawing/2014/main" id="{FA414553-79C7-4A3B-8666-E5301ED1897E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6">
                  <a:extLst>
                    <a:ext uri="{FF2B5EF4-FFF2-40B4-BE49-F238E27FC236}">
                      <a16:creationId xmlns:a16="http://schemas.microsoft.com/office/drawing/2014/main" id="{58287D51-9393-44BE-9FB5-301355219A01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7">
                  <a:extLst>
                    <a:ext uri="{FF2B5EF4-FFF2-40B4-BE49-F238E27FC236}">
                      <a16:creationId xmlns:a16="http://schemas.microsoft.com/office/drawing/2014/main" id="{94815A6E-4456-4BE3-A2A2-224D17A15357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3">
                  <a:extLst>
                    <a:ext uri="{FF2B5EF4-FFF2-40B4-BE49-F238E27FC236}">
                      <a16:creationId xmlns:a16="http://schemas.microsoft.com/office/drawing/2014/main" id="{5B156735-D29F-4383-82DC-B9CA990A2473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A90E21D-E936-4252-BF21-7203CA752385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9EEC4D17-34AE-4AD7-8733-7C5C399DF203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0EC218A5-5118-4AB5-8ED7-8434E4DAA365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E569E1D1-16F0-4C39-98E6-D9CDB9F9736E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ED06EC8-3E66-4882-8A4E-0377F5B148C9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7B0A7DB7-1FD0-443A-B860-36BB309BF19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6" name="Rectangle 2">
                  <a:extLst>
                    <a:ext uri="{FF2B5EF4-FFF2-40B4-BE49-F238E27FC236}">
                      <a16:creationId xmlns:a16="http://schemas.microsoft.com/office/drawing/2014/main" id="{9339076D-04E9-4CEA-A299-5E043F02E4EF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2">
                  <a:extLst>
                    <a:ext uri="{FF2B5EF4-FFF2-40B4-BE49-F238E27FC236}">
                      <a16:creationId xmlns:a16="http://schemas.microsoft.com/office/drawing/2014/main" id="{C9168A07-D3C8-49CA-840F-B2382268CC9E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D851DA1-F7C1-4B97-B8E6-681B159558BD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DEE6099B-937C-4C57-8198-F0929D54AC47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1A2DC8C-987C-4575-B499-2ECA499FC3E8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D3E64B10-611A-4B1E-B4A1-3F175C53A1CB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FF9F998-82A1-47EC-AD0F-E9118933C53A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2C93A05D-99F2-4326-9693-D080BB1F2E7B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3">
                  <a:extLst>
                    <a:ext uri="{FF2B5EF4-FFF2-40B4-BE49-F238E27FC236}">
                      <a16:creationId xmlns:a16="http://schemas.microsoft.com/office/drawing/2014/main" id="{533EBF1C-8C33-4465-8EC5-0614BF182427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3">
                  <a:extLst>
                    <a:ext uri="{FF2B5EF4-FFF2-40B4-BE49-F238E27FC236}">
                      <a16:creationId xmlns:a16="http://schemas.microsoft.com/office/drawing/2014/main" id="{329E1A2A-67E6-4093-87A2-CDBA14A40803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3">
                  <a:extLst>
                    <a:ext uri="{FF2B5EF4-FFF2-40B4-BE49-F238E27FC236}">
                      <a16:creationId xmlns:a16="http://schemas.microsoft.com/office/drawing/2014/main" id="{800E51BA-3E1B-4B64-BD42-A8A46DC496EB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614C09A4-3277-42DB-A008-4EDCADE06DC9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95A9C7DE-A92D-4D16-84B9-009CF26C3EE1}"/>
                  </a:ext>
                </a:extLst>
              </p:cNvPr>
              <p:cNvSpPr/>
              <p:nvPr/>
            </p:nvSpPr>
            <p:spPr>
              <a:xfrm rot="2840166" flipV="1">
                <a:off x="6078940" y="2646160"/>
                <a:ext cx="323428" cy="325700"/>
              </a:xfrm>
              <a:prstGeom prst="arc">
                <a:avLst>
                  <a:gd name="adj1" fmla="val 15519774"/>
                  <a:gd name="adj2" fmla="val 12802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A465BAEF-2CA5-4734-BD16-F0A3E789A2EA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0838E9A-72F7-466E-A8CD-82CA9A067F1C}"/>
                </a:ext>
              </a:extLst>
            </p:cNvPr>
            <p:cNvSpPr txBox="1"/>
            <p:nvPr/>
          </p:nvSpPr>
          <p:spPr>
            <a:xfrm>
              <a:off x="5523655" y="2864441"/>
              <a:ext cx="9620714" cy="2772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E5C511-A2CF-4475-BDCA-53E721474F9A}"/>
              </a:ext>
            </a:extLst>
          </p:cNvPr>
          <p:cNvGrpSpPr/>
          <p:nvPr/>
        </p:nvGrpSpPr>
        <p:grpSpPr>
          <a:xfrm>
            <a:off x="417361" y="4717018"/>
            <a:ext cx="4922545" cy="1986370"/>
            <a:chOff x="848778" y="648473"/>
            <a:chExt cx="14585061" cy="5885438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FADADA3-4C6B-4958-8A3E-90C09E8DDCFB}"/>
                </a:ext>
              </a:extLst>
            </p:cNvPr>
            <p:cNvSpPr txBox="1"/>
            <p:nvPr/>
          </p:nvSpPr>
          <p:spPr>
            <a:xfrm>
              <a:off x="6540784" y="1301110"/>
              <a:ext cx="8893055" cy="39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ilk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87A2470-ADF0-48EA-9E54-C16912770271}"/>
                </a:ext>
              </a:extLst>
            </p:cNvPr>
            <p:cNvGrpSpPr/>
            <p:nvPr/>
          </p:nvGrpSpPr>
          <p:grpSpPr>
            <a:xfrm>
              <a:off x="848778" y="648473"/>
              <a:ext cx="4170248" cy="5885438"/>
              <a:chOff x="-341837" y="677660"/>
              <a:chExt cx="4348007" cy="6136307"/>
            </a:xfrm>
          </p:grpSpPr>
          <p:sp>
            <p:nvSpPr>
              <p:cNvPr id="244" name="Flowchart: Manual Operation 38">
                <a:extLst>
                  <a:ext uri="{FF2B5EF4-FFF2-40B4-BE49-F238E27FC236}">
                    <a16:creationId xmlns:a16="http://schemas.microsoft.com/office/drawing/2014/main" id="{B9A4E0FF-8CC8-4A29-AB50-6C9FEA18736B}"/>
                  </a:ext>
                </a:extLst>
              </p:cNvPr>
              <p:cNvSpPr/>
              <p:nvPr/>
            </p:nvSpPr>
            <p:spPr>
              <a:xfrm>
                <a:off x="-341837" y="677660"/>
                <a:ext cx="4348007" cy="578415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5" name="Flowchart: Manual Operation 38">
                <a:extLst>
                  <a:ext uri="{FF2B5EF4-FFF2-40B4-BE49-F238E27FC236}">
                    <a16:creationId xmlns:a16="http://schemas.microsoft.com/office/drawing/2014/main" id="{ECBA7E3A-737F-478C-9B98-3F0B805C86A2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lowchart: Manual Operation 38">
                <a:extLst>
                  <a:ext uri="{FF2B5EF4-FFF2-40B4-BE49-F238E27FC236}">
                    <a16:creationId xmlns:a16="http://schemas.microsoft.com/office/drawing/2014/main" id="{113B2F0B-8F51-403E-98D1-B34BA0312718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1-21_21-22-30">
            <a:hlinkClick r:id="" action="ppaction://media"/>
            <a:extLst>
              <a:ext uri="{FF2B5EF4-FFF2-40B4-BE49-F238E27FC236}">
                <a16:creationId xmlns:a16="http://schemas.microsoft.com/office/drawing/2014/main" id="{D7D2BE46-AEAE-42C0-9CD1-2989DC7A9F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5B13A641-9E60-4ACF-AFB3-B73810411A36}"/>
              </a:ext>
            </a:extLst>
          </p:cNvPr>
          <p:cNvSpPr/>
          <p:nvPr/>
        </p:nvSpPr>
        <p:spPr>
          <a:xfrm rot="2538666" flipV="1">
            <a:off x="9205387" y="2981543"/>
            <a:ext cx="360623" cy="360623"/>
          </a:xfrm>
          <a:prstGeom prst="arc">
            <a:avLst>
              <a:gd name="adj1" fmla="val 14123634"/>
              <a:gd name="adj2" fmla="val 199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61D76-7D36-4880-B3C8-A2A64D43AB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157ED8-357D-40C7-8132-12FC0F1EEF4A}"/>
              </a:ext>
            </a:extLst>
          </p:cNvPr>
          <p:cNvGrpSpPr/>
          <p:nvPr/>
        </p:nvGrpSpPr>
        <p:grpSpPr>
          <a:xfrm rot="21385803" flipH="1">
            <a:off x="7131014" y="490749"/>
            <a:ext cx="4716654" cy="5914837"/>
            <a:chOff x="4301003" y="827935"/>
            <a:chExt cx="3486115" cy="437170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C8077A-ECA7-4185-B298-DF33C9EB871A}"/>
                </a:ext>
              </a:extLst>
            </p:cNvPr>
            <p:cNvGrpSpPr/>
            <p:nvPr/>
          </p:nvGrpSpPr>
          <p:grpSpPr>
            <a:xfrm>
              <a:off x="4301003" y="827935"/>
              <a:ext cx="3486115" cy="4371701"/>
              <a:chOff x="4215590" y="1168032"/>
              <a:chExt cx="3486115" cy="4371701"/>
            </a:xfrm>
          </p:grpSpPr>
          <p:sp>
            <p:nvSpPr>
              <p:cNvPr id="74" name="Rectangle 19">
                <a:extLst>
                  <a:ext uri="{FF2B5EF4-FFF2-40B4-BE49-F238E27FC236}">
                    <a16:creationId xmlns:a16="http://schemas.microsoft.com/office/drawing/2014/main" id="{64EA65DC-35F1-44A4-BE04-7FBD9572910D}"/>
                  </a:ext>
                </a:extLst>
              </p:cNvPr>
              <p:cNvSpPr/>
              <p:nvPr/>
            </p:nvSpPr>
            <p:spPr>
              <a:xfrm rot="10585803" flipH="1">
                <a:off x="5150765" y="4200451"/>
                <a:ext cx="1743644" cy="895652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E20F9640-3F23-43AC-ADAC-49935776A7A9}"/>
                  </a:ext>
                </a:extLst>
              </p:cNvPr>
              <p:cNvSpPr/>
              <p:nvPr/>
            </p:nvSpPr>
            <p:spPr>
              <a:xfrm rot="1054912" flipH="1">
                <a:off x="4786884" y="4760713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16">
                <a:extLst>
                  <a:ext uri="{FF2B5EF4-FFF2-40B4-BE49-F238E27FC236}">
                    <a16:creationId xmlns:a16="http://schemas.microsoft.com/office/drawing/2014/main" id="{2CF0CD66-01A2-4FA8-B9FC-9BE767040A2E}"/>
                  </a:ext>
                </a:extLst>
              </p:cNvPr>
              <p:cNvSpPr/>
              <p:nvPr/>
            </p:nvSpPr>
            <p:spPr>
              <a:xfrm>
                <a:off x="5235101" y="3302430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17">
                <a:extLst>
                  <a:ext uri="{FF2B5EF4-FFF2-40B4-BE49-F238E27FC236}">
                    <a16:creationId xmlns:a16="http://schemas.microsoft.com/office/drawing/2014/main" id="{A0165B79-E650-4F41-B15B-E1F1A8BA6B70}"/>
                  </a:ext>
                </a:extLst>
              </p:cNvPr>
              <p:cNvSpPr/>
              <p:nvPr/>
            </p:nvSpPr>
            <p:spPr>
              <a:xfrm>
                <a:off x="5466710" y="3404498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B204BF34-7F90-4CF9-A84E-8D5F236908AE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27BE99F-E307-43ED-B9D7-00A0083848C2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ABA6721-9EC9-4E19-9691-4B2B0DB922B1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13ABBCE-0AED-4992-875D-C6C57B3C8F19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745EE0F-7A7A-4A9F-B6D3-056523E6035E}"/>
                  </a:ext>
                </a:extLst>
              </p:cNvPr>
              <p:cNvGrpSpPr/>
              <p:nvPr/>
            </p:nvGrpSpPr>
            <p:grpSpPr>
              <a:xfrm flipH="1">
                <a:off x="6718241" y="1904341"/>
                <a:ext cx="983464" cy="913708"/>
                <a:chOff x="4305499" y="1912577"/>
                <a:chExt cx="983464" cy="913708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1473021-DA30-4972-B3D0-7C1173ECC3BE}"/>
                    </a:ext>
                  </a:extLst>
                </p:cNvPr>
                <p:cNvSpPr/>
                <p:nvPr/>
              </p:nvSpPr>
              <p:spPr>
                <a:xfrm rot="1932661">
                  <a:off x="4305499" y="191257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A809DE5-FDB8-402E-B6AC-F167A5214871}"/>
                    </a:ext>
                  </a:extLst>
                </p:cNvPr>
                <p:cNvSpPr/>
                <p:nvPr/>
              </p:nvSpPr>
              <p:spPr>
                <a:xfrm rot="1543862">
                  <a:off x="4358737" y="218463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2">
                <a:extLst>
                  <a:ext uri="{FF2B5EF4-FFF2-40B4-BE49-F238E27FC236}">
                    <a16:creationId xmlns:a16="http://schemas.microsoft.com/office/drawing/2014/main" id="{3B1B3761-92D8-41F2-A0A9-0132DE8DFCA2}"/>
                  </a:ext>
                </a:extLst>
              </p:cNvPr>
              <p:cNvSpPr/>
              <p:nvPr/>
            </p:nvSpPr>
            <p:spPr>
              <a:xfrm>
                <a:off x="4832869" y="1561884"/>
                <a:ext cx="2331746" cy="2241119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06866 w 2383893"/>
                  <a:gd name="connsiteY0" fmla="*/ 161834 h 2299249"/>
                  <a:gd name="connsiteX1" fmla="*/ 1924849 w 2383893"/>
                  <a:gd name="connsiteY1" fmla="*/ 108826 h 2299249"/>
                  <a:gd name="connsiteX2" fmla="*/ 1885093 w 2383893"/>
                  <a:gd name="connsiteY2" fmla="*/ 2123155 h 2299249"/>
                  <a:gd name="connsiteX3" fmla="*/ 613066 w 2383893"/>
                  <a:gd name="connsiteY3" fmla="*/ 2181200 h 2299249"/>
                  <a:gd name="connsiteX4" fmla="*/ 506866 w 2383893"/>
                  <a:gd name="connsiteY4" fmla="*/ 161834 h 2299249"/>
                  <a:gd name="connsiteX0" fmla="*/ 460412 w 2337439"/>
                  <a:gd name="connsiteY0" fmla="*/ 161834 h 2299249"/>
                  <a:gd name="connsiteX1" fmla="*/ 1878395 w 2337439"/>
                  <a:gd name="connsiteY1" fmla="*/ 108826 h 2299249"/>
                  <a:gd name="connsiteX2" fmla="*/ 1838639 w 2337439"/>
                  <a:gd name="connsiteY2" fmla="*/ 2123155 h 2299249"/>
                  <a:gd name="connsiteX3" fmla="*/ 566612 w 2337439"/>
                  <a:gd name="connsiteY3" fmla="*/ 2181200 h 2299249"/>
                  <a:gd name="connsiteX4" fmla="*/ 460412 w 2337439"/>
                  <a:gd name="connsiteY4" fmla="*/ 161834 h 2299249"/>
                  <a:gd name="connsiteX0" fmla="*/ 460412 w 2337439"/>
                  <a:gd name="connsiteY0" fmla="*/ 161834 h 2260981"/>
                  <a:gd name="connsiteX1" fmla="*/ 1878395 w 2337439"/>
                  <a:gd name="connsiteY1" fmla="*/ 108826 h 2260981"/>
                  <a:gd name="connsiteX2" fmla="*/ 1838639 w 2337439"/>
                  <a:gd name="connsiteY2" fmla="*/ 2123155 h 2260981"/>
                  <a:gd name="connsiteX3" fmla="*/ 566612 w 2337439"/>
                  <a:gd name="connsiteY3" fmla="*/ 2181200 h 2260981"/>
                  <a:gd name="connsiteX4" fmla="*/ 460412 w 2337439"/>
                  <a:gd name="connsiteY4" fmla="*/ 161834 h 2260981"/>
                  <a:gd name="connsiteX0" fmla="*/ 454719 w 2331746"/>
                  <a:gd name="connsiteY0" fmla="*/ 161834 h 2241119"/>
                  <a:gd name="connsiteX1" fmla="*/ 1872702 w 2331746"/>
                  <a:gd name="connsiteY1" fmla="*/ 108826 h 2241119"/>
                  <a:gd name="connsiteX2" fmla="*/ 1832946 w 2331746"/>
                  <a:gd name="connsiteY2" fmla="*/ 2123155 h 2241119"/>
                  <a:gd name="connsiteX3" fmla="*/ 578640 w 2331746"/>
                  <a:gd name="connsiteY3" fmla="*/ 2150653 h 2241119"/>
                  <a:gd name="connsiteX4" fmla="*/ 454719 w 2331746"/>
                  <a:gd name="connsiteY4" fmla="*/ 161834 h 224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1746" h="2241119">
                    <a:moveTo>
                      <a:pt x="454719" y="161834"/>
                    </a:moveTo>
                    <a:cubicBezTo>
                      <a:pt x="1024562" y="-36949"/>
                      <a:pt x="1369120" y="-50200"/>
                      <a:pt x="1872702" y="108826"/>
                    </a:cubicBezTo>
                    <a:cubicBezTo>
                      <a:pt x="2389537" y="307609"/>
                      <a:pt x="2588319" y="1725589"/>
                      <a:pt x="1832946" y="2123155"/>
                    </a:cubicBezTo>
                    <a:cubicBezTo>
                      <a:pt x="1404459" y="2242425"/>
                      <a:pt x="1194121" y="2302430"/>
                      <a:pt x="578640" y="2150653"/>
                    </a:cubicBezTo>
                    <a:cubicBezTo>
                      <a:pt x="185205" y="2000645"/>
                      <a:pt x="-433176" y="718425"/>
                      <a:pt x="454719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">
                <a:extLst>
                  <a:ext uri="{FF2B5EF4-FFF2-40B4-BE49-F238E27FC236}">
                    <a16:creationId xmlns:a16="http://schemas.microsoft.com/office/drawing/2014/main" id="{89FD5816-E63A-4671-A986-7815AF0992F1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7C60422-BCD2-40D2-8C84-87E7DB607AAF}"/>
                  </a:ext>
                </a:extLst>
              </p:cNvPr>
              <p:cNvSpPr/>
              <p:nvPr/>
            </p:nvSpPr>
            <p:spPr>
              <a:xfrm>
                <a:off x="6265102" y="2332347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163F377-F64A-49F9-98B9-989D610E5B29}"/>
                  </a:ext>
                </a:extLst>
              </p:cNvPr>
              <p:cNvSpPr/>
              <p:nvPr/>
            </p:nvSpPr>
            <p:spPr>
              <a:xfrm>
                <a:off x="5513502" y="2382704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8440DCF-53C4-433B-9815-F1F2C60741BB}"/>
                  </a:ext>
                </a:extLst>
              </p:cNvPr>
              <p:cNvSpPr/>
              <p:nvPr/>
            </p:nvSpPr>
            <p:spPr>
              <a:xfrm>
                <a:off x="5563228" y="2440142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24E82F-2D3B-44A8-8A86-FD3AF14F54E9}"/>
                  </a:ext>
                </a:extLst>
              </p:cNvPr>
              <p:cNvSpPr/>
              <p:nvPr/>
            </p:nvSpPr>
            <p:spPr>
              <a:xfrm>
                <a:off x="6304631" y="2414831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147620A-C552-49B2-8A89-952762036AB8}"/>
                  </a:ext>
                </a:extLst>
              </p:cNvPr>
              <p:cNvSpPr/>
              <p:nvPr/>
            </p:nvSpPr>
            <p:spPr>
              <a:xfrm rot="19447059">
                <a:off x="5845590" y="2940100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4064BC2-C69B-4F0E-BAA6-DCB6E9922FAA}"/>
                  </a:ext>
                </a:extLst>
              </p:cNvPr>
              <p:cNvSpPr/>
              <p:nvPr/>
            </p:nvSpPr>
            <p:spPr>
              <a:xfrm rot="2152941" flipH="1">
                <a:off x="6097656" y="2932547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8992412B-1EEE-426F-858C-B5519738F226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id="{21F816A2-6BC1-4D55-9AAD-FA8F99C00BAB}"/>
                  </a:ext>
                </a:extLst>
              </p:cNvPr>
              <p:cNvSpPr/>
              <p:nvPr/>
            </p:nvSpPr>
            <p:spPr>
              <a:xfrm rot="6687764">
                <a:off x="5225005" y="4546393"/>
                <a:ext cx="563652" cy="1039690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B528AC6E-BB7E-4C01-BE46-E4CBA3687C01}"/>
                  </a:ext>
                </a:extLst>
              </p:cNvPr>
              <p:cNvSpPr/>
              <p:nvPr/>
            </p:nvSpPr>
            <p:spPr>
              <a:xfrm rot="20397690" flipH="1">
                <a:off x="5282587" y="393777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3">
                <a:extLst>
                  <a:ext uri="{FF2B5EF4-FFF2-40B4-BE49-F238E27FC236}">
                    <a16:creationId xmlns:a16="http://schemas.microsoft.com/office/drawing/2014/main" id="{137AE56F-8F7B-407E-B3DA-996762C149E0}"/>
                  </a:ext>
                </a:extLst>
              </p:cNvPr>
              <p:cNvSpPr/>
              <p:nvPr/>
            </p:nvSpPr>
            <p:spPr>
              <a:xfrm rot="16222126" flipH="1">
                <a:off x="5224925" y="3977778"/>
                <a:ext cx="334669" cy="226182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4096839F-09F4-4AA5-B5B6-0BAD652240AB}"/>
                  </a:ext>
                </a:extLst>
              </p:cNvPr>
              <p:cNvSpPr/>
              <p:nvPr/>
            </p:nvSpPr>
            <p:spPr>
              <a:xfrm rot="8869788" flipH="1">
                <a:off x="6043771" y="4671396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3">
                <a:extLst>
                  <a:ext uri="{FF2B5EF4-FFF2-40B4-BE49-F238E27FC236}">
                    <a16:creationId xmlns:a16="http://schemas.microsoft.com/office/drawing/2014/main" id="{F5273256-7A11-4835-A79B-2144E328EE20}"/>
                  </a:ext>
                </a:extLst>
              </p:cNvPr>
              <p:cNvSpPr/>
              <p:nvPr/>
            </p:nvSpPr>
            <p:spPr>
              <a:xfrm rot="13829517">
                <a:off x="6279917" y="4487832"/>
                <a:ext cx="495657" cy="960927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1682CDDC-4F3C-4AFC-A015-EC1C6BE9A05A}"/>
                  </a:ext>
                </a:extLst>
              </p:cNvPr>
              <p:cNvSpPr/>
              <p:nvPr/>
            </p:nvSpPr>
            <p:spPr>
              <a:xfrm rot="19965813" flipH="1">
                <a:off x="6129326" y="348011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3D5FF559-1976-46D0-923C-9D75D9A4FAED}"/>
                  </a:ext>
                </a:extLst>
              </p:cNvPr>
              <p:cNvSpPr/>
              <p:nvPr/>
            </p:nvSpPr>
            <p:spPr>
              <a:xfrm rot="15655017" flipH="1">
                <a:off x="6456782" y="4384199"/>
                <a:ext cx="334669" cy="170325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86AFB93A-DA36-4AAB-9D5B-A5C441A20369}"/>
                </a:ext>
              </a:extLst>
            </p:cNvPr>
            <p:cNvSpPr/>
            <p:nvPr/>
          </p:nvSpPr>
          <p:spPr>
            <a:xfrm rot="17958670">
              <a:off x="6057859" y="2367316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58FC149-F90F-405C-BDA2-D0A809CB6D2F}"/>
                </a:ext>
              </a:extLst>
            </p:cNvPr>
            <p:cNvSpPr/>
            <p:nvPr/>
          </p:nvSpPr>
          <p:spPr>
            <a:xfrm rot="2636425" flipV="1">
              <a:off x="7041460" y="4289588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DDD53344-9D4A-415F-92A3-8DF106AD4F11}"/>
                </a:ext>
              </a:extLst>
            </p:cNvPr>
            <p:cNvSpPr/>
            <p:nvPr/>
          </p:nvSpPr>
          <p:spPr>
            <a:xfrm rot="17958670">
              <a:off x="5309800" y="2394742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F6807F2F-D2E7-41B8-BFEC-E5CB4A14493D}"/>
                </a:ext>
              </a:extLst>
            </p:cNvPr>
            <p:cNvSpPr/>
            <p:nvPr/>
          </p:nvSpPr>
          <p:spPr>
            <a:xfrm rot="2636425" flipV="1">
              <a:off x="6989717" y="4175522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897E24BD-95AA-4BC2-A28A-297357650E0F}"/>
                </a:ext>
              </a:extLst>
            </p:cNvPr>
            <p:cNvSpPr/>
            <p:nvPr/>
          </p:nvSpPr>
          <p:spPr>
            <a:xfrm rot="2636425" flipV="1">
              <a:off x="6878813" y="409028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2E70F15-5305-4C15-B446-7097237BBEFF}"/>
                </a:ext>
              </a:extLst>
            </p:cNvPr>
            <p:cNvSpPr/>
            <p:nvPr/>
          </p:nvSpPr>
          <p:spPr>
            <a:xfrm rot="18535181" flipH="1" flipV="1">
              <a:off x="4874026" y="453364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48E71FA4-C656-4BD8-900F-32E47B70FAF3}"/>
                </a:ext>
              </a:extLst>
            </p:cNvPr>
            <p:cNvSpPr/>
            <p:nvPr/>
          </p:nvSpPr>
          <p:spPr>
            <a:xfrm rot="18535181" flipH="1" flipV="1">
              <a:off x="4872421" y="441507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D5E5DA07-A459-4CFC-A9B9-23791472E293}"/>
                </a:ext>
              </a:extLst>
            </p:cNvPr>
            <p:cNvSpPr/>
            <p:nvPr/>
          </p:nvSpPr>
          <p:spPr>
            <a:xfrm rot="18535181" flipH="1" flipV="1">
              <a:off x="4918511" y="432124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6F07D77-DBFA-421E-9D36-53D68028843C}"/>
              </a:ext>
            </a:extLst>
          </p:cNvPr>
          <p:cNvGrpSpPr/>
          <p:nvPr/>
        </p:nvGrpSpPr>
        <p:grpSpPr>
          <a:xfrm>
            <a:off x="417361" y="2739304"/>
            <a:ext cx="5641695" cy="1495482"/>
            <a:chOff x="1033669" y="1343222"/>
            <a:chExt cx="15617613" cy="413986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D88F1AB-60B9-4D7B-B284-3BCA3DF44D63}"/>
                </a:ext>
              </a:extLst>
            </p:cNvPr>
            <p:cNvSpPr txBox="1"/>
            <p:nvPr/>
          </p:nvSpPr>
          <p:spPr>
            <a:xfrm>
              <a:off x="6351712" y="1343222"/>
              <a:ext cx="10299570" cy="3663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3000">
                        <a:schemeClr val="bg1">
                          <a:lumMod val="95000"/>
                        </a:schemeClr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oon</a:t>
              </a:r>
              <a:endParaRPr kumimoji="0" lang="en-US" sz="8000" b="0" i="0" u="none" strike="noStrike" kern="1200" cap="none" spc="0" normalizeH="0" baseline="0" noProof="0" dirty="0"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D8EFCCA-B81F-4690-82AC-15584666103C}"/>
                </a:ext>
              </a:extLst>
            </p:cNvPr>
            <p:cNvSpPr/>
            <p:nvPr/>
          </p:nvSpPr>
          <p:spPr>
            <a:xfrm>
              <a:off x="1033669" y="1374913"/>
              <a:ext cx="4108174" cy="4108174"/>
            </a:xfrm>
            <a:prstGeom prst="ellipse">
              <a:avLst/>
            </a:prstGeom>
            <a:gradFill flip="none" rotWithShape="1">
              <a:gsLst>
                <a:gs pos="31000">
                  <a:schemeClr val="accent1">
                    <a:lumMod val="5000"/>
                    <a:lumOff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76D6C2-E17B-4422-B3C5-5347ED54D4F8}"/>
              </a:ext>
            </a:extLst>
          </p:cNvPr>
          <p:cNvGrpSpPr/>
          <p:nvPr/>
        </p:nvGrpSpPr>
        <p:grpSpPr>
          <a:xfrm>
            <a:off x="188316" y="66635"/>
            <a:ext cx="6676987" cy="2349861"/>
            <a:chOff x="1156601" y="1534873"/>
            <a:chExt cx="13987768" cy="492277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346FA9D-2A9B-412A-9F97-435D90513859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EF7847A-9421-48FD-9DE2-C1ADC1DBC96B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36" name="Oval 18">
                  <a:extLst>
                    <a:ext uri="{FF2B5EF4-FFF2-40B4-BE49-F238E27FC236}">
                      <a16:creationId xmlns:a16="http://schemas.microsoft.com/office/drawing/2014/main" id="{E99EE136-9439-4455-9CB8-A84090CADE1A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9">
                  <a:extLst>
                    <a:ext uri="{FF2B5EF4-FFF2-40B4-BE49-F238E27FC236}">
                      <a16:creationId xmlns:a16="http://schemas.microsoft.com/office/drawing/2014/main" id="{642051D5-A214-40B1-8F50-FDCF3E82D226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9">
                  <a:extLst>
                    <a:ext uri="{FF2B5EF4-FFF2-40B4-BE49-F238E27FC236}">
                      <a16:creationId xmlns:a16="http://schemas.microsoft.com/office/drawing/2014/main" id="{918B4C28-8638-4EF2-B7E9-14BD4FEAC762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8">
                  <a:extLst>
                    <a:ext uri="{FF2B5EF4-FFF2-40B4-BE49-F238E27FC236}">
                      <a16:creationId xmlns:a16="http://schemas.microsoft.com/office/drawing/2014/main" id="{FA414553-79C7-4A3B-8666-E5301ED1897E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6">
                  <a:extLst>
                    <a:ext uri="{FF2B5EF4-FFF2-40B4-BE49-F238E27FC236}">
                      <a16:creationId xmlns:a16="http://schemas.microsoft.com/office/drawing/2014/main" id="{58287D51-9393-44BE-9FB5-301355219A01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7">
                  <a:extLst>
                    <a:ext uri="{FF2B5EF4-FFF2-40B4-BE49-F238E27FC236}">
                      <a16:creationId xmlns:a16="http://schemas.microsoft.com/office/drawing/2014/main" id="{94815A6E-4456-4BE3-A2A2-224D17A15357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3">
                  <a:extLst>
                    <a:ext uri="{FF2B5EF4-FFF2-40B4-BE49-F238E27FC236}">
                      <a16:creationId xmlns:a16="http://schemas.microsoft.com/office/drawing/2014/main" id="{5B156735-D29F-4383-82DC-B9CA990A2473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A90E21D-E936-4252-BF21-7203CA752385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9EEC4D17-34AE-4AD7-8733-7C5C399DF203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0EC218A5-5118-4AB5-8ED7-8434E4DAA365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E569E1D1-16F0-4C39-98E6-D9CDB9F9736E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ED06EC8-3E66-4882-8A4E-0377F5B148C9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7B0A7DB7-1FD0-443A-B860-36BB309BF19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6" name="Rectangle 2">
                  <a:extLst>
                    <a:ext uri="{FF2B5EF4-FFF2-40B4-BE49-F238E27FC236}">
                      <a16:creationId xmlns:a16="http://schemas.microsoft.com/office/drawing/2014/main" id="{9339076D-04E9-4CEA-A299-5E043F02E4EF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2">
                  <a:extLst>
                    <a:ext uri="{FF2B5EF4-FFF2-40B4-BE49-F238E27FC236}">
                      <a16:creationId xmlns:a16="http://schemas.microsoft.com/office/drawing/2014/main" id="{C9168A07-D3C8-49CA-840F-B2382268CC9E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D851DA1-F7C1-4B97-B8E6-681B159558BD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DEE6099B-937C-4C57-8198-F0929D54AC47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1A2DC8C-987C-4575-B499-2ECA499FC3E8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D3E64B10-611A-4B1E-B4A1-3F175C53A1CB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FF9F998-82A1-47EC-AD0F-E9118933C53A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2C93A05D-99F2-4326-9693-D080BB1F2E7B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3">
                  <a:extLst>
                    <a:ext uri="{FF2B5EF4-FFF2-40B4-BE49-F238E27FC236}">
                      <a16:creationId xmlns:a16="http://schemas.microsoft.com/office/drawing/2014/main" id="{533EBF1C-8C33-4465-8EC5-0614BF182427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3">
                  <a:extLst>
                    <a:ext uri="{FF2B5EF4-FFF2-40B4-BE49-F238E27FC236}">
                      <a16:creationId xmlns:a16="http://schemas.microsoft.com/office/drawing/2014/main" id="{329E1A2A-67E6-4093-87A2-CDBA14A40803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3">
                  <a:extLst>
                    <a:ext uri="{FF2B5EF4-FFF2-40B4-BE49-F238E27FC236}">
                      <a16:creationId xmlns:a16="http://schemas.microsoft.com/office/drawing/2014/main" id="{800E51BA-3E1B-4B64-BD42-A8A46DC496EB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614C09A4-3277-42DB-A008-4EDCADE06DC9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95A9C7DE-A92D-4D16-84B9-009CF26C3EE1}"/>
                  </a:ext>
                </a:extLst>
              </p:cNvPr>
              <p:cNvSpPr/>
              <p:nvPr/>
            </p:nvSpPr>
            <p:spPr>
              <a:xfrm rot="2840166" flipV="1">
                <a:off x="6078940" y="2646160"/>
                <a:ext cx="323428" cy="325700"/>
              </a:xfrm>
              <a:prstGeom prst="arc">
                <a:avLst>
                  <a:gd name="adj1" fmla="val 15519774"/>
                  <a:gd name="adj2" fmla="val 12802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A465BAEF-2CA5-4734-BD16-F0A3E789A2EA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0838E9A-72F7-466E-A8CD-82CA9A067F1C}"/>
                </a:ext>
              </a:extLst>
            </p:cNvPr>
            <p:cNvSpPr txBox="1"/>
            <p:nvPr/>
          </p:nvSpPr>
          <p:spPr>
            <a:xfrm>
              <a:off x="5523655" y="2864441"/>
              <a:ext cx="9620714" cy="2772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E5C511-A2CF-4475-BDCA-53E721474F9A}"/>
              </a:ext>
            </a:extLst>
          </p:cNvPr>
          <p:cNvGrpSpPr/>
          <p:nvPr/>
        </p:nvGrpSpPr>
        <p:grpSpPr>
          <a:xfrm>
            <a:off x="417361" y="4717018"/>
            <a:ext cx="4922545" cy="1986370"/>
            <a:chOff x="848778" y="648473"/>
            <a:chExt cx="14585061" cy="5885438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FADADA3-4C6B-4958-8A3E-90C09E8DDCFB}"/>
                </a:ext>
              </a:extLst>
            </p:cNvPr>
            <p:cNvSpPr txBox="1"/>
            <p:nvPr/>
          </p:nvSpPr>
          <p:spPr>
            <a:xfrm>
              <a:off x="6540784" y="1301110"/>
              <a:ext cx="8893055" cy="39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ilk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87A2470-ADF0-48EA-9E54-C16912770271}"/>
                </a:ext>
              </a:extLst>
            </p:cNvPr>
            <p:cNvGrpSpPr/>
            <p:nvPr/>
          </p:nvGrpSpPr>
          <p:grpSpPr>
            <a:xfrm>
              <a:off x="848778" y="648473"/>
              <a:ext cx="4170248" cy="5885438"/>
              <a:chOff x="-341837" y="677660"/>
              <a:chExt cx="4348007" cy="6136307"/>
            </a:xfrm>
          </p:grpSpPr>
          <p:sp>
            <p:nvSpPr>
              <p:cNvPr id="244" name="Flowchart: Manual Operation 38">
                <a:extLst>
                  <a:ext uri="{FF2B5EF4-FFF2-40B4-BE49-F238E27FC236}">
                    <a16:creationId xmlns:a16="http://schemas.microsoft.com/office/drawing/2014/main" id="{B9A4E0FF-8CC8-4A29-AB50-6C9FEA18736B}"/>
                  </a:ext>
                </a:extLst>
              </p:cNvPr>
              <p:cNvSpPr/>
              <p:nvPr/>
            </p:nvSpPr>
            <p:spPr>
              <a:xfrm>
                <a:off x="-341837" y="677660"/>
                <a:ext cx="4348007" cy="578415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5" name="Flowchart: Manual Operation 38">
                <a:extLst>
                  <a:ext uri="{FF2B5EF4-FFF2-40B4-BE49-F238E27FC236}">
                    <a16:creationId xmlns:a16="http://schemas.microsoft.com/office/drawing/2014/main" id="{ECBA7E3A-737F-478C-9B98-3F0B805C86A2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lowchart: Manual Operation 38">
                <a:extLst>
                  <a:ext uri="{FF2B5EF4-FFF2-40B4-BE49-F238E27FC236}">
                    <a16:creationId xmlns:a16="http://schemas.microsoft.com/office/drawing/2014/main" id="{113B2F0B-8F51-403E-98D1-B34BA0312718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5B13A641-9E60-4ACF-AFB3-B73810411A36}"/>
              </a:ext>
            </a:extLst>
          </p:cNvPr>
          <p:cNvSpPr/>
          <p:nvPr/>
        </p:nvSpPr>
        <p:spPr>
          <a:xfrm rot="2538666" flipV="1">
            <a:off x="9205387" y="2981543"/>
            <a:ext cx="360623" cy="360623"/>
          </a:xfrm>
          <a:prstGeom prst="arc">
            <a:avLst>
              <a:gd name="adj1" fmla="val 14123634"/>
              <a:gd name="adj2" fmla="val 199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5663580" y="-47529504"/>
            <a:ext cx="5819227" cy="46830912"/>
            <a:chOff x="7164797" y="-7976005"/>
            <a:chExt cx="5819227" cy="46830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7164797" y="-7976005"/>
              <a:ext cx="4951186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Mm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D718B99-4CA3-4A14-A3F5-8D46637841A9}"/>
              </a:ext>
            </a:extLst>
          </p:cNvPr>
          <p:cNvGrpSpPr/>
          <p:nvPr/>
        </p:nvGrpSpPr>
        <p:grpSpPr>
          <a:xfrm>
            <a:off x="568388" y="241323"/>
            <a:ext cx="4574561" cy="5885289"/>
            <a:chOff x="4301003" y="827935"/>
            <a:chExt cx="3381093" cy="4349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44C78B7-5BB5-49B1-8F6D-7DBA2FE1EA86}"/>
                </a:ext>
              </a:extLst>
            </p:cNvPr>
            <p:cNvGrpSpPr/>
            <p:nvPr/>
          </p:nvGrpSpPr>
          <p:grpSpPr>
            <a:xfrm>
              <a:off x="4301003" y="827935"/>
              <a:ext cx="3381093" cy="4349862"/>
              <a:chOff x="4215590" y="1168032"/>
              <a:chExt cx="3381093" cy="4349862"/>
            </a:xfrm>
          </p:grpSpPr>
          <p:sp>
            <p:nvSpPr>
              <p:cNvPr id="88" name="Oval 18">
                <a:extLst>
                  <a:ext uri="{FF2B5EF4-FFF2-40B4-BE49-F238E27FC236}">
                    <a16:creationId xmlns:a16="http://schemas.microsoft.com/office/drawing/2014/main" id="{8563DC55-CC6B-4905-9246-079ED364934C}"/>
                  </a:ext>
                </a:extLst>
              </p:cNvPr>
              <p:cNvSpPr/>
              <p:nvPr/>
            </p:nvSpPr>
            <p:spPr>
              <a:xfrm rot="19965813" flipH="1">
                <a:off x="6279709" y="3545162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19">
                <a:extLst>
                  <a:ext uri="{FF2B5EF4-FFF2-40B4-BE49-F238E27FC236}">
                    <a16:creationId xmlns:a16="http://schemas.microsoft.com/office/drawing/2014/main" id="{DB898806-D062-49B9-B8D6-EE80FC09B79A}"/>
                  </a:ext>
                </a:extLst>
              </p:cNvPr>
              <p:cNvSpPr/>
              <p:nvPr/>
            </p:nvSpPr>
            <p:spPr>
              <a:xfrm flipH="1">
                <a:off x="6070724" y="4852270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1202AA92-A2A5-478D-845B-4B14BE5546C6}"/>
                  </a:ext>
                </a:extLst>
              </p:cNvPr>
              <p:cNvSpPr/>
              <p:nvPr/>
            </p:nvSpPr>
            <p:spPr>
              <a:xfrm flipH="1">
                <a:off x="5386645" y="4931686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16">
                <a:extLst>
                  <a:ext uri="{FF2B5EF4-FFF2-40B4-BE49-F238E27FC236}">
                    <a16:creationId xmlns:a16="http://schemas.microsoft.com/office/drawing/2014/main" id="{71C860CB-A6F0-44F1-A85A-A7F361D2AC33}"/>
                  </a:ext>
                </a:extLst>
              </p:cNvPr>
              <p:cNvSpPr/>
              <p:nvPr/>
            </p:nvSpPr>
            <p:spPr>
              <a:xfrm>
                <a:off x="5235101" y="3302430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17">
                <a:extLst>
                  <a:ext uri="{FF2B5EF4-FFF2-40B4-BE49-F238E27FC236}">
                    <a16:creationId xmlns:a16="http://schemas.microsoft.com/office/drawing/2014/main" id="{F10A4C15-FB3F-413D-88D6-B65AFE57A0A0}"/>
                  </a:ext>
                </a:extLst>
              </p:cNvPr>
              <p:cNvSpPr/>
              <p:nvPr/>
            </p:nvSpPr>
            <p:spPr>
              <a:xfrm>
                <a:off x="5530126" y="3407750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3">
                <a:extLst>
                  <a:ext uri="{FF2B5EF4-FFF2-40B4-BE49-F238E27FC236}">
                    <a16:creationId xmlns:a16="http://schemas.microsoft.com/office/drawing/2014/main" id="{0745D92D-FD79-469E-8963-EDB1DFEE76AE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AF78132-2F1F-4DED-967F-0B4DB6EE8141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3EE6034-34DA-4406-AEDE-CD9E8D8A508E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27EEC0E-D709-42B3-ABA8-C5E029797403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84977CE-8258-471C-ABC2-EE7172D20970}"/>
                  </a:ext>
                </a:extLst>
              </p:cNvPr>
              <p:cNvGrpSpPr/>
              <p:nvPr/>
            </p:nvGrpSpPr>
            <p:grpSpPr>
              <a:xfrm flipH="1">
                <a:off x="6613219" y="1943771"/>
                <a:ext cx="983464" cy="913708"/>
                <a:chOff x="4410521" y="1952007"/>
                <a:chExt cx="983464" cy="913708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7CD32A21-B2DC-45AF-8F0C-2C5C5BD7E30E}"/>
                    </a:ext>
                  </a:extLst>
                </p:cNvPr>
                <p:cNvSpPr/>
                <p:nvPr/>
              </p:nvSpPr>
              <p:spPr>
                <a:xfrm rot="1932661">
                  <a:off x="4410521" y="195200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FC2876F-7FA8-4084-B3BF-F7A3379A8EEA}"/>
                    </a:ext>
                  </a:extLst>
                </p:cNvPr>
                <p:cNvSpPr/>
                <p:nvPr/>
              </p:nvSpPr>
              <p:spPr>
                <a:xfrm rot="1543862">
                  <a:off x="4463759" y="222406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2">
                <a:extLst>
                  <a:ext uri="{FF2B5EF4-FFF2-40B4-BE49-F238E27FC236}">
                    <a16:creationId xmlns:a16="http://schemas.microsoft.com/office/drawing/2014/main" id="{0D8DF17E-A369-42B1-8B7B-8053C4DD9C60}"/>
                  </a:ext>
                </a:extLst>
              </p:cNvPr>
              <p:cNvSpPr/>
              <p:nvPr/>
            </p:nvSpPr>
            <p:spPr>
              <a:xfrm>
                <a:off x="4775714" y="1561883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">
                <a:extLst>
                  <a:ext uri="{FF2B5EF4-FFF2-40B4-BE49-F238E27FC236}">
                    <a16:creationId xmlns:a16="http://schemas.microsoft.com/office/drawing/2014/main" id="{B75B5884-84D2-40B1-BC56-49DFB1E77896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3">
                <a:extLst>
                  <a:ext uri="{FF2B5EF4-FFF2-40B4-BE49-F238E27FC236}">
                    <a16:creationId xmlns:a16="http://schemas.microsoft.com/office/drawing/2014/main" id="{139E77AC-DA5B-432D-929B-B1981BC59742}"/>
                  </a:ext>
                </a:extLst>
              </p:cNvPr>
              <p:cNvSpPr/>
              <p:nvPr/>
            </p:nvSpPr>
            <p:spPr>
              <a:xfrm rot="20323178" flipH="1">
                <a:off x="6131192" y="4857659"/>
                <a:ext cx="523185" cy="404328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55EECAB-4285-4D0E-BFB5-F62981845ACF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F709DB0-D9B1-40EB-B5B7-296084D56C72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422938F-3073-4E7B-81E8-FA07383ACC9A}"/>
                  </a:ext>
                </a:extLst>
              </p:cNvPr>
              <p:cNvSpPr/>
              <p:nvPr/>
            </p:nvSpPr>
            <p:spPr>
              <a:xfrm>
                <a:off x="5747346" y="2418561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9BD6C47-68EF-4DA4-8F94-E297E702768C}"/>
                  </a:ext>
                </a:extLst>
              </p:cNvPr>
              <p:cNvSpPr/>
              <p:nvPr/>
            </p:nvSpPr>
            <p:spPr>
              <a:xfrm>
                <a:off x="6473473" y="2384076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DA6D0-B5AF-4A10-B15E-E70CDC6BD729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18CA51F-A7E6-496B-A6D2-EFA4069B6EE9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3">
                <a:extLst>
                  <a:ext uri="{FF2B5EF4-FFF2-40B4-BE49-F238E27FC236}">
                    <a16:creationId xmlns:a16="http://schemas.microsoft.com/office/drawing/2014/main" id="{9B4B64E3-AB11-4570-9E04-2B4E7C10BC75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3">
                <a:extLst>
                  <a:ext uri="{FF2B5EF4-FFF2-40B4-BE49-F238E27FC236}">
                    <a16:creationId xmlns:a16="http://schemas.microsoft.com/office/drawing/2014/main" id="{56A88FAE-B07A-418B-BD07-411A709C2E7D}"/>
                  </a:ext>
                </a:extLst>
              </p:cNvPr>
              <p:cNvSpPr/>
              <p:nvPr/>
            </p:nvSpPr>
            <p:spPr>
              <a:xfrm rot="5597318">
                <a:off x="5593598" y="4759282"/>
                <a:ext cx="398189" cy="715404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8">
                <a:extLst>
                  <a:ext uri="{FF2B5EF4-FFF2-40B4-BE49-F238E27FC236}">
                    <a16:creationId xmlns:a16="http://schemas.microsoft.com/office/drawing/2014/main" id="{218E0AE2-F46A-4AC1-8A37-333C0463894E}"/>
                  </a:ext>
                </a:extLst>
              </p:cNvPr>
              <p:cNvSpPr/>
              <p:nvPr/>
            </p:nvSpPr>
            <p:spPr>
              <a:xfrm rot="19003314">
                <a:off x="5457144" y="394914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3">
                <a:extLst>
                  <a:ext uri="{FF2B5EF4-FFF2-40B4-BE49-F238E27FC236}">
                    <a16:creationId xmlns:a16="http://schemas.microsoft.com/office/drawing/2014/main" id="{B02A557A-1B05-4E21-9F84-AD553016B9E5}"/>
                  </a:ext>
                </a:extLst>
              </p:cNvPr>
              <p:cNvSpPr/>
              <p:nvPr/>
            </p:nvSpPr>
            <p:spPr>
              <a:xfrm rot="15655017" flipH="1">
                <a:off x="5235187" y="3974315"/>
                <a:ext cx="334669" cy="258639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D6F8751-36CE-4C0C-B4B0-166824BCFD6C}"/>
                </a:ext>
              </a:extLst>
            </p:cNvPr>
            <p:cNvSpPr/>
            <p:nvPr/>
          </p:nvSpPr>
          <p:spPr>
            <a:xfrm rot="3641330" flipH="1">
              <a:off x="6276154" y="232691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7F0E7198-538A-4A72-9ACD-370745480DD5}"/>
                </a:ext>
              </a:extLst>
            </p:cNvPr>
            <p:cNvSpPr/>
            <p:nvPr/>
          </p:nvSpPr>
          <p:spPr>
            <a:xfrm rot="2636425" flipV="1">
              <a:off x="6078620" y="2599759"/>
              <a:ext cx="325257" cy="327541"/>
            </a:xfrm>
            <a:prstGeom prst="arc">
              <a:avLst>
                <a:gd name="adj1" fmla="val 15354432"/>
                <a:gd name="adj2" fmla="val 130381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31D18A08-95B1-422E-B668-01B620D5DA84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1_20-52-48">
            <a:hlinkClick r:id="" action="ppaction://media"/>
            <a:extLst>
              <a:ext uri="{FF2B5EF4-FFF2-40B4-BE49-F238E27FC236}">
                <a16:creationId xmlns:a16="http://schemas.microsoft.com/office/drawing/2014/main" id="{55E59FD0-8805-442D-826F-4E8B752836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6" name="2sec">
            <a:hlinkClick r:id="" action="ppaction://media"/>
            <a:extLst>
              <a:ext uri="{FF2B5EF4-FFF2-40B4-BE49-F238E27FC236}">
                <a16:creationId xmlns:a16="http://schemas.microsoft.com/office/drawing/2014/main" id="{2F389017-9043-411B-B41C-53EF95DBCD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78557" y="16406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4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49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172933" y="79248"/>
            <a:ext cx="765506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latin typeface="Arial Black" panose="020B0A04020102020204" pitchFamily="34" charset="0"/>
              </a:rPr>
              <a:t>Mm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97A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C7A14D-B827-4C71-B22A-CF65396B1AAA}"/>
              </a:ext>
            </a:extLst>
          </p:cNvPr>
          <p:cNvGrpSpPr/>
          <p:nvPr/>
        </p:nvGrpSpPr>
        <p:grpSpPr>
          <a:xfrm rot="21385803" flipH="1">
            <a:off x="7618546" y="486357"/>
            <a:ext cx="4574561" cy="5885289"/>
            <a:chOff x="4301003" y="827935"/>
            <a:chExt cx="3381093" cy="4349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C7C98EF-06B9-4E62-903F-F795BD45436C}"/>
                </a:ext>
              </a:extLst>
            </p:cNvPr>
            <p:cNvGrpSpPr/>
            <p:nvPr/>
          </p:nvGrpSpPr>
          <p:grpSpPr>
            <a:xfrm>
              <a:off x="4301003" y="827935"/>
              <a:ext cx="3381093" cy="4349862"/>
              <a:chOff x="4215590" y="1168032"/>
              <a:chExt cx="3381093" cy="4349862"/>
            </a:xfrm>
          </p:grpSpPr>
          <p:sp>
            <p:nvSpPr>
              <p:cNvPr id="35" name="Oval 18">
                <a:extLst>
                  <a:ext uri="{FF2B5EF4-FFF2-40B4-BE49-F238E27FC236}">
                    <a16:creationId xmlns:a16="http://schemas.microsoft.com/office/drawing/2014/main" id="{21ADA447-0FE4-4E46-ABDA-6B70E1E3AF69}"/>
                  </a:ext>
                </a:extLst>
              </p:cNvPr>
              <p:cNvSpPr/>
              <p:nvPr/>
            </p:nvSpPr>
            <p:spPr>
              <a:xfrm rot="19965813" flipH="1">
                <a:off x="6260506" y="3622604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9">
                <a:extLst>
                  <a:ext uri="{FF2B5EF4-FFF2-40B4-BE49-F238E27FC236}">
                    <a16:creationId xmlns:a16="http://schemas.microsoft.com/office/drawing/2014/main" id="{CC5BCC8E-00EF-45CB-A005-D502346124BD}"/>
                  </a:ext>
                </a:extLst>
              </p:cNvPr>
              <p:cNvSpPr/>
              <p:nvPr/>
            </p:nvSpPr>
            <p:spPr>
              <a:xfrm flipH="1">
                <a:off x="5857009" y="4873590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16">
                <a:extLst>
                  <a:ext uri="{FF2B5EF4-FFF2-40B4-BE49-F238E27FC236}">
                    <a16:creationId xmlns:a16="http://schemas.microsoft.com/office/drawing/2014/main" id="{00AE0928-807F-4454-B9BB-D1C72FF24DD5}"/>
                  </a:ext>
                </a:extLst>
              </p:cNvPr>
              <p:cNvSpPr/>
              <p:nvPr/>
            </p:nvSpPr>
            <p:spPr>
              <a:xfrm>
                <a:off x="5131029" y="3386338"/>
                <a:ext cx="1532502" cy="1892231"/>
              </a:xfrm>
              <a:prstGeom prst="ellipse">
                <a:avLst/>
              </a:pr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37E54DFD-3EA7-40B1-950D-8CB50658538E}"/>
                  </a:ext>
                </a:extLst>
              </p:cNvPr>
              <p:cNvSpPr/>
              <p:nvPr/>
            </p:nvSpPr>
            <p:spPr>
              <a:xfrm>
                <a:off x="5530126" y="3407750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58AABA39-48CA-4DDE-8C5B-37B7035DEF25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277E916-8093-4DE2-8584-85F3EAC1E02A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AB610BD-0BE6-4A36-BFB4-D641E09A1873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929516B-80B7-404E-B29A-D197AEE7E777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2B5D9E8-D0CD-44F1-B504-7C2293A51C39}"/>
                  </a:ext>
                </a:extLst>
              </p:cNvPr>
              <p:cNvGrpSpPr/>
              <p:nvPr/>
            </p:nvGrpSpPr>
            <p:grpSpPr>
              <a:xfrm flipH="1">
                <a:off x="6613219" y="1943771"/>
                <a:ext cx="983464" cy="913708"/>
                <a:chOff x="4410521" y="1952007"/>
                <a:chExt cx="983464" cy="913708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472518A-D9CD-4154-83DE-7CC513D19A3C}"/>
                    </a:ext>
                  </a:extLst>
                </p:cNvPr>
                <p:cNvSpPr/>
                <p:nvPr/>
              </p:nvSpPr>
              <p:spPr>
                <a:xfrm rot="1932661">
                  <a:off x="4410521" y="195200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D049894-CF5A-4B7B-9AA0-BD33F3B00E26}"/>
                    </a:ext>
                  </a:extLst>
                </p:cNvPr>
                <p:cNvSpPr/>
                <p:nvPr/>
              </p:nvSpPr>
              <p:spPr>
                <a:xfrm rot="1543862">
                  <a:off x="4463759" y="222406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1866EBD6-F9A6-43D3-8F1F-E3B97195D119}"/>
                  </a:ext>
                </a:extLst>
              </p:cNvPr>
              <p:cNvSpPr/>
              <p:nvPr/>
            </p:nvSpPr>
            <p:spPr>
              <a:xfrm>
                <a:off x="4832869" y="1561884"/>
                <a:ext cx="2331746" cy="2241119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06866 w 2383893"/>
                  <a:gd name="connsiteY0" fmla="*/ 161834 h 2299249"/>
                  <a:gd name="connsiteX1" fmla="*/ 1924849 w 2383893"/>
                  <a:gd name="connsiteY1" fmla="*/ 108826 h 2299249"/>
                  <a:gd name="connsiteX2" fmla="*/ 1885093 w 2383893"/>
                  <a:gd name="connsiteY2" fmla="*/ 2123155 h 2299249"/>
                  <a:gd name="connsiteX3" fmla="*/ 613066 w 2383893"/>
                  <a:gd name="connsiteY3" fmla="*/ 2181200 h 2299249"/>
                  <a:gd name="connsiteX4" fmla="*/ 506866 w 2383893"/>
                  <a:gd name="connsiteY4" fmla="*/ 161834 h 2299249"/>
                  <a:gd name="connsiteX0" fmla="*/ 460412 w 2337439"/>
                  <a:gd name="connsiteY0" fmla="*/ 161834 h 2299249"/>
                  <a:gd name="connsiteX1" fmla="*/ 1878395 w 2337439"/>
                  <a:gd name="connsiteY1" fmla="*/ 108826 h 2299249"/>
                  <a:gd name="connsiteX2" fmla="*/ 1838639 w 2337439"/>
                  <a:gd name="connsiteY2" fmla="*/ 2123155 h 2299249"/>
                  <a:gd name="connsiteX3" fmla="*/ 566612 w 2337439"/>
                  <a:gd name="connsiteY3" fmla="*/ 2181200 h 2299249"/>
                  <a:gd name="connsiteX4" fmla="*/ 460412 w 2337439"/>
                  <a:gd name="connsiteY4" fmla="*/ 161834 h 2299249"/>
                  <a:gd name="connsiteX0" fmla="*/ 460412 w 2337439"/>
                  <a:gd name="connsiteY0" fmla="*/ 161834 h 2260981"/>
                  <a:gd name="connsiteX1" fmla="*/ 1878395 w 2337439"/>
                  <a:gd name="connsiteY1" fmla="*/ 108826 h 2260981"/>
                  <a:gd name="connsiteX2" fmla="*/ 1838639 w 2337439"/>
                  <a:gd name="connsiteY2" fmla="*/ 2123155 h 2260981"/>
                  <a:gd name="connsiteX3" fmla="*/ 566612 w 2337439"/>
                  <a:gd name="connsiteY3" fmla="*/ 2181200 h 2260981"/>
                  <a:gd name="connsiteX4" fmla="*/ 460412 w 2337439"/>
                  <a:gd name="connsiteY4" fmla="*/ 161834 h 2260981"/>
                  <a:gd name="connsiteX0" fmla="*/ 454719 w 2331746"/>
                  <a:gd name="connsiteY0" fmla="*/ 161834 h 2241119"/>
                  <a:gd name="connsiteX1" fmla="*/ 1872702 w 2331746"/>
                  <a:gd name="connsiteY1" fmla="*/ 108826 h 2241119"/>
                  <a:gd name="connsiteX2" fmla="*/ 1832946 w 2331746"/>
                  <a:gd name="connsiteY2" fmla="*/ 2123155 h 2241119"/>
                  <a:gd name="connsiteX3" fmla="*/ 578640 w 2331746"/>
                  <a:gd name="connsiteY3" fmla="*/ 2150653 h 2241119"/>
                  <a:gd name="connsiteX4" fmla="*/ 454719 w 2331746"/>
                  <a:gd name="connsiteY4" fmla="*/ 161834 h 224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1746" h="2241119">
                    <a:moveTo>
                      <a:pt x="454719" y="161834"/>
                    </a:moveTo>
                    <a:cubicBezTo>
                      <a:pt x="1024562" y="-36949"/>
                      <a:pt x="1369120" y="-50200"/>
                      <a:pt x="1872702" y="108826"/>
                    </a:cubicBezTo>
                    <a:cubicBezTo>
                      <a:pt x="2389537" y="307609"/>
                      <a:pt x="2588319" y="1725589"/>
                      <a:pt x="1832946" y="2123155"/>
                    </a:cubicBezTo>
                    <a:cubicBezTo>
                      <a:pt x="1404459" y="2242425"/>
                      <a:pt x="1194121" y="2302430"/>
                      <a:pt x="578640" y="2150653"/>
                    </a:cubicBezTo>
                    <a:cubicBezTo>
                      <a:pt x="185205" y="2000645"/>
                      <a:pt x="-433176" y="718425"/>
                      <a:pt x="454719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14A28077-1476-4617-A5EE-C04D0B193E50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32A8906F-92E2-4DE4-AC6F-136CF8C0266D}"/>
                  </a:ext>
                </a:extLst>
              </p:cNvPr>
              <p:cNvSpPr/>
              <p:nvPr/>
            </p:nvSpPr>
            <p:spPr>
              <a:xfrm rot="20323178" flipH="1">
                <a:off x="5926125" y="4883582"/>
                <a:ext cx="523185" cy="404328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321F69-F6F0-4224-9D23-3052AFF54184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9F652C1-4476-43F3-A967-CE614C9CE788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9514A7-2ED5-4BA0-863C-CA5DB2477467}"/>
                  </a:ext>
                </a:extLst>
              </p:cNvPr>
              <p:cNvSpPr/>
              <p:nvPr/>
            </p:nvSpPr>
            <p:spPr>
              <a:xfrm>
                <a:off x="5747346" y="2418561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AD7307-EEA4-448A-8240-8795CAF39B4C}"/>
                  </a:ext>
                </a:extLst>
              </p:cNvPr>
              <p:cNvSpPr/>
              <p:nvPr/>
            </p:nvSpPr>
            <p:spPr>
              <a:xfrm>
                <a:off x="6473473" y="2384076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928B8AE-436C-4410-9C2B-377281F0B84F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B1A5A9-7646-4A11-9314-916714DB6915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DE9ED2DD-C3FD-45AB-91E6-D7238E65BD98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7CB508B4-79AE-4108-9705-6B54F79EEAFD}"/>
                  </a:ext>
                </a:extLst>
              </p:cNvPr>
              <p:cNvSpPr/>
              <p:nvPr/>
            </p:nvSpPr>
            <p:spPr>
              <a:xfrm flipH="1">
                <a:off x="5386645" y="4931686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0C2C5FC4-9CB6-4EA5-B6D8-883BAAC841BE}"/>
                  </a:ext>
                </a:extLst>
              </p:cNvPr>
              <p:cNvSpPr/>
              <p:nvPr/>
            </p:nvSpPr>
            <p:spPr>
              <a:xfrm rot="5597318">
                <a:off x="5524729" y="4618184"/>
                <a:ext cx="398189" cy="715404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18">
                <a:extLst>
                  <a:ext uri="{FF2B5EF4-FFF2-40B4-BE49-F238E27FC236}">
                    <a16:creationId xmlns:a16="http://schemas.microsoft.com/office/drawing/2014/main" id="{5DF5890C-45F8-46C6-99AA-38DE531824D5}"/>
                  </a:ext>
                </a:extLst>
              </p:cNvPr>
              <p:cNvSpPr/>
              <p:nvPr/>
            </p:nvSpPr>
            <p:spPr>
              <a:xfrm rot="19003314">
                <a:off x="5457144" y="394914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id="{C97E559B-9AF3-4823-952D-735C8ECCC4F5}"/>
                  </a:ext>
                </a:extLst>
              </p:cNvPr>
              <p:cNvSpPr/>
              <p:nvPr/>
            </p:nvSpPr>
            <p:spPr>
              <a:xfrm rot="15655017" flipH="1">
                <a:off x="5235187" y="3974315"/>
                <a:ext cx="334669" cy="258639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415243F-D25A-4523-8F5A-D1CBCA6B69C6}"/>
                </a:ext>
              </a:extLst>
            </p:cNvPr>
            <p:cNvSpPr/>
            <p:nvPr/>
          </p:nvSpPr>
          <p:spPr>
            <a:xfrm rot="3212936" flipH="1">
              <a:off x="6334535" y="2321040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77DBDD7-E54E-4F4B-ADDE-85F46B26CB84}"/>
                </a:ext>
              </a:extLst>
            </p:cNvPr>
            <p:cNvSpPr/>
            <p:nvPr/>
          </p:nvSpPr>
          <p:spPr>
            <a:xfrm rot="2636425" flipV="1">
              <a:off x="6144245" y="2683073"/>
              <a:ext cx="281074" cy="283048"/>
            </a:xfrm>
            <a:prstGeom prst="arc">
              <a:avLst>
                <a:gd name="adj1" fmla="val 14827495"/>
                <a:gd name="adj2" fmla="val 1098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726394F-412F-4C85-A69B-99C68327BF12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1_20-57-15">
            <a:hlinkClick r:id="" action="ppaction://media"/>
            <a:extLst>
              <a:ext uri="{FF2B5EF4-FFF2-40B4-BE49-F238E27FC236}">
                <a16:creationId xmlns:a16="http://schemas.microsoft.com/office/drawing/2014/main" id="{A18B673B-0FF3-46B8-80C3-3B1FDF5CA1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1061" y="4156243"/>
            <a:ext cx="609600" cy="609600"/>
          </a:xfrm>
          <a:prstGeom prst="rect">
            <a:avLst/>
          </a:prstGeom>
        </p:spPr>
      </p:pic>
      <p:pic>
        <p:nvPicPr>
          <p:cNvPr id="3" name="alphasounds-m">
            <a:hlinkClick r:id="" action="ppaction://media"/>
            <a:extLst>
              <a:ext uri="{FF2B5EF4-FFF2-40B4-BE49-F238E27FC236}">
                <a16:creationId xmlns:a16="http://schemas.microsoft.com/office/drawing/2014/main" id="{1BBD9595-93EA-4F7D-AF08-919D13405C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76535" y="4182061"/>
            <a:ext cx="609600" cy="609600"/>
          </a:xfrm>
          <a:prstGeom prst="rect">
            <a:avLst/>
          </a:prstGeom>
        </p:spPr>
      </p:pic>
      <p:pic>
        <p:nvPicPr>
          <p:cNvPr id="4" name="ttsMP3.com_VoiceText_2025-1-21_20-59-5">
            <a:hlinkClick r:id="" action="ppaction://media"/>
            <a:extLst>
              <a:ext uri="{FF2B5EF4-FFF2-40B4-BE49-F238E27FC236}">
                <a16:creationId xmlns:a16="http://schemas.microsoft.com/office/drawing/2014/main" id="{D73AB948-7D8B-4239-A323-251B01E7D37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54525" y="4156243"/>
            <a:ext cx="609600" cy="609600"/>
          </a:xfrm>
          <a:prstGeom prst="rect">
            <a:avLst/>
          </a:prstGeom>
        </p:spPr>
      </p:pic>
      <p:pic>
        <p:nvPicPr>
          <p:cNvPr id="54" name="alphasounds-m">
            <a:hlinkClick r:id="" action="ppaction://media"/>
            <a:extLst>
              <a:ext uri="{FF2B5EF4-FFF2-40B4-BE49-F238E27FC236}">
                <a16:creationId xmlns:a16="http://schemas.microsoft.com/office/drawing/2014/main" id="{4963587F-1AB0-4050-B935-2BC1EBA13B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080805" y="4103401"/>
            <a:ext cx="609600" cy="609600"/>
          </a:xfrm>
          <a:prstGeom prst="rect">
            <a:avLst/>
          </a:prstGeom>
        </p:spPr>
      </p:pic>
      <p:pic>
        <p:nvPicPr>
          <p:cNvPr id="5" name="ttsMP3.com_VoiceText_2025-1-21_21-1-43">
            <a:hlinkClick r:id="" action="ppaction://media"/>
            <a:extLst>
              <a:ext uri="{FF2B5EF4-FFF2-40B4-BE49-F238E27FC236}">
                <a16:creationId xmlns:a16="http://schemas.microsoft.com/office/drawing/2014/main" id="{DE3BAE2D-AED3-4FF7-8760-DFAF3FB7D68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070046" y="41562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6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66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18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37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1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932952" y="139483"/>
            <a:ext cx="717084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latin typeface="Arial Black" panose="020B0A04020102020204" pitchFamily="34" charset="0"/>
              </a:rPr>
              <a:t>M</a:t>
            </a: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onkey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A06FA10-BA62-46C5-BB81-3B4D05E48A16}"/>
              </a:ext>
            </a:extLst>
          </p:cNvPr>
          <p:cNvGrpSpPr/>
          <p:nvPr/>
        </p:nvGrpSpPr>
        <p:grpSpPr>
          <a:xfrm>
            <a:off x="109678" y="506367"/>
            <a:ext cx="4747781" cy="5845265"/>
            <a:chOff x="4423306" y="827935"/>
            <a:chExt cx="3509121" cy="432028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6186252-8AEE-4CAB-8585-DDC2837498BC}"/>
                </a:ext>
              </a:extLst>
            </p:cNvPr>
            <p:cNvGrpSpPr/>
            <p:nvPr/>
          </p:nvGrpSpPr>
          <p:grpSpPr>
            <a:xfrm>
              <a:off x="4423306" y="827935"/>
              <a:ext cx="3509121" cy="4320280"/>
              <a:chOff x="4337893" y="1168032"/>
              <a:chExt cx="3509121" cy="4320280"/>
            </a:xfrm>
          </p:grpSpPr>
          <p:sp>
            <p:nvSpPr>
              <p:cNvPr id="89" name="Oval 18">
                <a:extLst>
                  <a:ext uri="{FF2B5EF4-FFF2-40B4-BE49-F238E27FC236}">
                    <a16:creationId xmlns:a16="http://schemas.microsoft.com/office/drawing/2014/main" id="{CA984A95-9D47-4E1C-96BA-378AF0B5E359}"/>
                  </a:ext>
                </a:extLst>
              </p:cNvPr>
              <p:cNvSpPr/>
              <p:nvPr/>
            </p:nvSpPr>
            <p:spPr>
              <a:xfrm rot="19965813" flipH="1">
                <a:off x="6645532" y="365142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69DD5B53-FE7D-4D80-B065-D4751C7B5E0C}"/>
                  </a:ext>
                </a:extLst>
              </p:cNvPr>
              <p:cNvSpPr/>
              <p:nvPr/>
            </p:nvSpPr>
            <p:spPr>
              <a:xfrm flipH="1">
                <a:off x="6343560" y="4902104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19">
                <a:extLst>
                  <a:ext uri="{FF2B5EF4-FFF2-40B4-BE49-F238E27FC236}">
                    <a16:creationId xmlns:a16="http://schemas.microsoft.com/office/drawing/2014/main" id="{C5E38B00-82D7-4AC0-A9C7-492A834108B5}"/>
                  </a:ext>
                </a:extLst>
              </p:cNvPr>
              <p:cNvSpPr/>
              <p:nvPr/>
            </p:nvSpPr>
            <p:spPr>
              <a:xfrm>
                <a:off x="5122530" y="4901557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18">
                <a:extLst>
                  <a:ext uri="{FF2B5EF4-FFF2-40B4-BE49-F238E27FC236}">
                    <a16:creationId xmlns:a16="http://schemas.microsoft.com/office/drawing/2014/main" id="{BD43CC62-0CD5-4835-8B77-6E13BA6DC3AF}"/>
                  </a:ext>
                </a:extLst>
              </p:cNvPr>
              <p:cNvSpPr/>
              <p:nvPr/>
            </p:nvSpPr>
            <p:spPr>
              <a:xfrm rot="1634187">
                <a:off x="5141458" y="3668420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16">
                <a:extLst>
                  <a:ext uri="{FF2B5EF4-FFF2-40B4-BE49-F238E27FC236}">
                    <a16:creationId xmlns:a16="http://schemas.microsoft.com/office/drawing/2014/main" id="{84BCC166-DE1C-4970-9DCB-68B7279B72DB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7">
                <a:extLst>
                  <a:ext uri="{FF2B5EF4-FFF2-40B4-BE49-F238E27FC236}">
                    <a16:creationId xmlns:a16="http://schemas.microsoft.com/office/drawing/2014/main" id="{00EAD692-4062-4026-8064-A2ABFD8799FC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300898DC-F3BE-45A4-B5AC-8128F7811F55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F2B426B-E68C-41AD-80E6-C6882094CAC8}"/>
                  </a:ext>
                </a:extLst>
              </p:cNvPr>
              <p:cNvGrpSpPr/>
              <p:nvPr/>
            </p:nvGrpSpPr>
            <p:grpSpPr>
              <a:xfrm>
                <a:off x="4337893" y="2196683"/>
                <a:ext cx="983463" cy="913708"/>
                <a:chOff x="4337893" y="2196683"/>
                <a:chExt cx="983463" cy="913708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EF1653C-06E0-480A-A82E-3F4F7949E881}"/>
                    </a:ext>
                  </a:extLst>
                </p:cNvPr>
                <p:cNvSpPr/>
                <p:nvPr/>
              </p:nvSpPr>
              <p:spPr>
                <a:xfrm rot="1932661">
                  <a:off x="4337893" y="219668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97F4790-4472-42AF-9181-86657EE3D6D9}"/>
                    </a:ext>
                  </a:extLst>
                </p:cNvPr>
                <p:cNvSpPr/>
                <p:nvPr/>
              </p:nvSpPr>
              <p:spPr>
                <a:xfrm rot="1543862">
                  <a:off x="4391130" y="246874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EE3ABE9-B7B1-4CDB-A317-3BA8CE3DE102}"/>
                  </a:ext>
                </a:extLst>
              </p:cNvPr>
              <p:cNvGrpSpPr/>
              <p:nvPr/>
            </p:nvGrpSpPr>
            <p:grpSpPr>
              <a:xfrm flipH="1">
                <a:off x="6863551" y="2188477"/>
                <a:ext cx="983463" cy="913708"/>
                <a:chOff x="4160190" y="2196713"/>
                <a:chExt cx="983463" cy="913708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DDC2B57-8B44-4E73-9D3E-55A7AE463858}"/>
                    </a:ext>
                  </a:extLst>
                </p:cNvPr>
                <p:cNvSpPr/>
                <p:nvPr/>
              </p:nvSpPr>
              <p:spPr>
                <a:xfrm rot="1932661">
                  <a:off x="4160190" y="219671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350B321-589C-45D9-A0EF-E4094116A3DA}"/>
                    </a:ext>
                  </a:extLst>
                </p:cNvPr>
                <p:cNvSpPr/>
                <p:nvPr/>
              </p:nvSpPr>
              <p:spPr>
                <a:xfrm rot="1543862">
                  <a:off x="4213427" y="246877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2">
                <a:extLst>
                  <a:ext uri="{FF2B5EF4-FFF2-40B4-BE49-F238E27FC236}">
                    <a16:creationId xmlns:a16="http://schemas.microsoft.com/office/drawing/2014/main" id="{B56D3FE6-5A17-4C2C-BA29-06EB0D2093BA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">
                <a:extLst>
                  <a:ext uri="{FF2B5EF4-FFF2-40B4-BE49-F238E27FC236}">
                    <a16:creationId xmlns:a16="http://schemas.microsoft.com/office/drawing/2014/main" id="{0B2137F4-48DB-4889-8A82-43FB3A353A75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F48122D-4537-4312-A27F-B4A55A21D02F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0271150-6770-4785-B408-8DD917253847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2769FE-AD41-47AE-9612-2575C18B86D7}"/>
                  </a:ext>
                </a:extLst>
              </p:cNvPr>
              <p:cNvSpPr/>
              <p:nvPr/>
            </p:nvSpPr>
            <p:spPr>
              <a:xfrm>
                <a:off x="5747345" y="238685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E0B27B-245A-4679-BB9F-29E2751A418F}"/>
                  </a:ext>
                </a:extLst>
              </p:cNvPr>
              <p:cNvSpPr/>
              <p:nvPr/>
            </p:nvSpPr>
            <p:spPr>
              <a:xfrm>
                <a:off x="6452190" y="235194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14B07C4-5444-416D-9DE6-33B648FCBC9D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46B6DC7-61D5-4C49-A9D3-D2A820C91A75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3">
                <a:extLst>
                  <a:ext uri="{FF2B5EF4-FFF2-40B4-BE49-F238E27FC236}">
                    <a16:creationId xmlns:a16="http://schemas.microsoft.com/office/drawing/2014/main" id="{D0F366BD-A724-4E76-BEE0-AE024786141F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3">
                <a:extLst>
                  <a:ext uri="{FF2B5EF4-FFF2-40B4-BE49-F238E27FC236}">
                    <a16:creationId xmlns:a16="http://schemas.microsoft.com/office/drawing/2014/main" id="{AA3D3E36-9846-4BBF-A7D7-1FA028437840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3">
                <a:extLst>
                  <a:ext uri="{FF2B5EF4-FFF2-40B4-BE49-F238E27FC236}">
                    <a16:creationId xmlns:a16="http://schemas.microsoft.com/office/drawing/2014/main" id="{0D57163A-D84E-4565-B8ED-15D481C78304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8CCBA080-B6E3-482B-B1E8-B3CE6A55F47A}"/>
                </a:ext>
              </a:extLst>
            </p:cNvPr>
            <p:cNvSpPr/>
            <p:nvPr/>
          </p:nvSpPr>
          <p:spPr>
            <a:xfrm rot="17958670">
              <a:off x="6226701" y="2336561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0658F0E-85F4-4D3B-ABFF-17812FF9FD0E}"/>
                </a:ext>
              </a:extLst>
            </p:cNvPr>
            <p:cNvSpPr/>
            <p:nvPr/>
          </p:nvSpPr>
          <p:spPr>
            <a:xfrm rot="2636425" flipV="1">
              <a:off x="5854080" y="2181248"/>
              <a:ext cx="787825" cy="7933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43014CFF-BBB1-4052-931E-E1651AB69ECD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1_21-5-29">
            <a:hlinkClick r:id="" action="ppaction://media"/>
            <a:extLst>
              <a:ext uri="{FF2B5EF4-FFF2-40B4-BE49-F238E27FC236}">
                <a16:creationId xmlns:a16="http://schemas.microsoft.com/office/drawing/2014/main" id="{FBB2BF6D-6ADB-4E6E-AD49-A545783CDC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860830" y="205006"/>
            <a:ext cx="71376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M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oon</a:t>
            </a:r>
            <a:endParaRPr kumimoji="0" lang="en-US" sz="18000" b="0" i="0" u="none" strike="noStrike" kern="1200" cap="none" spc="0" normalizeH="0" baseline="0" noProof="0" dirty="0"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0619E2-2642-4F13-A8D1-A1270130939F}"/>
              </a:ext>
            </a:extLst>
          </p:cNvPr>
          <p:cNvSpPr/>
          <p:nvPr/>
        </p:nvSpPr>
        <p:spPr>
          <a:xfrm>
            <a:off x="627269" y="1374913"/>
            <a:ext cx="4108174" cy="4108174"/>
          </a:xfrm>
          <a:prstGeom prst="ellipse">
            <a:avLst/>
          </a:prstGeom>
          <a:gradFill flip="none" rotWithShape="1">
            <a:gsLst>
              <a:gs pos="3100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556C8F1B-3B87-482B-A625-44F1ED6947D7}"/>
              </a:ext>
            </a:extLst>
          </p:cNvPr>
          <p:cNvSpPr/>
          <p:nvPr/>
        </p:nvSpPr>
        <p:spPr>
          <a:xfrm rot="2247515" flipH="1">
            <a:off x="5413374" y="3788854"/>
            <a:ext cx="1365250" cy="2730500"/>
          </a:xfrm>
          <a:prstGeom prst="mo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tsMP3.com_VoiceText_2025-1-21_21-7-51">
            <a:hlinkClick r:id="" action="ppaction://media"/>
            <a:extLst>
              <a:ext uri="{FF2B5EF4-FFF2-40B4-BE49-F238E27FC236}">
                <a16:creationId xmlns:a16="http://schemas.microsoft.com/office/drawing/2014/main" id="{CB8D573B-DE92-4718-BDB5-F46BC56B58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826329" y="-127028"/>
            <a:ext cx="58355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ilk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C5A9F0-B08D-4101-AB5A-3BF43137EF3B}"/>
              </a:ext>
            </a:extLst>
          </p:cNvPr>
          <p:cNvGrpSpPr/>
          <p:nvPr/>
        </p:nvGrpSpPr>
        <p:grpSpPr>
          <a:xfrm>
            <a:off x="848778" y="648470"/>
            <a:ext cx="4170248" cy="5885441"/>
            <a:chOff x="-341837" y="677657"/>
            <a:chExt cx="4348007" cy="6136310"/>
          </a:xfrm>
        </p:grpSpPr>
        <p:sp>
          <p:nvSpPr>
            <p:cNvPr id="19" name="Flowchart: Manual Operation 38">
              <a:extLst>
                <a:ext uri="{FF2B5EF4-FFF2-40B4-BE49-F238E27FC236}">
                  <a16:creationId xmlns:a16="http://schemas.microsoft.com/office/drawing/2014/main" id="{71C7F839-FB2D-4B26-9BC0-28A8A87343E9}"/>
                </a:ext>
              </a:extLst>
            </p:cNvPr>
            <p:cNvSpPr/>
            <p:nvPr/>
          </p:nvSpPr>
          <p:spPr>
            <a:xfrm>
              <a:off x="-341837" y="677657"/>
              <a:ext cx="4348007" cy="578415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Flowchart: Manual Operation 38">
              <a:extLst>
                <a:ext uri="{FF2B5EF4-FFF2-40B4-BE49-F238E27FC236}">
                  <a16:creationId xmlns:a16="http://schemas.microsoft.com/office/drawing/2014/main" id="{B1143D22-DA1E-4110-B8AB-7BCD7B7E45AE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nual Operation 38">
              <a:extLst>
                <a:ext uri="{FF2B5EF4-FFF2-40B4-BE49-F238E27FC236}">
                  <a16:creationId xmlns:a16="http://schemas.microsoft.com/office/drawing/2014/main" id="{F8F30717-62D8-433B-9582-EA905ECFE6F8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1-21_21-12-30">
            <a:hlinkClick r:id="" action="ppaction://media"/>
            <a:extLst>
              <a:ext uri="{FF2B5EF4-FFF2-40B4-BE49-F238E27FC236}">
                <a16:creationId xmlns:a16="http://schemas.microsoft.com/office/drawing/2014/main" id="{8A99010D-3A12-4EF9-B303-FE4F6400E3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95934F-1B6A-4785-93DC-8D89CC8E2F00}"/>
              </a:ext>
            </a:extLst>
          </p:cNvPr>
          <p:cNvGrpSpPr/>
          <p:nvPr/>
        </p:nvGrpSpPr>
        <p:grpSpPr>
          <a:xfrm>
            <a:off x="1110322" y="143123"/>
            <a:ext cx="4540147" cy="6314527"/>
            <a:chOff x="1110322" y="143123"/>
            <a:chExt cx="4540147" cy="631452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A5D8976-6CF6-4D29-80AA-CDE1F752A0C8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FF75E2-9182-4B7A-AF87-C5A6D051B9DE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10" name="Oval 18">
                  <a:extLst>
                    <a:ext uri="{FF2B5EF4-FFF2-40B4-BE49-F238E27FC236}">
                      <a16:creationId xmlns:a16="http://schemas.microsoft.com/office/drawing/2014/main" id="{DB86985E-5961-408A-81ED-40AD3E7789C8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9">
                  <a:extLst>
                    <a:ext uri="{FF2B5EF4-FFF2-40B4-BE49-F238E27FC236}">
                      <a16:creationId xmlns:a16="http://schemas.microsoft.com/office/drawing/2014/main" id="{B9FC96D6-B639-4525-B2FD-B7A5D145B791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9">
                  <a:extLst>
                    <a:ext uri="{FF2B5EF4-FFF2-40B4-BE49-F238E27FC236}">
                      <a16:creationId xmlns:a16="http://schemas.microsoft.com/office/drawing/2014/main" id="{D3719D04-DB30-4D97-A336-290494346D7B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Oval 18">
                  <a:extLst>
                    <a:ext uri="{FF2B5EF4-FFF2-40B4-BE49-F238E27FC236}">
                      <a16:creationId xmlns:a16="http://schemas.microsoft.com/office/drawing/2014/main" id="{7783F1D0-5ED2-45EE-B6E8-DE98802311FD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6">
                  <a:extLst>
                    <a:ext uri="{FF2B5EF4-FFF2-40B4-BE49-F238E27FC236}">
                      <a16:creationId xmlns:a16="http://schemas.microsoft.com/office/drawing/2014/main" id="{80069FFB-704F-4CB1-9F44-1564B67E3B6C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7">
                  <a:extLst>
                    <a:ext uri="{FF2B5EF4-FFF2-40B4-BE49-F238E27FC236}">
                      <a16:creationId xmlns:a16="http://schemas.microsoft.com/office/drawing/2014/main" id="{67ADB6FC-4292-446F-904A-B5A9C3D51039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3">
                  <a:extLst>
                    <a:ext uri="{FF2B5EF4-FFF2-40B4-BE49-F238E27FC236}">
                      <a16:creationId xmlns:a16="http://schemas.microsoft.com/office/drawing/2014/main" id="{5D59147A-4772-4633-A5FD-67ADD6CF4397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167363C6-7341-4DC0-9617-1E754D3A2D25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3454814A-6FFD-4BF9-83E1-AAA62E903130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A7985967-B4ED-4F57-891C-00B825C6B04C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12B42DE-F243-474A-A9AF-76ED0F3B1E90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3CB20DDB-1A35-4615-8D80-6D9932DE03B0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BC16EAE2-B4C3-4B29-B91D-24E6E18E9221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" name="Rectangle 2">
                  <a:extLst>
                    <a:ext uri="{FF2B5EF4-FFF2-40B4-BE49-F238E27FC236}">
                      <a16:creationId xmlns:a16="http://schemas.microsoft.com/office/drawing/2014/main" id="{094D73D7-E7F0-44C6-ACAF-1CB4046AE544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2">
                  <a:extLst>
                    <a:ext uri="{FF2B5EF4-FFF2-40B4-BE49-F238E27FC236}">
                      <a16:creationId xmlns:a16="http://schemas.microsoft.com/office/drawing/2014/main" id="{63139080-2CAE-4629-81F6-29459E0CCC52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645AF9C-8705-480D-9648-89252B5AFF84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D4B3246-2127-451B-AD91-77AC9C2855E8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5285C0B-3CE6-464F-9D26-BFB138CF2F76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8597FFC0-AFB1-4403-95D2-B81EAFEEE79E}"/>
                    </a:ext>
                  </a:extLst>
                </p:cNvPr>
                <p:cNvSpPr/>
                <p:nvPr/>
              </p:nvSpPr>
              <p:spPr>
                <a:xfrm>
                  <a:off x="6475024" y="2350995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AAF9FA7B-B438-4A5E-AFF3-F3704129336D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20D528F4-62A8-4C64-8EF2-5292276EAC21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3">
                  <a:extLst>
                    <a:ext uri="{FF2B5EF4-FFF2-40B4-BE49-F238E27FC236}">
                      <a16:creationId xmlns:a16="http://schemas.microsoft.com/office/drawing/2014/main" id="{60B69832-26A8-4C6B-B6C4-5361A7BCACB3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3">
                  <a:extLst>
                    <a:ext uri="{FF2B5EF4-FFF2-40B4-BE49-F238E27FC236}">
                      <a16:creationId xmlns:a16="http://schemas.microsoft.com/office/drawing/2014/main" id="{8A61C271-882D-4EE1-B715-FB163E10690D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3">
                  <a:extLst>
                    <a:ext uri="{FF2B5EF4-FFF2-40B4-BE49-F238E27FC236}">
                      <a16:creationId xmlns:a16="http://schemas.microsoft.com/office/drawing/2014/main" id="{9E49DA6D-3201-4D89-9B8E-23AD27FE2F8E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1242FA69-B81E-4B9C-94D7-D739DFF75ADE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B2C1F055-BD45-4438-9DA3-F1730AACB022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D369854C-22D8-4021-899F-6795BC10D847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ADDABE-CB09-4253-917C-4466377F6F93}"/>
                </a:ext>
              </a:extLst>
            </p:cNvPr>
            <p:cNvSpPr txBox="1"/>
            <p:nvPr/>
          </p:nvSpPr>
          <p:spPr>
            <a:xfrm>
              <a:off x="1110322" y="143123"/>
              <a:ext cx="4540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6E0DF68-9F40-4C55-84F4-422594DFF449}"/>
              </a:ext>
            </a:extLst>
          </p:cNvPr>
          <p:cNvGrpSpPr/>
          <p:nvPr/>
        </p:nvGrpSpPr>
        <p:grpSpPr>
          <a:xfrm>
            <a:off x="6191865" y="183906"/>
            <a:ext cx="5907319" cy="6273120"/>
            <a:chOff x="5589703" y="-437992"/>
            <a:chExt cx="6602297" cy="701113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E30535-97B3-41C1-93EC-0CD8DB0D08BB}"/>
                </a:ext>
              </a:extLst>
            </p:cNvPr>
            <p:cNvSpPr txBox="1"/>
            <p:nvPr/>
          </p:nvSpPr>
          <p:spPr>
            <a:xfrm>
              <a:off x="7523489" y="-437992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C2FEDCC-BE1E-4DD2-8962-D5F4623A046E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173" name="Oval 245">
                <a:extLst>
                  <a:ext uri="{FF2B5EF4-FFF2-40B4-BE49-F238E27FC236}">
                    <a16:creationId xmlns:a16="http://schemas.microsoft.com/office/drawing/2014/main" id="{7CB54447-E58E-4A8B-9BFC-9F217872FC70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245">
                <a:extLst>
                  <a:ext uri="{FF2B5EF4-FFF2-40B4-BE49-F238E27FC236}">
                    <a16:creationId xmlns:a16="http://schemas.microsoft.com/office/drawing/2014/main" id="{B6FB6DDE-1C3B-436D-8339-CB6BDF2D5CC2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0D6327D-B64B-400A-ABF0-C69453E375C0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243">
                <a:extLst>
                  <a:ext uri="{FF2B5EF4-FFF2-40B4-BE49-F238E27FC236}">
                    <a16:creationId xmlns:a16="http://schemas.microsoft.com/office/drawing/2014/main" id="{8031D5D8-8A8E-4F82-9D3F-1A74AADB7FDF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243">
                <a:extLst>
                  <a:ext uri="{FF2B5EF4-FFF2-40B4-BE49-F238E27FC236}">
                    <a16:creationId xmlns:a16="http://schemas.microsoft.com/office/drawing/2014/main" id="{FAFC7F05-937A-4D95-88FA-1523CF029CC3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A328F4B-FEBA-4926-8D64-F7916A54D0B9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048F3FD-461B-457B-870A-6A3A1D00447A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A50F0AC-430A-4D6B-9CA7-005ABEA363CC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5032447-04D8-4898-B897-7A1015F60B8B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256454A1-A346-4D46-944B-40894330914F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864E9C2-6F24-4DDD-9DA0-004E51142AF8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E850733-CFF1-42FC-8BA3-43EB448021BA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12651123-E514-4689-A219-8E3C94AF5385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A87EE20-6DF9-4E5B-BBD2-56220B81BCDC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E19A9718-09F3-4913-BC1F-BD38575B6874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3E124BA-F341-4033-99D3-88A218CA9624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247">
                <a:extLst>
                  <a:ext uri="{FF2B5EF4-FFF2-40B4-BE49-F238E27FC236}">
                    <a16:creationId xmlns:a16="http://schemas.microsoft.com/office/drawing/2014/main" id="{6AC844FF-64B4-43AC-BC87-35FD6CBD4907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9298A2C-653C-4C93-B939-78A184312583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4E81ED38-8951-4B45-8525-CF2FBB58FC08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7970887-B078-4583-BA95-756A7AB22BE0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A79F1E7-1333-4110-A787-DEE0E02C1739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21_21-15-20">
            <a:hlinkClick r:id="" action="ppaction://media"/>
            <a:extLst>
              <a:ext uri="{FF2B5EF4-FFF2-40B4-BE49-F238E27FC236}">
                <a16:creationId xmlns:a16="http://schemas.microsoft.com/office/drawing/2014/main" id="{03F5BB15-FA10-4B57-ABE0-A3CA6C503A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72692" y="-19204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B97A57"/>
                </a:solidFill>
                <a:latin typeface="Arial Black" panose="020B0A04020102020204" pitchFamily="34" charset="0"/>
              </a:rPr>
              <a:t>Mm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97A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20308E3-760A-4B7F-89F9-724349F94331}"/>
              </a:ext>
            </a:extLst>
          </p:cNvPr>
          <p:cNvGrpSpPr/>
          <p:nvPr/>
        </p:nvGrpSpPr>
        <p:grpSpPr>
          <a:xfrm>
            <a:off x="7527050" y="156375"/>
            <a:ext cx="4540147" cy="6314527"/>
            <a:chOff x="1110322" y="143123"/>
            <a:chExt cx="4540147" cy="631452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2E1A9FA-C977-4D7E-AA59-7EEF7A76DDD9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9C1BF86-2763-47C9-8C81-22560AB9A53A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03" name="Oval 18">
                  <a:extLst>
                    <a:ext uri="{FF2B5EF4-FFF2-40B4-BE49-F238E27FC236}">
                      <a16:creationId xmlns:a16="http://schemas.microsoft.com/office/drawing/2014/main" id="{88664B6C-9744-4CA4-B98E-A3909117B647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9">
                  <a:extLst>
                    <a:ext uri="{FF2B5EF4-FFF2-40B4-BE49-F238E27FC236}">
                      <a16:creationId xmlns:a16="http://schemas.microsoft.com/office/drawing/2014/main" id="{F28C7FE4-BD54-4903-A122-8E45E15A4B6D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9">
                  <a:extLst>
                    <a:ext uri="{FF2B5EF4-FFF2-40B4-BE49-F238E27FC236}">
                      <a16:creationId xmlns:a16="http://schemas.microsoft.com/office/drawing/2014/main" id="{DD5D2B6F-E5B6-4976-8BA6-0EF03847A67A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8">
                  <a:extLst>
                    <a:ext uri="{FF2B5EF4-FFF2-40B4-BE49-F238E27FC236}">
                      <a16:creationId xmlns:a16="http://schemas.microsoft.com/office/drawing/2014/main" id="{13CA6CA3-8D8C-4B1E-BBC1-A15DBEA85470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6">
                  <a:extLst>
                    <a:ext uri="{FF2B5EF4-FFF2-40B4-BE49-F238E27FC236}">
                      <a16:creationId xmlns:a16="http://schemas.microsoft.com/office/drawing/2014/main" id="{C7ED50D9-D36D-4629-AAFC-EC0382541A50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7">
                  <a:extLst>
                    <a:ext uri="{FF2B5EF4-FFF2-40B4-BE49-F238E27FC236}">
                      <a16:creationId xmlns:a16="http://schemas.microsoft.com/office/drawing/2014/main" id="{34C97112-049E-49C6-BE99-6F97C066C568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">
                  <a:extLst>
                    <a:ext uri="{FF2B5EF4-FFF2-40B4-BE49-F238E27FC236}">
                      <a16:creationId xmlns:a16="http://schemas.microsoft.com/office/drawing/2014/main" id="{894A3A54-81C4-4FED-BA18-A2A13042AE94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869FBBE-C0BA-4CAA-BBD4-57CCC60A8B24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D4326FB4-49A7-4242-BC97-9FAD5566B9B0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D8541BAB-F196-47CB-8D98-CB9DC7AE87E7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B79D25D-64D4-46C1-9225-2A972CDE4A34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40F0F902-DFD7-4B7A-9A90-ADB7D6D181F2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EF36D30F-E60A-4E88-A8BB-78C7126D6731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" name="Rectangle 2">
                  <a:extLst>
                    <a:ext uri="{FF2B5EF4-FFF2-40B4-BE49-F238E27FC236}">
                      <a16:creationId xmlns:a16="http://schemas.microsoft.com/office/drawing/2014/main" id="{76D59879-FCF0-4F23-8B6E-77C69038427A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2">
                  <a:extLst>
                    <a:ext uri="{FF2B5EF4-FFF2-40B4-BE49-F238E27FC236}">
                      <a16:creationId xmlns:a16="http://schemas.microsoft.com/office/drawing/2014/main" id="{CFCEAF51-95C0-41E5-B369-3E81AB6B1F7E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61A051C-E984-478E-A86B-90357C016D5B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2DB48A1-CB57-4C8B-AAD7-BC8913F8B0E5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C8CA06D-5637-47F9-B1D8-216FAECDA079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C710E8C-C7C2-4778-AC6F-F2CF45578B64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7436D090-83BA-4254-B61B-2432DE405B24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3567F85-9F87-4471-95BB-5777D72C195A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3">
                  <a:extLst>
                    <a:ext uri="{FF2B5EF4-FFF2-40B4-BE49-F238E27FC236}">
                      <a16:creationId xmlns:a16="http://schemas.microsoft.com/office/drawing/2014/main" id="{8DB8E13D-40F8-4127-967A-910ACC2AB60E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3">
                  <a:extLst>
                    <a:ext uri="{FF2B5EF4-FFF2-40B4-BE49-F238E27FC236}">
                      <a16:creationId xmlns:a16="http://schemas.microsoft.com/office/drawing/2014/main" id="{0AD87B49-0440-4348-AECF-5D2F9A37CA9E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3">
                  <a:extLst>
                    <a:ext uri="{FF2B5EF4-FFF2-40B4-BE49-F238E27FC236}">
                      <a16:creationId xmlns:a16="http://schemas.microsoft.com/office/drawing/2014/main" id="{F89B4136-9023-4DAA-9B2E-F444FB2CD49F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A00A27C-BF26-41EC-8746-A293A92505D1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6408DB0E-1AC2-4233-A7CF-FC62BEA50278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B5D469F0-A669-4541-A9EE-BDE4DDCCBB7C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24B9821-1458-479D-B54E-3117DFB007AA}"/>
                </a:ext>
              </a:extLst>
            </p:cNvPr>
            <p:cNvSpPr txBox="1"/>
            <p:nvPr/>
          </p:nvSpPr>
          <p:spPr>
            <a:xfrm>
              <a:off x="1110322" y="143123"/>
              <a:ext cx="4540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1_21-17-0">
            <a:hlinkClick r:id="" action="ppaction://media"/>
            <a:extLst>
              <a:ext uri="{FF2B5EF4-FFF2-40B4-BE49-F238E27FC236}">
                <a16:creationId xmlns:a16="http://schemas.microsoft.com/office/drawing/2014/main" id="{4B5C1C0E-C7A5-40AE-931F-9E8FFD0505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C60A4F-398A-4D53-85BA-F8DEA5404702}"/>
              </a:ext>
            </a:extLst>
          </p:cNvPr>
          <p:cNvGrpSpPr/>
          <p:nvPr/>
        </p:nvGrpSpPr>
        <p:grpSpPr>
          <a:xfrm>
            <a:off x="4826290" y="1922975"/>
            <a:ext cx="3354503" cy="4113233"/>
            <a:chOff x="803781" y="-928607"/>
            <a:chExt cx="5228988" cy="64116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3E01875-3CA7-4552-84B3-6C1365AE759C}"/>
                </a:ext>
              </a:extLst>
            </p:cNvPr>
            <p:cNvSpPr txBox="1"/>
            <p:nvPr/>
          </p:nvSpPr>
          <p:spPr>
            <a:xfrm>
              <a:off x="803781" y="-928607"/>
              <a:ext cx="5228988" cy="2062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oon</a:t>
              </a:r>
              <a:endParaRPr kumimoji="0" lang="en-US" sz="8000" b="0" i="0" u="none" strike="noStrike" kern="1200" cap="none" spc="0" normalizeH="0" baseline="0" noProof="0" dirty="0"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A468808-E1C8-4228-BDC3-B2A4A461AAA8}"/>
                </a:ext>
              </a:extLst>
            </p:cNvPr>
            <p:cNvSpPr/>
            <p:nvPr/>
          </p:nvSpPr>
          <p:spPr>
            <a:xfrm>
              <a:off x="1033669" y="1374913"/>
              <a:ext cx="4108174" cy="4108174"/>
            </a:xfrm>
            <a:prstGeom prst="ellipse">
              <a:avLst/>
            </a:prstGeom>
            <a:gradFill flip="none" rotWithShape="1">
              <a:gsLst>
                <a:gs pos="31000">
                  <a:schemeClr val="accent1">
                    <a:lumMod val="5000"/>
                    <a:lumOff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D5DE71-FDA7-4396-A741-8DFAEB81DC08}"/>
              </a:ext>
            </a:extLst>
          </p:cNvPr>
          <p:cNvGrpSpPr/>
          <p:nvPr/>
        </p:nvGrpSpPr>
        <p:grpSpPr>
          <a:xfrm>
            <a:off x="231393" y="65936"/>
            <a:ext cx="4540146" cy="5192433"/>
            <a:chOff x="774887" y="143304"/>
            <a:chExt cx="5521121" cy="631434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86886DD-1707-4723-A557-68A33C828840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E1695A1-8036-41DF-9FC8-1FF3283C417B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96" name="Oval 18">
                  <a:extLst>
                    <a:ext uri="{FF2B5EF4-FFF2-40B4-BE49-F238E27FC236}">
                      <a16:creationId xmlns:a16="http://schemas.microsoft.com/office/drawing/2014/main" id="{1D1A073C-52B3-4003-A7F2-1BA793035A7A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9">
                  <a:extLst>
                    <a:ext uri="{FF2B5EF4-FFF2-40B4-BE49-F238E27FC236}">
                      <a16:creationId xmlns:a16="http://schemas.microsoft.com/office/drawing/2014/main" id="{57704439-15F5-4849-84B3-36424853AB4C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19">
                  <a:extLst>
                    <a:ext uri="{FF2B5EF4-FFF2-40B4-BE49-F238E27FC236}">
                      <a16:creationId xmlns:a16="http://schemas.microsoft.com/office/drawing/2014/main" id="{CB295B40-20CE-4434-8941-3008A3C8952F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18">
                  <a:extLst>
                    <a:ext uri="{FF2B5EF4-FFF2-40B4-BE49-F238E27FC236}">
                      <a16:creationId xmlns:a16="http://schemas.microsoft.com/office/drawing/2014/main" id="{E646F8BF-F61E-4D5A-B144-0B2C08E09F9C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16">
                  <a:extLst>
                    <a:ext uri="{FF2B5EF4-FFF2-40B4-BE49-F238E27FC236}">
                      <a16:creationId xmlns:a16="http://schemas.microsoft.com/office/drawing/2014/main" id="{A8711240-6617-4324-B68A-F96B22F4C178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7">
                  <a:extLst>
                    <a:ext uri="{FF2B5EF4-FFF2-40B4-BE49-F238E27FC236}">
                      <a16:creationId xmlns:a16="http://schemas.microsoft.com/office/drawing/2014/main" id="{087F5DE7-ABFB-4E04-8884-A83E7C979B88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3">
                  <a:extLst>
                    <a:ext uri="{FF2B5EF4-FFF2-40B4-BE49-F238E27FC236}">
                      <a16:creationId xmlns:a16="http://schemas.microsoft.com/office/drawing/2014/main" id="{56940177-4CAC-46B6-854F-A370137588ED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DA5D05A3-1244-4EA3-BE4E-D6B1D27B1C9C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01530332-30A6-4641-AA41-D6D0F032FE3A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C7291A36-2425-43FA-BFA8-0BFF02A48504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4F308B2C-B750-4072-99B7-2647F9AB0440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CDEB6E35-0AFC-4264-BB70-1A51D7170685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0A654D7C-76B0-4AF1-9F0C-967BFC071DE2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4" name="Rectangle 2">
                  <a:extLst>
                    <a:ext uri="{FF2B5EF4-FFF2-40B4-BE49-F238E27FC236}">
                      <a16:creationId xmlns:a16="http://schemas.microsoft.com/office/drawing/2014/main" id="{96D2945F-21E3-41AF-BCF6-305B0E81A1A2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2">
                  <a:extLst>
                    <a:ext uri="{FF2B5EF4-FFF2-40B4-BE49-F238E27FC236}">
                      <a16:creationId xmlns:a16="http://schemas.microsoft.com/office/drawing/2014/main" id="{33606FE8-0CAA-43F0-8E2B-B56EB7FBDF6C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C0266B8F-CC47-4F9F-9C47-639553DB6540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BA8ED58-89DA-4B8A-84B9-653ED52E4AB9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F0CF80-A572-4650-A6A1-044815472F02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F937503-386F-4D32-BD6D-F62F60D7D3F5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2F04959A-0F2D-4C96-AB68-F44CF15A1174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7D3914D4-222C-4DB3-B3F7-A5CE85B56F8E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3">
                  <a:extLst>
                    <a:ext uri="{FF2B5EF4-FFF2-40B4-BE49-F238E27FC236}">
                      <a16:creationId xmlns:a16="http://schemas.microsoft.com/office/drawing/2014/main" id="{A406DB10-F6F9-469D-9833-6B53BEAE03D6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3">
                  <a:extLst>
                    <a:ext uri="{FF2B5EF4-FFF2-40B4-BE49-F238E27FC236}">
                      <a16:creationId xmlns:a16="http://schemas.microsoft.com/office/drawing/2014/main" id="{E834CFB9-B333-40E8-AB4A-B1B7B1CE7345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3">
                  <a:extLst>
                    <a:ext uri="{FF2B5EF4-FFF2-40B4-BE49-F238E27FC236}">
                      <a16:creationId xmlns:a16="http://schemas.microsoft.com/office/drawing/2014/main" id="{0E450C05-4939-41C1-AFF9-20D57DD9C94C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E45C4BB5-4240-4534-8CCC-790440C402BD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D2A644BF-1F6D-426F-B7B9-ED36818278AF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C20103AC-E8F3-48AE-AF5D-E2D70835EAEB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BD86F6-03C9-4D01-B963-99AF773B23D5}"/>
                </a:ext>
              </a:extLst>
            </p:cNvPr>
            <p:cNvSpPr txBox="1"/>
            <p:nvPr/>
          </p:nvSpPr>
          <p:spPr>
            <a:xfrm>
              <a:off x="774887" y="143304"/>
              <a:ext cx="5521121" cy="1609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12C664-E021-4989-9388-77DE2F65FDD7}"/>
              </a:ext>
            </a:extLst>
          </p:cNvPr>
          <p:cNvGrpSpPr/>
          <p:nvPr/>
        </p:nvGrpSpPr>
        <p:grpSpPr>
          <a:xfrm>
            <a:off x="8957595" y="66635"/>
            <a:ext cx="2758189" cy="5306151"/>
            <a:chOff x="625623" y="-2338874"/>
            <a:chExt cx="4612159" cy="8872785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BAAA1B5-F318-4560-BBBF-E08FF66831E1}"/>
                </a:ext>
              </a:extLst>
            </p:cNvPr>
            <p:cNvSpPr txBox="1"/>
            <p:nvPr/>
          </p:nvSpPr>
          <p:spPr>
            <a:xfrm>
              <a:off x="625623" y="-2338874"/>
              <a:ext cx="4612159" cy="2213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M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ilk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667B28C3-4575-4BC8-86A9-92840BBD74E0}"/>
                </a:ext>
              </a:extLst>
            </p:cNvPr>
            <p:cNvGrpSpPr/>
            <p:nvPr/>
          </p:nvGrpSpPr>
          <p:grpSpPr>
            <a:xfrm>
              <a:off x="848778" y="648470"/>
              <a:ext cx="4170248" cy="5885441"/>
              <a:chOff x="-341837" y="677657"/>
              <a:chExt cx="4348007" cy="6136310"/>
            </a:xfrm>
          </p:grpSpPr>
          <p:sp>
            <p:nvSpPr>
              <p:cNvPr id="201" name="Flowchart: Manual Operation 38">
                <a:extLst>
                  <a:ext uri="{FF2B5EF4-FFF2-40B4-BE49-F238E27FC236}">
                    <a16:creationId xmlns:a16="http://schemas.microsoft.com/office/drawing/2014/main" id="{44011F58-3AE8-4F3E-8A7C-1E2F49535BD6}"/>
                  </a:ext>
                </a:extLst>
              </p:cNvPr>
              <p:cNvSpPr/>
              <p:nvPr/>
            </p:nvSpPr>
            <p:spPr>
              <a:xfrm>
                <a:off x="-341837" y="677657"/>
                <a:ext cx="4348007" cy="5806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2" name="Flowchart: Manual Operation 38">
                <a:extLst>
                  <a:ext uri="{FF2B5EF4-FFF2-40B4-BE49-F238E27FC236}">
                    <a16:creationId xmlns:a16="http://schemas.microsoft.com/office/drawing/2014/main" id="{24F5BF41-CD45-4B31-A0B0-BE6B2B1CF437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lowchart: Manual Operation 38">
                <a:extLst>
                  <a:ext uri="{FF2B5EF4-FFF2-40B4-BE49-F238E27FC236}">
                    <a16:creationId xmlns:a16="http://schemas.microsoft.com/office/drawing/2014/main" id="{312A8C18-703E-4047-AE8F-CE4846DC304B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1-21_21-18-16">
            <a:hlinkClick r:id="" action="ppaction://media"/>
            <a:extLst>
              <a:ext uri="{FF2B5EF4-FFF2-40B4-BE49-F238E27FC236}">
                <a16:creationId xmlns:a16="http://schemas.microsoft.com/office/drawing/2014/main" id="{24961CCF-68A8-4695-A8B4-FCD41F145F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5632" y="3087265"/>
            <a:ext cx="609600" cy="609600"/>
          </a:xfrm>
          <a:prstGeom prst="rect">
            <a:avLst/>
          </a:prstGeom>
        </p:spPr>
      </p:pic>
      <p:pic>
        <p:nvPicPr>
          <p:cNvPr id="4" name="ttsMP3.com_VoiceText_2025-1-21_21-19-5">
            <a:hlinkClick r:id="" action="ppaction://media"/>
            <a:extLst>
              <a:ext uri="{FF2B5EF4-FFF2-40B4-BE49-F238E27FC236}">
                <a16:creationId xmlns:a16="http://schemas.microsoft.com/office/drawing/2014/main" id="{CC11BA88-2265-4C89-8B60-54DAEE1A47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1595994"/>
            <a:ext cx="609600" cy="609600"/>
          </a:xfrm>
          <a:prstGeom prst="rect">
            <a:avLst/>
          </a:prstGeom>
        </p:spPr>
      </p:pic>
      <p:pic>
        <p:nvPicPr>
          <p:cNvPr id="5" name="ttsMP3.com_VoiceText_2025-1-21_21-19-43">
            <a:hlinkClick r:id="" action="ppaction://media"/>
            <a:extLst>
              <a:ext uri="{FF2B5EF4-FFF2-40B4-BE49-F238E27FC236}">
                <a16:creationId xmlns:a16="http://schemas.microsoft.com/office/drawing/2014/main" id="{91512DA3-447D-4945-8A3E-4972CC2B50A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99855" y="11804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2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7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5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100</Words>
  <Application>Microsoft Office PowerPoint</Application>
  <PresentationFormat>Widescreen</PresentationFormat>
  <Paragraphs>47</Paragraphs>
  <Slides>18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39</cp:revision>
  <dcterms:created xsi:type="dcterms:W3CDTF">2025-01-21T15:04:18Z</dcterms:created>
  <dcterms:modified xsi:type="dcterms:W3CDTF">2025-01-21T20:38:05Z</dcterms:modified>
</cp:coreProperties>
</file>