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7" r:id="rId16"/>
    <p:sldId id="338" r:id="rId17"/>
    <p:sldId id="320" r:id="rId18"/>
    <p:sldId id="335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18AD7-35D7-4823-B43E-505632727C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BFB4-17BF-4892-97EE-E6B06F76D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9AEA-7217-4C90-A9D8-BC337665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A769-359A-4490-A32F-DFB16E28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F424-DE07-4A4F-93FD-46A282D4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DFEE-B5F8-4BB8-BE8C-504E0F8F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1CC-CD5A-4D6B-9812-A76FE75A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3312-ECA4-4C95-AB07-AE4B8251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A25AE-4992-4E2A-9360-0B6481434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1B31-7A0C-4482-A170-22BB8A7D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00B4-8F43-4904-8D84-AE26A225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DC94-49FB-4C4A-84F8-563FAC79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4F584-7F94-4ACB-A5E2-04AF22533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8811-3A58-457D-BA08-7BE649F3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B1DD-A478-40DC-9ACE-09F68B63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B1BE-1E1F-4462-B464-62EF7596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5B6E-E911-4571-858D-E7EC800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7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6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D9C-A380-4CD6-92A6-5C90545C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6EBE-67D3-4FF5-B8AD-4A5B886E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E1AE-D353-461C-A256-A570913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DBD-E0F9-4848-A79C-BD1AC49C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445C-91C7-4D0B-A8F1-8871C4BA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7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E517-5379-4A01-A4E4-B82287F0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24F5-7613-4F33-A634-BD840826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7877-FE18-4785-8654-372DFEB0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3467-296D-401D-8DAA-C7C4D7C0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C845-037C-49C6-B9FB-B471FCAB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F13D-BB27-4A8F-BC6A-F6B8031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F7B9-8397-4596-8B03-BCB6DA752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7731-ACA0-4BA1-97C1-22D6C821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57D5-B076-44B7-B7D5-2A6DD89E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B083-325B-4566-AD40-E70B7A11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5264-2C3A-409B-B496-D99D08E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2AE8-E849-40FE-9E9C-4DB81409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8BED-FE36-4B29-A85C-056DAC15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7AFD9-5F74-4E30-99E1-D1A5FBCDD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318B5-E9C6-4E17-B168-01797D8B0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59795-FB95-480C-9A1A-6E4497A16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AC4D5-547B-43B3-8FBA-BBD31026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B7FA9-BF45-4528-A8C7-1E59CFE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5FC1D-5AED-4096-9003-8FB13E35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4CBE-6E33-45EA-88D2-C4787F6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24962-5602-4A79-AD74-C33E68E2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B58A9-BCD6-474B-B5B7-84D41B27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B6E9-1356-4396-8C8F-AE28E6EE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DF3FC-382D-451B-B5C2-7E1C82E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6339B-C041-466C-B3BD-F8BBB16C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CF43-C1A9-4D80-A706-162D47A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6FCC-AFE1-417C-BE65-0D4471FA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68CF-C9D3-4785-8E22-49C6C4DF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74A7A-A218-4B66-9CBA-89F5AF1B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2341D-41BD-4302-B552-9C7E20C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27DF-D851-45C0-B74F-1E8BAC0C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BEA9-5A4B-4AA5-ADF4-75F2B77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A539-1979-41E3-ACBC-F0D67E8A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8ED97-D5C0-42B1-99A6-319E7D193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69D8A-BBED-4E93-A198-AD687B78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EAF8-B8E0-4C4C-A5C3-BE3C9F79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0DD2-C7AE-4370-94AE-8555280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02368-8BCA-4164-8BF9-C6F98E8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817C0-0B4A-4A6F-8F34-857A2CF5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995C-48D2-4997-BC4C-FB2AA778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C09E-7835-46BB-A429-AB82AC2E3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1251-44F3-4F02-9C06-765A21BE4E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8690-2F18-4896-AF62-824563CF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1BF6-C6CD-4668-91E1-37A73ABC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F465-1B98-4B01-8081-7534B092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191091" y="229345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</a:t>
            </a:r>
            <a:r>
              <a:rPr lang="en-US" sz="9600" dirty="0">
                <a:solidFill>
                  <a:sysClr val="windowText" lastClr="000000"/>
                </a:solidFill>
                <a:latin typeface="Calibri" panose="020F0502020204030204"/>
              </a:rPr>
              <a:t>nail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151D175-C4CE-4984-97AF-BB7CC1A5AD1E}"/>
              </a:ext>
            </a:extLst>
          </p:cNvPr>
          <p:cNvGrpSpPr/>
          <p:nvPr/>
        </p:nvGrpSpPr>
        <p:grpSpPr>
          <a:xfrm>
            <a:off x="3365695" y="1160369"/>
            <a:ext cx="8123911" cy="5412610"/>
            <a:chOff x="2265331" y="1360859"/>
            <a:chExt cx="7475326" cy="49804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E053A-3A43-4AB2-A203-F8A2E623AC8E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2D99D4-A731-42CD-A75C-EBEF010B9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899A10-1E97-4522-B5CC-01B7E2D68086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E47A27-7133-478D-A95F-9FCB6784BA6D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F9EF99B8-F134-4F96-A4A0-7A4BC191571A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264C0074-4E26-447B-9ACB-18506511D0C9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CFAD9D-7BEC-4060-A53A-142BD147A956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F348E5-C29F-457E-9233-F20F0F7A9A86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478E8E-9A80-4623-9D59-3AEBDDFFD60F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BFF16-14A1-42DC-97FB-BE9D1CA3AF7D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548C88-C329-40DD-9F89-CEC06D67F922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09FD6E5-F14B-4C79-8AC4-AD7BEEA8402F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91B454E-D065-475A-A965-9CF91261A722}"/>
              </a:ext>
            </a:extLst>
          </p:cNvPr>
          <p:cNvGrpSpPr/>
          <p:nvPr/>
        </p:nvGrpSpPr>
        <p:grpSpPr>
          <a:xfrm rot="928982">
            <a:off x="5675384" y="370241"/>
            <a:ext cx="6515345" cy="5676621"/>
            <a:chOff x="2806374" y="-565867"/>
            <a:chExt cx="7395171" cy="6443186"/>
          </a:xfrm>
        </p:grpSpPr>
        <p:sp>
          <p:nvSpPr>
            <p:cNvPr id="145" name="Star: 5 Points 2">
              <a:extLst>
                <a:ext uri="{FF2B5EF4-FFF2-40B4-BE49-F238E27FC236}">
                  <a16:creationId xmlns:a16="http://schemas.microsoft.com/office/drawing/2014/main" id="{8E41A8DD-814E-4D34-8539-F6F240A890A0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D887E52-2AD4-40C4-A7F3-FE97285AF3FD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9E437CF-4BFF-4171-988C-C6996371274C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F45ADB2-CBAD-4DD1-A05B-E77113853A2E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66A2EEF-C51E-4B81-8CB7-890689510572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073E09D-FB20-40F9-BD08-65B8CB6EBCEB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6B7DA82-E71B-4214-9809-3CFF8B97AEBD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5127E68-39BA-4956-9023-983783F90A9E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685DFCB-AD1E-49E3-90D0-4C84920DDDC8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7EC7131-63DC-4A30-9CF3-B7A34CDBB9C2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C04196-92DB-4B61-B82C-93ADFEA527E4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0DA69C-3E48-4657-A6E7-D2FDEB3E6981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4990ACA-4F41-4D17-9854-3995CC765258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1E41E8F-F795-4D6E-A870-29916BD3ED76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BC24EF1-AB0D-412A-9974-3B577A7CB3E4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52B1ACE-DD75-471F-AD22-8E4321BA459D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141A6B9-802B-45FD-B765-A03FC5D8F7A8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7B816D9-F3F0-4904-9659-C23231784936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EAB821D-0A6F-400E-8895-C21379F5A0A6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0BE38C4-1150-4A8D-97F8-22919CCA5203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B67960F-602B-4226-BE16-A47B6F435973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24A1727-1B08-454D-90EE-352A99D9CE85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99B4DBF-7629-471A-8D01-16613FBDBC92}"/>
                </a:ext>
              </a:extLst>
            </p:cNvPr>
            <p:cNvSpPr/>
            <p:nvPr/>
          </p:nvSpPr>
          <p:spPr>
            <a:xfrm>
              <a:off x="7404540" y="2266290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545AC7FB-3962-4AC6-995E-86A2370BC30D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5E1E30-4E37-4F87-9C60-706AA5F56754}"/>
                </a:ext>
              </a:extLst>
            </p:cNvPr>
            <p:cNvSpPr/>
            <p:nvPr/>
          </p:nvSpPr>
          <p:spPr>
            <a:xfrm>
              <a:off x="7474031" y="2397434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DEEA086-0567-4410-B417-2ACC03AA8A55}"/>
                </a:ext>
              </a:extLst>
            </p:cNvPr>
            <p:cNvSpPr/>
            <p:nvPr/>
          </p:nvSpPr>
          <p:spPr>
            <a:xfrm>
              <a:off x="5141067" y="2845632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AE9D0AA-A767-4D3D-BD49-EBE14814E7D9}"/>
                </a:ext>
              </a:extLst>
            </p:cNvPr>
            <p:cNvSpPr/>
            <p:nvPr/>
          </p:nvSpPr>
          <p:spPr>
            <a:xfrm>
              <a:off x="5270510" y="2959470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667A2C51-C3FD-4454-9EE8-B0DDB4896A05}"/>
              </a:ext>
            </a:extLst>
          </p:cNvPr>
          <p:cNvSpPr txBox="1"/>
          <p:nvPr/>
        </p:nvSpPr>
        <p:spPr>
          <a:xfrm>
            <a:off x="5978210" y="4061808"/>
            <a:ext cx="601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lides in the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1DFB2C-528B-4F1A-B9CB-943DDDEAC278}"/>
              </a:ext>
            </a:extLst>
          </p:cNvPr>
          <p:cNvGrpSpPr/>
          <p:nvPr/>
        </p:nvGrpSpPr>
        <p:grpSpPr>
          <a:xfrm>
            <a:off x="8086806" y="4513926"/>
            <a:ext cx="2102580" cy="1400858"/>
            <a:chOff x="2265331" y="1360859"/>
            <a:chExt cx="7475326" cy="4980486"/>
          </a:xfrm>
        </p:grpSpPr>
        <p:sp>
          <p:nvSpPr>
            <p:cNvPr id="177" name="Oval 2">
              <a:extLst>
                <a:ext uri="{FF2B5EF4-FFF2-40B4-BE49-F238E27FC236}">
                  <a16:creationId xmlns:a16="http://schemas.microsoft.com/office/drawing/2014/main" id="{95AEAEC2-C409-435C-96D9-D20588D4DE80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3">
              <a:extLst>
                <a:ext uri="{FF2B5EF4-FFF2-40B4-BE49-F238E27FC236}">
                  <a16:creationId xmlns:a16="http://schemas.microsoft.com/office/drawing/2014/main" id="{11CC7B65-8E59-46EA-AB9A-421EC9E0F185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47F73D-AA98-4AD2-BCEF-8223849DEA7A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3BEC605-CC08-42BB-A857-E07AC64A4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C473EF3-548F-4A72-B0C1-8414CC98C560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AD543AA-9490-4E9D-86B5-CD2D7ABB8366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01F0879-C0FB-4C6A-AFAE-F58FC01D427B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AF79AF0-63D1-45E5-952F-2E4FCDB21AFA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06A7AA9-694B-4BA4-AA34-89D301329559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463D40C-C1A4-44E6-ADB2-FFD12B0F53CC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CC9F1B7-4F6C-476B-9BF1-1A6EC2D153F8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A38B5F29-603C-4330-BE19-A71EC01B1B54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lides in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37387D-9C69-4157-8FA1-604C2F3B1B56}"/>
              </a:ext>
            </a:extLst>
          </p:cNvPr>
          <p:cNvGrpSpPr/>
          <p:nvPr/>
        </p:nvGrpSpPr>
        <p:grpSpPr>
          <a:xfrm>
            <a:off x="2131980" y="1013266"/>
            <a:ext cx="8123911" cy="5412610"/>
            <a:chOff x="2265331" y="1360859"/>
            <a:chExt cx="7475326" cy="498048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24A7E311-E9C2-479E-A9E1-C11DB4B6B109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B6C72DE-F3F1-42C4-8C07-EA8252259C38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4AA18B-5CD4-4CA4-B872-855D9CEC3F6A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01A31-CEC1-46B7-AD5C-8A0023455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65BB77-9DC2-4EA9-B3F3-3AE9A88F7AE2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D5CFA5-B43C-4D3F-AD53-85AEAF917724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A5661A-B052-4C0B-9AB4-728AD4C231C8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FF932-70B5-4265-8C5B-D663ECF55D47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A053A3-4D41-4C2B-8E7E-DAA143F15171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FE60CC-4ED2-4832-A8C9-EB03012411F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7F75BC-83C3-4F1B-BD88-7D19EF881169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F9A2507-371B-4DC1-A4B4-484FF27A8DE8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22-10-14">
            <a:hlinkClick r:id="" action="ppaction://media"/>
            <a:extLst>
              <a:ext uri="{FF2B5EF4-FFF2-40B4-BE49-F238E27FC236}">
                <a16:creationId xmlns:a16="http://schemas.microsoft.com/office/drawing/2014/main" id="{18D210FC-4403-4AA3-9758-36861AD247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34154" y="2315965"/>
            <a:ext cx="609600" cy="609600"/>
          </a:xfrm>
          <a:prstGeom prst="rect">
            <a:avLst/>
          </a:prstGeom>
        </p:spPr>
      </p:pic>
      <p:pic>
        <p:nvPicPr>
          <p:cNvPr id="18" name="2sec">
            <a:hlinkClick r:id="" action="ppaction://media"/>
            <a:extLst>
              <a:ext uri="{FF2B5EF4-FFF2-40B4-BE49-F238E27FC236}">
                <a16:creationId xmlns:a16="http://schemas.microsoft.com/office/drawing/2014/main" id="{0F5F1FAE-9F5B-4D93-9985-090DD2ABBC9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04366" y="11709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lives by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1CBF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6A180-6A6B-4264-ABF2-41E88E7C9269}"/>
              </a:ext>
            </a:extLst>
          </p:cNvPr>
          <p:cNvSpPr/>
          <p:nvPr/>
        </p:nvSpPr>
        <p:spPr>
          <a:xfrm>
            <a:off x="-3105" y="5102741"/>
            <a:ext cx="5814142" cy="1822423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CE64638A-82C5-43F2-9F65-56858790D3DE}"/>
              </a:ext>
            </a:extLst>
          </p:cNvPr>
          <p:cNvSpPr/>
          <p:nvPr/>
        </p:nvSpPr>
        <p:spPr>
          <a:xfrm>
            <a:off x="-3106" y="1468161"/>
            <a:ext cx="5827132" cy="4006806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28D35-2C43-41C0-B6FA-5A780932D0AD}"/>
              </a:ext>
            </a:extLst>
          </p:cNvPr>
          <p:cNvGrpSpPr/>
          <p:nvPr/>
        </p:nvGrpSpPr>
        <p:grpSpPr>
          <a:xfrm>
            <a:off x="40717" y="3881159"/>
            <a:ext cx="5739162" cy="999520"/>
            <a:chOff x="2824163" y="3287433"/>
            <a:chExt cx="6500812" cy="11321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35A5-7E2D-4C4F-8EF6-0CC94C6D3CD1}"/>
                </a:ext>
              </a:extLst>
            </p:cNvPr>
            <p:cNvSpPr/>
            <p:nvPr/>
          </p:nvSpPr>
          <p:spPr>
            <a:xfrm>
              <a:off x="5029200" y="3642360"/>
              <a:ext cx="1303020" cy="153226"/>
            </a:xfrm>
            <a:custGeom>
              <a:avLst/>
              <a:gdLst>
                <a:gd name="connsiteX0" fmla="*/ 0 w 1303020"/>
                <a:gd name="connsiteY0" fmla="*/ 0 h 153226"/>
                <a:gd name="connsiteX1" fmla="*/ 68580 w 1303020"/>
                <a:gd name="connsiteY1" fmla="*/ 7620 h 153226"/>
                <a:gd name="connsiteX2" fmla="*/ 99060 w 1303020"/>
                <a:gd name="connsiteY2" fmla="*/ 15240 h 153226"/>
                <a:gd name="connsiteX3" fmla="*/ 137160 w 1303020"/>
                <a:gd name="connsiteY3" fmla="*/ 7620 h 153226"/>
                <a:gd name="connsiteX4" fmla="*/ 182880 w 1303020"/>
                <a:gd name="connsiteY4" fmla="*/ 15240 h 153226"/>
                <a:gd name="connsiteX5" fmla="*/ 205740 w 1303020"/>
                <a:gd name="connsiteY5" fmla="*/ 22860 h 153226"/>
                <a:gd name="connsiteX6" fmla="*/ 289560 w 1303020"/>
                <a:gd name="connsiteY6" fmla="*/ 15240 h 153226"/>
                <a:gd name="connsiteX7" fmla="*/ 312420 w 1303020"/>
                <a:gd name="connsiteY7" fmla="*/ 7620 h 153226"/>
                <a:gd name="connsiteX8" fmla="*/ 358140 w 1303020"/>
                <a:gd name="connsiteY8" fmla="*/ 22860 h 153226"/>
                <a:gd name="connsiteX9" fmla="*/ 419100 w 1303020"/>
                <a:gd name="connsiteY9" fmla="*/ 30480 h 153226"/>
                <a:gd name="connsiteX10" fmla="*/ 434340 w 1303020"/>
                <a:gd name="connsiteY10" fmla="*/ 53340 h 153226"/>
                <a:gd name="connsiteX11" fmla="*/ 457200 w 1303020"/>
                <a:gd name="connsiteY11" fmla="*/ 45720 h 153226"/>
                <a:gd name="connsiteX12" fmla="*/ 487680 w 1303020"/>
                <a:gd name="connsiteY12" fmla="*/ 38100 h 153226"/>
                <a:gd name="connsiteX13" fmla="*/ 518160 w 1303020"/>
                <a:gd name="connsiteY13" fmla="*/ 53340 h 153226"/>
                <a:gd name="connsiteX14" fmla="*/ 571500 w 1303020"/>
                <a:gd name="connsiteY14" fmla="*/ 60960 h 153226"/>
                <a:gd name="connsiteX15" fmla="*/ 617220 w 1303020"/>
                <a:gd name="connsiteY15" fmla="*/ 68580 h 153226"/>
                <a:gd name="connsiteX16" fmla="*/ 655320 w 1303020"/>
                <a:gd name="connsiteY16" fmla="*/ 83820 h 153226"/>
                <a:gd name="connsiteX17" fmla="*/ 746760 w 1303020"/>
                <a:gd name="connsiteY17" fmla="*/ 99060 h 153226"/>
                <a:gd name="connsiteX18" fmla="*/ 815340 w 1303020"/>
                <a:gd name="connsiteY18" fmla="*/ 99060 h 153226"/>
                <a:gd name="connsiteX19" fmla="*/ 853440 w 1303020"/>
                <a:gd name="connsiteY19" fmla="*/ 106680 h 153226"/>
                <a:gd name="connsiteX20" fmla="*/ 861060 w 1303020"/>
                <a:gd name="connsiteY20" fmla="*/ 129540 h 153226"/>
                <a:gd name="connsiteX21" fmla="*/ 891540 w 1303020"/>
                <a:gd name="connsiteY21" fmla="*/ 121920 h 153226"/>
                <a:gd name="connsiteX22" fmla="*/ 914400 w 1303020"/>
                <a:gd name="connsiteY22" fmla="*/ 106680 h 153226"/>
                <a:gd name="connsiteX23" fmla="*/ 975360 w 1303020"/>
                <a:gd name="connsiteY23" fmla="*/ 91440 h 153226"/>
                <a:gd name="connsiteX24" fmla="*/ 1036320 w 1303020"/>
                <a:gd name="connsiteY24" fmla="*/ 106680 h 153226"/>
                <a:gd name="connsiteX25" fmla="*/ 1074420 w 1303020"/>
                <a:gd name="connsiteY25" fmla="*/ 144780 h 153226"/>
                <a:gd name="connsiteX26" fmla="*/ 1188720 w 1303020"/>
                <a:gd name="connsiteY26" fmla="*/ 144780 h 153226"/>
                <a:gd name="connsiteX27" fmla="*/ 1219200 w 1303020"/>
                <a:gd name="connsiteY27" fmla="*/ 152400 h 153226"/>
                <a:gd name="connsiteX28" fmla="*/ 1303020 w 1303020"/>
                <a:gd name="connsiteY28" fmla="*/ 152400 h 15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3020" h="153226">
                  <a:moveTo>
                    <a:pt x="0" y="0"/>
                  </a:moveTo>
                  <a:cubicBezTo>
                    <a:pt x="22860" y="2540"/>
                    <a:pt x="45847" y="4123"/>
                    <a:pt x="68580" y="7620"/>
                  </a:cubicBezTo>
                  <a:cubicBezTo>
                    <a:pt x="78931" y="9212"/>
                    <a:pt x="88587" y="15240"/>
                    <a:pt x="99060" y="15240"/>
                  </a:cubicBezTo>
                  <a:cubicBezTo>
                    <a:pt x="112012" y="15240"/>
                    <a:pt x="124460" y="10160"/>
                    <a:pt x="137160" y="7620"/>
                  </a:cubicBezTo>
                  <a:cubicBezTo>
                    <a:pt x="152400" y="10160"/>
                    <a:pt x="167798" y="11888"/>
                    <a:pt x="182880" y="15240"/>
                  </a:cubicBezTo>
                  <a:cubicBezTo>
                    <a:pt x="190721" y="16982"/>
                    <a:pt x="197708" y="22860"/>
                    <a:pt x="205740" y="22860"/>
                  </a:cubicBezTo>
                  <a:cubicBezTo>
                    <a:pt x="233795" y="22860"/>
                    <a:pt x="261620" y="17780"/>
                    <a:pt x="289560" y="15240"/>
                  </a:cubicBezTo>
                  <a:cubicBezTo>
                    <a:pt x="297180" y="12700"/>
                    <a:pt x="304437" y="6733"/>
                    <a:pt x="312420" y="7620"/>
                  </a:cubicBezTo>
                  <a:cubicBezTo>
                    <a:pt x="328386" y="9394"/>
                    <a:pt x="342200" y="20867"/>
                    <a:pt x="358140" y="22860"/>
                  </a:cubicBezTo>
                  <a:lnTo>
                    <a:pt x="419100" y="30480"/>
                  </a:lnTo>
                  <a:cubicBezTo>
                    <a:pt x="424180" y="38100"/>
                    <a:pt x="425837" y="49939"/>
                    <a:pt x="434340" y="53340"/>
                  </a:cubicBezTo>
                  <a:cubicBezTo>
                    <a:pt x="441798" y="56323"/>
                    <a:pt x="449477" y="47927"/>
                    <a:pt x="457200" y="45720"/>
                  </a:cubicBezTo>
                  <a:cubicBezTo>
                    <a:pt x="467270" y="42843"/>
                    <a:pt x="477520" y="40640"/>
                    <a:pt x="487680" y="38100"/>
                  </a:cubicBezTo>
                  <a:cubicBezTo>
                    <a:pt x="497840" y="43180"/>
                    <a:pt x="507201" y="50351"/>
                    <a:pt x="518160" y="53340"/>
                  </a:cubicBezTo>
                  <a:cubicBezTo>
                    <a:pt x="535488" y="58066"/>
                    <a:pt x="553748" y="58229"/>
                    <a:pt x="571500" y="60960"/>
                  </a:cubicBezTo>
                  <a:cubicBezTo>
                    <a:pt x="586771" y="63309"/>
                    <a:pt x="601980" y="66040"/>
                    <a:pt x="617220" y="68580"/>
                  </a:cubicBezTo>
                  <a:cubicBezTo>
                    <a:pt x="646954" y="113181"/>
                    <a:pt x="614968" y="81130"/>
                    <a:pt x="655320" y="83820"/>
                  </a:cubicBezTo>
                  <a:cubicBezTo>
                    <a:pt x="686152" y="85875"/>
                    <a:pt x="746760" y="99060"/>
                    <a:pt x="746760" y="99060"/>
                  </a:cubicBezTo>
                  <a:cubicBezTo>
                    <a:pt x="809674" y="130517"/>
                    <a:pt x="742370" y="106357"/>
                    <a:pt x="815340" y="99060"/>
                  </a:cubicBezTo>
                  <a:cubicBezTo>
                    <a:pt x="828227" y="97771"/>
                    <a:pt x="840740" y="104140"/>
                    <a:pt x="853440" y="106680"/>
                  </a:cubicBezTo>
                  <a:cubicBezTo>
                    <a:pt x="855980" y="114300"/>
                    <a:pt x="853602" y="126557"/>
                    <a:pt x="861060" y="129540"/>
                  </a:cubicBezTo>
                  <a:cubicBezTo>
                    <a:pt x="870784" y="133429"/>
                    <a:pt x="881914" y="126045"/>
                    <a:pt x="891540" y="121920"/>
                  </a:cubicBezTo>
                  <a:cubicBezTo>
                    <a:pt x="899958" y="118312"/>
                    <a:pt x="906209" y="110776"/>
                    <a:pt x="914400" y="106680"/>
                  </a:cubicBezTo>
                  <a:cubicBezTo>
                    <a:pt x="930021" y="98870"/>
                    <a:pt x="960869" y="94338"/>
                    <a:pt x="975360" y="91440"/>
                  </a:cubicBezTo>
                  <a:cubicBezTo>
                    <a:pt x="995680" y="96520"/>
                    <a:pt x="1024702" y="89252"/>
                    <a:pt x="1036320" y="106680"/>
                  </a:cubicBezTo>
                  <a:cubicBezTo>
                    <a:pt x="1056640" y="137160"/>
                    <a:pt x="1043940" y="124460"/>
                    <a:pt x="1074420" y="144780"/>
                  </a:cubicBezTo>
                  <a:cubicBezTo>
                    <a:pt x="1131901" y="133284"/>
                    <a:pt x="1110769" y="133644"/>
                    <a:pt x="1188720" y="144780"/>
                  </a:cubicBezTo>
                  <a:cubicBezTo>
                    <a:pt x="1199087" y="146261"/>
                    <a:pt x="1208751" y="151703"/>
                    <a:pt x="1219200" y="152400"/>
                  </a:cubicBezTo>
                  <a:cubicBezTo>
                    <a:pt x="1247078" y="154259"/>
                    <a:pt x="1275080" y="152400"/>
                    <a:pt x="1303020" y="1524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48F465D-3213-4460-BB13-65D1FE450D69}"/>
                </a:ext>
              </a:extLst>
            </p:cNvPr>
            <p:cNvSpPr/>
            <p:nvPr/>
          </p:nvSpPr>
          <p:spPr>
            <a:xfrm>
              <a:off x="6480175" y="3793254"/>
              <a:ext cx="904875" cy="48496"/>
            </a:xfrm>
            <a:custGeom>
              <a:avLst/>
              <a:gdLst>
                <a:gd name="connsiteX0" fmla="*/ 0 w 904875"/>
                <a:gd name="connsiteY0" fmla="*/ 19921 h 48496"/>
                <a:gd name="connsiteX1" fmla="*/ 34925 w 904875"/>
                <a:gd name="connsiteY1" fmla="*/ 23096 h 48496"/>
                <a:gd name="connsiteX2" fmla="*/ 57150 w 904875"/>
                <a:gd name="connsiteY2" fmla="*/ 32621 h 48496"/>
                <a:gd name="connsiteX3" fmla="*/ 76200 w 904875"/>
                <a:gd name="connsiteY3" fmla="*/ 26271 h 48496"/>
                <a:gd name="connsiteX4" fmla="*/ 92075 w 904875"/>
                <a:gd name="connsiteY4" fmla="*/ 23096 h 48496"/>
                <a:gd name="connsiteX5" fmla="*/ 88900 w 904875"/>
                <a:gd name="connsiteY5" fmla="*/ 32621 h 48496"/>
                <a:gd name="connsiteX6" fmla="*/ 161925 w 904875"/>
                <a:gd name="connsiteY6" fmla="*/ 35796 h 48496"/>
                <a:gd name="connsiteX7" fmla="*/ 177800 w 904875"/>
                <a:gd name="connsiteY7" fmla="*/ 32621 h 48496"/>
                <a:gd name="connsiteX8" fmla="*/ 187325 w 904875"/>
                <a:gd name="connsiteY8" fmla="*/ 29446 h 48496"/>
                <a:gd name="connsiteX9" fmla="*/ 355600 w 904875"/>
                <a:gd name="connsiteY9" fmla="*/ 32621 h 48496"/>
                <a:gd name="connsiteX10" fmla="*/ 377825 w 904875"/>
                <a:gd name="connsiteY10" fmla="*/ 45321 h 48496"/>
                <a:gd name="connsiteX11" fmla="*/ 400050 w 904875"/>
                <a:gd name="connsiteY11" fmla="*/ 48496 h 48496"/>
                <a:gd name="connsiteX12" fmla="*/ 396875 w 904875"/>
                <a:gd name="connsiteY12" fmla="*/ 38971 h 48496"/>
                <a:gd name="connsiteX13" fmla="*/ 384175 w 904875"/>
                <a:gd name="connsiteY13" fmla="*/ 35796 h 48496"/>
                <a:gd name="connsiteX14" fmla="*/ 361950 w 904875"/>
                <a:gd name="connsiteY14" fmla="*/ 29446 h 48496"/>
                <a:gd name="connsiteX15" fmla="*/ 346075 w 904875"/>
                <a:gd name="connsiteY15" fmla="*/ 26271 h 48496"/>
                <a:gd name="connsiteX16" fmla="*/ 396875 w 904875"/>
                <a:gd name="connsiteY16" fmla="*/ 29446 h 48496"/>
                <a:gd name="connsiteX17" fmla="*/ 593725 w 904875"/>
                <a:gd name="connsiteY17" fmla="*/ 32621 h 48496"/>
                <a:gd name="connsiteX18" fmla="*/ 657225 w 904875"/>
                <a:gd name="connsiteY18" fmla="*/ 29446 h 48496"/>
                <a:gd name="connsiteX19" fmla="*/ 704850 w 904875"/>
                <a:gd name="connsiteY19" fmla="*/ 32621 h 48496"/>
                <a:gd name="connsiteX20" fmla="*/ 717550 w 904875"/>
                <a:gd name="connsiteY20" fmla="*/ 29446 h 48496"/>
                <a:gd name="connsiteX21" fmla="*/ 704850 w 904875"/>
                <a:gd name="connsiteY21" fmla="*/ 13571 h 48496"/>
                <a:gd name="connsiteX22" fmla="*/ 831850 w 904875"/>
                <a:gd name="connsiteY22" fmla="*/ 10396 h 48496"/>
                <a:gd name="connsiteX23" fmla="*/ 825500 w 904875"/>
                <a:gd name="connsiteY23" fmla="*/ 871 h 48496"/>
                <a:gd name="connsiteX24" fmla="*/ 838200 w 904875"/>
                <a:gd name="connsiteY24" fmla="*/ 4046 h 48496"/>
                <a:gd name="connsiteX25" fmla="*/ 904875 w 904875"/>
                <a:gd name="connsiteY25" fmla="*/ 4046 h 4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4875" h="48496">
                  <a:moveTo>
                    <a:pt x="0" y="19921"/>
                  </a:moveTo>
                  <a:cubicBezTo>
                    <a:pt x="11642" y="20979"/>
                    <a:pt x="23514" y="20560"/>
                    <a:pt x="34925" y="23096"/>
                  </a:cubicBezTo>
                  <a:cubicBezTo>
                    <a:pt x="42793" y="24844"/>
                    <a:pt x="49114" y="32003"/>
                    <a:pt x="57150" y="32621"/>
                  </a:cubicBezTo>
                  <a:cubicBezTo>
                    <a:pt x="63824" y="33134"/>
                    <a:pt x="69636" y="27584"/>
                    <a:pt x="76200" y="26271"/>
                  </a:cubicBezTo>
                  <a:lnTo>
                    <a:pt x="92075" y="23096"/>
                  </a:lnTo>
                  <a:cubicBezTo>
                    <a:pt x="91017" y="26271"/>
                    <a:pt x="85907" y="31124"/>
                    <a:pt x="88900" y="32621"/>
                  </a:cubicBezTo>
                  <a:cubicBezTo>
                    <a:pt x="110474" y="43408"/>
                    <a:pt x="139917" y="37630"/>
                    <a:pt x="161925" y="35796"/>
                  </a:cubicBezTo>
                  <a:cubicBezTo>
                    <a:pt x="167217" y="34738"/>
                    <a:pt x="172565" y="33930"/>
                    <a:pt x="177800" y="32621"/>
                  </a:cubicBezTo>
                  <a:cubicBezTo>
                    <a:pt x="181047" y="31809"/>
                    <a:pt x="183978" y="29446"/>
                    <a:pt x="187325" y="29446"/>
                  </a:cubicBezTo>
                  <a:cubicBezTo>
                    <a:pt x="243427" y="29446"/>
                    <a:pt x="299508" y="31563"/>
                    <a:pt x="355600" y="32621"/>
                  </a:cubicBezTo>
                  <a:cubicBezTo>
                    <a:pt x="361568" y="36600"/>
                    <a:pt x="371008" y="43462"/>
                    <a:pt x="377825" y="45321"/>
                  </a:cubicBezTo>
                  <a:cubicBezTo>
                    <a:pt x="385045" y="47290"/>
                    <a:pt x="392642" y="47438"/>
                    <a:pt x="400050" y="48496"/>
                  </a:cubicBezTo>
                  <a:cubicBezTo>
                    <a:pt x="398992" y="45321"/>
                    <a:pt x="399488" y="41062"/>
                    <a:pt x="396875" y="38971"/>
                  </a:cubicBezTo>
                  <a:cubicBezTo>
                    <a:pt x="393468" y="36245"/>
                    <a:pt x="388371" y="36995"/>
                    <a:pt x="384175" y="35796"/>
                  </a:cubicBezTo>
                  <a:cubicBezTo>
                    <a:pt x="365613" y="30492"/>
                    <a:pt x="384283" y="34409"/>
                    <a:pt x="361950" y="29446"/>
                  </a:cubicBezTo>
                  <a:cubicBezTo>
                    <a:pt x="356682" y="28275"/>
                    <a:pt x="340679" y="26271"/>
                    <a:pt x="346075" y="26271"/>
                  </a:cubicBezTo>
                  <a:cubicBezTo>
                    <a:pt x="363041" y="26271"/>
                    <a:pt x="379914" y="29011"/>
                    <a:pt x="396875" y="29446"/>
                  </a:cubicBezTo>
                  <a:lnTo>
                    <a:pt x="593725" y="32621"/>
                  </a:lnTo>
                  <a:cubicBezTo>
                    <a:pt x="558610" y="15063"/>
                    <a:pt x="574562" y="25207"/>
                    <a:pt x="657225" y="29446"/>
                  </a:cubicBezTo>
                  <a:cubicBezTo>
                    <a:pt x="673114" y="30261"/>
                    <a:pt x="688975" y="31563"/>
                    <a:pt x="704850" y="32621"/>
                  </a:cubicBezTo>
                  <a:cubicBezTo>
                    <a:pt x="709083" y="31563"/>
                    <a:pt x="714932" y="32937"/>
                    <a:pt x="717550" y="29446"/>
                  </a:cubicBezTo>
                  <a:cubicBezTo>
                    <a:pt x="722662" y="22630"/>
                    <a:pt x="706335" y="14561"/>
                    <a:pt x="704850" y="13571"/>
                  </a:cubicBezTo>
                  <a:cubicBezTo>
                    <a:pt x="747183" y="12513"/>
                    <a:pt x="789736" y="14829"/>
                    <a:pt x="831850" y="10396"/>
                  </a:cubicBezTo>
                  <a:cubicBezTo>
                    <a:pt x="835645" y="9997"/>
                    <a:pt x="822802" y="3569"/>
                    <a:pt x="825500" y="871"/>
                  </a:cubicBezTo>
                  <a:cubicBezTo>
                    <a:pt x="828586" y="-2215"/>
                    <a:pt x="833840" y="3872"/>
                    <a:pt x="838200" y="4046"/>
                  </a:cubicBezTo>
                  <a:cubicBezTo>
                    <a:pt x="860407" y="4934"/>
                    <a:pt x="882650" y="4046"/>
                    <a:pt x="904875" y="404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C928-5BB7-40E3-A14A-C0D65F83EC4F}"/>
                </a:ext>
              </a:extLst>
            </p:cNvPr>
            <p:cNvSpPr/>
            <p:nvPr/>
          </p:nvSpPr>
          <p:spPr>
            <a:xfrm>
              <a:off x="7367588" y="3795713"/>
              <a:ext cx="938212" cy="40971"/>
            </a:xfrm>
            <a:custGeom>
              <a:avLst/>
              <a:gdLst>
                <a:gd name="connsiteX0" fmla="*/ 0 w 938212"/>
                <a:gd name="connsiteY0" fmla="*/ 2381 h 40971"/>
                <a:gd name="connsiteX1" fmla="*/ 169068 w 938212"/>
                <a:gd name="connsiteY1" fmla="*/ 4762 h 40971"/>
                <a:gd name="connsiteX2" fmla="*/ 161925 w 938212"/>
                <a:gd name="connsiteY2" fmla="*/ 9525 h 40971"/>
                <a:gd name="connsiteX3" fmla="*/ 166687 w 938212"/>
                <a:gd name="connsiteY3" fmla="*/ 19050 h 40971"/>
                <a:gd name="connsiteX4" fmla="*/ 245268 w 938212"/>
                <a:gd name="connsiteY4" fmla="*/ 14287 h 40971"/>
                <a:gd name="connsiteX5" fmla="*/ 257175 w 938212"/>
                <a:gd name="connsiteY5" fmla="*/ 9525 h 40971"/>
                <a:gd name="connsiteX6" fmla="*/ 292893 w 938212"/>
                <a:gd name="connsiteY6" fmla="*/ 4762 h 40971"/>
                <a:gd name="connsiteX7" fmla="*/ 350043 w 938212"/>
                <a:gd name="connsiteY7" fmla="*/ 2381 h 40971"/>
                <a:gd name="connsiteX8" fmla="*/ 388143 w 938212"/>
                <a:gd name="connsiteY8" fmla="*/ 0 h 40971"/>
                <a:gd name="connsiteX9" fmla="*/ 423862 w 938212"/>
                <a:gd name="connsiteY9" fmla="*/ 2381 h 40971"/>
                <a:gd name="connsiteX10" fmla="*/ 426243 w 938212"/>
                <a:gd name="connsiteY10" fmla="*/ 14287 h 40971"/>
                <a:gd name="connsiteX11" fmla="*/ 433387 w 938212"/>
                <a:gd name="connsiteY11" fmla="*/ 16668 h 40971"/>
                <a:gd name="connsiteX12" fmla="*/ 445293 w 938212"/>
                <a:gd name="connsiteY12" fmla="*/ 19050 h 40971"/>
                <a:gd name="connsiteX13" fmla="*/ 535781 w 938212"/>
                <a:gd name="connsiteY13" fmla="*/ 14287 h 40971"/>
                <a:gd name="connsiteX14" fmla="*/ 585787 w 938212"/>
                <a:gd name="connsiteY14" fmla="*/ 23812 h 40971"/>
                <a:gd name="connsiteX15" fmla="*/ 573881 w 938212"/>
                <a:gd name="connsiteY15" fmla="*/ 33337 h 40971"/>
                <a:gd name="connsiteX16" fmla="*/ 623887 w 938212"/>
                <a:gd name="connsiteY16" fmla="*/ 21431 h 40971"/>
                <a:gd name="connsiteX17" fmla="*/ 716756 w 938212"/>
                <a:gd name="connsiteY17" fmla="*/ 16668 h 40971"/>
                <a:gd name="connsiteX18" fmla="*/ 740568 w 938212"/>
                <a:gd name="connsiteY18" fmla="*/ 19050 h 40971"/>
                <a:gd name="connsiteX19" fmla="*/ 745331 w 938212"/>
                <a:gd name="connsiteY19" fmla="*/ 26193 h 40971"/>
                <a:gd name="connsiteX20" fmla="*/ 726281 w 938212"/>
                <a:gd name="connsiteY20" fmla="*/ 38100 h 40971"/>
                <a:gd name="connsiteX21" fmla="*/ 809625 w 938212"/>
                <a:gd name="connsiteY21" fmla="*/ 38100 h 40971"/>
                <a:gd name="connsiteX22" fmla="*/ 938212 w 938212"/>
                <a:gd name="connsiteY22" fmla="*/ 38100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8212" h="40971">
                  <a:moveTo>
                    <a:pt x="0" y="2381"/>
                  </a:moveTo>
                  <a:cubicBezTo>
                    <a:pt x="56356" y="3175"/>
                    <a:pt x="112761" y="2278"/>
                    <a:pt x="169068" y="4762"/>
                  </a:cubicBezTo>
                  <a:cubicBezTo>
                    <a:pt x="171927" y="4888"/>
                    <a:pt x="162395" y="6702"/>
                    <a:pt x="161925" y="9525"/>
                  </a:cubicBezTo>
                  <a:cubicBezTo>
                    <a:pt x="161342" y="13026"/>
                    <a:pt x="165100" y="15875"/>
                    <a:pt x="166687" y="19050"/>
                  </a:cubicBezTo>
                  <a:cubicBezTo>
                    <a:pt x="192881" y="17462"/>
                    <a:pt x="219170" y="17034"/>
                    <a:pt x="245268" y="14287"/>
                  </a:cubicBezTo>
                  <a:cubicBezTo>
                    <a:pt x="249519" y="13840"/>
                    <a:pt x="253081" y="10753"/>
                    <a:pt x="257175" y="9525"/>
                  </a:cubicBezTo>
                  <a:cubicBezTo>
                    <a:pt x="266317" y="6782"/>
                    <a:pt x="285917" y="5172"/>
                    <a:pt x="292893" y="4762"/>
                  </a:cubicBezTo>
                  <a:cubicBezTo>
                    <a:pt x="311927" y="3642"/>
                    <a:pt x="331000" y="3333"/>
                    <a:pt x="350043" y="2381"/>
                  </a:cubicBezTo>
                  <a:cubicBezTo>
                    <a:pt x="362752" y="1746"/>
                    <a:pt x="375443" y="794"/>
                    <a:pt x="388143" y="0"/>
                  </a:cubicBezTo>
                  <a:lnTo>
                    <a:pt x="423862" y="2381"/>
                  </a:lnTo>
                  <a:cubicBezTo>
                    <a:pt x="427652" y="3802"/>
                    <a:pt x="423998" y="10920"/>
                    <a:pt x="426243" y="14287"/>
                  </a:cubicBezTo>
                  <a:cubicBezTo>
                    <a:pt x="427635" y="16376"/>
                    <a:pt x="430952" y="16059"/>
                    <a:pt x="433387" y="16668"/>
                  </a:cubicBezTo>
                  <a:cubicBezTo>
                    <a:pt x="437313" y="17650"/>
                    <a:pt x="441324" y="18256"/>
                    <a:pt x="445293" y="19050"/>
                  </a:cubicBezTo>
                  <a:cubicBezTo>
                    <a:pt x="475456" y="17462"/>
                    <a:pt x="505577" y="14287"/>
                    <a:pt x="535781" y="14287"/>
                  </a:cubicBezTo>
                  <a:cubicBezTo>
                    <a:pt x="614683" y="14287"/>
                    <a:pt x="614283" y="12415"/>
                    <a:pt x="585787" y="23812"/>
                  </a:cubicBezTo>
                  <a:cubicBezTo>
                    <a:pt x="581818" y="26987"/>
                    <a:pt x="568830" y="32776"/>
                    <a:pt x="573881" y="33337"/>
                  </a:cubicBezTo>
                  <a:cubicBezTo>
                    <a:pt x="603270" y="36602"/>
                    <a:pt x="601171" y="23406"/>
                    <a:pt x="623887" y="21431"/>
                  </a:cubicBezTo>
                  <a:cubicBezTo>
                    <a:pt x="654767" y="18746"/>
                    <a:pt x="685800" y="18256"/>
                    <a:pt x="716756" y="16668"/>
                  </a:cubicBezTo>
                  <a:cubicBezTo>
                    <a:pt x="724693" y="17462"/>
                    <a:pt x="733000" y="16527"/>
                    <a:pt x="740568" y="19050"/>
                  </a:cubicBezTo>
                  <a:cubicBezTo>
                    <a:pt x="743283" y="19955"/>
                    <a:pt x="745801" y="23370"/>
                    <a:pt x="745331" y="26193"/>
                  </a:cubicBezTo>
                  <a:cubicBezTo>
                    <a:pt x="744242" y="32728"/>
                    <a:pt x="729792" y="36695"/>
                    <a:pt x="726281" y="38100"/>
                  </a:cubicBezTo>
                  <a:cubicBezTo>
                    <a:pt x="767733" y="44021"/>
                    <a:pt x="726376" y="39115"/>
                    <a:pt x="809625" y="38100"/>
                  </a:cubicBezTo>
                  <a:cubicBezTo>
                    <a:pt x="852484" y="37577"/>
                    <a:pt x="895350" y="38100"/>
                    <a:pt x="938212" y="381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8ECF24-BC17-4B8E-9FF2-A03C84A9EC92}"/>
                </a:ext>
              </a:extLst>
            </p:cNvPr>
            <p:cNvSpPr/>
            <p:nvPr/>
          </p:nvSpPr>
          <p:spPr>
            <a:xfrm>
              <a:off x="8270081" y="3788569"/>
              <a:ext cx="1054894" cy="47460"/>
            </a:xfrm>
            <a:custGeom>
              <a:avLst/>
              <a:gdLst>
                <a:gd name="connsiteX0" fmla="*/ 0 w 1054894"/>
                <a:gd name="connsiteY0" fmla="*/ 45244 h 47460"/>
                <a:gd name="connsiteX1" fmla="*/ 71438 w 1054894"/>
                <a:gd name="connsiteY1" fmla="*/ 40481 h 47460"/>
                <a:gd name="connsiteX2" fmla="*/ 102394 w 1054894"/>
                <a:gd name="connsiteY2" fmla="*/ 42862 h 47460"/>
                <a:gd name="connsiteX3" fmla="*/ 157163 w 1054894"/>
                <a:gd name="connsiteY3" fmla="*/ 45244 h 47460"/>
                <a:gd name="connsiteX4" fmla="*/ 240507 w 1054894"/>
                <a:gd name="connsiteY4" fmla="*/ 42862 h 47460"/>
                <a:gd name="connsiteX5" fmla="*/ 252413 w 1054894"/>
                <a:gd name="connsiteY5" fmla="*/ 40481 h 47460"/>
                <a:gd name="connsiteX6" fmla="*/ 240507 w 1054894"/>
                <a:gd name="connsiteY6" fmla="*/ 33337 h 47460"/>
                <a:gd name="connsiteX7" fmla="*/ 226219 w 1054894"/>
                <a:gd name="connsiteY7" fmla="*/ 30956 h 47460"/>
                <a:gd name="connsiteX8" fmla="*/ 216694 w 1054894"/>
                <a:gd name="connsiteY8" fmla="*/ 28575 h 47460"/>
                <a:gd name="connsiteX9" fmla="*/ 366713 w 1054894"/>
                <a:gd name="connsiteY9" fmla="*/ 35719 h 47460"/>
                <a:gd name="connsiteX10" fmla="*/ 414338 w 1054894"/>
                <a:gd name="connsiteY10" fmla="*/ 30956 h 47460"/>
                <a:gd name="connsiteX11" fmla="*/ 402432 w 1054894"/>
                <a:gd name="connsiteY11" fmla="*/ 23812 h 47460"/>
                <a:gd name="connsiteX12" fmla="*/ 428625 w 1054894"/>
                <a:gd name="connsiteY12" fmla="*/ 19050 h 47460"/>
                <a:gd name="connsiteX13" fmla="*/ 447675 w 1054894"/>
                <a:gd name="connsiteY13" fmla="*/ 23812 h 47460"/>
                <a:gd name="connsiteX14" fmla="*/ 490538 w 1054894"/>
                <a:gd name="connsiteY14" fmla="*/ 28575 h 47460"/>
                <a:gd name="connsiteX15" fmla="*/ 488157 w 1054894"/>
                <a:gd name="connsiteY15" fmla="*/ 21431 h 47460"/>
                <a:gd name="connsiteX16" fmla="*/ 469107 w 1054894"/>
                <a:gd name="connsiteY16" fmla="*/ 14287 h 47460"/>
                <a:gd name="connsiteX17" fmla="*/ 488157 w 1054894"/>
                <a:gd name="connsiteY17" fmla="*/ 11906 h 47460"/>
                <a:gd name="connsiteX18" fmla="*/ 531019 w 1054894"/>
                <a:gd name="connsiteY18" fmla="*/ 19050 h 47460"/>
                <a:gd name="connsiteX19" fmla="*/ 559594 w 1054894"/>
                <a:gd name="connsiteY19" fmla="*/ 21431 h 47460"/>
                <a:gd name="connsiteX20" fmla="*/ 604838 w 1054894"/>
                <a:gd name="connsiteY20" fmla="*/ 19050 h 47460"/>
                <a:gd name="connsiteX21" fmla="*/ 590550 w 1054894"/>
                <a:gd name="connsiteY21" fmla="*/ 2381 h 47460"/>
                <a:gd name="connsiteX22" fmla="*/ 576263 w 1054894"/>
                <a:gd name="connsiteY22" fmla="*/ 0 h 47460"/>
                <a:gd name="connsiteX23" fmla="*/ 733425 w 1054894"/>
                <a:gd name="connsiteY23" fmla="*/ 2381 h 47460"/>
                <a:gd name="connsiteX24" fmla="*/ 740569 w 1054894"/>
                <a:gd name="connsiteY24" fmla="*/ 4762 h 47460"/>
                <a:gd name="connsiteX25" fmla="*/ 766763 w 1054894"/>
                <a:gd name="connsiteY25" fmla="*/ 7144 h 47460"/>
                <a:gd name="connsiteX26" fmla="*/ 750094 w 1054894"/>
                <a:gd name="connsiteY26" fmla="*/ 16669 h 47460"/>
                <a:gd name="connsiteX27" fmla="*/ 800100 w 1054894"/>
                <a:gd name="connsiteY27" fmla="*/ 16669 h 47460"/>
                <a:gd name="connsiteX28" fmla="*/ 807244 w 1054894"/>
                <a:gd name="connsiteY28" fmla="*/ 14287 h 47460"/>
                <a:gd name="connsiteX29" fmla="*/ 823913 w 1054894"/>
                <a:gd name="connsiteY29" fmla="*/ 9525 h 47460"/>
                <a:gd name="connsiteX30" fmla="*/ 840582 w 1054894"/>
                <a:gd name="connsiteY30" fmla="*/ 14287 h 47460"/>
                <a:gd name="connsiteX31" fmla="*/ 838200 w 1054894"/>
                <a:gd name="connsiteY31" fmla="*/ 23812 h 47460"/>
                <a:gd name="connsiteX32" fmla="*/ 850107 w 1054894"/>
                <a:gd name="connsiteY32" fmla="*/ 26194 h 47460"/>
                <a:gd name="connsiteX33" fmla="*/ 878682 w 1054894"/>
                <a:gd name="connsiteY33" fmla="*/ 23812 h 47460"/>
                <a:gd name="connsiteX34" fmla="*/ 888207 w 1054894"/>
                <a:gd name="connsiteY34" fmla="*/ 21431 h 47460"/>
                <a:gd name="connsiteX35" fmla="*/ 909638 w 1054894"/>
                <a:gd name="connsiteY35" fmla="*/ 30956 h 47460"/>
                <a:gd name="connsiteX36" fmla="*/ 907257 w 1054894"/>
                <a:gd name="connsiteY36" fmla="*/ 38100 h 47460"/>
                <a:gd name="connsiteX37" fmla="*/ 952500 w 1054894"/>
                <a:gd name="connsiteY37" fmla="*/ 33337 h 47460"/>
                <a:gd name="connsiteX38" fmla="*/ 962025 w 1054894"/>
                <a:gd name="connsiteY38" fmla="*/ 35719 h 47460"/>
                <a:gd name="connsiteX39" fmla="*/ 971550 w 1054894"/>
                <a:gd name="connsiteY39" fmla="*/ 45244 h 47460"/>
                <a:gd name="connsiteX40" fmla="*/ 985838 w 1054894"/>
                <a:gd name="connsiteY40" fmla="*/ 42862 h 47460"/>
                <a:gd name="connsiteX41" fmla="*/ 1054894 w 1054894"/>
                <a:gd name="connsiteY41" fmla="*/ 42862 h 4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4894" h="47460">
                  <a:moveTo>
                    <a:pt x="0" y="45244"/>
                  </a:moveTo>
                  <a:cubicBezTo>
                    <a:pt x="23813" y="43656"/>
                    <a:pt x="47579" y="41036"/>
                    <a:pt x="71438" y="40481"/>
                  </a:cubicBezTo>
                  <a:cubicBezTo>
                    <a:pt x="81784" y="40240"/>
                    <a:pt x="92061" y="42288"/>
                    <a:pt x="102394" y="42862"/>
                  </a:cubicBezTo>
                  <a:cubicBezTo>
                    <a:pt x="120639" y="43876"/>
                    <a:pt x="138907" y="44450"/>
                    <a:pt x="157163" y="45244"/>
                  </a:cubicBezTo>
                  <a:cubicBezTo>
                    <a:pt x="184944" y="44450"/>
                    <a:pt x="212749" y="44250"/>
                    <a:pt x="240507" y="42862"/>
                  </a:cubicBezTo>
                  <a:cubicBezTo>
                    <a:pt x="244549" y="42660"/>
                    <a:pt x="252413" y="44528"/>
                    <a:pt x="252413" y="40481"/>
                  </a:cubicBezTo>
                  <a:cubicBezTo>
                    <a:pt x="252413" y="35853"/>
                    <a:pt x="244857" y="34919"/>
                    <a:pt x="240507" y="33337"/>
                  </a:cubicBezTo>
                  <a:cubicBezTo>
                    <a:pt x="235969" y="31687"/>
                    <a:pt x="230954" y="31903"/>
                    <a:pt x="226219" y="30956"/>
                  </a:cubicBezTo>
                  <a:cubicBezTo>
                    <a:pt x="223010" y="30314"/>
                    <a:pt x="219869" y="29369"/>
                    <a:pt x="216694" y="28575"/>
                  </a:cubicBezTo>
                  <a:cubicBezTo>
                    <a:pt x="268090" y="62838"/>
                    <a:pt x="229553" y="41063"/>
                    <a:pt x="366713" y="35719"/>
                  </a:cubicBezTo>
                  <a:cubicBezTo>
                    <a:pt x="382655" y="35098"/>
                    <a:pt x="398463" y="32544"/>
                    <a:pt x="414338" y="30956"/>
                  </a:cubicBezTo>
                  <a:cubicBezTo>
                    <a:pt x="410369" y="28575"/>
                    <a:pt x="406572" y="25882"/>
                    <a:pt x="402432" y="23812"/>
                  </a:cubicBezTo>
                  <a:cubicBezTo>
                    <a:pt x="389887" y="17539"/>
                    <a:pt x="369848" y="23248"/>
                    <a:pt x="428625" y="19050"/>
                  </a:cubicBezTo>
                  <a:cubicBezTo>
                    <a:pt x="434975" y="20637"/>
                    <a:pt x="441242" y="22606"/>
                    <a:pt x="447675" y="23812"/>
                  </a:cubicBezTo>
                  <a:cubicBezTo>
                    <a:pt x="455394" y="25259"/>
                    <a:pt x="484349" y="27956"/>
                    <a:pt x="490538" y="28575"/>
                  </a:cubicBezTo>
                  <a:cubicBezTo>
                    <a:pt x="489744" y="26194"/>
                    <a:pt x="490085" y="23038"/>
                    <a:pt x="488157" y="21431"/>
                  </a:cubicBezTo>
                  <a:cubicBezTo>
                    <a:pt x="486264" y="19853"/>
                    <a:pt x="473057" y="15604"/>
                    <a:pt x="469107" y="14287"/>
                  </a:cubicBezTo>
                  <a:cubicBezTo>
                    <a:pt x="475457" y="13493"/>
                    <a:pt x="481758" y="11906"/>
                    <a:pt x="488157" y="11906"/>
                  </a:cubicBezTo>
                  <a:cubicBezTo>
                    <a:pt x="520036" y="11906"/>
                    <a:pt x="502955" y="14840"/>
                    <a:pt x="531019" y="19050"/>
                  </a:cubicBezTo>
                  <a:cubicBezTo>
                    <a:pt x="540471" y="20468"/>
                    <a:pt x="550069" y="20637"/>
                    <a:pt x="559594" y="21431"/>
                  </a:cubicBezTo>
                  <a:cubicBezTo>
                    <a:pt x="574675" y="20637"/>
                    <a:pt x="589780" y="20208"/>
                    <a:pt x="604838" y="19050"/>
                  </a:cubicBezTo>
                  <a:cubicBezTo>
                    <a:pt x="633168" y="16871"/>
                    <a:pt x="625773" y="15358"/>
                    <a:pt x="590550" y="2381"/>
                  </a:cubicBezTo>
                  <a:cubicBezTo>
                    <a:pt x="586020" y="712"/>
                    <a:pt x="571435" y="0"/>
                    <a:pt x="576263" y="0"/>
                  </a:cubicBezTo>
                  <a:cubicBezTo>
                    <a:pt x="628656" y="0"/>
                    <a:pt x="681038" y="1587"/>
                    <a:pt x="733425" y="2381"/>
                  </a:cubicBezTo>
                  <a:cubicBezTo>
                    <a:pt x="735806" y="3175"/>
                    <a:pt x="738084" y="4407"/>
                    <a:pt x="740569" y="4762"/>
                  </a:cubicBezTo>
                  <a:cubicBezTo>
                    <a:pt x="749248" y="6002"/>
                    <a:pt x="761286" y="298"/>
                    <a:pt x="766763" y="7144"/>
                  </a:cubicBezTo>
                  <a:cubicBezTo>
                    <a:pt x="770761" y="12141"/>
                    <a:pt x="755650" y="13494"/>
                    <a:pt x="750094" y="16669"/>
                  </a:cubicBezTo>
                  <a:cubicBezTo>
                    <a:pt x="774310" y="20128"/>
                    <a:pt x="768075" y="20437"/>
                    <a:pt x="800100" y="16669"/>
                  </a:cubicBezTo>
                  <a:cubicBezTo>
                    <a:pt x="802593" y="16376"/>
                    <a:pt x="804840" y="15008"/>
                    <a:pt x="807244" y="14287"/>
                  </a:cubicBezTo>
                  <a:cubicBezTo>
                    <a:pt x="812779" y="12627"/>
                    <a:pt x="818357" y="11112"/>
                    <a:pt x="823913" y="9525"/>
                  </a:cubicBezTo>
                  <a:cubicBezTo>
                    <a:pt x="829469" y="11112"/>
                    <a:pt x="836496" y="10201"/>
                    <a:pt x="840582" y="14287"/>
                  </a:cubicBezTo>
                  <a:cubicBezTo>
                    <a:pt x="842896" y="16601"/>
                    <a:pt x="836156" y="21256"/>
                    <a:pt x="838200" y="23812"/>
                  </a:cubicBezTo>
                  <a:cubicBezTo>
                    <a:pt x="840728" y="26973"/>
                    <a:pt x="846138" y="25400"/>
                    <a:pt x="850107" y="26194"/>
                  </a:cubicBezTo>
                  <a:cubicBezTo>
                    <a:pt x="859632" y="25400"/>
                    <a:pt x="869198" y="24998"/>
                    <a:pt x="878682" y="23812"/>
                  </a:cubicBezTo>
                  <a:cubicBezTo>
                    <a:pt x="881929" y="23406"/>
                    <a:pt x="885018" y="20695"/>
                    <a:pt x="888207" y="21431"/>
                  </a:cubicBezTo>
                  <a:cubicBezTo>
                    <a:pt x="895824" y="23189"/>
                    <a:pt x="902494" y="27781"/>
                    <a:pt x="909638" y="30956"/>
                  </a:cubicBezTo>
                  <a:cubicBezTo>
                    <a:pt x="908844" y="33337"/>
                    <a:pt x="904776" y="37718"/>
                    <a:pt x="907257" y="38100"/>
                  </a:cubicBezTo>
                  <a:cubicBezTo>
                    <a:pt x="920842" y="40190"/>
                    <a:pt x="938312" y="36175"/>
                    <a:pt x="952500" y="33337"/>
                  </a:cubicBezTo>
                  <a:cubicBezTo>
                    <a:pt x="955675" y="34131"/>
                    <a:pt x="959250" y="33984"/>
                    <a:pt x="962025" y="35719"/>
                  </a:cubicBezTo>
                  <a:cubicBezTo>
                    <a:pt x="965833" y="38099"/>
                    <a:pt x="967249" y="43954"/>
                    <a:pt x="971550" y="45244"/>
                  </a:cubicBezTo>
                  <a:cubicBezTo>
                    <a:pt x="976175" y="46631"/>
                    <a:pt x="981012" y="43000"/>
                    <a:pt x="985838" y="42862"/>
                  </a:cubicBezTo>
                  <a:cubicBezTo>
                    <a:pt x="1008847" y="42204"/>
                    <a:pt x="1031875" y="42862"/>
                    <a:pt x="1054894" y="428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F46D6F-D786-437A-A38D-C9D513349737}"/>
                </a:ext>
              </a:extLst>
            </p:cNvPr>
            <p:cNvSpPr/>
            <p:nvPr/>
          </p:nvSpPr>
          <p:spPr>
            <a:xfrm>
              <a:off x="6791325" y="3971925"/>
              <a:ext cx="2520950" cy="142875"/>
            </a:xfrm>
            <a:custGeom>
              <a:avLst/>
              <a:gdLst>
                <a:gd name="connsiteX0" fmla="*/ 0 w 2520950"/>
                <a:gd name="connsiteY0" fmla="*/ 63500 h 142875"/>
                <a:gd name="connsiteX1" fmla="*/ 22225 w 2520950"/>
                <a:gd name="connsiteY1" fmla="*/ 60325 h 142875"/>
                <a:gd name="connsiteX2" fmla="*/ 69850 w 2520950"/>
                <a:gd name="connsiteY2" fmla="*/ 44450 h 142875"/>
                <a:gd name="connsiteX3" fmla="*/ 139700 w 2520950"/>
                <a:gd name="connsiteY3" fmla="*/ 41275 h 142875"/>
                <a:gd name="connsiteX4" fmla="*/ 142875 w 2520950"/>
                <a:gd name="connsiteY4" fmla="*/ 28575 h 142875"/>
                <a:gd name="connsiteX5" fmla="*/ 165100 w 2520950"/>
                <a:gd name="connsiteY5" fmla="*/ 31750 h 142875"/>
                <a:gd name="connsiteX6" fmla="*/ 225425 w 2520950"/>
                <a:gd name="connsiteY6" fmla="*/ 28575 h 142875"/>
                <a:gd name="connsiteX7" fmla="*/ 209550 w 2520950"/>
                <a:gd name="connsiteY7" fmla="*/ 22225 h 142875"/>
                <a:gd name="connsiteX8" fmla="*/ 228600 w 2520950"/>
                <a:gd name="connsiteY8" fmla="*/ 15875 h 142875"/>
                <a:gd name="connsiteX9" fmla="*/ 254000 w 2520950"/>
                <a:gd name="connsiteY9" fmla="*/ 12700 h 142875"/>
                <a:gd name="connsiteX10" fmla="*/ 244475 w 2520950"/>
                <a:gd name="connsiteY10" fmla="*/ 9525 h 142875"/>
                <a:gd name="connsiteX11" fmla="*/ 307975 w 2520950"/>
                <a:gd name="connsiteY11" fmla="*/ 9525 h 142875"/>
                <a:gd name="connsiteX12" fmla="*/ 352425 w 2520950"/>
                <a:gd name="connsiteY12" fmla="*/ 6350 h 142875"/>
                <a:gd name="connsiteX13" fmla="*/ 342900 w 2520950"/>
                <a:gd name="connsiteY13" fmla="*/ 0 h 142875"/>
                <a:gd name="connsiteX14" fmla="*/ 355600 w 2520950"/>
                <a:gd name="connsiteY14" fmla="*/ 6350 h 142875"/>
                <a:gd name="connsiteX15" fmla="*/ 371475 w 2520950"/>
                <a:gd name="connsiteY15" fmla="*/ 9525 h 142875"/>
                <a:gd name="connsiteX16" fmla="*/ 454025 w 2520950"/>
                <a:gd name="connsiteY16" fmla="*/ 15875 h 142875"/>
                <a:gd name="connsiteX17" fmla="*/ 460375 w 2520950"/>
                <a:gd name="connsiteY17" fmla="*/ 25400 h 142875"/>
                <a:gd name="connsiteX18" fmla="*/ 454025 w 2520950"/>
                <a:gd name="connsiteY18" fmla="*/ 34925 h 142875"/>
                <a:gd name="connsiteX19" fmla="*/ 523875 w 2520950"/>
                <a:gd name="connsiteY19" fmla="*/ 38100 h 142875"/>
                <a:gd name="connsiteX20" fmla="*/ 571500 w 2520950"/>
                <a:gd name="connsiteY20" fmla="*/ 47625 h 142875"/>
                <a:gd name="connsiteX21" fmla="*/ 581025 w 2520950"/>
                <a:gd name="connsiteY21" fmla="*/ 57150 h 142875"/>
                <a:gd name="connsiteX22" fmla="*/ 609600 w 2520950"/>
                <a:gd name="connsiteY22" fmla="*/ 53975 h 142875"/>
                <a:gd name="connsiteX23" fmla="*/ 619125 w 2520950"/>
                <a:gd name="connsiteY23" fmla="*/ 50800 h 142875"/>
                <a:gd name="connsiteX24" fmla="*/ 628650 w 2520950"/>
                <a:gd name="connsiteY24" fmla="*/ 41275 h 142875"/>
                <a:gd name="connsiteX25" fmla="*/ 644525 w 2520950"/>
                <a:gd name="connsiteY25" fmla="*/ 44450 h 142875"/>
                <a:gd name="connsiteX26" fmla="*/ 638175 w 2520950"/>
                <a:gd name="connsiteY26" fmla="*/ 53975 h 142875"/>
                <a:gd name="connsiteX27" fmla="*/ 635000 w 2520950"/>
                <a:gd name="connsiteY27" fmla="*/ 63500 h 142875"/>
                <a:gd name="connsiteX28" fmla="*/ 993775 w 2520950"/>
                <a:gd name="connsiteY28" fmla="*/ 60325 h 142875"/>
                <a:gd name="connsiteX29" fmla="*/ 965200 w 2520950"/>
                <a:gd name="connsiteY29" fmla="*/ 50800 h 142875"/>
                <a:gd name="connsiteX30" fmla="*/ 952500 w 2520950"/>
                <a:gd name="connsiteY30" fmla="*/ 44450 h 142875"/>
                <a:gd name="connsiteX31" fmla="*/ 1066800 w 2520950"/>
                <a:gd name="connsiteY31" fmla="*/ 47625 h 142875"/>
                <a:gd name="connsiteX32" fmla="*/ 1196975 w 2520950"/>
                <a:gd name="connsiteY32" fmla="*/ 50800 h 142875"/>
                <a:gd name="connsiteX33" fmla="*/ 1247775 w 2520950"/>
                <a:gd name="connsiteY33" fmla="*/ 47625 h 142875"/>
                <a:gd name="connsiteX34" fmla="*/ 1260475 w 2520950"/>
                <a:gd name="connsiteY34" fmla="*/ 44450 h 142875"/>
                <a:gd name="connsiteX35" fmla="*/ 1285875 w 2520950"/>
                <a:gd name="connsiteY35" fmla="*/ 63500 h 142875"/>
                <a:gd name="connsiteX36" fmla="*/ 1295400 w 2520950"/>
                <a:gd name="connsiteY36" fmla="*/ 66675 h 142875"/>
                <a:gd name="connsiteX37" fmla="*/ 1317625 w 2520950"/>
                <a:gd name="connsiteY37" fmla="*/ 63500 h 142875"/>
                <a:gd name="connsiteX38" fmla="*/ 1327150 w 2520950"/>
                <a:gd name="connsiteY38" fmla="*/ 69850 h 142875"/>
                <a:gd name="connsiteX39" fmla="*/ 1362075 w 2520950"/>
                <a:gd name="connsiteY39" fmla="*/ 66675 h 142875"/>
                <a:gd name="connsiteX40" fmla="*/ 1403350 w 2520950"/>
                <a:gd name="connsiteY40" fmla="*/ 69850 h 142875"/>
                <a:gd name="connsiteX41" fmla="*/ 1409700 w 2520950"/>
                <a:gd name="connsiteY41" fmla="*/ 79375 h 142875"/>
                <a:gd name="connsiteX42" fmla="*/ 1444625 w 2520950"/>
                <a:gd name="connsiteY42" fmla="*/ 82550 h 142875"/>
                <a:gd name="connsiteX43" fmla="*/ 1454150 w 2520950"/>
                <a:gd name="connsiteY43" fmla="*/ 85725 h 142875"/>
                <a:gd name="connsiteX44" fmla="*/ 1466850 w 2520950"/>
                <a:gd name="connsiteY44" fmla="*/ 92075 h 142875"/>
                <a:gd name="connsiteX45" fmla="*/ 1498600 w 2520950"/>
                <a:gd name="connsiteY45" fmla="*/ 95250 h 142875"/>
                <a:gd name="connsiteX46" fmla="*/ 1520825 w 2520950"/>
                <a:gd name="connsiteY46" fmla="*/ 107950 h 142875"/>
                <a:gd name="connsiteX47" fmla="*/ 1552575 w 2520950"/>
                <a:gd name="connsiteY47" fmla="*/ 104775 h 142875"/>
                <a:gd name="connsiteX48" fmla="*/ 1568450 w 2520950"/>
                <a:gd name="connsiteY48" fmla="*/ 111125 h 142875"/>
                <a:gd name="connsiteX49" fmla="*/ 1584325 w 2520950"/>
                <a:gd name="connsiteY49" fmla="*/ 114300 h 142875"/>
                <a:gd name="connsiteX50" fmla="*/ 1619250 w 2520950"/>
                <a:gd name="connsiteY50" fmla="*/ 111125 h 142875"/>
                <a:gd name="connsiteX51" fmla="*/ 1654175 w 2520950"/>
                <a:gd name="connsiteY51" fmla="*/ 120650 h 142875"/>
                <a:gd name="connsiteX52" fmla="*/ 1692275 w 2520950"/>
                <a:gd name="connsiteY52" fmla="*/ 130175 h 142875"/>
                <a:gd name="connsiteX53" fmla="*/ 1701800 w 2520950"/>
                <a:gd name="connsiteY53" fmla="*/ 139700 h 142875"/>
                <a:gd name="connsiteX54" fmla="*/ 1727200 w 2520950"/>
                <a:gd name="connsiteY54" fmla="*/ 142875 h 142875"/>
                <a:gd name="connsiteX55" fmla="*/ 1768475 w 2520950"/>
                <a:gd name="connsiteY55" fmla="*/ 136525 h 142875"/>
                <a:gd name="connsiteX56" fmla="*/ 1816100 w 2520950"/>
                <a:gd name="connsiteY56" fmla="*/ 139700 h 142875"/>
                <a:gd name="connsiteX57" fmla="*/ 1828800 w 2520950"/>
                <a:gd name="connsiteY57" fmla="*/ 142875 h 142875"/>
                <a:gd name="connsiteX58" fmla="*/ 1898650 w 2520950"/>
                <a:gd name="connsiteY58" fmla="*/ 139700 h 142875"/>
                <a:gd name="connsiteX59" fmla="*/ 1895475 w 2520950"/>
                <a:gd name="connsiteY59" fmla="*/ 130175 h 142875"/>
                <a:gd name="connsiteX60" fmla="*/ 2028825 w 2520950"/>
                <a:gd name="connsiteY60" fmla="*/ 136525 h 142875"/>
                <a:gd name="connsiteX61" fmla="*/ 2066925 w 2520950"/>
                <a:gd name="connsiteY61" fmla="*/ 133350 h 142875"/>
                <a:gd name="connsiteX62" fmla="*/ 2073275 w 2520950"/>
                <a:gd name="connsiteY62" fmla="*/ 123825 h 142875"/>
                <a:gd name="connsiteX63" fmla="*/ 2216150 w 2520950"/>
                <a:gd name="connsiteY63" fmla="*/ 117475 h 142875"/>
                <a:gd name="connsiteX64" fmla="*/ 2276475 w 2520950"/>
                <a:gd name="connsiteY64" fmla="*/ 111125 h 142875"/>
                <a:gd name="connsiteX65" fmla="*/ 2254250 w 2520950"/>
                <a:gd name="connsiteY65" fmla="*/ 104775 h 142875"/>
                <a:gd name="connsiteX66" fmla="*/ 2263775 w 2520950"/>
                <a:gd name="connsiteY66" fmla="*/ 101600 h 142875"/>
                <a:gd name="connsiteX67" fmla="*/ 2349500 w 2520950"/>
                <a:gd name="connsiteY67" fmla="*/ 104775 h 142875"/>
                <a:gd name="connsiteX68" fmla="*/ 2333625 w 2520950"/>
                <a:gd name="connsiteY68" fmla="*/ 98425 h 142875"/>
                <a:gd name="connsiteX69" fmla="*/ 2419350 w 2520950"/>
                <a:gd name="connsiteY69" fmla="*/ 95250 h 142875"/>
                <a:gd name="connsiteX70" fmla="*/ 2397125 w 2520950"/>
                <a:gd name="connsiteY70" fmla="*/ 92075 h 142875"/>
                <a:gd name="connsiteX71" fmla="*/ 2463800 w 2520950"/>
                <a:gd name="connsiteY71" fmla="*/ 88900 h 142875"/>
                <a:gd name="connsiteX72" fmla="*/ 2470150 w 2520950"/>
                <a:gd name="connsiteY72" fmla="*/ 98425 h 142875"/>
                <a:gd name="connsiteX73" fmla="*/ 2495550 w 2520950"/>
                <a:gd name="connsiteY73" fmla="*/ 104775 h 142875"/>
                <a:gd name="connsiteX74" fmla="*/ 2508250 w 2520950"/>
                <a:gd name="connsiteY74" fmla="*/ 111125 h 142875"/>
                <a:gd name="connsiteX75" fmla="*/ 2517775 w 2520950"/>
                <a:gd name="connsiteY75" fmla="*/ 114300 h 142875"/>
                <a:gd name="connsiteX76" fmla="*/ 2520950 w 2520950"/>
                <a:gd name="connsiteY76" fmla="*/ 12382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20950" h="142875">
                  <a:moveTo>
                    <a:pt x="0" y="63500"/>
                  </a:moveTo>
                  <a:cubicBezTo>
                    <a:pt x="7408" y="62442"/>
                    <a:pt x="14767" y="60946"/>
                    <a:pt x="22225" y="60325"/>
                  </a:cubicBezTo>
                  <a:cubicBezTo>
                    <a:pt x="80234" y="55491"/>
                    <a:pt x="84441" y="73633"/>
                    <a:pt x="69850" y="44450"/>
                  </a:cubicBezTo>
                  <a:lnTo>
                    <a:pt x="139700" y="41275"/>
                  </a:lnTo>
                  <a:cubicBezTo>
                    <a:pt x="143964" y="40348"/>
                    <a:pt x="138789" y="30107"/>
                    <a:pt x="142875" y="28575"/>
                  </a:cubicBezTo>
                  <a:cubicBezTo>
                    <a:pt x="149882" y="25947"/>
                    <a:pt x="157692" y="30692"/>
                    <a:pt x="165100" y="31750"/>
                  </a:cubicBezTo>
                  <a:cubicBezTo>
                    <a:pt x="185208" y="30692"/>
                    <a:pt x="205736" y="32794"/>
                    <a:pt x="225425" y="28575"/>
                  </a:cubicBezTo>
                  <a:cubicBezTo>
                    <a:pt x="230998" y="27381"/>
                    <a:pt x="208168" y="27754"/>
                    <a:pt x="209550" y="22225"/>
                  </a:cubicBezTo>
                  <a:cubicBezTo>
                    <a:pt x="211173" y="15731"/>
                    <a:pt x="222055" y="17277"/>
                    <a:pt x="228600" y="15875"/>
                  </a:cubicBezTo>
                  <a:cubicBezTo>
                    <a:pt x="236943" y="14087"/>
                    <a:pt x="245533" y="13758"/>
                    <a:pt x="254000" y="12700"/>
                  </a:cubicBezTo>
                  <a:cubicBezTo>
                    <a:pt x="250825" y="11642"/>
                    <a:pt x="241300" y="10583"/>
                    <a:pt x="244475" y="9525"/>
                  </a:cubicBezTo>
                  <a:cubicBezTo>
                    <a:pt x="263615" y="3145"/>
                    <a:pt x="289186" y="7817"/>
                    <a:pt x="307975" y="9525"/>
                  </a:cubicBezTo>
                  <a:cubicBezTo>
                    <a:pt x="322792" y="8467"/>
                    <a:pt x="338094" y="10258"/>
                    <a:pt x="352425" y="6350"/>
                  </a:cubicBezTo>
                  <a:cubicBezTo>
                    <a:pt x="356106" y="5346"/>
                    <a:pt x="339084" y="0"/>
                    <a:pt x="342900" y="0"/>
                  </a:cubicBezTo>
                  <a:cubicBezTo>
                    <a:pt x="347633" y="0"/>
                    <a:pt x="351110" y="4853"/>
                    <a:pt x="355600" y="6350"/>
                  </a:cubicBezTo>
                  <a:cubicBezTo>
                    <a:pt x="360720" y="8057"/>
                    <a:pt x="366166" y="8560"/>
                    <a:pt x="371475" y="9525"/>
                  </a:cubicBezTo>
                  <a:cubicBezTo>
                    <a:pt x="406837" y="15955"/>
                    <a:pt x="399214" y="13134"/>
                    <a:pt x="454025" y="15875"/>
                  </a:cubicBezTo>
                  <a:cubicBezTo>
                    <a:pt x="456142" y="19050"/>
                    <a:pt x="460375" y="21584"/>
                    <a:pt x="460375" y="25400"/>
                  </a:cubicBezTo>
                  <a:cubicBezTo>
                    <a:pt x="460375" y="29216"/>
                    <a:pt x="450283" y="34177"/>
                    <a:pt x="454025" y="34925"/>
                  </a:cubicBezTo>
                  <a:cubicBezTo>
                    <a:pt x="476880" y="39496"/>
                    <a:pt x="500592" y="37042"/>
                    <a:pt x="523875" y="38100"/>
                  </a:cubicBezTo>
                  <a:cubicBezTo>
                    <a:pt x="561621" y="56973"/>
                    <a:pt x="495826" y="26004"/>
                    <a:pt x="571500" y="47625"/>
                  </a:cubicBezTo>
                  <a:cubicBezTo>
                    <a:pt x="575817" y="48859"/>
                    <a:pt x="577850" y="53975"/>
                    <a:pt x="581025" y="57150"/>
                  </a:cubicBezTo>
                  <a:cubicBezTo>
                    <a:pt x="590550" y="56092"/>
                    <a:pt x="600147" y="55551"/>
                    <a:pt x="609600" y="53975"/>
                  </a:cubicBezTo>
                  <a:cubicBezTo>
                    <a:pt x="612901" y="53425"/>
                    <a:pt x="616340" y="52656"/>
                    <a:pt x="619125" y="50800"/>
                  </a:cubicBezTo>
                  <a:cubicBezTo>
                    <a:pt x="622861" y="48309"/>
                    <a:pt x="625475" y="44450"/>
                    <a:pt x="628650" y="41275"/>
                  </a:cubicBezTo>
                  <a:cubicBezTo>
                    <a:pt x="633942" y="42333"/>
                    <a:pt x="641287" y="40133"/>
                    <a:pt x="644525" y="44450"/>
                  </a:cubicBezTo>
                  <a:cubicBezTo>
                    <a:pt x="646815" y="47503"/>
                    <a:pt x="639882" y="50562"/>
                    <a:pt x="638175" y="53975"/>
                  </a:cubicBezTo>
                  <a:cubicBezTo>
                    <a:pt x="636678" y="56968"/>
                    <a:pt x="631654" y="63440"/>
                    <a:pt x="635000" y="63500"/>
                  </a:cubicBezTo>
                  <a:lnTo>
                    <a:pt x="993775" y="60325"/>
                  </a:lnTo>
                  <a:cubicBezTo>
                    <a:pt x="984250" y="57150"/>
                    <a:pt x="974180" y="55290"/>
                    <a:pt x="965200" y="50800"/>
                  </a:cubicBezTo>
                  <a:cubicBezTo>
                    <a:pt x="960967" y="48683"/>
                    <a:pt x="947769" y="44598"/>
                    <a:pt x="952500" y="44450"/>
                  </a:cubicBezTo>
                  <a:lnTo>
                    <a:pt x="1066800" y="47625"/>
                  </a:lnTo>
                  <a:lnTo>
                    <a:pt x="1196975" y="50800"/>
                  </a:lnTo>
                  <a:cubicBezTo>
                    <a:pt x="1213908" y="49742"/>
                    <a:pt x="1230893" y="49313"/>
                    <a:pt x="1247775" y="47625"/>
                  </a:cubicBezTo>
                  <a:cubicBezTo>
                    <a:pt x="1252117" y="47191"/>
                    <a:pt x="1256447" y="42772"/>
                    <a:pt x="1260475" y="44450"/>
                  </a:cubicBezTo>
                  <a:cubicBezTo>
                    <a:pt x="1270244" y="48521"/>
                    <a:pt x="1275835" y="60153"/>
                    <a:pt x="1285875" y="63500"/>
                  </a:cubicBezTo>
                  <a:lnTo>
                    <a:pt x="1295400" y="66675"/>
                  </a:lnTo>
                  <a:cubicBezTo>
                    <a:pt x="1302808" y="65617"/>
                    <a:pt x="1310179" y="62755"/>
                    <a:pt x="1317625" y="63500"/>
                  </a:cubicBezTo>
                  <a:cubicBezTo>
                    <a:pt x="1321422" y="63880"/>
                    <a:pt x="1323344" y="69578"/>
                    <a:pt x="1327150" y="69850"/>
                  </a:cubicBezTo>
                  <a:cubicBezTo>
                    <a:pt x="1338810" y="70683"/>
                    <a:pt x="1350433" y="67733"/>
                    <a:pt x="1362075" y="66675"/>
                  </a:cubicBezTo>
                  <a:cubicBezTo>
                    <a:pt x="1375833" y="67733"/>
                    <a:pt x="1390017" y="66295"/>
                    <a:pt x="1403350" y="69850"/>
                  </a:cubicBezTo>
                  <a:cubicBezTo>
                    <a:pt x="1407037" y="70833"/>
                    <a:pt x="1406053" y="78253"/>
                    <a:pt x="1409700" y="79375"/>
                  </a:cubicBezTo>
                  <a:cubicBezTo>
                    <a:pt x="1420873" y="82813"/>
                    <a:pt x="1432983" y="81492"/>
                    <a:pt x="1444625" y="82550"/>
                  </a:cubicBezTo>
                  <a:cubicBezTo>
                    <a:pt x="1447800" y="83608"/>
                    <a:pt x="1451074" y="84407"/>
                    <a:pt x="1454150" y="85725"/>
                  </a:cubicBezTo>
                  <a:cubicBezTo>
                    <a:pt x="1458500" y="87589"/>
                    <a:pt x="1462222" y="91083"/>
                    <a:pt x="1466850" y="92075"/>
                  </a:cubicBezTo>
                  <a:cubicBezTo>
                    <a:pt x="1477250" y="94304"/>
                    <a:pt x="1488017" y="94192"/>
                    <a:pt x="1498600" y="95250"/>
                  </a:cubicBezTo>
                  <a:cubicBezTo>
                    <a:pt x="1502710" y="97990"/>
                    <a:pt x="1516313" y="107628"/>
                    <a:pt x="1520825" y="107950"/>
                  </a:cubicBezTo>
                  <a:cubicBezTo>
                    <a:pt x="1531434" y="108708"/>
                    <a:pt x="1541992" y="105833"/>
                    <a:pt x="1552575" y="104775"/>
                  </a:cubicBezTo>
                  <a:cubicBezTo>
                    <a:pt x="1583639" y="97009"/>
                    <a:pt x="1552301" y="100359"/>
                    <a:pt x="1568450" y="111125"/>
                  </a:cubicBezTo>
                  <a:cubicBezTo>
                    <a:pt x="1572940" y="114118"/>
                    <a:pt x="1579033" y="113242"/>
                    <a:pt x="1584325" y="114300"/>
                  </a:cubicBezTo>
                  <a:cubicBezTo>
                    <a:pt x="1595967" y="113242"/>
                    <a:pt x="1607560" y="111125"/>
                    <a:pt x="1619250" y="111125"/>
                  </a:cubicBezTo>
                  <a:cubicBezTo>
                    <a:pt x="1629430" y="111125"/>
                    <a:pt x="1645210" y="118160"/>
                    <a:pt x="1654175" y="120650"/>
                  </a:cubicBezTo>
                  <a:cubicBezTo>
                    <a:pt x="1666788" y="124154"/>
                    <a:pt x="1679575" y="127000"/>
                    <a:pt x="1692275" y="130175"/>
                  </a:cubicBezTo>
                  <a:cubicBezTo>
                    <a:pt x="1695450" y="133350"/>
                    <a:pt x="1697580" y="138166"/>
                    <a:pt x="1701800" y="139700"/>
                  </a:cubicBezTo>
                  <a:cubicBezTo>
                    <a:pt x="1709819" y="142616"/>
                    <a:pt x="1718667" y="142875"/>
                    <a:pt x="1727200" y="142875"/>
                  </a:cubicBezTo>
                  <a:cubicBezTo>
                    <a:pt x="1738733" y="142875"/>
                    <a:pt x="1756390" y="138942"/>
                    <a:pt x="1768475" y="136525"/>
                  </a:cubicBezTo>
                  <a:cubicBezTo>
                    <a:pt x="1784350" y="137583"/>
                    <a:pt x="1800277" y="138034"/>
                    <a:pt x="1816100" y="139700"/>
                  </a:cubicBezTo>
                  <a:cubicBezTo>
                    <a:pt x="1820440" y="140157"/>
                    <a:pt x="1824436" y="142875"/>
                    <a:pt x="1828800" y="142875"/>
                  </a:cubicBezTo>
                  <a:cubicBezTo>
                    <a:pt x="1852107" y="142875"/>
                    <a:pt x="1875367" y="140758"/>
                    <a:pt x="1898650" y="139700"/>
                  </a:cubicBezTo>
                  <a:cubicBezTo>
                    <a:pt x="1897592" y="136525"/>
                    <a:pt x="1892129" y="130257"/>
                    <a:pt x="1895475" y="130175"/>
                  </a:cubicBezTo>
                  <a:cubicBezTo>
                    <a:pt x="1939962" y="129090"/>
                    <a:pt x="2028825" y="136525"/>
                    <a:pt x="2028825" y="136525"/>
                  </a:cubicBezTo>
                  <a:cubicBezTo>
                    <a:pt x="2041525" y="135467"/>
                    <a:pt x="2056321" y="140419"/>
                    <a:pt x="2066925" y="133350"/>
                  </a:cubicBezTo>
                  <a:cubicBezTo>
                    <a:pt x="2072632" y="129545"/>
                    <a:pt x="1972074" y="131054"/>
                    <a:pt x="2073275" y="123825"/>
                  </a:cubicBezTo>
                  <a:cubicBezTo>
                    <a:pt x="2120826" y="120429"/>
                    <a:pt x="2216150" y="117475"/>
                    <a:pt x="2216150" y="117475"/>
                  </a:cubicBezTo>
                  <a:cubicBezTo>
                    <a:pt x="2236258" y="115358"/>
                    <a:pt x="2257293" y="117519"/>
                    <a:pt x="2276475" y="111125"/>
                  </a:cubicBezTo>
                  <a:cubicBezTo>
                    <a:pt x="2283784" y="108689"/>
                    <a:pt x="2260414" y="109398"/>
                    <a:pt x="2254250" y="104775"/>
                  </a:cubicBezTo>
                  <a:cubicBezTo>
                    <a:pt x="2251573" y="102767"/>
                    <a:pt x="2260600" y="102658"/>
                    <a:pt x="2263775" y="101600"/>
                  </a:cubicBezTo>
                  <a:cubicBezTo>
                    <a:pt x="2292350" y="102658"/>
                    <a:pt x="2320935" y="106073"/>
                    <a:pt x="2349500" y="104775"/>
                  </a:cubicBezTo>
                  <a:cubicBezTo>
                    <a:pt x="2355193" y="104516"/>
                    <a:pt x="2327978" y="99195"/>
                    <a:pt x="2333625" y="98425"/>
                  </a:cubicBezTo>
                  <a:cubicBezTo>
                    <a:pt x="2361957" y="94561"/>
                    <a:pt x="2390775" y="96308"/>
                    <a:pt x="2419350" y="95250"/>
                  </a:cubicBezTo>
                  <a:cubicBezTo>
                    <a:pt x="2411942" y="94192"/>
                    <a:pt x="2392974" y="98302"/>
                    <a:pt x="2397125" y="92075"/>
                  </a:cubicBezTo>
                  <a:cubicBezTo>
                    <a:pt x="2405040" y="80202"/>
                    <a:pt x="2459208" y="88517"/>
                    <a:pt x="2463800" y="88900"/>
                  </a:cubicBezTo>
                  <a:cubicBezTo>
                    <a:pt x="2465917" y="92075"/>
                    <a:pt x="2467170" y="96041"/>
                    <a:pt x="2470150" y="98425"/>
                  </a:cubicBezTo>
                  <a:cubicBezTo>
                    <a:pt x="2473404" y="101028"/>
                    <a:pt x="2494759" y="104617"/>
                    <a:pt x="2495550" y="104775"/>
                  </a:cubicBezTo>
                  <a:cubicBezTo>
                    <a:pt x="2499783" y="106892"/>
                    <a:pt x="2503900" y="109261"/>
                    <a:pt x="2508250" y="111125"/>
                  </a:cubicBezTo>
                  <a:cubicBezTo>
                    <a:pt x="2511326" y="112443"/>
                    <a:pt x="2515408" y="111933"/>
                    <a:pt x="2517775" y="114300"/>
                  </a:cubicBezTo>
                  <a:cubicBezTo>
                    <a:pt x="2520142" y="116667"/>
                    <a:pt x="2520950" y="123825"/>
                    <a:pt x="2520950" y="12382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1EC935-56CF-445E-A6CB-DB8848B72475}"/>
                </a:ext>
              </a:extLst>
            </p:cNvPr>
            <p:cNvSpPr/>
            <p:nvPr/>
          </p:nvSpPr>
          <p:spPr>
            <a:xfrm>
              <a:off x="5000625" y="4017664"/>
              <a:ext cx="962025" cy="51894"/>
            </a:xfrm>
            <a:custGeom>
              <a:avLst/>
              <a:gdLst>
                <a:gd name="connsiteX0" fmla="*/ 0 w 962025"/>
                <a:gd name="connsiteY0" fmla="*/ 4267 h 51894"/>
                <a:gd name="connsiteX1" fmla="*/ 78581 w 962025"/>
                <a:gd name="connsiteY1" fmla="*/ 16174 h 51894"/>
                <a:gd name="connsiteX2" fmla="*/ 80963 w 962025"/>
                <a:gd name="connsiteY2" fmla="*/ 23317 h 51894"/>
                <a:gd name="connsiteX3" fmla="*/ 119063 w 962025"/>
                <a:gd name="connsiteY3" fmla="*/ 18555 h 51894"/>
                <a:gd name="connsiteX4" fmla="*/ 130969 w 962025"/>
                <a:gd name="connsiteY4" fmla="*/ 13792 h 51894"/>
                <a:gd name="connsiteX5" fmla="*/ 154781 w 962025"/>
                <a:gd name="connsiteY5" fmla="*/ 16174 h 51894"/>
                <a:gd name="connsiteX6" fmla="*/ 185738 w 962025"/>
                <a:gd name="connsiteY6" fmla="*/ 32842 h 51894"/>
                <a:gd name="connsiteX7" fmla="*/ 188119 w 962025"/>
                <a:gd name="connsiteY7" fmla="*/ 47130 h 51894"/>
                <a:gd name="connsiteX8" fmla="*/ 221456 w 962025"/>
                <a:gd name="connsiteY8" fmla="*/ 49511 h 51894"/>
                <a:gd name="connsiteX9" fmla="*/ 230981 w 962025"/>
                <a:gd name="connsiteY9" fmla="*/ 51892 h 51894"/>
                <a:gd name="connsiteX10" fmla="*/ 335756 w 962025"/>
                <a:gd name="connsiteY10" fmla="*/ 47130 h 51894"/>
                <a:gd name="connsiteX11" fmla="*/ 419100 w 962025"/>
                <a:gd name="connsiteY11" fmla="*/ 44749 h 51894"/>
                <a:gd name="connsiteX12" fmla="*/ 409575 w 962025"/>
                <a:gd name="connsiteY12" fmla="*/ 37605 h 51894"/>
                <a:gd name="connsiteX13" fmla="*/ 395288 w 962025"/>
                <a:gd name="connsiteY13" fmla="*/ 35224 h 51894"/>
                <a:gd name="connsiteX14" fmla="*/ 409575 w 962025"/>
                <a:gd name="connsiteY14" fmla="*/ 32842 h 51894"/>
                <a:gd name="connsiteX15" fmla="*/ 438150 w 962025"/>
                <a:gd name="connsiteY15" fmla="*/ 30461 h 51894"/>
                <a:gd name="connsiteX16" fmla="*/ 495300 w 962025"/>
                <a:gd name="connsiteY16" fmla="*/ 32842 h 51894"/>
                <a:gd name="connsiteX17" fmla="*/ 500063 w 962025"/>
                <a:gd name="connsiteY17" fmla="*/ 39986 h 51894"/>
                <a:gd name="connsiteX18" fmla="*/ 519113 w 962025"/>
                <a:gd name="connsiteY18" fmla="*/ 47130 h 51894"/>
                <a:gd name="connsiteX19" fmla="*/ 559594 w 962025"/>
                <a:gd name="connsiteY19" fmla="*/ 44749 h 51894"/>
                <a:gd name="connsiteX20" fmla="*/ 583406 w 962025"/>
                <a:gd name="connsiteY20" fmla="*/ 37605 h 51894"/>
                <a:gd name="connsiteX21" fmla="*/ 604838 w 962025"/>
                <a:gd name="connsiteY21" fmla="*/ 35224 h 51894"/>
                <a:gd name="connsiteX22" fmla="*/ 664369 w 962025"/>
                <a:gd name="connsiteY22" fmla="*/ 30461 h 51894"/>
                <a:gd name="connsiteX23" fmla="*/ 671513 w 962025"/>
                <a:gd name="connsiteY23" fmla="*/ 25699 h 51894"/>
                <a:gd name="connsiteX24" fmla="*/ 795338 w 962025"/>
                <a:gd name="connsiteY24" fmla="*/ 23317 h 51894"/>
                <a:gd name="connsiteX25" fmla="*/ 807244 w 962025"/>
                <a:gd name="connsiteY25" fmla="*/ 11411 h 51894"/>
                <a:gd name="connsiteX26" fmla="*/ 904875 w 962025"/>
                <a:gd name="connsiteY26" fmla="*/ 13792 h 51894"/>
                <a:gd name="connsiteX27" fmla="*/ 912019 w 962025"/>
                <a:gd name="connsiteY27" fmla="*/ 30461 h 51894"/>
                <a:gd name="connsiteX28" fmla="*/ 921544 w 962025"/>
                <a:gd name="connsiteY28" fmla="*/ 32842 h 51894"/>
                <a:gd name="connsiteX29" fmla="*/ 962025 w 962025"/>
                <a:gd name="connsiteY29" fmla="*/ 32842 h 5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2025" h="51894">
                  <a:moveTo>
                    <a:pt x="0" y="4267"/>
                  </a:moveTo>
                  <a:cubicBezTo>
                    <a:pt x="44181" y="5740"/>
                    <a:pt x="62344" y="-12239"/>
                    <a:pt x="78581" y="16174"/>
                  </a:cubicBezTo>
                  <a:cubicBezTo>
                    <a:pt x="79826" y="18353"/>
                    <a:pt x="80169" y="20936"/>
                    <a:pt x="80963" y="23317"/>
                  </a:cubicBezTo>
                  <a:cubicBezTo>
                    <a:pt x="93663" y="21730"/>
                    <a:pt x="106490" y="20950"/>
                    <a:pt x="119063" y="18555"/>
                  </a:cubicBezTo>
                  <a:cubicBezTo>
                    <a:pt x="123262" y="17755"/>
                    <a:pt x="126704" y="14076"/>
                    <a:pt x="130969" y="13792"/>
                  </a:cubicBezTo>
                  <a:cubicBezTo>
                    <a:pt x="138928" y="13261"/>
                    <a:pt x="146844" y="15380"/>
                    <a:pt x="154781" y="16174"/>
                  </a:cubicBezTo>
                  <a:cubicBezTo>
                    <a:pt x="165957" y="49697"/>
                    <a:pt x="148187" y="10937"/>
                    <a:pt x="185738" y="32842"/>
                  </a:cubicBezTo>
                  <a:cubicBezTo>
                    <a:pt x="189909" y="35275"/>
                    <a:pt x="183744" y="45088"/>
                    <a:pt x="188119" y="47130"/>
                  </a:cubicBezTo>
                  <a:cubicBezTo>
                    <a:pt x="198214" y="51841"/>
                    <a:pt x="210344" y="48717"/>
                    <a:pt x="221456" y="49511"/>
                  </a:cubicBezTo>
                  <a:cubicBezTo>
                    <a:pt x="224631" y="50305"/>
                    <a:pt x="227709" y="51960"/>
                    <a:pt x="230981" y="51892"/>
                  </a:cubicBezTo>
                  <a:cubicBezTo>
                    <a:pt x="265934" y="51164"/>
                    <a:pt x="300809" y="48128"/>
                    <a:pt x="335756" y="47130"/>
                  </a:cubicBezTo>
                  <a:lnTo>
                    <a:pt x="419100" y="44749"/>
                  </a:lnTo>
                  <a:cubicBezTo>
                    <a:pt x="415925" y="42368"/>
                    <a:pt x="413260" y="39079"/>
                    <a:pt x="409575" y="37605"/>
                  </a:cubicBezTo>
                  <a:cubicBezTo>
                    <a:pt x="405092" y="35812"/>
                    <a:pt x="395288" y="40052"/>
                    <a:pt x="395288" y="35224"/>
                  </a:cubicBezTo>
                  <a:cubicBezTo>
                    <a:pt x="395288" y="30396"/>
                    <a:pt x="404776" y="33375"/>
                    <a:pt x="409575" y="32842"/>
                  </a:cubicBezTo>
                  <a:cubicBezTo>
                    <a:pt x="419075" y="31786"/>
                    <a:pt x="428625" y="31255"/>
                    <a:pt x="438150" y="30461"/>
                  </a:cubicBezTo>
                  <a:cubicBezTo>
                    <a:pt x="457200" y="31255"/>
                    <a:pt x="476455" y="29943"/>
                    <a:pt x="495300" y="32842"/>
                  </a:cubicBezTo>
                  <a:cubicBezTo>
                    <a:pt x="498129" y="33277"/>
                    <a:pt x="497609" y="38513"/>
                    <a:pt x="500063" y="39986"/>
                  </a:cubicBezTo>
                  <a:cubicBezTo>
                    <a:pt x="505878" y="43475"/>
                    <a:pt x="512763" y="44749"/>
                    <a:pt x="519113" y="47130"/>
                  </a:cubicBezTo>
                  <a:cubicBezTo>
                    <a:pt x="532607" y="46336"/>
                    <a:pt x="546138" y="46031"/>
                    <a:pt x="559594" y="44749"/>
                  </a:cubicBezTo>
                  <a:cubicBezTo>
                    <a:pt x="567143" y="44030"/>
                    <a:pt x="576514" y="38983"/>
                    <a:pt x="583406" y="37605"/>
                  </a:cubicBezTo>
                  <a:cubicBezTo>
                    <a:pt x="590454" y="36195"/>
                    <a:pt x="597694" y="36018"/>
                    <a:pt x="604838" y="35224"/>
                  </a:cubicBezTo>
                  <a:cubicBezTo>
                    <a:pt x="637015" y="27177"/>
                    <a:pt x="578142" y="41238"/>
                    <a:pt x="664369" y="30461"/>
                  </a:cubicBezTo>
                  <a:cubicBezTo>
                    <a:pt x="667209" y="30106"/>
                    <a:pt x="668655" y="25855"/>
                    <a:pt x="671513" y="25699"/>
                  </a:cubicBezTo>
                  <a:cubicBezTo>
                    <a:pt x="712734" y="23450"/>
                    <a:pt x="754063" y="24111"/>
                    <a:pt x="795338" y="23317"/>
                  </a:cubicBezTo>
                  <a:cubicBezTo>
                    <a:pt x="792279" y="11086"/>
                    <a:pt x="788998" y="11411"/>
                    <a:pt x="807244" y="11411"/>
                  </a:cubicBezTo>
                  <a:cubicBezTo>
                    <a:pt x="839797" y="11411"/>
                    <a:pt x="872331" y="12998"/>
                    <a:pt x="904875" y="13792"/>
                  </a:cubicBezTo>
                  <a:cubicBezTo>
                    <a:pt x="906070" y="18572"/>
                    <a:pt x="907085" y="27172"/>
                    <a:pt x="912019" y="30461"/>
                  </a:cubicBezTo>
                  <a:cubicBezTo>
                    <a:pt x="914742" y="32276"/>
                    <a:pt x="918275" y="32686"/>
                    <a:pt x="921544" y="32842"/>
                  </a:cubicBezTo>
                  <a:cubicBezTo>
                    <a:pt x="935022" y="33484"/>
                    <a:pt x="948531" y="32842"/>
                    <a:pt x="962025" y="328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28042E-1FB1-408B-ABB2-A495F92C4B00}"/>
                </a:ext>
              </a:extLst>
            </p:cNvPr>
            <p:cNvSpPr/>
            <p:nvPr/>
          </p:nvSpPr>
          <p:spPr>
            <a:xfrm>
              <a:off x="3024188" y="3287433"/>
              <a:ext cx="1414462" cy="104052"/>
            </a:xfrm>
            <a:custGeom>
              <a:avLst/>
              <a:gdLst>
                <a:gd name="connsiteX0" fmla="*/ 0 w 1414462"/>
                <a:gd name="connsiteY0" fmla="*/ 8217 h 104052"/>
                <a:gd name="connsiteX1" fmla="*/ 52387 w 1414462"/>
                <a:gd name="connsiteY1" fmla="*/ 41555 h 104052"/>
                <a:gd name="connsiteX2" fmla="*/ 123825 w 1414462"/>
                <a:gd name="connsiteY2" fmla="*/ 46317 h 104052"/>
                <a:gd name="connsiteX3" fmla="*/ 171450 w 1414462"/>
                <a:gd name="connsiteY3" fmla="*/ 41555 h 104052"/>
                <a:gd name="connsiteX4" fmla="*/ 185737 w 1414462"/>
                <a:gd name="connsiteY4" fmla="*/ 60605 h 104052"/>
                <a:gd name="connsiteX5" fmla="*/ 238125 w 1414462"/>
                <a:gd name="connsiteY5" fmla="*/ 65367 h 104052"/>
                <a:gd name="connsiteX6" fmla="*/ 309562 w 1414462"/>
                <a:gd name="connsiteY6" fmla="*/ 60605 h 104052"/>
                <a:gd name="connsiteX7" fmla="*/ 333375 w 1414462"/>
                <a:gd name="connsiteY7" fmla="*/ 55842 h 104052"/>
                <a:gd name="connsiteX8" fmla="*/ 409575 w 1414462"/>
                <a:gd name="connsiteY8" fmla="*/ 41555 h 104052"/>
                <a:gd name="connsiteX9" fmla="*/ 461962 w 1414462"/>
                <a:gd name="connsiteY9" fmla="*/ 46317 h 104052"/>
                <a:gd name="connsiteX10" fmla="*/ 500062 w 1414462"/>
                <a:gd name="connsiteY10" fmla="*/ 41555 h 104052"/>
                <a:gd name="connsiteX11" fmla="*/ 600075 w 1414462"/>
                <a:gd name="connsiteY11" fmla="*/ 32030 h 104052"/>
                <a:gd name="connsiteX12" fmla="*/ 585787 w 1414462"/>
                <a:gd name="connsiteY12" fmla="*/ 3455 h 104052"/>
                <a:gd name="connsiteX13" fmla="*/ 733425 w 1414462"/>
                <a:gd name="connsiteY13" fmla="*/ 8217 h 104052"/>
                <a:gd name="connsiteX14" fmla="*/ 719137 w 1414462"/>
                <a:gd name="connsiteY14" fmla="*/ 12980 h 104052"/>
                <a:gd name="connsiteX15" fmla="*/ 709612 w 1414462"/>
                <a:gd name="connsiteY15" fmla="*/ 27267 h 104052"/>
                <a:gd name="connsiteX16" fmla="*/ 733425 w 1414462"/>
                <a:gd name="connsiteY16" fmla="*/ 36792 h 104052"/>
                <a:gd name="connsiteX17" fmla="*/ 814387 w 1414462"/>
                <a:gd name="connsiteY17" fmla="*/ 41555 h 104052"/>
                <a:gd name="connsiteX18" fmla="*/ 819150 w 1414462"/>
                <a:gd name="connsiteY18" fmla="*/ 70130 h 104052"/>
                <a:gd name="connsiteX19" fmla="*/ 885825 w 1414462"/>
                <a:gd name="connsiteY19" fmla="*/ 89180 h 104052"/>
                <a:gd name="connsiteX20" fmla="*/ 942975 w 1414462"/>
                <a:gd name="connsiteY20" fmla="*/ 84417 h 104052"/>
                <a:gd name="connsiteX21" fmla="*/ 966787 w 1414462"/>
                <a:gd name="connsiteY21" fmla="*/ 74892 h 104052"/>
                <a:gd name="connsiteX22" fmla="*/ 981075 w 1414462"/>
                <a:gd name="connsiteY22" fmla="*/ 70130 h 104052"/>
                <a:gd name="connsiteX23" fmla="*/ 1062037 w 1414462"/>
                <a:gd name="connsiteY23" fmla="*/ 74892 h 104052"/>
                <a:gd name="connsiteX24" fmla="*/ 1071562 w 1414462"/>
                <a:gd name="connsiteY24" fmla="*/ 103467 h 104052"/>
                <a:gd name="connsiteX25" fmla="*/ 1152525 w 1414462"/>
                <a:gd name="connsiteY25" fmla="*/ 89180 h 104052"/>
                <a:gd name="connsiteX26" fmla="*/ 1257300 w 1414462"/>
                <a:gd name="connsiteY26" fmla="*/ 93942 h 104052"/>
                <a:gd name="connsiteX27" fmla="*/ 1309687 w 1414462"/>
                <a:gd name="connsiteY27" fmla="*/ 84417 h 104052"/>
                <a:gd name="connsiteX28" fmla="*/ 1347787 w 1414462"/>
                <a:gd name="connsiteY28" fmla="*/ 79655 h 104052"/>
                <a:gd name="connsiteX29" fmla="*/ 1366837 w 1414462"/>
                <a:gd name="connsiteY29" fmla="*/ 74892 h 104052"/>
                <a:gd name="connsiteX30" fmla="*/ 1390650 w 1414462"/>
                <a:gd name="connsiteY30" fmla="*/ 84417 h 104052"/>
                <a:gd name="connsiteX31" fmla="*/ 1414462 w 1414462"/>
                <a:gd name="connsiteY31" fmla="*/ 84417 h 1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14462" h="104052">
                  <a:moveTo>
                    <a:pt x="0" y="8217"/>
                  </a:moveTo>
                  <a:cubicBezTo>
                    <a:pt x="2139" y="9745"/>
                    <a:pt x="40345" y="39654"/>
                    <a:pt x="52387" y="41555"/>
                  </a:cubicBezTo>
                  <a:cubicBezTo>
                    <a:pt x="75960" y="45277"/>
                    <a:pt x="100012" y="44730"/>
                    <a:pt x="123825" y="46317"/>
                  </a:cubicBezTo>
                  <a:cubicBezTo>
                    <a:pt x="139038" y="41246"/>
                    <a:pt x="155419" y="30104"/>
                    <a:pt x="171450" y="41555"/>
                  </a:cubicBezTo>
                  <a:cubicBezTo>
                    <a:pt x="177909" y="46169"/>
                    <a:pt x="178262" y="57935"/>
                    <a:pt x="185737" y="60605"/>
                  </a:cubicBezTo>
                  <a:cubicBezTo>
                    <a:pt x="202250" y="66502"/>
                    <a:pt x="220662" y="63780"/>
                    <a:pt x="238125" y="65367"/>
                  </a:cubicBezTo>
                  <a:cubicBezTo>
                    <a:pt x="261937" y="63780"/>
                    <a:pt x="285815" y="62980"/>
                    <a:pt x="309562" y="60605"/>
                  </a:cubicBezTo>
                  <a:cubicBezTo>
                    <a:pt x="317617" y="59800"/>
                    <a:pt x="325403" y="57249"/>
                    <a:pt x="333375" y="55842"/>
                  </a:cubicBezTo>
                  <a:cubicBezTo>
                    <a:pt x="405470" y="43119"/>
                    <a:pt x="368912" y="51720"/>
                    <a:pt x="409575" y="41555"/>
                  </a:cubicBezTo>
                  <a:cubicBezTo>
                    <a:pt x="357983" y="28656"/>
                    <a:pt x="417936" y="44403"/>
                    <a:pt x="461962" y="46317"/>
                  </a:cubicBezTo>
                  <a:cubicBezTo>
                    <a:pt x="474749" y="46873"/>
                    <a:pt x="487331" y="42872"/>
                    <a:pt x="500062" y="41555"/>
                  </a:cubicBezTo>
                  <a:lnTo>
                    <a:pt x="600075" y="32030"/>
                  </a:lnTo>
                  <a:cubicBezTo>
                    <a:pt x="595312" y="22505"/>
                    <a:pt x="575303" y="5327"/>
                    <a:pt x="585787" y="3455"/>
                  </a:cubicBezTo>
                  <a:cubicBezTo>
                    <a:pt x="634258" y="-5201"/>
                    <a:pt x="684312" y="4709"/>
                    <a:pt x="733425" y="8217"/>
                  </a:cubicBezTo>
                  <a:cubicBezTo>
                    <a:pt x="738433" y="8575"/>
                    <a:pt x="723900" y="11392"/>
                    <a:pt x="719137" y="12980"/>
                  </a:cubicBezTo>
                  <a:cubicBezTo>
                    <a:pt x="715962" y="17742"/>
                    <a:pt x="706667" y="22359"/>
                    <a:pt x="709612" y="27267"/>
                  </a:cubicBezTo>
                  <a:cubicBezTo>
                    <a:pt x="714011" y="34598"/>
                    <a:pt x="724954" y="35637"/>
                    <a:pt x="733425" y="36792"/>
                  </a:cubicBezTo>
                  <a:cubicBezTo>
                    <a:pt x="760211" y="40445"/>
                    <a:pt x="787400" y="39967"/>
                    <a:pt x="814387" y="41555"/>
                  </a:cubicBezTo>
                  <a:cubicBezTo>
                    <a:pt x="815975" y="51080"/>
                    <a:pt x="810648" y="65552"/>
                    <a:pt x="819150" y="70130"/>
                  </a:cubicBezTo>
                  <a:cubicBezTo>
                    <a:pt x="911753" y="119992"/>
                    <a:pt x="856789" y="45624"/>
                    <a:pt x="885825" y="89180"/>
                  </a:cubicBezTo>
                  <a:cubicBezTo>
                    <a:pt x="904875" y="87592"/>
                    <a:pt x="924150" y="87739"/>
                    <a:pt x="942975" y="84417"/>
                  </a:cubicBezTo>
                  <a:cubicBezTo>
                    <a:pt x="951394" y="82931"/>
                    <a:pt x="958782" y="77894"/>
                    <a:pt x="966787" y="74892"/>
                  </a:cubicBezTo>
                  <a:cubicBezTo>
                    <a:pt x="971488" y="73129"/>
                    <a:pt x="976312" y="71717"/>
                    <a:pt x="981075" y="70130"/>
                  </a:cubicBezTo>
                  <a:cubicBezTo>
                    <a:pt x="1008062" y="71717"/>
                    <a:pt x="1036670" y="65546"/>
                    <a:pt x="1062037" y="74892"/>
                  </a:cubicBezTo>
                  <a:cubicBezTo>
                    <a:pt x="1071458" y="78363"/>
                    <a:pt x="1061861" y="100880"/>
                    <a:pt x="1071562" y="103467"/>
                  </a:cubicBezTo>
                  <a:cubicBezTo>
                    <a:pt x="1084286" y="106860"/>
                    <a:pt x="1130665" y="94644"/>
                    <a:pt x="1152525" y="89180"/>
                  </a:cubicBezTo>
                  <a:cubicBezTo>
                    <a:pt x="1187450" y="90767"/>
                    <a:pt x="1222355" y="95001"/>
                    <a:pt x="1257300" y="93942"/>
                  </a:cubicBezTo>
                  <a:cubicBezTo>
                    <a:pt x="1275040" y="93404"/>
                    <a:pt x="1292156" y="87185"/>
                    <a:pt x="1309687" y="84417"/>
                  </a:cubicBezTo>
                  <a:cubicBezTo>
                    <a:pt x="1322329" y="82421"/>
                    <a:pt x="1335087" y="81242"/>
                    <a:pt x="1347787" y="79655"/>
                  </a:cubicBezTo>
                  <a:cubicBezTo>
                    <a:pt x="1354137" y="78067"/>
                    <a:pt x="1360332" y="74169"/>
                    <a:pt x="1366837" y="74892"/>
                  </a:cubicBezTo>
                  <a:cubicBezTo>
                    <a:pt x="1375334" y="75836"/>
                    <a:pt x="1382267" y="82740"/>
                    <a:pt x="1390650" y="84417"/>
                  </a:cubicBezTo>
                  <a:cubicBezTo>
                    <a:pt x="1398433" y="85974"/>
                    <a:pt x="1406525" y="84417"/>
                    <a:pt x="1414462" y="844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084AC4D-CA59-4330-A7E0-59E3A8BF7596}"/>
                </a:ext>
              </a:extLst>
            </p:cNvPr>
            <p:cNvSpPr/>
            <p:nvPr/>
          </p:nvSpPr>
          <p:spPr>
            <a:xfrm>
              <a:off x="2876550" y="3597146"/>
              <a:ext cx="1014413" cy="217631"/>
            </a:xfrm>
            <a:custGeom>
              <a:avLst/>
              <a:gdLst>
                <a:gd name="connsiteX0" fmla="*/ 0 w 1014413"/>
                <a:gd name="connsiteY0" fmla="*/ 31879 h 217631"/>
                <a:gd name="connsiteX1" fmla="*/ 90488 w 1014413"/>
                <a:gd name="connsiteY1" fmla="*/ 41404 h 217631"/>
                <a:gd name="connsiteX2" fmla="*/ 133350 w 1014413"/>
                <a:gd name="connsiteY2" fmla="*/ 41404 h 217631"/>
                <a:gd name="connsiteX3" fmla="*/ 157163 w 1014413"/>
                <a:gd name="connsiteY3" fmla="*/ 36642 h 217631"/>
                <a:gd name="connsiteX4" fmla="*/ 228600 w 1014413"/>
                <a:gd name="connsiteY4" fmla="*/ 27117 h 217631"/>
                <a:gd name="connsiteX5" fmla="*/ 223838 w 1014413"/>
                <a:gd name="connsiteY5" fmla="*/ 8067 h 217631"/>
                <a:gd name="connsiteX6" fmla="*/ 361950 w 1014413"/>
                <a:gd name="connsiteY6" fmla="*/ 8067 h 217631"/>
                <a:gd name="connsiteX7" fmla="*/ 366713 w 1014413"/>
                <a:gd name="connsiteY7" fmla="*/ 22354 h 217631"/>
                <a:gd name="connsiteX8" fmla="*/ 381000 w 1014413"/>
                <a:gd name="connsiteY8" fmla="*/ 31879 h 217631"/>
                <a:gd name="connsiteX9" fmla="*/ 433388 w 1014413"/>
                <a:gd name="connsiteY9" fmla="*/ 36642 h 217631"/>
                <a:gd name="connsiteX10" fmla="*/ 438150 w 1014413"/>
                <a:gd name="connsiteY10" fmla="*/ 84267 h 217631"/>
                <a:gd name="connsiteX11" fmla="*/ 476250 w 1014413"/>
                <a:gd name="connsiteY11" fmla="*/ 79504 h 217631"/>
                <a:gd name="connsiteX12" fmla="*/ 495300 w 1014413"/>
                <a:gd name="connsiteY12" fmla="*/ 69979 h 217631"/>
                <a:gd name="connsiteX13" fmla="*/ 509588 w 1014413"/>
                <a:gd name="connsiteY13" fmla="*/ 65217 h 217631"/>
                <a:gd name="connsiteX14" fmla="*/ 523875 w 1014413"/>
                <a:gd name="connsiteY14" fmla="*/ 84267 h 217631"/>
                <a:gd name="connsiteX15" fmla="*/ 619125 w 1014413"/>
                <a:gd name="connsiteY15" fmla="*/ 93792 h 217631"/>
                <a:gd name="connsiteX16" fmla="*/ 642938 w 1014413"/>
                <a:gd name="connsiteY16" fmla="*/ 122367 h 217631"/>
                <a:gd name="connsiteX17" fmla="*/ 676275 w 1014413"/>
                <a:gd name="connsiteY17" fmla="*/ 127129 h 217631"/>
                <a:gd name="connsiteX18" fmla="*/ 728663 w 1014413"/>
                <a:gd name="connsiteY18" fmla="*/ 136654 h 217631"/>
                <a:gd name="connsiteX19" fmla="*/ 738188 w 1014413"/>
                <a:gd name="connsiteY19" fmla="*/ 150942 h 217631"/>
                <a:gd name="connsiteX20" fmla="*/ 862013 w 1014413"/>
                <a:gd name="connsiteY20" fmla="*/ 174754 h 217631"/>
                <a:gd name="connsiteX21" fmla="*/ 876300 w 1014413"/>
                <a:gd name="connsiteY21" fmla="*/ 179517 h 217631"/>
                <a:gd name="connsiteX22" fmla="*/ 900113 w 1014413"/>
                <a:gd name="connsiteY22" fmla="*/ 184279 h 217631"/>
                <a:gd name="connsiteX23" fmla="*/ 914400 w 1014413"/>
                <a:gd name="connsiteY23" fmla="*/ 198567 h 217631"/>
                <a:gd name="connsiteX24" fmla="*/ 933450 w 1014413"/>
                <a:gd name="connsiteY24" fmla="*/ 208092 h 217631"/>
                <a:gd name="connsiteX25" fmla="*/ 962025 w 1014413"/>
                <a:gd name="connsiteY25" fmla="*/ 198567 h 217631"/>
                <a:gd name="connsiteX26" fmla="*/ 976313 w 1014413"/>
                <a:gd name="connsiteY26" fmla="*/ 212854 h 217631"/>
                <a:gd name="connsiteX27" fmla="*/ 1014413 w 1014413"/>
                <a:gd name="connsiteY27" fmla="*/ 217617 h 21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4413" h="217631">
                  <a:moveTo>
                    <a:pt x="0" y="31879"/>
                  </a:moveTo>
                  <a:cubicBezTo>
                    <a:pt x="30163" y="35054"/>
                    <a:pt x="60183" y="40192"/>
                    <a:pt x="90488" y="41404"/>
                  </a:cubicBezTo>
                  <a:cubicBezTo>
                    <a:pt x="147636" y="43690"/>
                    <a:pt x="97622" y="29496"/>
                    <a:pt x="133350" y="41404"/>
                  </a:cubicBezTo>
                  <a:cubicBezTo>
                    <a:pt x="141288" y="39817"/>
                    <a:pt x="149158" y="37843"/>
                    <a:pt x="157163" y="36642"/>
                  </a:cubicBezTo>
                  <a:cubicBezTo>
                    <a:pt x="180920" y="33079"/>
                    <a:pt x="206519" y="36580"/>
                    <a:pt x="228600" y="27117"/>
                  </a:cubicBezTo>
                  <a:cubicBezTo>
                    <a:pt x="234616" y="24539"/>
                    <a:pt x="225425" y="14417"/>
                    <a:pt x="223838" y="8067"/>
                  </a:cubicBezTo>
                  <a:cubicBezTo>
                    <a:pt x="276826" y="-765"/>
                    <a:pt x="286808" y="-4457"/>
                    <a:pt x="361950" y="8067"/>
                  </a:cubicBezTo>
                  <a:cubicBezTo>
                    <a:pt x="366902" y="8892"/>
                    <a:pt x="363577" y="18434"/>
                    <a:pt x="366713" y="22354"/>
                  </a:cubicBezTo>
                  <a:cubicBezTo>
                    <a:pt x="370289" y="26823"/>
                    <a:pt x="375403" y="30680"/>
                    <a:pt x="381000" y="31879"/>
                  </a:cubicBezTo>
                  <a:cubicBezTo>
                    <a:pt x="398145" y="35553"/>
                    <a:pt x="415925" y="35054"/>
                    <a:pt x="433388" y="36642"/>
                  </a:cubicBezTo>
                  <a:cubicBezTo>
                    <a:pt x="421353" y="72747"/>
                    <a:pt x="417839" y="57185"/>
                    <a:pt x="438150" y="84267"/>
                  </a:cubicBezTo>
                  <a:cubicBezTo>
                    <a:pt x="450850" y="82679"/>
                    <a:pt x="463833" y="82608"/>
                    <a:pt x="476250" y="79504"/>
                  </a:cubicBezTo>
                  <a:cubicBezTo>
                    <a:pt x="483138" y="77782"/>
                    <a:pt x="488774" y="72776"/>
                    <a:pt x="495300" y="69979"/>
                  </a:cubicBezTo>
                  <a:cubicBezTo>
                    <a:pt x="499914" y="68002"/>
                    <a:pt x="504825" y="66804"/>
                    <a:pt x="509588" y="65217"/>
                  </a:cubicBezTo>
                  <a:cubicBezTo>
                    <a:pt x="514350" y="71567"/>
                    <a:pt x="518262" y="78654"/>
                    <a:pt x="523875" y="84267"/>
                  </a:cubicBezTo>
                  <a:cubicBezTo>
                    <a:pt x="554011" y="114403"/>
                    <a:pt x="564738" y="97191"/>
                    <a:pt x="619125" y="93792"/>
                  </a:cubicBezTo>
                  <a:cubicBezTo>
                    <a:pt x="623887" y="100935"/>
                    <a:pt x="634604" y="119034"/>
                    <a:pt x="642938" y="122367"/>
                  </a:cubicBezTo>
                  <a:cubicBezTo>
                    <a:pt x="653360" y="126536"/>
                    <a:pt x="665203" y="125284"/>
                    <a:pt x="676275" y="127129"/>
                  </a:cubicBezTo>
                  <a:cubicBezTo>
                    <a:pt x="693782" y="130047"/>
                    <a:pt x="711200" y="133479"/>
                    <a:pt x="728663" y="136654"/>
                  </a:cubicBezTo>
                  <a:cubicBezTo>
                    <a:pt x="731838" y="141417"/>
                    <a:pt x="734141" y="146895"/>
                    <a:pt x="738188" y="150942"/>
                  </a:cubicBezTo>
                  <a:cubicBezTo>
                    <a:pt x="772338" y="185092"/>
                    <a:pt x="806573" y="169714"/>
                    <a:pt x="862013" y="174754"/>
                  </a:cubicBezTo>
                  <a:cubicBezTo>
                    <a:pt x="866775" y="176342"/>
                    <a:pt x="871430" y="178299"/>
                    <a:pt x="876300" y="179517"/>
                  </a:cubicBezTo>
                  <a:cubicBezTo>
                    <a:pt x="884153" y="181480"/>
                    <a:pt x="892873" y="180659"/>
                    <a:pt x="900113" y="184279"/>
                  </a:cubicBezTo>
                  <a:cubicBezTo>
                    <a:pt x="906137" y="187291"/>
                    <a:pt x="908919" y="194652"/>
                    <a:pt x="914400" y="198567"/>
                  </a:cubicBezTo>
                  <a:cubicBezTo>
                    <a:pt x="920177" y="202694"/>
                    <a:pt x="927100" y="204917"/>
                    <a:pt x="933450" y="208092"/>
                  </a:cubicBezTo>
                  <a:cubicBezTo>
                    <a:pt x="942975" y="204917"/>
                    <a:pt x="954925" y="191468"/>
                    <a:pt x="962025" y="198567"/>
                  </a:cubicBezTo>
                  <a:cubicBezTo>
                    <a:pt x="966788" y="203329"/>
                    <a:pt x="970158" y="210119"/>
                    <a:pt x="976313" y="212854"/>
                  </a:cubicBezTo>
                  <a:cubicBezTo>
                    <a:pt x="988204" y="218139"/>
                    <a:pt x="1001747" y="217617"/>
                    <a:pt x="1014413" y="2176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7F76E1-A743-4D9E-9414-2C34D1C9AEB7}"/>
                </a:ext>
              </a:extLst>
            </p:cNvPr>
            <p:cNvSpPr/>
            <p:nvPr/>
          </p:nvSpPr>
          <p:spPr>
            <a:xfrm>
              <a:off x="4181475" y="3862388"/>
              <a:ext cx="447675" cy="129236"/>
            </a:xfrm>
            <a:custGeom>
              <a:avLst/>
              <a:gdLst>
                <a:gd name="connsiteX0" fmla="*/ 0 w 447675"/>
                <a:gd name="connsiteY0" fmla="*/ 0 h 129236"/>
                <a:gd name="connsiteX1" fmla="*/ 57150 w 447675"/>
                <a:gd name="connsiteY1" fmla="*/ 4762 h 129236"/>
                <a:gd name="connsiteX2" fmla="*/ 71438 w 447675"/>
                <a:gd name="connsiteY2" fmla="*/ 9525 h 129236"/>
                <a:gd name="connsiteX3" fmla="*/ 114300 w 447675"/>
                <a:gd name="connsiteY3" fmla="*/ 14287 h 129236"/>
                <a:gd name="connsiteX4" fmla="*/ 157163 w 447675"/>
                <a:gd name="connsiteY4" fmla="*/ 23812 h 129236"/>
                <a:gd name="connsiteX5" fmla="*/ 152400 w 447675"/>
                <a:gd name="connsiteY5" fmla="*/ 57150 h 129236"/>
                <a:gd name="connsiteX6" fmla="*/ 223838 w 447675"/>
                <a:gd name="connsiteY6" fmla="*/ 61912 h 129236"/>
                <a:gd name="connsiteX7" fmla="*/ 228600 w 447675"/>
                <a:gd name="connsiteY7" fmla="*/ 76200 h 129236"/>
                <a:gd name="connsiteX8" fmla="*/ 266700 w 447675"/>
                <a:gd name="connsiteY8" fmla="*/ 71437 h 129236"/>
                <a:gd name="connsiteX9" fmla="*/ 271463 w 447675"/>
                <a:gd name="connsiteY9" fmla="*/ 85725 h 129236"/>
                <a:gd name="connsiteX10" fmla="*/ 347663 w 447675"/>
                <a:gd name="connsiteY10" fmla="*/ 100012 h 129236"/>
                <a:gd name="connsiteX11" fmla="*/ 352425 w 447675"/>
                <a:gd name="connsiteY11" fmla="*/ 123825 h 129236"/>
                <a:gd name="connsiteX12" fmla="*/ 371475 w 447675"/>
                <a:gd name="connsiteY12" fmla="*/ 128587 h 129236"/>
                <a:gd name="connsiteX13" fmla="*/ 447675 w 447675"/>
                <a:gd name="connsiteY13" fmla="*/ 114300 h 1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675" h="129236">
                  <a:moveTo>
                    <a:pt x="0" y="0"/>
                  </a:moveTo>
                  <a:cubicBezTo>
                    <a:pt x="19050" y="1587"/>
                    <a:pt x="38202" y="2236"/>
                    <a:pt x="57150" y="4762"/>
                  </a:cubicBezTo>
                  <a:cubicBezTo>
                    <a:pt x="62126" y="5426"/>
                    <a:pt x="66486" y="8700"/>
                    <a:pt x="71438" y="9525"/>
                  </a:cubicBezTo>
                  <a:cubicBezTo>
                    <a:pt x="85618" y="11888"/>
                    <a:pt x="100013" y="12700"/>
                    <a:pt x="114300" y="14287"/>
                  </a:cubicBezTo>
                  <a:cubicBezTo>
                    <a:pt x="128762" y="72129"/>
                    <a:pt x="99666" y="-17259"/>
                    <a:pt x="157163" y="23812"/>
                  </a:cubicBezTo>
                  <a:cubicBezTo>
                    <a:pt x="166297" y="30337"/>
                    <a:pt x="153988" y="46037"/>
                    <a:pt x="152400" y="57150"/>
                  </a:cubicBezTo>
                  <a:cubicBezTo>
                    <a:pt x="176213" y="58737"/>
                    <a:pt x="200685" y="56124"/>
                    <a:pt x="223838" y="61912"/>
                  </a:cubicBezTo>
                  <a:cubicBezTo>
                    <a:pt x="228708" y="63130"/>
                    <a:pt x="223699" y="75111"/>
                    <a:pt x="228600" y="76200"/>
                  </a:cubicBezTo>
                  <a:cubicBezTo>
                    <a:pt x="241094" y="78976"/>
                    <a:pt x="254000" y="73025"/>
                    <a:pt x="266700" y="71437"/>
                  </a:cubicBezTo>
                  <a:cubicBezTo>
                    <a:pt x="268288" y="76200"/>
                    <a:pt x="268327" y="81805"/>
                    <a:pt x="271463" y="85725"/>
                  </a:cubicBezTo>
                  <a:cubicBezTo>
                    <a:pt x="287304" y="105527"/>
                    <a:pt x="336704" y="99169"/>
                    <a:pt x="347663" y="100012"/>
                  </a:cubicBezTo>
                  <a:cubicBezTo>
                    <a:pt x="349250" y="107950"/>
                    <a:pt x="347243" y="117606"/>
                    <a:pt x="352425" y="123825"/>
                  </a:cubicBezTo>
                  <a:cubicBezTo>
                    <a:pt x="356615" y="128853"/>
                    <a:pt x="364930" y="128587"/>
                    <a:pt x="371475" y="128587"/>
                  </a:cubicBezTo>
                  <a:cubicBezTo>
                    <a:pt x="431294" y="128587"/>
                    <a:pt x="418323" y="133869"/>
                    <a:pt x="447675" y="1143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C20117-A709-409C-BDAF-AAA70965DBEE}"/>
                </a:ext>
              </a:extLst>
            </p:cNvPr>
            <p:cNvSpPr/>
            <p:nvPr/>
          </p:nvSpPr>
          <p:spPr>
            <a:xfrm>
              <a:off x="2824163" y="3814763"/>
              <a:ext cx="1819275" cy="376237"/>
            </a:xfrm>
            <a:custGeom>
              <a:avLst/>
              <a:gdLst>
                <a:gd name="connsiteX0" fmla="*/ 0 w 1819275"/>
                <a:gd name="connsiteY0" fmla="*/ 0 h 376237"/>
                <a:gd name="connsiteX1" fmla="*/ 38100 w 1819275"/>
                <a:gd name="connsiteY1" fmla="*/ 9525 h 376237"/>
                <a:gd name="connsiteX2" fmla="*/ 42862 w 1819275"/>
                <a:gd name="connsiteY2" fmla="*/ 23812 h 376237"/>
                <a:gd name="connsiteX3" fmla="*/ 80962 w 1819275"/>
                <a:gd name="connsiteY3" fmla="*/ 19050 h 376237"/>
                <a:gd name="connsiteX4" fmla="*/ 138112 w 1819275"/>
                <a:gd name="connsiteY4" fmla="*/ 28575 h 376237"/>
                <a:gd name="connsiteX5" fmla="*/ 147637 w 1819275"/>
                <a:gd name="connsiteY5" fmla="*/ 42862 h 376237"/>
                <a:gd name="connsiteX6" fmla="*/ 195262 w 1819275"/>
                <a:gd name="connsiteY6" fmla="*/ 61912 h 376237"/>
                <a:gd name="connsiteX7" fmla="*/ 204787 w 1819275"/>
                <a:gd name="connsiteY7" fmla="*/ 76200 h 376237"/>
                <a:gd name="connsiteX8" fmla="*/ 252412 w 1819275"/>
                <a:gd name="connsiteY8" fmla="*/ 61912 h 376237"/>
                <a:gd name="connsiteX9" fmla="*/ 271462 w 1819275"/>
                <a:gd name="connsiteY9" fmla="*/ 71437 h 376237"/>
                <a:gd name="connsiteX10" fmla="*/ 285750 w 1819275"/>
                <a:gd name="connsiteY10" fmla="*/ 76200 h 376237"/>
                <a:gd name="connsiteX11" fmla="*/ 381000 w 1819275"/>
                <a:gd name="connsiteY11" fmla="*/ 80962 h 376237"/>
                <a:gd name="connsiteX12" fmla="*/ 404812 w 1819275"/>
                <a:gd name="connsiteY12" fmla="*/ 90487 h 376237"/>
                <a:gd name="connsiteX13" fmla="*/ 523875 w 1819275"/>
                <a:gd name="connsiteY13" fmla="*/ 90487 h 376237"/>
                <a:gd name="connsiteX14" fmla="*/ 585787 w 1819275"/>
                <a:gd name="connsiteY14" fmla="*/ 76200 h 376237"/>
                <a:gd name="connsiteX15" fmla="*/ 633412 w 1819275"/>
                <a:gd name="connsiteY15" fmla="*/ 85725 h 376237"/>
                <a:gd name="connsiteX16" fmla="*/ 647700 w 1819275"/>
                <a:gd name="connsiteY16" fmla="*/ 104775 h 376237"/>
                <a:gd name="connsiteX17" fmla="*/ 681037 w 1819275"/>
                <a:gd name="connsiteY17" fmla="*/ 114300 h 376237"/>
                <a:gd name="connsiteX18" fmla="*/ 685800 w 1819275"/>
                <a:gd name="connsiteY18" fmla="*/ 128587 h 376237"/>
                <a:gd name="connsiteX19" fmla="*/ 714375 w 1819275"/>
                <a:gd name="connsiteY19" fmla="*/ 133350 h 376237"/>
                <a:gd name="connsiteX20" fmla="*/ 800100 w 1819275"/>
                <a:gd name="connsiteY20" fmla="*/ 138112 h 376237"/>
                <a:gd name="connsiteX21" fmla="*/ 823912 w 1819275"/>
                <a:gd name="connsiteY21" fmla="*/ 142875 h 376237"/>
                <a:gd name="connsiteX22" fmla="*/ 838200 w 1819275"/>
                <a:gd name="connsiteY22" fmla="*/ 147637 h 376237"/>
                <a:gd name="connsiteX23" fmla="*/ 857250 w 1819275"/>
                <a:gd name="connsiteY23" fmla="*/ 152400 h 376237"/>
                <a:gd name="connsiteX24" fmla="*/ 1019175 w 1819275"/>
                <a:gd name="connsiteY24" fmla="*/ 147637 h 376237"/>
                <a:gd name="connsiteX25" fmla="*/ 1104900 w 1819275"/>
                <a:gd name="connsiteY25" fmla="*/ 142875 h 376237"/>
                <a:gd name="connsiteX26" fmla="*/ 1176337 w 1819275"/>
                <a:gd name="connsiteY26" fmla="*/ 147637 h 376237"/>
                <a:gd name="connsiteX27" fmla="*/ 1290637 w 1819275"/>
                <a:gd name="connsiteY27" fmla="*/ 161925 h 376237"/>
                <a:gd name="connsiteX28" fmla="*/ 1295400 w 1819275"/>
                <a:gd name="connsiteY28" fmla="*/ 180975 h 376237"/>
                <a:gd name="connsiteX29" fmla="*/ 1390650 w 1819275"/>
                <a:gd name="connsiteY29" fmla="*/ 190500 h 376237"/>
                <a:gd name="connsiteX30" fmla="*/ 1462087 w 1819275"/>
                <a:gd name="connsiteY30" fmla="*/ 200025 h 376237"/>
                <a:gd name="connsiteX31" fmla="*/ 1466850 w 1819275"/>
                <a:gd name="connsiteY31" fmla="*/ 214312 h 376237"/>
                <a:gd name="connsiteX32" fmla="*/ 1495425 w 1819275"/>
                <a:gd name="connsiteY32" fmla="*/ 228600 h 376237"/>
                <a:gd name="connsiteX33" fmla="*/ 1509712 w 1819275"/>
                <a:gd name="connsiteY33" fmla="*/ 238125 h 376237"/>
                <a:gd name="connsiteX34" fmla="*/ 1581150 w 1819275"/>
                <a:gd name="connsiteY34" fmla="*/ 247650 h 376237"/>
                <a:gd name="connsiteX35" fmla="*/ 1624012 w 1819275"/>
                <a:gd name="connsiteY35" fmla="*/ 295275 h 376237"/>
                <a:gd name="connsiteX36" fmla="*/ 1628775 w 1819275"/>
                <a:gd name="connsiteY36" fmla="*/ 333375 h 376237"/>
                <a:gd name="connsiteX37" fmla="*/ 1633537 w 1819275"/>
                <a:gd name="connsiteY37" fmla="*/ 352425 h 376237"/>
                <a:gd name="connsiteX38" fmla="*/ 1657350 w 1819275"/>
                <a:gd name="connsiteY38" fmla="*/ 357187 h 376237"/>
                <a:gd name="connsiteX39" fmla="*/ 1676400 w 1819275"/>
                <a:gd name="connsiteY39" fmla="*/ 371475 h 376237"/>
                <a:gd name="connsiteX40" fmla="*/ 1700212 w 1819275"/>
                <a:gd name="connsiteY40" fmla="*/ 376237 h 376237"/>
                <a:gd name="connsiteX41" fmla="*/ 1795462 w 1819275"/>
                <a:gd name="connsiteY41" fmla="*/ 371475 h 376237"/>
                <a:gd name="connsiteX42" fmla="*/ 1819275 w 1819275"/>
                <a:gd name="connsiteY42" fmla="*/ 35718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19275" h="376237">
                  <a:moveTo>
                    <a:pt x="0" y="0"/>
                  </a:moveTo>
                  <a:cubicBezTo>
                    <a:pt x="12700" y="3175"/>
                    <a:pt x="26657" y="3168"/>
                    <a:pt x="38100" y="9525"/>
                  </a:cubicBezTo>
                  <a:cubicBezTo>
                    <a:pt x="42488" y="11963"/>
                    <a:pt x="37962" y="22723"/>
                    <a:pt x="42862" y="23812"/>
                  </a:cubicBezTo>
                  <a:cubicBezTo>
                    <a:pt x="55356" y="26588"/>
                    <a:pt x="68262" y="20637"/>
                    <a:pt x="80962" y="19050"/>
                  </a:cubicBezTo>
                  <a:cubicBezTo>
                    <a:pt x="92684" y="54210"/>
                    <a:pt x="75790" y="18987"/>
                    <a:pt x="138112" y="28575"/>
                  </a:cubicBezTo>
                  <a:cubicBezTo>
                    <a:pt x="143769" y="29445"/>
                    <a:pt x="142693" y="39978"/>
                    <a:pt x="147637" y="42862"/>
                  </a:cubicBezTo>
                  <a:cubicBezTo>
                    <a:pt x="162406" y="51477"/>
                    <a:pt x="195262" y="61912"/>
                    <a:pt x="195262" y="61912"/>
                  </a:cubicBezTo>
                  <a:cubicBezTo>
                    <a:pt x="198437" y="66675"/>
                    <a:pt x="199063" y="76200"/>
                    <a:pt x="204787" y="76200"/>
                  </a:cubicBezTo>
                  <a:cubicBezTo>
                    <a:pt x="221361" y="76200"/>
                    <a:pt x="235880" y="63093"/>
                    <a:pt x="252412" y="61912"/>
                  </a:cubicBezTo>
                  <a:cubicBezTo>
                    <a:pt x="259493" y="61406"/>
                    <a:pt x="264937" y="68640"/>
                    <a:pt x="271462" y="71437"/>
                  </a:cubicBezTo>
                  <a:cubicBezTo>
                    <a:pt x="276076" y="73415"/>
                    <a:pt x="280749" y="75765"/>
                    <a:pt x="285750" y="76200"/>
                  </a:cubicBezTo>
                  <a:cubicBezTo>
                    <a:pt x="317420" y="78954"/>
                    <a:pt x="349250" y="79375"/>
                    <a:pt x="381000" y="80962"/>
                  </a:cubicBezTo>
                  <a:cubicBezTo>
                    <a:pt x="388937" y="84137"/>
                    <a:pt x="396358" y="89219"/>
                    <a:pt x="404812" y="90487"/>
                  </a:cubicBezTo>
                  <a:cubicBezTo>
                    <a:pt x="463052" y="99223"/>
                    <a:pt x="471968" y="95678"/>
                    <a:pt x="523875" y="90487"/>
                  </a:cubicBezTo>
                  <a:cubicBezTo>
                    <a:pt x="547239" y="81141"/>
                    <a:pt x="557666" y="74638"/>
                    <a:pt x="585787" y="76200"/>
                  </a:cubicBezTo>
                  <a:cubicBezTo>
                    <a:pt x="601951" y="77098"/>
                    <a:pt x="617537" y="82550"/>
                    <a:pt x="633412" y="85725"/>
                  </a:cubicBezTo>
                  <a:cubicBezTo>
                    <a:pt x="638175" y="92075"/>
                    <a:pt x="641602" y="99694"/>
                    <a:pt x="647700" y="104775"/>
                  </a:cubicBezTo>
                  <a:cubicBezTo>
                    <a:pt x="650627" y="107214"/>
                    <a:pt x="680027" y="114047"/>
                    <a:pt x="681037" y="114300"/>
                  </a:cubicBezTo>
                  <a:cubicBezTo>
                    <a:pt x="682625" y="119062"/>
                    <a:pt x="681441" y="126096"/>
                    <a:pt x="685800" y="128587"/>
                  </a:cubicBezTo>
                  <a:cubicBezTo>
                    <a:pt x="694184" y="133378"/>
                    <a:pt x="704752" y="132548"/>
                    <a:pt x="714375" y="133350"/>
                  </a:cubicBezTo>
                  <a:cubicBezTo>
                    <a:pt x="742895" y="135727"/>
                    <a:pt x="771525" y="136525"/>
                    <a:pt x="800100" y="138112"/>
                  </a:cubicBezTo>
                  <a:cubicBezTo>
                    <a:pt x="808037" y="139700"/>
                    <a:pt x="816059" y="140912"/>
                    <a:pt x="823912" y="142875"/>
                  </a:cubicBezTo>
                  <a:cubicBezTo>
                    <a:pt x="828782" y="144093"/>
                    <a:pt x="833373" y="146258"/>
                    <a:pt x="838200" y="147637"/>
                  </a:cubicBezTo>
                  <a:cubicBezTo>
                    <a:pt x="844494" y="149435"/>
                    <a:pt x="850900" y="150812"/>
                    <a:pt x="857250" y="152400"/>
                  </a:cubicBezTo>
                  <a:lnTo>
                    <a:pt x="1019175" y="147637"/>
                  </a:lnTo>
                  <a:cubicBezTo>
                    <a:pt x="1047773" y="146537"/>
                    <a:pt x="1076281" y="142875"/>
                    <a:pt x="1104900" y="142875"/>
                  </a:cubicBezTo>
                  <a:cubicBezTo>
                    <a:pt x="1128765" y="142875"/>
                    <a:pt x="1152525" y="146050"/>
                    <a:pt x="1176337" y="147637"/>
                  </a:cubicBezTo>
                  <a:cubicBezTo>
                    <a:pt x="1225810" y="180618"/>
                    <a:pt x="1141676" y="128069"/>
                    <a:pt x="1290637" y="161925"/>
                  </a:cubicBezTo>
                  <a:cubicBezTo>
                    <a:pt x="1297020" y="163376"/>
                    <a:pt x="1289106" y="179177"/>
                    <a:pt x="1295400" y="180975"/>
                  </a:cubicBezTo>
                  <a:cubicBezTo>
                    <a:pt x="1326081" y="189741"/>
                    <a:pt x="1358900" y="187325"/>
                    <a:pt x="1390650" y="190500"/>
                  </a:cubicBezTo>
                  <a:cubicBezTo>
                    <a:pt x="1403611" y="229386"/>
                    <a:pt x="1385285" y="189785"/>
                    <a:pt x="1462087" y="200025"/>
                  </a:cubicBezTo>
                  <a:cubicBezTo>
                    <a:pt x="1467063" y="200688"/>
                    <a:pt x="1463714" y="210392"/>
                    <a:pt x="1466850" y="214312"/>
                  </a:cubicBezTo>
                  <a:cubicBezTo>
                    <a:pt x="1475949" y="225686"/>
                    <a:pt x="1483921" y="222848"/>
                    <a:pt x="1495425" y="228600"/>
                  </a:cubicBezTo>
                  <a:cubicBezTo>
                    <a:pt x="1500544" y="231160"/>
                    <a:pt x="1504125" y="236883"/>
                    <a:pt x="1509712" y="238125"/>
                  </a:cubicBezTo>
                  <a:cubicBezTo>
                    <a:pt x="1533163" y="243336"/>
                    <a:pt x="1557337" y="244475"/>
                    <a:pt x="1581150" y="247650"/>
                  </a:cubicBezTo>
                  <a:cubicBezTo>
                    <a:pt x="1593708" y="348128"/>
                    <a:pt x="1567182" y="232131"/>
                    <a:pt x="1624012" y="295275"/>
                  </a:cubicBezTo>
                  <a:cubicBezTo>
                    <a:pt x="1632574" y="304788"/>
                    <a:pt x="1626671" y="320750"/>
                    <a:pt x="1628775" y="333375"/>
                  </a:cubicBezTo>
                  <a:cubicBezTo>
                    <a:pt x="1629851" y="339831"/>
                    <a:pt x="1628509" y="348235"/>
                    <a:pt x="1633537" y="352425"/>
                  </a:cubicBezTo>
                  <a:cubicBezTo>
                    <a:pt x="1639756" y="357607"/>
                    <a:pt x="1649412" y="355600"/>
                    <a:pt x="1657350" y="357187"/>
                  </a:cubicBezTo>
                  <a:cubicBezTo>
                    <a:pt x="1663700" y="361950"/>
                    <a:pt x="1669147" y="368251"/>
                    <a:pt x="1676400" y="371475"/>
                  </a:cubicBezTo>
                  <a:cubicBezTo>
                    <a:pt x="1683797" y="374763"/>
                    <a:pt x="1692118" y="376237"/>
                    <a:pt x="1700212" y="376237"/>
                  </a:cubicBezTo>
                  <a:cubicBezTo>
                    <a:pt x="1732002" y="376237"/>
                    <a:pt x="1763712" y="373062"/>
                    <a:pt x="1795462" y="371475"/>
                  </a:cubicBezTo>
                  <a:cubicBezTo>
                    <a:pt x="1816520" y="360946"/>
                    <a:pt x="1809492" y="366970"/>
                    <a:pt x="1819275" y="35718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BAF1BB-DACA-45A1-B9B4-A89BDEE2720B}"/>
                </a:ext>
              </a:extLst>
            </p:cNvPr>
            <p:cNvSpPr/>
            <p:nvPr/>
          </p:nvSpPr>
          <p:spPr>
            <a:xfrm>
              <a:off x="2862263" y="3980354"/>
              <a:ext cx="1776412" cy="439246"/>
            </a:xfrm>
            <a:custGeom>
              <a:avLst/>
              <a:gdLst>
                <a:gd name="connsiteX0" fmla="*/ 0 w 1776412"/>
                <a:gd name="connsiteY0" fmla="*/ 15384 h 439246"/>
                <a:gd name="connsiteX1" fmla="*/ 52387 w 1776412"/>
                <a:gd name="connsiteY1" fmla="*/ 1096 h 439246"/>
                <a:gd name="connsiteX2" fmla="*/ 57150 w 1776412"/>
                <a:gd name="connsiteY2" fmla="*/ 29671 h 439246"/>
                <a:gd name="connsiteX3" fmla="*/ 90487 w 1776412"/>
                <a:gd name="connsiteY3" fmla="*/ 39196 h 439246"/>
                <a:gd name="connsiteX4" fmla="*/ 80962 w 1776412"/>
                <a:gd name="connsiteY4" fmla="*/ 67771 h 439246"/>
                <a:gd name="connsiteX5" fmla="*/ 133350 w 1776412"/>
                <a:gd name="connsiteY5" fmla="*/ 72534 h 439246"/>
                <a:gd name="connsiteX6" fmla="*/ 247650 w 1776412"/>
                <a:gd name="connsiteY6" fmla="*/ 63009 h 439246"/>
                <a:gd name="connsiteX7" fmla="*/ 319087 w 1776412"/>
                <a:gd name="connsiteY7" fmla="*/ 67771 h 439246"/>
                <a:gd name="connsiteX8" fmla="*/ 457200 w 1776412"/>
                <a:gd name="connsiteY8" fmla="*/ 53484 h 439246"/>
                <a:gd name="connsiteX9" fmla="*/ 481012 w 1776412"/>
                <a:gd name="connsiteY9" fmla="*/ 58246 h 439246"/>
                <a:gd name="connsiteX10" fmla="*/ 533400 w 1776412"/>
                <a:gd name="connsiteY10" fmla="*/ 43959 h 439246"/>
                <a:gd name="connsiteX11" fmla="*/ 547687 w 1776412"/>
                <a:gd name="connsiteY11" fmla="*/ 39196 h 439246"/>
                <a:gd name="connsiteX12" fmla="*/ 566737 w 1776412"/>
                <a:gd name="connsiteY12" fmla="*/ 48721 h 439246"/>
                <a:gd name="connsiteX13" fmla="*/ 657225 w 1776412"/>
                <a:gd name="connsiteY13" fmla="*/ 58246 h 439246"/>
                <a:gd name="connsiteX14" fmla="*/ 681037 w 1776412"/>
                <a:gd name="connsiteY14" fmla="*/ 67771 h 439246"/>
                <a:gd name="connsiteX15" fmla="*/ 814387 w 1776412"/>
                <a:gd name="connsiteY15" fmla="*/ 72534 h 439246"/>
                <a:gd name="connsiteX16" fmla="*/ 828675 w 1776412"/>
                <a:gd name="connsiteY16" fmla="*/ 77296 h 439246"/>
                <a:gd name="connsiteX17" fmla="*/ 1014412 w 1776412"/>
                <a:gd name="connsiteY17" fmla="*/ 82059 h 439246"/>
                <a:gd name="connsiteX18" fmla="*/ 1004887 w 1776412"/>
                <a:gd name="connsiteY18" fmla="*/ 139209 h 439246"/>
                <a:gd name="connsiteX19" fmla="*/ 995362 w 1776412"/>
                <a:gd name="connsiteY19" fmla="*/ 153496 h 439246"/>
                <a:gd name="connsiteX20" fmla="*/ 1014412 w 1776412"/>
                <a:gd name="connsiteY20" fmla="*/ 186834 h 439246"/>
                <a:gd name="connsiteX21" fmla="*/ 1057275 w 1776412"/>
                <a:gd name="connsiteY21" fmla="*/ 205884 h 439246"/>
                <a:gd name="connsiteX22" fmla="*/ 1162050 w 1776412"/>
                <a:gd name="connsiteY22" fmla="*/ 201121 h 439246"/>
                <a:gd name="connsiteX23" fmla="*/ 1185862 w 1776412"/>
                <a:gd name="connsiteY23" fmla="*/ 196359 h 439246"/>
                <a:gd name="connsiteX24" fmla="*/ 1223962 w 1776412"/>
                <a:gd name="connsiteY24" fmla="*/ 201121 h 439246"/>
                <a:gd name="connsiteX25" fmla="*/ 1228725 w 1776412"/>
                <a:gd name="connsiteY25" fmla="*/ 229696 h 439246"/>
                <a:gd name="connsiteX26" fmla="*/ 1243012 w 1776412"/>
                <a:gd name="connsiteY26" fmla="*/ 234459 h 439246"/>
                <a:gd name="connsiteX27" fmla="*/ 1233487 w 1776412"/>
                <a:gd name="connsiteY27" fmla="*/ 258271 h 439246"/>
                <a:gd name="connsiteX28" fmla="*/ 1228725 w 1776412"/>
                <a:gd name="connsiteY28" fmla="*/ 277321 h 439246"/>
                <a:gd name="connsiteX29" fmla="*/ 1223962 w 1776412"/>
                <a:gd name="connsiteY29" fmla="*/ 291609 h 439246"/>
                <a:gd name="connsiteX30" fmla="*/ 1228725 w 1776412"/>
                <a:gd name="connsiteY30" fmla="*/ 315421 h 439246"/>
                <a:gd name="connsiteX31" fmla="*/ 1362075 w 1776412"/>
                <a:gd name="connsiteY31" fmla="*/ 339234 h 439246"/>
                <a:gd name="connsiteX32" fmla="*/ 1376362 w 1776412"/>
                <a:gd name="connsiteY32" fmla="*/ 401146 h 439246"/>
                <a:gd name="connsiteX33" fmla="*/ 1385887 w 1776412"/>
                <a:gd name="connsiteY33" fmla="*/ 420196 h 439246"/>
                <a:gd name="connsiteX34" fmla="*/ 1423987 w 1776412"/>
                <a:gd name="connsiteY34" fmla="*/ 424959 h 439246"/>
                <a:gd name="connsiteX35" fmla="*/ 1481137 w 1776412"/>
                <a:gd name="connsiteY35" fmla="*/ 439246 h 439246"/>
                <a:gd name="connsiteX36" fmla="*/ 1662112 w 1776412"/>
                <a:gd name="connsiteY36" fmla="*/ 434484 h 439246"/>
                <a:gd name="connsiteX37" fmla="*/ 1657350 w 1776412"/>
                <a:gd name="connsiteY37" fmla="*/ 420196 h 439246"/>
                <a:gd name="connsiteX38" fmla="*/ 1700212 w 1776412"/>
                <a:gd name="connsiteY38" fmla="*/ 429721 h 439246"/>
                <a:gd name="connsiteX39" fmla="*/ 1762125 w 1776412"/>
                <a:gd name="connsiteY39" fmla="*/ 420196 h 439246"/>
                <a:gd name="connsiteX40" fmla="*/ 1776412 w 1776412"/>
                <a:gd name="connsiteY40" fmla="*/ 415434 h 43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76412" h="439246">
                  <a:moveTo>
                    <a:pt x="0" y="15384"/>
                  </a:moveTo>
                  <a:cubicBezTo>
                    <a:pt x="6876" y="12634"/>
                    <a:pt x="44638" y="-4439"/>
                    <a:pt x="52387" y="1096"/>
                  </a:cubicBezTo>
                  <a:cubicBezTo>
                    <a:pt x="60245" y="6709"/>
                    <a:pt x="50322" y="22843"/>
                    <a:pt x="57150" y="29671"/>
                  </a:cubicBezTo>
                  <a:cubicBezTo>
                    <a:pt x="65322" y="37843"/>
                    <a:pt x="79375" y="36021"/>
                    <a:pt x="90487" y="39196"/>
                  </a:cubicBezTo>
                  <a:cubicBezTo>
                    <a:pt x="87312" y="48721"/>
                    <a:pt x="73037" y="61607"/>
                    <a:pt x="80962" y="67771"/>
                  </a:cubicBezTo>
                  <a:cubicBezTo>
                    <a:pt x="94803" y="78536"/>
                    <a:pt x="115822" y="73035"/>
                    <a:pt x="133350" y="72534"/>
                  </a:cubicBezTo>
                  <a:cubicBezTo>
                    <a:pt x="171566" y="71442"/>
                    <a:pt x="209550" y="66184"/>
                    <a:pt x="247650" y="63009"/>
                  </a:cubicBezTo>
                  <a:cubicBezTo>
                    <a:pt x="271462" y="64596"/>
                    <a:pt x="295230" y="68399"/>
                    <a:pt x="319087" y="67771"/>
                  </a:cubicBezTo>
                  <a:cubicBezTo>
                    <a:pt x="386756" y="65990"/>
                    <a:pt x="406039" y="62010"/>
                    <a:pt x="457200" y="53484"/>
                  </a:cubicBezTo>
                  <a:cubicBezTo>
                    <a:pt x="465137" y="55071"/>
                    <a:pt x="472918" y="58246"/>
                    <a:pt x="481012" y="58246"/>
                  </a:cubicBezTo>
                  <a:cubicBezTo>
                    <a:pt x="504040" y="58246"/>
                    <a:pt x="512998" y="51610"/>
                    <a:pt x="533400" y="43959"/>
                  </a:cubicBezTo>
                  <a:cubicBezTo>
                    <a:pt x="538100" y="42196"/>
                    <a:pt x="542925" y="40784"/>
                    <a:pt x="547687" y="39196"/>
                  </a:cubicBezTo>
                  <a:cubicBezTo>
                    <a:pt x="554037" y="42371"/>
                    <a:pt x="560090" y="46228"/>
                    <a:pt x="566737" y="48721"/>
                  </a:cubicBezTo>
                  <a:cubicBezTo>
                    <a:pt x="591833" y="58133"/>
                    <a:pt x="641628" y="57206"/>
                    <a:pt x="657225" y="58246"/>
                  </a:cubicBezTo>
                  <a:cubicBezTo>
                    <a:pt x="665162" y="61421"/>
                    <a:pt x="672523" y="66997"/>
                    <a:pt x="681037" y="67771"/>
                  </a:cubicBezTo>
                  <a:cubicBezTo>
                    <a:pt x="725333" y="71798"/>
                    <a:pt x="770001" y="69670"/>
                    <a:pt x="814387" y="72534"/>
                  </a:cubicBezTo>
                  <a:cubicBezTo>
                    <a:pt x="819397" y="72857"/>
                    <a:pt x="823660" y="77057"/>
                    <a:pt x="828675" y="77296"/>
                  </a:cubicBezTo>
                  <a:cubicBezTo>
                    <a:pt x="890538" y="80242"/>
                    <a:pt x="952500" y="80471"/>
                    <a:pt x="1014412" y="82059"/>
                  </a:cubicBezTo>
                  <a:cubicBezTo>
                    <a:pt x="1011237" y="101109"/>
                    <a:pt x="1009863" y="120548"/>
                    <a:pt x="1004887" y="139209"/>
                  </a:cubicBezTo>
                  <a:cubicBezTo>
                    <a:pt x="1003412" y="144739"/>
                    <a:pt x="994239" y="147883"/>
                    <a:pt x="995362" y="153496"/>
                  </a:cubicBezTo>
                  <a:cubicBezTo>
                    <a:pt x="997872" y="166046"/>
                    <a:pt x="1005909" y="177268"/>
                    <a:pt x="1014412" y="186834"/>
                  </a:cubicBezTo>
                  <a:cubicBezTo>
                    <a:pt x="1018094" y="190977"/>
                    <a:pt x="1054583" y="204807"/>
                    <a:pt x="1057275" y="205884"/>
                  </a:cubicBezTo>
                  <a:cubicBezTo>
                    <a:pt x="1092200" y="204296"/>
                    <a:pt x="1127184" y="203704"/>
                    <a:pt x="1162050" y="201121"/>
                  </a:cubicBezTo>
                  <a:cubicBezTo>
                    <a:pt x="1170122" y="200523"/>
                    <a:pt x="1177768" y="196359"/>
                    <a:pt x="1185862" y="196359"/>
                  </a:cubicBezTo>
                  <a:cubicBezTo>
                    <a:pt x="1198661" y="196359"/>
                    <a:pt x="1211262" y="199534"/>
                    <a:pt x="1223962" y="201121"/>
                  </a:cubicBezTo>
                  <a:cubicBezTo>
                    <a:pt x="1225550" y="210646"/>
                    <a:pt x="1223934" y="221312"/>
                    <a:pt x="1228725" y="229696"/>
                  </a:cubicBezTo>
                  <a:cubicBezTo>
                    <a:pt x="1231216" y="234055"/>
                    <a:pt x="1242187" y="229507"/>
                    <a:pt x="1243012" y="234459"/>
                  </a:cubicBezTo>
                  <a:cubicBezTo>
                    <a:pt x="1244417" y="242892"/>
                    <a:pt x="1236190" y="250161"/>
                    <a:pt x="1233487" y="258271"/>
                  </a:cubicBezTo>
                  <a:cubicBezTo>
                    <a:pt x="1231417" y="264481"/>
                    <a:pt x="1230523" y="271027"/>
                    <a:pt x="1228725" y="277321"/>
                  </a:cubicBezTo>
                  <a:cubicBezTo>
                    <a:pt x="1227346" y="282148"/>
                    <a:pt x="1225550" y="286846"/>
                    <a:pt x="1223962" y="291609"/>
                  </a:cubicBezTo>
                  <a:cubicBezTo>
                    <a:pt x="1225550" y="299546"/>
                    <a:pt x="1225883" y="307842"/>
                    <a:pt x="1228725" y="315421"/>
                  </a:cubicBezTo>
                  <a:cubicBezTo>
                    <a:pt x="1246578" y="363028"/>
                    <a:pt x="1338380" y="337411"/>
                    <a:pt x="1362075" y="339234"/>
                  </a:cubicBezTo>
                  <a:cubicBezTo>
                    <a:pt x="1364616" y="351937"/>
                    <a:pt x="1368952" y="383855"/>
                    <a:pt x="1376362" y="401146"/>
                  </a:cubicBezTo>
                  <a:cubicBezTo>
                    <a:pt x="1379159" y="407672"/>
                    <a:pt x="1379537" y="417021"/>
                    <a:pt x="1385887" y="420196"/>
                  </a:cubicBezTo>
                  <a:cubicBezTo>
                    <a:pt x="1397335" y="425920"/>
                    <a:pt x="1411287" y="423371"/>
                    <a:pt x="1423987" y="424959"/>
                  </a:cubicBezTo>
                  <a:cubicBezTo>
                    <a:pt x="1461723" y="437538"/>
                    <a:pt x="1442658" y="432834"/>
                    <a:pt x="1481137" y="439246"/>
                  </a:cubicBezTo>
                  <a:cubicBezTo>
                    <a:pt x="1541462" y="437659"/>
                    <a:pt x="1602116" y="440970"/>
                    <a:pt x="1662112" y="434484"/>
                  </a:cubicBezTo>
                  <a:cubicBezTo>
                    <a:pt x="1667103" y="433944"/>
                    <a:pt x="1652689" y="422060"/>
                    <a:pt x="1657350" y="420196"/>
                  </a:cubicBezTo>
                  <a:cubicBezTo>
                    <a:pt x="1664968" y="417149"/>
                    <a:pt x="1690233" y="426395"/>
                    <a:pt x="1700212" y="429721"/>
                  </a:cubicBezTo>
                  <a:cubicBezTo>
                    <a:pt x="1720850" y="426546"/>
                    <a:pt x="1741602" y="424044"/>
                    <a:pt x="1762125" y="420196"/>
                  </a:cubicBezTo>
                  <a:cubicBezTo>
                    <a:pt x="1767059" y="419271"/>
                    <a:pt x="1776412" y="415434"/>
                    <a:pt x="1776412" y="41543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12CDE1-C812-4A2C-885F-F2A334C76EBC}"/>
              </a:ext>
            </a:extLst>
          </p:cNvPr>
          <p:cNvGrpSpPr/>
          <p:nvPr/>
        </p:nvGrpSpPr>
        <p:grpSpPr>
          <a:xfrm>
            <a:off x="486516" y="2904556"/>
            <a:ext cx="2182021" cy="2876047"/>
            <a:chOff x="3329125" y="2181224"/>
            <a:chExt cx="2471599" cy="3257729"/>
          </a:xfrm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3F0EFE5-75A3-4091-BAFF-3D7129D9FFF1}"/>
                </a:ext>
              </a:extLst>
            </p:cNvPr>
            <p:cNvSpPr/>
            <p:nvPr/>
          </p:nvSpPr>
          <p:spPr>
            <a:xfrm rot="21144744">
              <a:off x="4787623" y="2955585"/>
              <a:ext cx="177243" cy="2483368"/>
            </a:xfrm>
            <a:custGeom>
              <a:avLst/>
              <a:gdLst>
                <a:gd name="connsiteX0" fmla="*/ 0 w 260960"/>
                <a:gd name="connsiteY0" fmla="*/ 0 h 2472686"/>
                <a:gd name="connsiteX1" fmla="*/ 260960 w 260960"/>
                <a:gd name="connsiteY1" fmla="*/ 0 h 2472686"/>
                <a:gd name="connsiteX2" fmla="*/ 260960 w 260960"/>
                <a:gd name="connsiteY2" fmla="*/ 2472686 h 2472686"/>
                <a:gd name="connsiteX3" fmla="*/ 0 w 260960"/>
                <a:gd name="connsiteY3" fmla="*/ 2472686 h 2472686"/>
                <a:gd name="connsiteX4" fmla="*/ 0 w 260960"/>
                <a:gd name="connsiteY4" fmla="*/ 0 h 2472686"/>
                <a:gd name="connsiteX0" fmla="*/ 0 w 260960"/>
                <a:gd name="connsiteY0" fmla="*/ 17608 h 2490294"/>
                <a:gd name="connsiteX1" fmla="*/ 128778 w 260960"/>
                <a:gd name="connsiteY1" fmla="*/ 0 h 2490294"/>
                <a:gd name="connsiteX2" fmla="*/ 260960 w 260960"/>
                <a:gd name="connsiteY2" fmla="*/ 2490294 h 2490294"/>
                <a:gd name="connsiteX3" fmla="*/ 0 w 260960"/>
                <a:gd name="connsiteY3" fmla="*/ 2490294 h 2490294"/>
                <a:gd name="connsiteX4" fmla="*/ 0 w 260960"/>
                <a:gd name="connsiteY4" fmla="*/ 17608 h 2490294"/>
                <a:gd name="connsiteX0" fmla="*/ 0 w 177243"/>
                <a:gd name="connsiteY0" fmla="*/ 17608 h 2490294"/>
                <a:gd name="connsiteX1" fmla="*/ 128778 w 177243"/>
                <a:gd name="connsiteY1" fmla="*/ 0 h 2490294"/>
                <a:gd name="connsiteX2" fmla="*/ 177243 w 177243"/>
                <a:gd name="connsiteY2" fmla="*/ 2469534 h 2490294"/>
                <a:gd name="connsiteX3" fmla="*/ 0 w 177243"/>
                <a:gd name="connsiteY3" fmla="*/ 2490294 h 2490294"/>
                <a:gd name="connsiteX4" fmla="*/ 0 w 177243"/>
                <a:gd name="connsiteY4" fmla="*/ 17608 h 2490294"/>
                <a:gd name="connsiteX0" fmla="*/ 0 w 177243"/>
                <a:gd name="connsiteY0" fmla="*/ 17608 h 2483368"/>
                <a:gd name="connsiteX1" fmla="*/ 128778 w 177243"/>
                <a:gd name="connsiteY1" fmla="*/ 0 h 2483368"/>
                <a:gd name="connsiteX2" fmla="*/ 177243 w 177243"/>
                <a:gd name="connsiteY2" fmla="*/ 2469534 h 2483368"/>
                <a:gd name="connsiteX3" fmla="*/ 20141 w 177243"/>
                <a:gd name="connsiteY3" fmla="*/ 2483368 h 2483368"/>
                <a:gd name="connsiteX4" fmla="*/ 0 w 177243"/>
                <a:gd name="connsiteY4" fmla="*/ 17608 h 248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43" h="2483368">
                  <a:moveTo>
                    <a:pt x="0" y="17608"/>
                  </a:moveTo>
                  <a:lnTo>
                    <a:pt x="128778" y="0"/>
                  </a:lnTo>
                  <a:lnTo>
                    <a:pt x="177243" y="2469534"/>
                  </a:lnTo>
                  <a:lnTo>
                    <a:pt x="20141" y="2483368"/>
                  </a:lnTo>
                  <a:lnTo>
                    <a:pt x="0" y="17608"/>
                  </a:lnTo>
                  <a:close/>
                </a:path>
              </a:pathLst>
            </a:custGeom>
            <a:solidFill>
              <a:srgbClr val="7853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736FF8A8-D12B-4C59-B098-D4AB0FBC97D7}"/>
                </a:ext>
              </a:extLst>
            </p:cNvPr>
            <p:cNvSpPr/>
            <p:nvPr/>
          </p:nvSpPr>
          <p:spPr>
            <a:xfrm rot="1024372">
              <a:off x="3329125" y="2935466"/>
              <a:ext cx="342201" cy="178252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01" h="178252">
                  <a:moveTo>
                    <a:pt x="0" y="22697"/>
                  </a:moveTo>
                  <a:lnTo>
                    <a:pt x="342201" y="0"/>
                  </a:lnTo>
                  <a:cubicBezTo>
                    <a:pt x="329822" y="51399"/>
                    <a:pt x="360496" y="129432"/>
                    <a:pt x="305063" y="154198"/>
                  </a:cubicBezTo>
                  <a:cubicBezTo>
                    <a:pt x="224133" y="183140"/>
                    <a:pt x="128503" y="196667"/>
                    <a:pt x="28714" y="131760"/>
                  </a:cubicBezTo>
                  <a:cubicBezTo>
                    <a:pt x="27662" y="96110"/>
                    <a:pt x="1052" y="58347"/>
                    <a:pt x="0" y="22697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DFAC3D95-8DB0-4360-8479-23520E09A1DA}"/>
                </a:ext>
              </a:extLst>
            </p:cNvPr>
            <p:cNvSpPr/>
            <p:nvPr/>
          </p:nvSpPr>
          <p:spPr>
            <a:xfrm rot="1024372">
              <a:off x="3644424" y="2936188"/>
              <a:ext cx="493076" cy="275849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076" h="275849">
                  <a:moveTo>
                    <a:pt x="0" y="115762"/>
                  </a:moveTo>
                  <a:lnTo>
                    <a:pt x="483009" y="0"/>
                  </a:lnTo>
                  <a:cubicBezTo>
                    <a:pt x="470630" y="51399"/>
                    <a:pt x="533856" y="154308"/>
                    <a:pt x="443398" y="194813"/>
                  </a:cubicBezTo>
                  <a:cubicBezTo>
                    <a:pt x="362468" y="223755"/>
                    <a:pt x="197117" y="318480"/>
                    <a:pt x="97328" y="253573"/>
                  </a:cubicBezTo>
                  <a:cubicBezTo>
                    <a:pt x="66488" y="266928"/>
                    <a:pt x="1052" y="151412"/>
                    <a:pt x="0" y="11576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2159FCD-6B44-4541-B9FC-9C6431009211}"/>
                </a:ext>
              </a:extLst>
            </p:cNvPr>
            <p:cNvSpPr/>
            <p:nvPr/>
          </p:nvSpPr>
          <p:spPr>
            <a:xfrm rot="1024372">
              <a:off x="4161429" y="2871032"/>
              <a:ext cx="563964" cy="372723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64" h="372723">
                  <a:moveTo>
                    <a:pt x="0" y="229879"/>
                  </a:moveTo>
                  <a:lnTo>
                    <a:pt x="540959" y="0"/>
                  </a:lnTo>
                  <a:cubicBezTo>
                    <a:pt x="528580" y="51399"/>
                    <a:pt x="611643" y="164822"/>
                    <a:pt x="521185" y="205327"/>
                  </a:cubicBezTo>
                  <a:cubicBezTo>
                    <a:pt x="446780" y="255514"/>
                    <a:pt x="157684" y="401530"/>
                    <a:pt x="97328" y="367690"/>
                  </a:cubicBezTo>
                  <a:cubicBezTo>
                    <a:pt x="66488" y="381045"/>
                    <a:pt x="1052" y="265529"/>
                    <a:pt x="0" y="229879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D3739C9-CE33-480D-BAEF-BE61F09FB1EC}"/>
                </a:ext>
              </a:extLst>
            </p:cNvPr>
            <p:cNvSpPr/>
            <p:nvPr/>
          </p:nvSpPr>
          <p:spPr>
            <a:xfrm rot="1024372">
              <a:off x="4753756" y="2757211"/>
              <a:ext cx="559265" cy="388248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  <a:gd name="connsiteX0" fmla="*/ 0 w 559929"/>
                <a:gd name="connsiteY0" fmla="*/ 278440 h 421284"/>
                <a:gd name="connsiteX1" fmla="*/ 526045 w 559929"/>
                <a:gd name="connsiteY1" fmla="*/ 0 h 421284"/>
                <a:gd name="connsiteX2" fmla="*/ 521185 w 559929"/>
                <a:gd name="connsiteY2" fmla="*/ 253888 h 421284"/>
                <a:gd name="connsiteX3" fmla="*/ 97328 w 559929"/>
                <a:gd name="connsiteY3" fmla="*/ 416251 h 421284"/>
                <a:gd name="connsiteX4" fmla="*/ 0 w 559929"/>
                <a:gd name="connsiteY4" fmla="*/ 278440 h 421284"/>
                <a:gd name="connsiteX0" fmla="*/ 0 w 569503"/>
                <a:gd name="connsiteY0" fmla="*/ 278440 h 421284"/>
                <a:gd name="connsiteX1" fmla="*/ 526045 w 569503"/>
                <a:gd name="connsiteY1" fmla="*/ 0 h 421284"/>
                <a:gd name="connsiteX2" fmla="*/ 521185 w 569503"/>
                <a:gd name="connsiteY2" fmla="*/ 253888 h 421284"/>
                <a:gd name="connsiteX3" fmla="*/ 97328 w 569503"/>
                <a:gd name="connsiteY3" fmla="*/ 416251 h 421284"/>
                <a:gd name="connsiteX4" fmla="*/ 0 w 569503"/>
                <a:gd name="connsiteY4" fmla="*/ 278440 h 421284"/>
                <a:gd name="connsiteX0" fmla="*/ 0 w 568636"/>
                <a:gd name="connsiteY0" fmla="*/ 278440 h 419293"/>
                <a:gd name="connsiteX1" fmla="*/ 526045 w 568636"/>
                <a:gd name="connsiteY1" fmla="*/ 0 h 419293"/>
                <a:gd name="connsiteX2" fmla="*/ 519843 w 568636"/>
                <a:gd name="connsiteY2" fmla="*/ 141374 h 419293"/>
                <a:gd name="connsiteX3" fmla="*/ 97328 w 568636"/>
                <a:gd name="connsiteY3" fmla="*/ 416251 h 419293"/>
                <a:gd name="connsiteX4" fmla="*/ 0 w 568636"/>
                <a:gd name="connsiteY4" fmla="*/ 278440 h 419293"/>
                <a:gd name="connsiteX0" fmla="*/ 0 w 568636"/>
                <a:gd name="connsiteY0" fmla="*/ 278440 h 419536"/>
                <a:gd name="connsiteX1" fmla="*/ 526045 w 568636"/>
                <a:gd name="connsiteY1" fmla="*/ 0 h 419536"/>
                <a:gd name="connsiteX2" fmla="*/ 519843 w 568636"/>
                <a:gd name="connsiteY2" fmla="*/ 141374 h 419536"/>
                <a:gd name="connsiteX3" fmla="*/ 97328 w 568636"/>
                <a:gd name="connsiteY3" fmla="*/ 416251 h 419536"/>
                <a:gd name="connsiteX4" fmla="*/ 0 w 568636"/>
                <a:gd name="connsiteY4" fmla="*/ 278440 h 419536"/>
                <a:gd name="connsiteX0" fmla="*/ 0 w 553285"/>
                <a:gd name="connsiteY0" fmla="*/ 278440 h 419536"/>
                <a:gd name="connsiteX1" fmla="*/ 526045 w 553285"/>
                <a:gd name="connsiteY1" fmla="*/ 0 h 419536"/>
                <a:gd name="connsiteX2" fmla="*/ 519843 w 553285"/>
                <a:gd name="connsiteY2" fmla="*/ 141374 h 419536"/>
                <a:gd name="connsiteX3" fmla="*/ 97328 w 553285"/>
                <a:gd name="connsiteY3" fmla="*/ 416251 h 419536"/>
                <a:gd name="connsiteX4" fmla="*/ 0 w 553285"/>
                <a:gd name="connsiteY4" fmla="*/ 278440 h 419536"/>
                <a:gd name="connsiteX0" fmla="*/ 0 w 553285"/>
                <a:gd name="connsiteY0" fmla="*/ 278440 h 388248"/>
                <a:gd name="connsiteX1" fmla="*/ 526045 w 553285"/>
                <a:gd name="connsiteY1" fmla="*/ 0 h 388248"/>
                <a:gd name="connsiteX2" fmla="*/ 519843 w 553285"/>
                <a:gd name="connsiteY2" fmla="*/ 141374 h 388248"/>
                <a:gd name="connsiteX3" fmla="*/ 114152 w 553285"/>
                <a:gd name="connsiteY3" fmla="*/ 384513 h 388248"/>
                <a:gd name="connsiteX4" fmla="*/ 0 w 553285"/>
                <a:gd name="connsiteY4" fmla="*/ 278440 h 388248"/>
                <a:gd name="connsiteX0" fmla="*/ 5980 w 559265"/>
                <a:gd name="connsiteY0" fmla="*/ 278440 h 388248"/>
                <a:gd name="connsiteX1" fmla="*/ 532025 w 559265"/>
                <a:gd name="connsiteY1" fmla="*/ 0 h 388248"/>
                <a:gd name="connsiteX2" fmla="*/ 525823 w 559265"/>
                <a:gd name="connsiteY2" fmla="*/ 141374 h 388248"/>
                <a:gd name="connsiteX3" fmla="*/ 120132 w 559265"/>
                <a:gd name="connsiteY3" fmla="*/ 384513 h 388248"/>
                <a:gd name="connsiteX4" fmla="*/ 5980 w 559265"/>
                <a:gd name="connsiteY4" fmla="*/ 278440 h 38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265" h="388248">
                  <a:moveTo>
                    <a:pt x="5980" y="278440"/>
                  </a:moveTo>
                  <a:lnTo>
                    <a:pt x="532025" y="0"/>
                  </a:lnTo>
                  <a:cubicBezTo>
                    <a:pt x="558170" y="36246"/>
                    <a:pt x="579860" y="112055"/>
                    <a:pt x="525823" y="141374"/>
                  </a:cubicBezTo>
                  <a:cubicBezTo>
                    <a:pt x="467980" y="213045"/>
                    <a:pt x="180488" y="418353"/>
                    <a:pt x="120132" y="384513"/>
                  </a:cubicBezTo>
                  <a:cubicBezTo>
                    <a:pt x="89292" y="397868"/>
                    <a:pt x="-27525" y="331346"/>
                    <a:pt x="5980" y="278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1134531D-3391-4C1F-84C0-D05A65454028}"/>
                </a:ext>
              </a:extLst>
            </p:cNvPr>
            <p:cNvSpPr/>
            <p:nvPr/>
          </p:nvSpPr>
          <p:spPr>
            <a:xfrm rot="1024372">
              <a:off x="5347797" y="2516409"/>
              <a:ext cx="436177" cy="451936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  <a:gd name="connsiteX0" fmla="*/ 0 w 559929"/>
                <a:gd name="connsiteY0" fmla="*/ 278440 h 421284"/>
                <a:gd name="connsiteX1" fmla="*/ 526045 w 559929"/>
                <a:gd name="connsiteY1" fmla="*/ 0 h 421284"/>
                <a:gd name="connsiteX2" fmla="*/ 521185 w 559929"/>
                <a:gd name="connsiteY2" fmla="*/ 253888 h 421284"/>
                <a:gd name="connsiteX3" fmla="*/ 97328 w 559929"/>
                <a:gd name="connsiteY3" fmla="*/ 416251 h 421284"/>
                <a:gd name="connsiteX4" fmla="*/ 0 w 559929"/>
                <a:gd name="connsiteY4" fmla="*/ 278440 h 421284"/>
                <a:gd name="connsiteX0" fmla="*/ 0 w 569503"/>
                <a:gd name="connsiteY0" fmla="*/ 278440 h 421284"/>
                <a:gd name="connsiteX1" fmla="*/ 526045 w 569503"/>
                <a:gd name="connsiteY1" fmla="*/ 0 h 421284"/>
                <a:gd name="connsiteX2" fmla="*/ 521185 w 569503"/>
                <a:gd name="connsiteY2" fmla="*/ 253888 h 421284"/>
                <a:gd name="connsiteX3" fmla="*/ 97328 w 569503"/>
                <a:gd name="connsiteY3" fmla="*/ 416251 h 421284"/>
                <a:gd name="connsiteX4" fmla="*/ 0 w 569503"/>
                <a:gd name="connsiteY4" fmla="*/ 278440 h 421284"/>
                <a:gd name="connsiteX0" fmla="*/ 0 w 568636"/>
                <a:gd name="connsiteY0" fmla="*/ 278440 h 419293"/>
                <a:gd name="connsiteX1" fmla="*/ 526045 w 568636"/>
                <a:gd name="connsiteY1" fmla="*/ 0 h 419293"/>
                <a:gd name="connsiteX2" fmla="*/ 519843 w 568636"/>
                <a:gd name="connsiteY2" fmla="*/ 141374 h 419293"/>
                <a:gd name="connsiteX3" fmla="*/ 97328 w 568636"/>
                <a:gd name="connsiteY3" fmla="*/ 416251 h 419293"/>
                <a:gd name="connsiteX4" fmla="*/ 0 w 568636"/>
                <a:gd name="connsiteY4" fmla="*/ 278440 h 419293"/>
                <a:gd name="connsiteX0" fmla="*/ 0 w 568636"/>
                <a:gd name="connsiteY0" fmla="*/ 278440 h 419536"/>
                <a:gd name="connsiteX1" fmla="*/ 526045 w 568636"/>
                <a:gd name="connsiteY1" fmla="*/ 0 h 419536"/>
                <a:gd name="connsiteX2" fmla="*/ 519843 w 568636"/>
                <a:gd name="connsiteY2" fmla="*/ 141374 h 419536"/>
                <a:gd name="connsiteX3" fmla="*/ 97328 w 568636"/>
                <a:gd name="connsiteY3" fmla="*/ 416251 h 419536"/>
                <a:gd name="connsiteX4" fmla="*/ 0 w 568636"/>
                <a:gd name="connsiteY4" fmla="*/ 278440 h 419536"/>
                <a:gd name="connsiteX0" fmla="*/ 0 w 553285"/>
                <a:gd name="connsiteY0" fmla="*/ 278440 h 419536"/>
                <a:gd name="connsiteX1" fmla="*/ 526045 w 553285"/>
                <a:gd name="connsiteY1" fmla="*/ 0 h 419536"/>
                <a:gd name="connsiteX2" fmla="*/ 519843 w 553285"/>
                <a:gd name="connsiteY2" fmla="*/ 141374 h 419536"/>
                <a:gd name="connsiteX3" fmla="*/ 97328 w 553285"/>
                <a:gd name="connsiteY3" fmla="*/ 416251 h 419536"/>
                <a:gd name="connsiteX4" fmla="*/ 0 w 553285"/>
                <a:gd name="connsiteY4" fmla="*/ 278440 h 419536"/>
                <a:gd name="connsiteX0" fmla="*/ 0 w 553285"/>
                <a:gd name="connsiteY0" fmla="*/ 278440 h 388248"/>
                <a:gd name="connsiteX1" fmla="*/ 526045 w 553285"/>
                <a:gd name="connsiteY1" fmla="*/ 0 h 388248"/>
                <a:gd name="connsiteX2" fmla="*/ 519843 w 553285"/>
                <a:gd name="connsiteY2" fmla="*/ 141374 h 388248"/>
                <a:gd name="connsiteX3" fmla="*/ 114152 w 553285"/>
                <a:gd name="connsiteY3" fmla="*/ 384513 h 388248"/>
                <a:gd name="connsiteX4" fmla="*/ 0 w 553285"/>
                <a:gd name="connsiteY4" fmla="*/ 278440 h 388248"/>
                <a:gd name="connsiteX0" fmla="*/ 5980 w 559265"/>
                <a:gd name="connsiteY0" fmla="*/ 278440 h 388248"/>
                <a:gd name="connsiteX1" fmla="*/ 532025 w 559265"/>
                <a:gd name="connsiteY1" fmla="*/ 0 h 388248"/>
                <a:gd name="connsiteX2" fmla="*/ 525823 w 559265"/>
                <a:gd name="connsiteY2" fmla="*/ 141374 h 388248"/>
                <a:gd name="connsiteX3" fmla="*/ 120132 w 559265"/>
                <a:gd name="connsiteY3" fmla="*/ 384513 h 388248"/>
                <a:gd name="connsiteX4" fmla="*/ 5980 w 559265"/>
                <a:gd name="connsiteY4" fmla="*/ 278440 h 388248"/>
                <a:gd name="connsiteX0" fmla="*/ 5980 w 535963"/>
                <a:gd name="connsiteY0" fmla="*/ 366525 h 476333"/>
                <a:gd name="connsiteX1" fmla="*/ 375439 w 535963"/>
                <a:gd name="connsiteY1" fmla="*/ 0 h 476333"/>
                <a:gd name="connsiteX2" fmla="*/ 525823 w 535963"/>
                <a:gd name="connsiteY2" fmla="*/ 229459 h 476333"/>
                <a:gd name="connsiteX3" fmla="*/ 120132 w 535963"/>
                <a:gd name="connsiteY3" fmla="*/ 472598 h 476333"/>
                <a:gd name="connsiteX4" fmla="*/ 5980 w 535963"/>
                <a:gd name="connsiteY4" fmla="*/ 366525 h 476333"/>
                <a:gd name="connsiteX0" fmla="*/ 5980 w 449722"/>
                <a:gd name="connsiteY0" fmla="*/ 366525 h 475490"/>
                <a:gd name="connsiteX1" fmla="*/ 375439 w 449722"/>
                <a:gd name="connsiteY1" fmla="*/ 0 h 475490"/>
                <a:gd name="connsiteX2" fmla="*/ 432019 w 449722"/>
                <a:gd name="connsiteY2" fmla="*/ 161949 h 475490"/>
                <a:gd name="connsiteX3" fmla="*/ 120132 w 449722"/>
                <a:gd name="connsiteY3" fmla="*/ 472598 h 475490"/>
                <a:gd name="connsiteX4" fmla="*/ 5980 w 449722"/>
                <a:gd name="connsiteY4" fmla="*/ 366525 h 475490"/>
                <a:gd name="connsiteX0" fmla="*/ 5980 w 436663"/>
                <a:gd name="connsiteY0" fmla="*/ 366525 h 475490"/>
                <a:gd name="connsiteX1" fmla="*/ 375439 w 436663"/>
                <a:gd name="connsiteY1" fmla="*/ 0 h 475490"/>
                <a:gd name="connsiteX2" fmla="*/ 432019 w 436663"/>
                <a:gd name="connsiteY2" fmla="*/ 161949 h 475490"/>
                <a:gd name="connsiteX3" fmla="*/ 120132 w 436663"/>
                <a:gd name="connsiteY3" fmla="*/ 472598 h 475490"/>
                <a:gd name="connsiteX4" fmla="*/ 5980 w 436663"/>
                <a:gd name="connsiteY4" fmla="*/ 366525 h 475490"/>
                <a:gd name="connsiteX0" fmla="*/ 5494 w 436177"/>
                <a:gd name="connsiteY0" fmla="*/ 366525 h 451936"/>
                <a:gd name="connsiteX1" fmla="*/ 374953 w 436177"/>
                <a:gd name="connsiteY1" fmla="*/ 0 h 451936"/>
                <a:gd name="connsiteX2" fmla="*/ 431533 w 436177"/>
                <a:gd name="connsiteY2" fmla="*/ 161949 h 451936"/>
                <a:gd name="connsiteX3" fmla="*/ 132264 w 436177"/>
                <a:gd name="connsiteY3" fmla="*/ 448794 h 451936"/>
                <a:gd name="connsiteX4" fmla="*/ 5494 w 436177"/>
                <a:gd name="connsiteY4" fmla="*/ 366525 h 45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77" h="451936">
                  <a:moveTo>
                    <a:pt x="5494" y="366525"/>
                  </a:moveTo>
                  <a:lnTo>
                    <a:pt x="374953" y="0"/>
                  </a:lnTo>
                  <a:cubicBezTo>
                    <a:pt x="401098" y="36246"/>
                    <a:pt x="451729" y="119774"/>
                    <a:pt x="431533" y="161949"/>
                  </a:cubicBezTo>
                  <a:cubicBezTo>
                    <a:pt x="373690" y="233620"/>
                    <a:pt x="192620" y="482634"/>
                    <a:pt x="132264" y="448794"/>
                  </a:cubicBezTo>
                  <a:cubicBezTo>
                    <a:pt x="101424" y="462149"/>
                    <a:pt x="-28011" y="419431"/>
                    <a:pt x="5494" y="366525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78E06E70-BF46-41C4-8EA7-B5D601CBB399}"/>
                </a:ext>
              </a:extLst>
            </p:cNvPr>
            <p:cNvSpPr/>
            <p:nvPr/>
          </p:nvSpPr>
          <p:spPr>
            <a:xfrm>
              <a:off x="3347474" y="2181224"/>
              <a:ext cx="2453250" cy="839541"/>
            </a:xfrm>
            <a:custGeom>
              <a:avLst/>
              <a:gdLst>
                <a:gd name="connsiteX0" fmla="*/ 0 w 476250"/>
                <a:gd name="connsiteY0" fmla="*/ 0 h 706855"/>
                <a:gd name="connsiteX1" fmla="*/ 476250 w 476250"/>
                <a:gd name="connsiteY1" fmla="*/ 0 h 706855"/>
                <a:gd name="connsiteX2" fmla="*/ 476250 w 476250"/>
                <a:gd name="connsiteY2" fmla="*/ 706855 h 706855"/>
                <a:gd name="connsiteX3" fmla="*/ 0 w 476250"/>
                <a:gd name="connsiteY3" fmla="*/ 706855 h 706855"/>
                <a:gd name="connsiteX4" fmla="*/ 0 w 476250"/>
                <a:gd name="connsiteY4" fmla="*/ 0 h 706855"/>
                <a:gd name="connsiteX0" fmla="*/ 38100 w 476250"/>
                <a:gd name="connsiteY0" fmla="*/ 0 h 773530"/>
                <a:gd name="connsiteX1" fmla="*/ 476250 w 476250"/>
                <a:gd name="connsiteY1" fmla="*/ 66675 h 773530"/>
                <a:gd name="connsiteX2" fmla="*/ 476250 w 476250"/>
                <a:gd name="connsiteY2" fmla="*/ 773530 h 773530"/>
                <a:gd name="connsiteX3" fmla="*/ 0 w 476250"/>
                <a:gd name="connsiteY3" fmla="*/ 773530 h 773530"/>
                <a:gd name="connsiteX4" fmla="*/ 38100 w 476250"/>
                <a:gd name="connsiteY4" fmla="*/ 0 h 773530"/>
                <a:gd name="connsiteX0" fmla="*/ 412885 w 851035"/>
                <a:gd name="connsiteY0" fmla="*/ 0 h 773530"/>
                <a:gd name="connsiteX1" fmla="*/ 851035 w 851035"/>
                <a:gd name="connsiteY1" fmla="*/ 66675 h 773530"/>
                <a:gd name="connsiteX2" fmla="*/ 851035 w 851035"/>
                <a:gd name="connsiteY2" fmla="*/ 773530 h 773530"/>
                <a:gd name="connsiteX3" fmla="*/ 374785 w 851035"/>
                <a:gd name="connsiteY3" fmla="*/ 773530 h 773530"/>
                <a:gd name="connsiteX4" fmla="*/ 412885 w 851035"/>
                <a:gd name="connsiteY4" fmla="*/ 0 h 773530"/>
                <a:gd name="connsiteX0" fmla="*/ 1195387 w 1633537"/>
                <a:gd name="connsiteY0" fmla="*/ 0 h 773530"/>
                <a:gd name="connsiteX1" fmla="*/ 1633537 w 1633537"/>
                <a:gd name="connsiteY1" fmla="*/ 66675 h 773530"/>
                <a:gd name="connsiteX2" fmla="*/ 1633537 w 1633537"/>
                <a:gd name="connsiteY2" fmla="*/ 773530 h 773530"/>
                <a:gd name="connsiteX3" fmla="*/ 0 w 1633537"/>
                <a:gd name="connsiteY3" fmla="*/ 754480 h 773530"/>
                <a:gd name="connsiteX4" fmla="*/ 1195387 w 1633537"/>
                <a:gd name="connsiteY4" fmla="*/ 0 h 773530"/>
                <a:gd name="connsiteX0" fmla="*/ 1195387 w 2433637"/>
                <a:gd name="connsiteY0" fmla="*/ 0 h 773530"/>
                <a:gd name="connsiteX1" fmla="*/ 2433637 w 2433637"/>
                <a:gd name="connsiteY1" fmla="*/ 409575 h 773530"/>
                <a:gd name="connsiteX2" fmla="*/ 1633537 w 2433637"/>
                <a:gd name="connsiteY2" fmla="*/ 773530 h 773530"/>
                <a:gd name="connsiteX3" fmla="*/ 0 w 2433637"/>
                <a:gd name="connsiteY3" fmla="*/ 754480 h 773530"/>
                <a:gd name="connsiteX4" fmla="*/ 1195387 w 2433637"/>
                <a:gd name="connsiteY4" fmla="*/ 0 h 773530"/>
                <a:gd name="connsiteX0" fmla="*/ 1195387 w 2433637"/>
                <a:gd name="connsiteY0" fmla="*/ 0 h 773530"/>
                <a:gd name="connsiteX1" fmla="*/ 2433637 w 2433637"/>
                <a:gd name="connsiteY1" fmla="*/ 409575 h 773530"/>
                <a:gd name="connsiteX2" fmla="*/ 1633537 w 2433637"/>
                <a:gd name="connsiteY2" fmla="*/ 773530 h 773530"/>
                <a:gd name="connsiteX3" fmla="*/ 0 w 2433637"/>
                <a:gd name="connsiteY3" fmla="*/ 725905 h 773530"/>
                <a:gd name="connsiteX4" fmla="*/ 1195387 w 2433637"/>
                <a:gd name="connsiteY4" fmla="*/ 0 h 773530"/>
                <a:gd name="connsiteX0" fmla="*/ 1195387 w 2433637"/>
                <a:gd name="connsiteY0" fmla="*/ 0 h 725905"/>
                <a:gd name="connsiteX1" fmla="*/ 2433637 w 2433637"/>
                <a:gd name="connsiteY1" fmla="*/ 409575 h 725905"/>
                <a:gd name="connsiteX2" fmla="*/ 0 w 2433637"/>
                <a:gd name="connsiteY2" fmla="*/ 725905 h 725905"/>
                <a:gd name="connsiteX3" fmla="*/ 1195387 w 2433637"/>
                <a:gd name="connsiteY3" fmla="*/ 0 h 725905"/>
                <a:gd name="connsiteX0" fmla="*/ 1195983 w 2434233"/>
                <a:gd name="connsiteY0" fmla="*/ 0 h 725905"/>
                <a:gd name="connsiteX1" fmla="*/ 2434233 w 2434233"/>
                <a:gd name="connsiteY1" fmla="*/ 409575 h 725905"/>
                <a:gd name="connsiteX2" fmla="*/ 596 w 2434233"/>
                <a:gd name="connsiteY2" fmla="*/ 725905 h 725905"/>
                <a:gd name="connsiteX3" fmla="*/ 1195983 w 2434233"/>
                <a:gd name="connsiteY3" fmla="*/ 0 h 725905"/>
                <a:gd name="connsiteX0" fmla="*/ 1215000 w 2453250"/>
                <a:gd name="connsiteY0" fmla="*/ 0 h 721142"/>
                <a:gd name="connsiteX1" fmla="*/ 2453250 w 2453250"/>
                <a:gd name="connsiteY1" fmla="*/ 409575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839541"/>
                <a:gd name="connsiteX1" fmla="*/ 2453250 w 2453250"/>
                <a:gd name="connsiteY1" fmla="*/ 395288 h 839541"/>
                <a:gd name="connsiteX2" fmla="*/ 563 w 2453250"/>
                <a:gd name="connsiteY2" fmla="*/ 721142 h 839541"/>
                <a:gd name="connsiteX3" fmla="*/ 1215000 w 2453250"/>
                <a:gd name="connsiteY3" fmla="*/ 0 h 83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250" h="839541">
                  <a:moveTo>
                    <a:pt x="1215000" y="0"/>
                  </a:moveTo>
                  <a:cubicBezTo>
                    <a:pt x="1670612" y="279400"/>
                    <a:pt x="2040500" y="263525"/>
                    <a:pt x="2453250" y="395288"/>
                  </a:cubicBezTo>
                  <a:cubicBezTo>
                    <a:pt x="1883338" y="875381"/>
                    <a:pt x="475225" y="936374"/>
                    <a:pt x="563" y="721142"/>
                  </a:cubicBezTo>
                  <a:cubicBezTo>
                    <a:pt x="-15312" y="649036"/>
                    <a:pt x="302187" y="729330"/>
                    <a:pt x="1215000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FE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1FF74E-E6C5-43FF-B7D0-163EC33BCB21}"/>
                </a:ext>
              </a:extLst>
            </p:cNvPr>
            <p:cNvSpPr/>
            <p:nvPr/>
          </p:nvSpPr>
          <p:spPr>
            <a:xfrm>
              <a:off x="4178300" y="2232025"/>
              <a:ext cx="390525" cy="796925"/>
            </a:xfrm>
            <a:custGeom>
              <a:avLst/>
              <a:gdLst>
                <a:gd name="connsiteX0" fmla="*/ 390525 w 390525"/>
                <a:gd name="connsiteY0" fmla="*/ 0 h 796925"/>
                <a:gd name="connsiteX1" fmla="*/ 320675 w 390525"/>
                <a:gd name="connsiteY1" fmla="*/ 273050 h 796925"/>
                <a:gd name="connsiteX2" fmla="*/ 203200 w 390525"/>
                <a:gd name="connsiteY2" fmla="*/ 463550 h 796925"/>
                <a:gd name="connsiteX3" fmla="*/ 63500 w 390525"/>
                <a:gd name="connsiteY3" fmla="*/ 685800 h 796925"/>
                <a:gd name="connsiteX4" fmla="*/ 0 w 390525"/>
                <a:gd name="connsiteY4" fmla="*/ 796925 h 796925"/>
                <a:gd name="connsiteX5" fmla="*/ 0 w 390525"/>
                <a:gd name="connsiteY5" fmla="*/ 796925 h 79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796925">
                  <a:moveTo>
                    <a:pt x="390525" y="0"/>
                  </a:moveTo>
                  <a:cubicBezTo>
                    <a:pt x="371210" y="97896"/>
                    <a:pt x="351896" y="195792"/>
                    <a:pt x="320675" y="273050"/>
                  </a:cubicBezTo>
                  <a:cubicBezTo>
                    <a:pt x="289454" y="350308"/>
                    <a:pt x="246063" y="394758"/>
                    <a:pt x="203200" y="463550"/>
                  </a:cubicBezTo>
                  <a:cubicBezTo>
                    <a:pt x="160337" y="532342"/>
                    <a:pt x="97367" y="630238"/>
                    <a:pt x="63500" y="685800"/>
                  </a:cubicBezTo>
                  <a:cubicBezTo>
                    <a:pt x="29633" y="741362"/>
                    <a:pt x="0" y="796925"/>
                    <a:pt x="0" y="796925"/>
                  </a:cubicBezTo>
                  <a:lnTo>
                    <a:pt x="0" y="796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3FEBFF-21EB-4A05-BC3A-B04ADE6AE131}"/>
                </a:ext>
              </a:extLst>
            </p:cNvPr>
            <p:cNvSpPr/>
            <p:nvPr/>
          </p:nvSpPr>
          <p:spPr>
            <a:xfrm rot="201163">
              <a:off x="4561418" y="2188944"/>
              <a:ext cx="207875" cy="794456"/>
            </a:xfrm>
            <a:custGeom>
              <a:avLst/>
              <a:gdLst>
                <a:gd name="connsiteX0" fmla="*/ 355600 w 563475"/>
                <a:gd name="connsiteY0" fmla="*/ 0 h 804167"/>
                <a:gd name="connsiteX1" fmla="*/ 415925 w 563475"/>
                <a:gd name="connsiteY1" fmla="*/ 279400 h 804167"/>
                <a:gd name="connsiteX2" fmla="*/ 476250 w 563475"/>
                <a:gd name="connsiteY2" fmla="*/ 581025 h 804167"/>
                <a:gd name="connsiteX3" fmla="*/ 536575 w 563475"/>
                <a:gd name="connsiteY3" fmla="*/ 787400 h 804167"/>
                <a:gd name="connsiteX4" fmla="*/ 0 w 563475"/>
                <a:gd name="connsiteY4" fmla="*/ 130175 h 804167"/>
                <a:gd name="connsiteX0" fmla="*/ 0 w 207875"/>
                <a:gd name="connsiteY0" fmla="*/ 0 h 804167"/>
                <a:gd name="connsiteX1" fmla="*/ 60325 w 207875"/>
                <a:gd name="connsiteY1" fmla="*/ 279400 h 804167"/>
                <a:gd name="connsiteX2" fmla="*/ 120650 w 207875"/>
                <a:gd name="connsiteY2" fmla="*/ 581025 h 804167"/>
                <a:gd name="connsiteX3" fmla="*/ 180975 w 207875"/>
                <a:gd name="connsiteY3" fmla="*/ 787400 h 80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875" h="804167">
                  <a:moveTo>
                    <a:pt x="0" y="0"/>
                  </a:moveTo>
                  <a:cubicBezTo>
                    <a:pt x="20108" y="91281"/>
                    <a:pt x="40217" y="182563"/>
                    <a:pt x="60325" y="279400"/>
                  </a:cubicBezTo>
                  <a:cubicBezTo>
                    <a:pt x="80433" y="376238"/>
                    <a:pt x="100542" y="496358"/>
                    <a:pt x="120650" y="581025"/>
                  </a:cubicBezTo>
                  <a:cubicBezTo>
                    <a:pt x="140758" y="665692"/>
                    <a:pt x="260350" y="862542"/>
                    <a:pt x="180975" y="7874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32B3A9-B34F-4FB3-9BDF-2AF8CB64CAE8}"/>
                </a:ext>
              </a:extLst>
            </p:cNvPr>
            <p:cNvSpPr/>
            <p:nvPr/>
          </p:nvSpPr>
          <p:spPr>
            <a:xfrm>
              <a:off x="4594225" y="2219325"/>
              <a:ext cx="742950" cy="631825"/>
            </a:xfrm>
            <a:custGeom>
              <a:avLst/>
              <a:gdLst>
                <a:gd name="connsiteX0" fmla="*/ 0 w 742950"/>
                <a:gd name="connsiteY0" fmla="*/ 0 h 631825"/>
                <a:gd name="connsiteX1" fmla="*/ 231775 w 742950"/>
                <a:gd name="connsiteY1" fmla="*/ 247650 h 631825"/>
                <a:gd name="connsiteX2" fmla="*/ 514350 w 742950"/>
                <a:gd name="connsiteY2" fmla="*/ 463550 h 631825"/>
                <a:gd name="connsiteX3" fmla="*/ 742950 w 742950"/>
                <a:gd name="connsiteY3" fmla="*/ 631825 h 631825"/>
                <a:gd name="connsiteX4" fmla="*/ 742950 w 742950"/>
                <a:gd name="connsiteY4" fmla="*/ 631825 h 63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631825">
                  <a:moveTo>
                    <a:pt x="0" y="0"/>
                  </a:moveTo>
                  <a:cubicBezTo>
                    <a:pt x="73025" y="85196"/>
                    <a:pt x="146050" y="170392"/>
                    <a:pt x="231775" y="247650"/>
                  </a:cubicBezTo>
                  <a:cubicBezTo>
                    <a:pt x="317500" y="324908"/>
                    <a:pt x="429154" y="399521"/>
                    <a:pt x="514350" y="463550"/>
                  </a:cubicBezTo>
                  <a:cubicBezTo>
                    <a:pt x="599546" y="527579"/>
                    <a:pt x="742950" y="631825"/>
                    <a:pt x="742950" y="631825"/>
                  </a:cubicBezTo>
                  <a:lnTo>
                    <a:pt x="742950" y="6318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3136A4-1B03-462E-87BB-4D41B3E75C0E}"/>
                </a:ext>
              </a:extLst>
            </p:cNvPr>
            <p:cNvSpPr/>
            <p:nvPr/>
          </p:nvSpPr>
          <p:spPr>
            <a:xfrm>
              <a:off x="3660775" y="2203450"/>
              <a:ext cx="898525" cy="803275"/>
            </a:xfrm>
            <a:custGeom>
              <a:avLst/>
              <a:gdLst>
                <a:gd name="connsiteX0" fmla="*/ 898525 w 898525"/>
                <a:gd name="connsiteY0" fmla="*/ 0 h 803275"/>
                <a:gd name="connsiteX1" fmla="*/ 336550 w 898525"/>
                <a:gd name="connsiteY1" fmla="*/ 565150 h 803275"/>
                <a:gd name="connsiteX2" fmla="*/ 0 w 898525"/>
                <a:gd name="connsiteY2" fmla="*/ 803275 h 803275"/>
                <a:gd name="connsiteX3" fmla="*/ 0 w 898525"/>
                <a:gd name="connsiteY3" fmla="*/ 803275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525" h="803275">
                  <a:moveTo>
                    <a:pt x="898525" y="0"/>
                  </a:moveTo>
                  <a:cubicBezTo>
                    <a:pt x="692414" y="215635"/>
                    <a:pt x="486304" y="431271"/>
                    <a:pt x="336550" y="565150"/>
                  </a:cubicBezTo>
                  <a:cubicBezTo>
                    <a:pt x="186796" y="699029"/>
                    <a:pt x="0" y="803275"/>
                    <a:pt x="0" y="803275"/>
                  </a:cubicBezTo>
                  <a:lnTo>
                    <a:pt x="0" y="8032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988273-21C0-42DE-9DB0-DE8CB0DDE25E}"/>
              </a:ext>
            </a:extLst>
          </p:cNvPr>
          <p:cNvGrpSpPr/>
          <p:nvPr/>
        </p:nvGrpSpPr>
        <p:grpSpPr>
          <a:xfrm>
            <a:off x="-39119" y="4323071"/>
            <a:ext cx="2335809" cy="1455156"/>
            <a:chOff x="2733732" y="3787991"/>
            <a:chExt cx="2645797" cy="16482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E3DCB3-45D7-419D-9421-26B9DEC6901D}"/>
                </a:ext>
              </a:extLst>
            </p:cNvPr>
            <p:cNvGrpSpPr/>
            <p:nvPr/>
          </p:nvGrpSpPr>
          <p:grpSpPr>
            <a:xfrm>
              <a:off x="2733732" y="3787991"/>
              <a:ext cx="2645797" cy="1648271"/>
              <a:chOff x="2733732" y="3787991"/>
              <a:chExt cx="2645797" cy="164827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0B5F169-0BBC-4D00-97C7-FA98B7A10EBD}"/>
                  </a:ext>
                </a:extLst>
              </p:cNvPr>
              <p:cNvSpPr/>
              <p:nvPr/>
            </p:nvSpPr>
            <p:spPr>
              <a:xfrm rot="20077457">
                <a:off x="3233679" y="5028556"/>
                <a:ext cx="1238121" cy="98437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8DBD9FD-CE02-442C-AA9C-FE17E167246A}"/>
                  </a:ext>
                </a:extLst>
              </p:cNvPr>
              <p:cNvSpPr/>
              <p:nvPr/>
            </p:nvSpPr>
            <p:spPr>
              <a:xfrm rot="21282271">
                <a:off x="3733507" y="4887281"/>
                <a:ext cx="1375663" cy="108880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2B70E8E-EA53-4B2A-AE82-441A94EB3CD2}"/>
                  </a:ext>
                </a:extLst>
              </p:cNvPr>
              <p:cNvSpPr/>
              <p:nvPr/>
            </p:nvSpPr>
            <p:spPr>
              <a:xfrm rot="2450091">
                <a:off x="3458621" y="4742485"/>
                <a:ext cx="1920908" cy="96724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2C5F8F2-17C4-45CD-B2DD-9B0104F78A5A}"/>
                  </a:ext>
                </a:extLst>
              </p:cNvPr>
              <p:cNvSpPr/>
              <p:nvPr/>
            </p:nvSpPr>
            <p:spPr>
              <a:xfrm rot="15688193">
                <a:off x="2703863" y="4788980"/>
                <a:ext cx="1033241" cy="120842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22C687C-6F89-4C21-9A22-F4CC71503C81}"/>
                  </a:ext>
                </a:extLst>
              </p:cNvPr>
              <p:cNvSpPr/>
              <p:nvPr/>
            </p:nvSpPr>
            <p:spPr>
              <a:xfrm rot="20079761">
                <a:off x="4312253" y="5331597"/>
                <a:ext cx="641479" cy="78129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43">
                <a:extLst>
                  <a:ext uri="{FF2B5EF4-FFF2-40B4-BE49-F238E27FC236}">
                    <a16:creationId xmlns:a16="http://schemas.microsoft.com/office/drawing/2014/main" id="{463957E5-69F5-4507-8A5B-DE3200FD5AE0}"/>
                  </a:ext>
                </a:extLst>
              </p:cNvPr>
              <p:cNvSpPr/>
              <p:nvPr/>
            </p:nvSpPr>
            <p:spPr>
              <a:xfrm rot="3044555">
                <a:off x="3193977" y="4038396"/>
                <a:ext cx="1648271" cy="1147462"/>
              </a:xfrm>
              <a:custGeom>
                <a:avLst/>
                <a:gdLst>
                  <a:gd name="connsiteX0" fmla="*/ 0 w 1718157"/>
                  <a:gd name="connsiteY0" fmla="*/ 0 h 811518"/>
                  <a:gd name="connsiteX1" fmla="*/ 1718157 w 1718157"/>
                  <a:gd name="connsiteY1" fmla="*/ 0 h 811518"/>
                  <a:gd name="connsiteX2" fmla="*/ 1718157 w 1718157"/>
                  <a:gd name="connsiteY2" fmla="*/ 811518 h 811518"/>
                  <a:gd name="connsiteX3" fmla="*/ 0 w 1718157"/>
                  <a:gd name="connsiteY3" fmla="*/ 811518 h 811518"/>
                  <a:gd name="connsiteX4" fmla="*/ 0 w 1718157"/>
                  <a:gd name="connsiteY4" fmla="*/ 0 h 811518"/>
                  <a:gd name="connsiteX0" fmla="*/ 323192 w 1718157"/>
                  <a:gd name="connsiteY0" fmla="*/ 296931 h 811518"/>
                  <a:gd name="connsiteX1" fmla="*/ 1718157 w 1718157"/>
                  <a:gd name="connsiteY1" fmla="*/ 0 h 811518"/>
                  <a:gd name="connsiteX2" fmla="*/ 1718157 w 1718157"/>
                  <a:gd name="connsiteY2" fmla="*/ 811518 h 811518"/>
                  <a:gd name="connsiteX3" fmla="*/ 0 w 1718157"/>
                  <a:gd name="connsiteY3" fmla="*/ 811518 h 811518"/>
                  <a:gd name="connsiteX4" fmla="*/ 323192 w 1718157"/>
                  <a:gd name="connsiteY4" fmla="*/ 296931 h 811518"/>
                  <a:gd name="connsiteX0" fmla="*/ 296387 w 1691352"/>
                  <a:gd name="connsiteY0" fmla="*/ 296931 h 811518"/>
                  <a:gd name="connsiteX1" fmla="*/ 1691352 w 1691352"/>
                  <a:gd name="connsiteY1" fmla="*/ 0 h 811518"/>
                  <a:gd name="connsiteX2" fmla="*/ 1691352 w 1691352"/>
                  <a:gd name="connsiteY2" fmla="*/ 811518 h 811518"/>
                  <a:gd name="connsiteX3" fmla="*/ 0 w 1691352"/>
                  <a:gd name="connsiteY3" fmla="*/ 808823 h 811518"/>
                  <a:gd name="connsiteX4" fmla="*/ 296387 w 1691352"/>
                  <a:gd name="connsiteY4" fmla="*/ 296931 h 811518"/>
                  <a:gd name="connsiteX0" fmla="*/ 296387 w 1702358"/>
                  <a:gd name="connsiteY0" fmla="*/ 296931 h 808823"/>
                  <a:gd name="connsiteX1" fmla="*/ 1691352 w 1702358"/>
                  <a:gd name="connsiteY1" fmla="*/ 0 h 808823"/>
                  <a:gd name="connsiteX2" fmla="*/ 1702358 w 1702358"/>
                  <a:gd name="connsiteY2" fmla="*/ 517080 h 808823"/>
                  <a:gd name="connsiteX3" fmla="*/ 0 w 1702358"/>
                  <a:gd name="connsiteY3" fmla="*/ 808823 h 808823"/>
                  <a:gd name="connsiteX4" fmla="*/ 296387 w 1702358"/>
                  <a:gd name="connsiteY4" fmla="*/ 296931 h 808823"/>
                  <a:gd name="connsiteX0" fmla="*/ 296387 w 1811102"/>
                  <a:gd name="connsiteY0" fmla="*/ 272871 h 784763"/>
                  <a:gd name="connsiteX1" fmla="*/ 1811102 w 1811102"/>
                  <a:gd name="connsiteY1" fmla="*/ 0 h 784763"/>
                  <a:gd name="connsiteX2" fmla="*/ 1702358 w 1811102"/>
                  <a:gd name="connsiteY2" fmla="*/ 493020 h 784763"/>
                  <a:gd name="connsiteX3" fmla="*/ 0 w 1811102"/>
                  <a:gd name="connsiteY3" fmla="*/ 784763 h 784763"/>
                  <a:gd name="connsiteX4" fmla="*/ 296387 w 1811102"/>
                  <a:gd name="connsiteY4" fmla="*/ 272871 h 784763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702358 w 1816019"/>
                  <a:gd name="connsiteY2" fmla="*/ 489002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542746 w 1816019"/>
                  <a:gd name="connsiteY2" fmla="*/ 292953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542746 w 1816019"/>
                  <a:gd name="connsiteY2" fmla="*/ 292953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621041"/>
                  <a:gd name="connsiteY0" fmla="*/ 592217 h 1104109"/>
                  <a:gd name="connsiteX1" fmla="*/ 1621041 w 1621041"/>
                  <a:gd name="connsiteY1" fmla="*/ 0 h 1104109"/>
                  <a:gd name="connsiteX2" fmla="*/ 1542746 w 1621041"/>
                  <a:gd name="connsiteY2" fmla="*/ 616317 h 1104109"/>
                  <a:gd name="connsiteX3" fmla="*/ 0 w 1621041"/>
                  <a:gd name="connsiteY3" fmla="*/ 1104109 h 1104109"/>
                  <a:gd name="connsiteX4" fmla="*/ 296387 w 1621041"/>
                  <a:gd name="connsiteY4" fmla="*/ 592217 h 1104109"/>
                  <a:gd name="connsiteX0" fmla="*/ 296387 w 1621041"/>
                  <a:gd name="connsiteY0" fmla="*/ 592217 h 1104109"/>
                  <a:gd name="connsiteX1" fmla="*/ 1621041 w 1621041"/>
                  <a:gd name="connsiteY1" fmla="*/ 0 h 1104109"/>
                  <a:gd name="connsiteX2" fmla="*/ 1542746 w 1621041"/>
                  <a:gd name="connsiteY2" fmla="*/ 616317 h 1104109"/>
                  <a:gd name="connsiteX3" fmla="*/ 0 w 1621041"/>
                  <a:gd name="connsiteY3" fmla="*/ 1104109 h 1104109"/>
                  <a:gd name="connsiteX4" fmla="*/ 296387 w 1621041"/>
                  <a:gd name="connsiteY4" fmla="*/ 592217 h 1104109"/>
                  <a:gd name="connsiteX0" fmla="*/ 261969 w 1586623"/>
                  <a:gd name="connsiteY0" fmla="*/ 592217 h 1132237"/>
                  <a:gd name="connsiteX1" fmla="*/ 1586623 w 1586623"/>
                  <a:gd name="connsiteY1" fmla="*/ 0 h 1132237"/>
                  <a:gd name="connsiteX2" fmla="*/ 1508328 w 1586623"/>
                  <a:gd name="connsiteY2" fmla="*/ 616317 h 1132237"/>
                  <a:gd name="connsiteX3" fmla="*/ 0 w 1586623"/>
                  <a:gd name="connsiteY3" fmla="*/ 1132237 h 1132237"/>
                  <a:gd name="connsiteX4" fmla="*/ 261969 w 1586623"/>
                  <a:gd name="connsiteY4" fmla="*/ 592217 h 1132237"/>
                  <a:gd name="connsiteX0" fmla="*/ 323617 w 1648271"/>
                  <a:gd name="connsiteY0" fmla="*/ 592217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23617 w 1648271"/>
                  <a:gd name="connsiteY4" fmla="*/ 592217 h 1147462"/>
                  <a:gd name="connsiteX0" fmla="*/ 337893 w 1648271"/>
                  <a:gd name="connsiteY0" fmla="*/ 554679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7893 w 1648271"/>
                  <a:gd name="connsiteY4" fmla="*/ 554679 h 1147462"/>
                  <a:gd name="connsiteX0" fmla="*/ 330281 w 1648271"/>
                  <a:gd name="connsiteY0" fmla="*/ 523855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0281 w 1648271"/>
                  <a:gd name="connsiteY4" fmla="*/ 523855 h 1147462"/>
                  <a:gd name="connsiteX0" fmla="*/ 330281 w 1648271"/>
                  <a:gd name="connsiteY0" fmla="*/ 523855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0281 w 1648271"/>
                  <a:gd name="connsiteY4" fmla="*/ 523855 h 114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8271" h="1147462">
                    <a:moveTo>
                      <a:pt x="330281" y="523855"/>
                    </a:moveTo>
                    <a:cubicBezTo>
                      <a:pt x="821950" y="465818"/>
                      <a:pt x="1449444" y="412174"/>
                      <a:pt x="1648271" y="0"/>
                    </a:cubicBezTo>
                    <a:lnTo>
                      <a:pt x="1569976" y="616317"/>
                    </a:lnTo>
                    <a:cubicBezTo>
                      <a:pt x="1417828" y="1148649"/>
                      <a:pt x="514249" y="984865"/>
                      <a:pt x="0" y="1147462"/>
                    </a:cubicBezTo>
                    <a:lnTo>
                      <a:pt x="330281" y="523855"/>
                    </a:lnTo>
                    <a:close/>
                  </a:path>
                </a:pathLst>
              </a:custGeom>
              <a:solidFill>
                <a:srgbClr val="F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57037E-0449-49DA-9944-06DBB0B44F8A}"/>
                  </a:ext>
                </a:extLst>
              </p:cNvPr>
              <p:cNvSpPr/>
              <p:nvPr/>
            </p:nvSpPr>
            <p:spPr>
              <a:xfrm>
                <a:off x="3778250" y="4298950"/>
                <a:ext cx="317500" cy="279400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64602BF-28DF-4A3C-A3DD-ECB27E36CA6F}"/>
                  </a:ext>
                </a:extLst>
              </p:cNvPr>
              <p:cNvSpPr/>
              <p:nvPr/>
            </p:nvSpPr>
            <p:spPr>
              <a:xfrm rot="2450091">
                <a:off x="2733732" y="4923398"/>
                <a:ext cx="2064422" cy="114858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60DC8BB-2812-41CB-BC1B-FC17ECDE3B33}"/>
                  </a:ext>
                </a:extLst>
              </p:cNvPr>
              <p:cNvSpPr/>
              <p:nvPr/>
            </p:nvSpPr>
            <p:spPr>
              <a:xfrm rot="21282271">
                <a:off x="3150629" y="5235451"/>
                <a:ext cx="1375663" cy="108880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18FD13-1063-49D2-A40D-D386EFF6BA65}"/>
                  </a:ext>
                </a:extLst>
              </p:cNvPr>
              <p:cNvSpPr/>
              <p:nvPr/>
            </p:nvSpPr>
            <p:spPr>
              <a:xfrm>
                <a:off x="3835970" y="4495677"/>
                <a:ext cx="184841" cy="162660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125E42F-25B0-42B3-903B-04FB1E21FA20}"/>
                  </a:ext>
                </a:extLst>
              </p:cNvPr>
              <p:cNvSpPr/>
              <p:nvPr/>
            </p:nvSpPr>
            <p:spPr>
              <a:xfrm>
                <a:off x="4104496" y="4716815"/>
                <a:ext cx="384243" cy="272227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E1EED4-0636-43AC-AB3A-5B64D28F96BE}"/>
                </a:ext>
              </a:extLst>
            </p:cNvPr>
            <p:cNvSpPr/>
            <p:nvPr/>
          </p:nvSpPr>
          <p:spPr>
            <a:xfrm>
              <a:off x="4518102" y="4902200"/>
              <a:ext cx="352347" cy="222121"/>
            </a:xfrm>
            <a:custGeom>
              <a:avLst/>
              <a:gdLst>
                <a:gd name="connsiteX0" fmla="*/ 431584 w 431584"/>
                <a:gd name="connsiteY0" fmla="*/ 0 h 273650"/>
                <a:gd name="connsiteX1" fmla="*/ 37884 w 431584"/>
                <a:gd name="connsiteY1" fmla="*/ 247650 h 273650"/>
                <a:gd name="connsiteX2" fmla="*/ 37884 w 431584"/>
                <a:gd name="connsiteY2" fmla="*/ 254000 h 2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584" h="273650">
                  <a:moveTo>
                    <a:pt x="431584" y="0"/>
                  </a:moveTo>
                  <a:lnTo>
                    <a:pt x="37884" y="247650"/>
                  </a:lnTo>
                  <a:cubicBezTo>
                    <a:pt x="-27733" y="289983"/>
                    <a:pt x="5075" y="271991"/>
                    <a:pt x="37884" y="254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6B9E2CA-473B-4FFE-A819-96EB3EAB9EA1}"/>
                </a:ext>
              </a:extLst>
            </p:cNvPr>
            <p:cNvSpPr/>
            <p:nvPr/>
          </p:nvSpPr>
          <p:spPr>
            <a:xfrm rot="1102767">
              <a:off x="3197055" y="4225144"/>
              <a:ext cx="352347" cy="222121"/>
            </a:xfrm>
            <a:custGeom>
              <a:avLst/>
              <a:gdLst>
                <a:gd name="connsiteX0" fmla="*/ 431584 w 431584"/>
                <a:gd name="connsiteY0" fmla="*/ 0 h 273650"/>
                <a:gd name="connsiteX1" fmla="*/ 37884 w 431584"/>
                <a:gd name="connsiteY1" fmla="*/ 247650 h 273650"/>
                <a:gd name="connsiteX2" fmla="*/ 37884 w 431584"/>
                <a:gd name="connsiteY2" fmla="*/ 254000 h 2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584" h="273650">
                  <a:moveTo>
                    <a:pt x="431584" y="0"/>
                  </a:moveTo>
                  <a:lnTo>
                    <a:pt x="37884" y="247650"/>
                  </a:lnTo>
                  <a:cubicBezTo>
                    <a:pt x="-27733" y="289983"/>
                    <a:pt x="5075" y="271991"/>
                    <a:pt x="37884" y="254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3D8267-D8D4-44A8-8452-F7F44C6E0475}"/>
              </a:ext>
            </a:extLst>
          </p:cNvPr>
          <p:cNvGrpSpPr/>
          <p:nvPr/>
        </p:nvGrpSpPr>
        <p:grpSpPr>
          <a:xfrm flipH="1">
            <a:off x="2575918" y="4703533"/>
            <a:ext cx="2982643" cy="1987206"/>
            <a:chOff x="2265331" y="1360859"/>
            <a:chExt cx="7475326" cy="4980486"/>
          </a:xfrm>
        </p:grpSpPr>
        <p:sp>
          <p:nvSpPr>
            <p:cNvPr id="54" name="Oval 2">
              <a:extLst>
                <a:ext uri="{FF2B5EF4-FFF2-40B4-BE49-F238E27FC236}">
                  <a16:creationId xmlns:a16="http://schemas.microsoft.com/office/drawing/2014/main" id="{711B084C-4C34-410E-9E30-02A668826133}"/>
                </a:ext>
              </a:extLst>
            </p:cNvPr>
            <p:cNvSpPr/>
            <p:nvPr/>
          </p:nvSpPr>
          <p:spPr>
            <a:xfrm>
              <a:off x="2265331" y="2092679"/>
              <a:ext cx="7475326" cy="4248666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F5BD8F60-3DAB-49DF-8C98-FEA415C1687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7DC6371-AA4E-4574-84C5-88DA952F3EE9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6BB5DCC-1805-4AAF-B50B-CF497E2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1DC102-9241-4F57-AF9C-F971348B258D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70E044C-4493-4474-A183-3C97227F661C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4D84A0-4959-4F56-B88F-A6F6C2334B48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D5BEBA-B73C-4FFA-874E-FE0E6CB50D10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CA41455-3C79-4678-98A4-342F75D1A9FB}"/>
                </a:ext>
              </a:extLst>
            </p:cNvPr>
            <p:cNvSpPr/>
            <p:nvPr/>
          </p:nvSpPr>
          <p:spPr>
            <a:xfrm rot="8784611">
              <a:off x="9393320" y="3646878"/>
              <a:ext cx="251164" cy="251164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817FFF-A231-4AE3-AFFF-25AD9A1409B8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21423B-6EF5-4DC8-93D4-0D17FA9343D7}"/>
                </a:ext>
              </a:extLst>
            </p:cNvPr>
            <p:cNvSpPr/>
            <p:nvPr/>
          </p:nvSpPr>
          <p:spPr>
            <a:xfrm>
              <a:off x="8990832" y="292066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5D7D454-2DA5-402A-8901-E74E1120C1C8}"/>
              </a:ext>
            </a:extLst>
          </p:cNvPr>
          <p:cNvSpPr/>
          <p:nvPr/>
        </p:nvSpPr>
        <p:spPr>
          <a:xfrm>
            <a:off x="1" y="-12677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685A33A-EC40-4765-8EE0-87F28681171E}"/>
              </a:ext>
            </a:extLst>
          </p:cNvPr>
          <p:cNvSpPr/>
          <p:nvPr/>
        </p:nvSpPr>
        <p:spPr>
          <a:xfrm>
            <a:off x="3601292" y="-22669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220DE-694E-44CA-9845-C33E92D85D3E}"/>
              </a:ext>
            </a:extLst>
          </p:cNvPr>
          <p:cNvGrpSpPr/>
          <p:nvPr/>
        </p:nvGrpSpPr>
        <p:grpSpPr>
          <a:xfrm>
            <a:off x="-16888" y="673155"/>
            <a:ext cx="5843836" cy="840081"/>
            <a:chOff x="130" y="660682"/>
            <a:chExt cx="5860743" cy="840081"/>
          </a:xfrm>
        </p:grpSpPr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7EEBEE8F-6AF2-4CAC-8E94-E378E2087D02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3A79AF49-5FD8-453B-90E0-D70F83F81285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27_22-11-17">
            <a:hlinkClick r:id="" action="ppaction://media"/>
            <a:extLst>
              <a:ext uri="{FF2B5EF4-FFF2-40B4-BE49-F238E27FC236}">
                <a16:creationId xmlns:a16="http://schemas.microsoft.com/office/drawing/2014/main" id="{EC272C81-717E-40E4-8ADD-56F5CB02DC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2" name="2sec">
            <a:hlinkClick r:id="" action="ppaction://media"/>
            <a:extLst>
              <a:ext uri="{FF2B5EF4-FFF2-40B4-BE49-F238E27FC236}">
                <a16:creationId xmlns:a16="http://schemas.microsoft.com/office/drawing/2014/main" id="{DD318CE1-2E23-4384-BDE0-DFA4456478F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539831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1CBF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lowly across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45F6C-CBB2-44EC-AF1B-A480F5A474DD}"/>
              </a:ext>
            </a:extLst>
          </p:cNvPr>
          <p:cNvSpPr/>
          <p:nvPr/>
        </p:nvSpPr>
        <p:spPr>
          <a:xfrm>
            <a:off x="6485839" y="3503828"/>
            <a:ext cx="5814142" cy="3354172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4C5EF377-4170-44CA-89B4-AA7D9656AA44}"/>
              </a:ext>
            </a:extLst>
          </p:cNvPr>
          <p:cNvSpPr/>
          <p:nvPr/>
        </p:nvSpPr>
        <p:spPr>
          <a:xfrm>
            <a:off x="6485838" y="1475996"/>
            <a:ext cx="5827132" cy="2273629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FA405-D0AF-488A-8317-B320BCDF2250}"/>
              </a:ext>
            </a:extLst>
          </p:cNvPr>
          <p:cNvGrpSpPr/>
          <p:nvPr/>
        </p:nvGrpSpPr>
        <p:grpSpPr>
          <a:xfrm>
            <a:off x="6523329" y="2231296"/>
            <a:ext cx="5739162" cy="999520"/>
            <a:chOff x="2824163" y="3287433"/>
            <a:chExt cx="6500812" cy="11321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1AD90E-431D-42DF-BD70-FA6D4706ED82}"/>
                </a:ext>
              </a:extLst>
            </p:cNvPr>
            <p:cNvSpPr/>
            <p:nvPr/>
          </p:nvSpPr>
          <p:spPr>
            <a:xfrm>
              <a:off x="5029200" y="3642360"/>
              <a:ext cx="1303020" cy="153226"/>
            </a:xfrm>
            <a:custGeom>
              <a:avLst/>
              <a:gdLst>
                <a:gd name="connsiteX0" fmla="*/ 0 w 1303020"/>
                <a:gd name="connsiteY0" fmla="*/ 0 h 153226"/>
                <a:gd name="connsiteX1" fmla="*/ 68580 w 1303020"/>
                <a:gd name="connsiteY1" fmla="*/ 7620 h 153226"/>
                <a:gd name="connsiteX2" fmla="*/ 99060 w 1303020"/>
                <a:gd name="connsiteY2" fmla="*/ 15240 h 153226"/>
                <a:gd name="connsiteX3" fmla="*/ 137160 w 1303020"/>
                <a:gd name="connsiteY3" fmla="*/ 7620 h 153226"/>
                <a:gd name="connsiteX4" fmla="*/ 182880 w 1303020"/>
                <a:gd name="connsiteY4" fmla="*/ 15240 h 153226"/>
                <a:gd name="connsiteX5" fmla="*/ 205740 w 1303020"/>
                <a:gd name="connsiteY5" fmla="*/ 22860 h 153226"/>
                <a:gd name="connsiteX6" fmla="*/ 289560 w 1303020"/>
                <a:gd name="connsiteY6" fmla="*/ 15240 h 153226"/>
                <a:gd name="connsiteX7" fmla="*/ 312420 w 1303020"/>
                <a:gd name="connsiteY7" fmla="*/ 7620 h 153226"/>
                <a:gd name="connsiteX8" fmla="*/ 358140 w 1303020"/>
                <a:gd name="connsiteY8" fmla="*/ 22860 h 153226"/>
                <a:gd name="connsiteX9" fmla="*/ 419100 w 1303020"/>
                <a:gd name="connsiteY9" fmla="*/ 30480 h 153226"/>
                <a:gd name="connsiteX10" fmla="*/ 434340 w 1303020"/>
                <a:gd name="connsiteY10" fmla="*/ 53340 h 153226"/>
                <a:gd name="connsiteX11" fmla="*/ 457200 w 1303020"/>
                <a:gd name="connsiteY11" fmla="*/ 45720 h 153226"/>
                <a:gd name="connsiteX12" fmla="*/ 487680 w 1303020"/>
                <a:gd name="connsiteY12" fmla="*/ 38100 h 153226"/>
                <a:gd name="connsiteX13" fmla="*/ 518160 w 1303020"/>
                <a:gd name="connsiteY13" fmla="*/ 53340 h 153226"/>
                <a:gd name="connsiteX14" fmla="*/ 571500 w 1303020"/>
                <a:gd name="connsiteY14" fmla="*/ 60960 h 153226"/>
                <a:gd name="connsiteX15" fmla="*/ 617220 w 1303020"/>
                <a:gd name="connsiteY15" fmla="*/ 68580 h 153226"/>
                <a:gd name="connsiteX16" fmla="*/ 655320 w 1303020"/>
                <a:gd name="connsiteY16" fmla="*/ 83820 h 153226"/>
                <a:gd name="connsiteX17" fmla="*/ 746760 w 1303020"/>
                <a:gd name="connsiteY17" fmla="*/ 99060 h 153226"/>
                <a:gd name="connsiteX18" fmla="*/ 815340 w 1303020"/>
                <a:gd name="connsiteY18" fmla="*/ 99060 h 153226"/>
                <a:gd name="connsiteX19" fmla="*/ 853440 w 1303020"/>
                <a:gd name="connsiteY19" fmla="*/ 106680 h 153226"/>
                <a:gd name="connsiteX20" fmla="*/ 861060 w 1303020"/>
                <a:gd name="connsiteY20" fmla="*/ 129540 h 153226"/>
                <a:gd name="connsiteX21" fmla="*/ 891540 w 1303020"/>
                <a:gd name="connsiteY21" fmla="*/ 121920 h 153226"/>
                <a:gd name="connsiteX22" fmla="*/ 914400 w 1303020"/>
                <a:gd name="connsiteY22" fmla="*/ 106680 h 153226"/>
                <a:gd name="connsiteX23" fmla="*/ 975360 w 1303020"/>
                <a:gd name="connsiteY23" fmla="*/ 91440 h 153226"/>
                <a:gd name="connsiteX24" fmla="*/ 1036320 w 1303020"/>
                <a:gd name="connsiteY24" fmla="*/ 106680 h 153226"/>
                <a:gd name="connsiteX25" fmla="*/ 1074420 w 1303020"/>
                <a:gd name="connsiteY25" fmla="*/ 144780 h 153226"/>
                <a:gd name="connsiteX26" fmla="*/ 1188720 w 1303020"/>
                <a:gd name="connsiteY26" fmla="*/ 144780 h 153226"/>
                <a:gd name="connsiteX27" fmla="*/ 1219200 w 1303020"/>
                <a:gd name="connsiteY27" fmla="*/ 152400 h 153226"/>
                <a:gd name="connsiteX28" fmla="*/ 1303020 w 1303020"/>
                <a:gd name="connsiteY28" fmla="*/ 152400 h 15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3020" h="153226">
                  <a:moveTo>
                    <a:pt x="0" y="0"/>
                  </a:moveTo>
                  <a:cubicBezTo>
                    <a:pt x="22860" y="2540"/>
                    <a:pt x="45847" y="4123"/>
                    <a:pt x="68580" y="7620"/>
                  </a:cubicBezTo>
                  <a:cubicBezTo>
                    <a:pt x="78931" y="9212"/>
                    <a:pt x="88587" y="15240"/>
                    <a:pt x="99060" y="15240"/>
                  </a:cubicBezTo>
                  <a:cubicBezTo>
                    <a:pt x="112012" y="15240"/>
                    <a:pt x="124460" y="10160"/>
                    <a:pt x="137160" y="7620"/>
                  </a:cubicBezTo>
                  <a:cubicBezTo>
                    <a:pt x="152400" y="10160"/>
                    <a:pt x="167798" y="11888"/>
                    <a:pt x="182880" y="15240"/>
                  </a:cubicBezTo>
                  <a:cubicBezTo>
                    <a:pt x="190721" y="16982"/>
                    <a:pt x="197708" y="22860"/>
                    <a:pt x="205740" y="22860"/>
                  </a:cubicBezTo>
                  <a:cubicBezTo>
                    <a:pt x="233795" y="22860"/>
                    <a:pt x="261620" y="17780"/>
                    <a:pt x="289560" y="15240"/>
                  </a:cubicBezTo>
                  <a:cubicBezTo>
                    <a:pt x="297180" y="12700"/>
                    <a:pt x="304437" y="6733"/>
                    <a:pt x="312420" y="7620"/>
                  </a:cubicBezTo>
                  <a:cubicBezTo>
                    <a:pt x="328386" y="9394"/>
                    <a:pt x="342200" y="20867"/>
                    <a:pt x="358140" y="22860"/>
                  </a:cubicBezTo>
                  <a:lnTo>
                    <a:pt x="419100" y="30480"/>
                  </a:lnTo>
                  <a:cubicBezTo>
                    <a:pt x="424180" y="38100"/>
                    <a:pt x="425837" y="49939"/>
                    <a:pt x="434340" y="53340"/>
                  </a:cubicBezTo>
                  <a:cubicBezTo>
                    <a:pt x="441798" y="56323"/>
                    <a:pt x="449477" y="47927"/>
                    <a:pt x="457200" y="45720"/>
                  </a:cubicBezTo>
                  <a:cubicBezTo>
                    <a:pt x="467270" y="42843"/>
                    <a:pt x="477520" y="40640"/>
                    <a:pt x="487680" y="38100"/>
                  </a:cubicBezTo>
                  <a:cubicBezTo>
                    <a:pt x="497840" y="43180"/>
                    <a:pt x="507201" y="50351"/>
                    <a:pt x="518160" y="53340"/>
                  </a:cubicBezTo>
                  <a:cubicBezTo>
                    <a:pt x="535488" y="58066"/>
                    <a:pt x="553748" y="58229"/>
                    <a:pt x="571500" y="60960"/>
                  </a:cubicBezTo>
                  <a:cubicBezTo>
                    <a:pt x="586771" y="63309"/>
                    <a:pt x="601980" y="66040"/>
                    <a:pt x="617220" y="68580"/>
                  </a:cubicBezTo>
                  <a:cubicBezTo>
                    <a:pt x="646954" y="113181"/>
                    <a:pt x="614968" y="81130"/>
                    <a:pt x="655320" y="83820"/>
                  </a:cubicBezTo>
                  <a:cubicBezTo>
                    <a:pt x="686152" y="85875"/>
                    <a:pt x="746760" y="99060"/>
                    <a:pt x="746760" y="99060"/>
                  </a:cubicBezTo>
                  <a:cubicBezTo>
                    <a:pt x="809674" y="130517"/>
                    <a:pt x="742370" y="106357"/>
                    <a:pt x="815340" y="99060"/>
                  </a:cubicBezTo>
                  <a:cubicBezTo>
                    <a:pt x="828227" y="97771"/>
                    <a:pt x="840740" y="104140"/>
                    <a:pt x="853440" y="106680"/>
                  </a:cubicBezTo>
                  <a:cubicBezTo>
                    <a:pt x="855980" y="114300"/>
                    <a:pt x="853602" y="126557"/>
                    <a:pt x="861060" y="129540"/>
                  </a:cubicBezTo>
                  <a:cubicBezTo>
                    <a:pt x="870784" y="133429"/>
                    <a:pt x="881914" y="126045"/>
                    <a:pt x="891540" y="121920"/>
                  </a:cubicBezTo>
                  <a:cubicBezTo>
                    <a:pt x="899958" y="118312"/>
                    <a:pt x="906209" y="110776"/>
                    <a:pt x="914400" y="106680"/>
                  </a:cubicBezTo>
                  <a:cubicBezTo>
                    <a:pt x="930021" y="98870"/>
                    <a:pt x="960869" y="94338"/>
                    <a:pt x="975360" y="91440"/>
                  </a:cubicBezTo>
                  <a:cubicBezTo>
                    <a:pt x="995680" y="96520"/>
                    <a:pt x="1024702" y="89252"/>
                    <a:pt x="1036320" y="106680"/>
                  </a:cubicBezTo>
                  <a:cubicBezTo>
                    <a:pt x="1056640" y="137160"/>
                    <a:pt x="1043940" y="124460"/>
                    <a:pt x="1074420" y="144780"/>
                  </a:cubicBezTo>
                  <a:cubicBezTo>
                    <a:pt x="1131901" y="133284"/>
                    <a:pt x="1110769" y="133644"/>
                    <a:pt x="1188720" y="144780"/>
                  </a:cubicBezTo>
                  <a:cubicBezTo>
                    <a:pt x="1199087" y="146261"/>
                    <a:pt x="1208751" y="151703"/>
                    <a:pt x="1219200" y="152400"/>
                  </a:cubicBezTo>
                  <a:cubicBezTo>
                    <a:pt x="1247078" y="154259"/>
                    <a:pt x="1275080" y="152400"/>
                    <a:pt x="1303020" y="1524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9668D7-2855-44CB-9A95-1A361D2F0700}"/>
                </a:ext>
              </a:extLst>
            </p:cNvPr>
            <p:cNvSpPr/>
            <p:nvPr/>
          </p:nvSpPr>
          <p:spPr>
            <a:xfrm>
              <a:off x="6480175" y="3793254"/>
              <a:ext cx="904875" cy="48496"/>
            </a:xfrm>
            <a:custGeom>
              <a:avLst/>
              <a:gdLst>
                <a:gd name="connsiteX0" fmla="*/ 0 w 904875"/>
                <a:gd name="connsiteY0" fmla="*/ 19921 h 48496"/>
                <a:gd name="connsiteX1" fmla="*/ 34925 w 904875"/>
                <a:gd name="connsiteY1" fmla="*/ 23096 h 48496"/>
                <a:gd name="connsiteX2" fmla="*/ 57150 w 904875"/>
                <a:gd name="connsiteY2" fmla="*/ 32621 h 48496"/>
                <a:gd name="connsiteX3" fmla="*/ 76200 w 904875"/>
                <a:gd name="connsiteY3" fmla="*/ 26271 h 48496"/>
                <a:gd name="connsiteX4" fmla="*/ 92075 w 904875"/>
                <a:gd name="connsiteY4" fmla="*/ 23096 h 48496"/>
                <a:gd name="connsiteX5" fmla="*/ 88900 w 904875"/>
                <a:gd name="connsiteY5" fmla="*/ 32621 h 48496"/>
                <a:gd name="connsiteX6" fmla="*/ 161925 w 904875"/>
                <a:gd name="connsiteY6" fmla="*/ 35796 h 48496"/>
                <a:gd name="connsiteX7" fmla="*/ 177800 w 904875"/>
                <a:gd name="connsiteY7" fmla="*/ 32621 h 48496"/>
                <a:gd name="connsiteX8" fmla="*/ 187325 w 904875"/>
                <a:gd name="connsiteY8" fmla="*/ 29446 h 48496"/>
                <a:gd name="connsiteX9" fmla="*/ 355600 w 904875"/>
                <a:gd name="connsiteY9" fmla="*/ 32621 h 48496"/>
                <a:gd name="connsiteX10" fmla="*/ 377825 w 904875"/>
                <a:gd name="connsiteY10" fmla="*/ 45321 h 48496"/>
                <a:gd name="connsiteX11" fmla="*/ 400050 w 904875"/>
                <a:gd name="connsiteY11" fmla="*/ 48496 h 48496"/>
                <a:gd name="connsiteX12" fmla="*/ 396875 w 904875"/>
                <a:gd name="connsiteY12" fmla="*/ 38971 h 48496"/>
                <a:gd name="connsiteX13" fmla="*/ 384175 w 904875"/>
                <a:gd name="connsiteY13" fmla="*/ 35796 h 48496"/>
                <a:gd name="connsiteX14" fmla="*/ 361950 w 904875"/>
                <a:gd name="connsiteY14" fmla="*/ 29446 h 48496"/>
                <a:gd name="connsiteX15" fmla="*/ 346075 w 904875"/>
                <a:gd name="connsiteY15" fmla="*/ 26271 h 48496"/>
                <a:gd name="connsiteX16" fmla="*/ 396875 w 904875"/>
                <a:gd name="connsiteY16" fmla="*/ 29446 h 48496"/>
                <a:gd name="connsiteX17" fmla="*/ 593725 w 904875"/>
                <a:gd name="connsiteY17" fmla="*/ 32621 h 48496"/>
                <a:gd name="connsiteX18" fmla="*/ 657225 w 904875"/>
                <a:gd name="connsiteY18" fmla="*/ 29446 h 48496"/>
                <a:gd name="connsiteX19" fmla="*/ 704850 w 904875"/>
                <a:gd name="connsiteY19" fmla="*/ 32621 h 48496"/>
                <a:gd name="connsiteX20" fmla="*/ 717550 w 904875"/>
                <a:gd name="connsiteY20" fmla="*/ 29446 h 48496"/>
                <a:gd name="connsiteX21" fmla="*/ 704850 w 904875"/>
                <a:gd name="connsiteY21" fmla="*/ 13571 h 48496"/>
                <a:gd name="connsiteX22" fmla="*/ 831850 w 904875"/>
                <a:gd name="connsiteY22" fmla="*/ 10396 h 48496"/>
                <a:gd name="connsiteX23" fmla="*/ 825500 w 904875"/>
                <a:gd name="connsiteY23" fmla="*/ 871 h 48496"/>
                <a:gd name="connsiteX24" fmla="*/ 838200 w 904875"/>
                <a:gd name="connsiteY24" fmla="*/ 4046 h 48496"/>
                <a:gd name="connsiteX25" fmla="*/ 904875 w 904875"/>
                <a:gd name="connsiteY25" fmla="*/ 4046 h 4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4875" h="48496">
                  <a:moveTo>
                    <a:pt x="0" y="19921"/>
                  </a:moveTo>
                  <a:cubicBezTo>
                    <a:pt x="11642" y="20979"/>
                    <a:pt x="23514" y="20560"/>
                    <a:pt x="34925" y="23096"/>
                  </a:cubicBezTo>
                  <a:cubicBezTo>
                    <a:pt x="42793" y="24844"/>
                    <a:pt x="49114" y="32003"/>
                    <a:pt x="57150" y="32621"/>
                  </a:cubicBezTo>
                  <a:cubicBezTo>
                    <a:pt x="63824" y="33134"/>
                    <a:pt x="69636" y="27584"/>
                    <a:pt x="76200" y="26271"/>
                  </a:cubicBezTo>
                  <a:lnTo>
                    <a:pt x="92075" y="23096"/>
                  </a:lnTo>
                  <a:cubicBezTo>
                    <a:pt x="91017" y="26271"/>
                    <a:pt x="85907" y="31124"/>
                    <a:pt x="88900" y="32621"/>
                  </a:cubicBezTo>
                  <a:cubicBezTo>
                    <a:pt x="110474" y="43408"/>
                    <a:pt x="139917" y="37630"/>
                    <a:pt x="161925" y="35796"/>
                  </a:cubicBezTo>
                  <a:cubicBezTo>
                    <a:pt x="167217" y="34738"/>
                    <a:pt x="172565" y="33930"/>
                    <a:pt x="177800" y="32621"/>
                  </a:cubicBezTo>
                  <a:cubicBezTo>
                    <a:pt x="181047" y="31809"/>
                    <a:pt x="183978" y="29446"/>
                    <a:pt x="187325" y="29446"/>
                  </a:cubicBezTo>
                  <a:cubicBezTo>
                    <a:pt x="243427" y="29446"/>
                    <a:pt x="299508" y="31563"/>
                    <a:pt x="355600" y="32621"/>
                  </a:cubicBezTo>
                  <a:cubicBezTo>
                    <a:pt x="361568" y="36600"/>
                    <a:pt x="371008" y="43462"/>
                    <a:pt x="377825" y="45321"/>
                  </a:cubicBezTo>
                  <a:cubicBezTo>
                    <a:pt x="385045" y="47290"/>
                    <a:pt x="392642" y="47438"/>
                    <a:pt x="400050" y="48496"/>
                  </a:cubicBezTo>
                  <a:cubicBezTo>
                    <a:pt x="398992" y="45321"/>
                    <a:pt x="399488" y="41062"/>
                    <a:pt x="396875" y="38971"/>
                  </a:cubicBezTo>
                  <a:cubicBezTo>
                    <a:pt x="393468" y="36245"/>
                    <a:pt x="388371" y="36995"/>
                    <a:pt x="384175" y="35796"/>
                  </a:cubicBezTo>
                  <a:cubicBezTo>
                    <a:pt x="365613" y="30492"/>
                    <a:pt x="384283" y="34409"/>
                    <a:pt x="361950" y="29446"/>
                  </a:cubicBezTo>
                  <a:cubicBezTo>
                    <a:pt x="356682" y="28275"/>
                    <a:pt x="340679" y="26271"/>
                    <a:pt x="346075" y="26271"/>
                  </a:cubicBezTo>
                  <a:cubicBezTo>
                    <a:pt x="363041" y="26271"/>
                    <a:pt x="379914" y="29011"/>
                    <a:pt x="396875" y="29446"/>
                  </a:cubicBezTo>
                  <a:lnTo>
                    <a:pt x="593725" y="32621"/>
                  </a:lnTo>
                  <a:cubicBezTo>
                    <a:pt x="558610" y="15063"/>
                    <a:pt x="574562" y="25207"/>
                    <a:pt x="657225" y="29446"/>
                  </a:cubicBezTo>
                  <a:cubicBezTo>
                    <a:pt x="673114" y="30261"/>
                    <a:pt x="688975" y="31563"/>
                    <a:pt x="704850" y="32621"/>
                  </a:cubicBezTo>
                  <a:cubicBezTo>
                    <a:pt x="709083" y="31563"/>
                    <a:pt x="714932" y="32937"/>
                    <a:pt x="717550" y="29446"/>
                  </a:cubicBezTo>
                  <a:cubicBezTo>
                    <a:pt x="722662" y="22630"/>
                    <a:pt x="706335" y="14561"/>
                    <a:pt x="704850" y="13571"/>
                  </a:cubicBezTo>
                  <a:cubicBezTo>
                    <a:pt x="747183" y="12513"/>
                    <a:pt x="789736" y="14829"/>
                    <a:pt x="831850" y="10396"/>
                  </a:cubicBezTo>
                  <a:cubicBezTo>
                    <a:pt x="835645" y="9997"/>
                    <a:pt x="822802" y="3569"/>
                    <a:pt x="825500" y="871"/>
                  </a:cubicBezTo>
                  <a:cubicBezTo>
                    <a:pt x="828586" y="-2215"/>
                    <a:pt x="833840" y="3872"/>
                    <a:pt x="838200" y="4046"/>
                  </a:cubicBezTo>
                  <a:cubicBezTo>
                    <a:pt x="860407" y="4934"/>
                    <a:pt x="882650" y="4046"/>
                    <a:pt x="904875" y="404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AA2ABB-F69A-48CC-B94A-58462419BA0A}"/>
                </a:ext>
              </a:extLst>
            </p:cNvPr>
            <p:cNvSpPr/>
            <p:nvPr/>
          </p:nvSpPr>
          <p:spPr>
            <a:xfrm>
              <a:off x="7367588" y="3795713"/>
              <a:ext cx="938212" cy="40971"/>
            </a:xfrm>
            <a:custGeom>
              <a:avLst/>
              <a:gdLst>
                <a:gd name="connsiteX0" fmla="*/ 0 w 938212"/>
                <a:gd name="connsiteY0" fmla="*/ 2381 h 40971"/>
                <a:gd name="connsiteX1" fmla="*/ 169068 w 938212"/>
                <a:gd name="connsiteY1" fmla="*/ 4762 h 40971"/>
                <a:gd name="connsiteX2" fmla="*/ 161925 w 938212"/>
                <a:gd name="connsiteY2" fmla="*/ 9525 h 40971"/>
                <a:gd name="connsiteX3" fmla="*/ 166687 w 938212"/>
                <a:gd name="connsiteY3" fmla="*/ 19050 h 40971"/>
                <a:gd name="connsiteX4" fmla="*/ 245268 w 938212"/>
                <a:gd name="connsiteY4" fmla="*/ 14287 h 40971"/>
                <a:gd name="connsiteX5" fmla="*/ 257175 w 938212"/>
                <a:gd name="connsiteY5" fmla="*/ 9525 h 40971"/>
                <a:gd name="connsiteX6" fmla="*/ 292893 w 938212"/>
                <a:gd name="connsiteY6" fmla="*/ 4762 h 40971"/>
                <a:gd name="connsiteX7" fmla="*/ 350043 w 938212"/>
                <a:gd name="connsiteY7" fmla="*/ 2381 h 40971"/>
                <a:gd name="connsiteX8" fmla="*/ 388143 w 938212"/>
                <a:gd name="connsiteY8" fmla="*/ 0 h 40971"/>
                <a:gd name="connsiteX9" fmla="*/ 423862 w 938212"/>
                <a:gd name="connsiteY9" fmla="*/ 2381 h 40971"/>
                <a:gd name="connsiteX10" fmla="*/ 426243 w 938212"/>
                <a:gd name="connsiteY10" fmla="*/ 14287 h 40971"/>
                <a:gd name="connsiteX11" fmla="*/ 433387 w 938212"/>
                <a:gd name="connsiteY11" fmla="*/ 16668 h 40971"/>
                <a:gd name="connsiteX12" fmla="*/ 445293 w 938212"/>
                <a:gd name="connsiteY12" fmla="*/ 19050 h 40971"/>
                <a:gd name="connsiteX13" fmla="*/ 535781 w 938212"/>
                <a:gd name="connsiteY13" fmla="*/ 14287 h 40971"/>
                <a:gd name="connsiteX14" fmla="*/ 585787 w 938212"/>
                <a:gd name="connsiteY14" fmla="*/ 23812 h 40971"/>
                <a:gd name="connsiteX15" fmla="*/ 573881 w 938212"/>
                <a:gd name="connsiteY15" fmla="*/ 33337 h 40971"/>
                <a:gd name="connsiteX16" fmla="*/ 623887 w 938212"/>
                <a:gd name="connsiteY16" fmla="*/ 21431 h 40971"/>
                <a:gd name="connsiteX17" fmla="*/ 716756 w 938212"/>
                <a:gd name="connsiteY17" fmla="*/ 16668 h 40971"/>
                <a:gd name="connsiteX18" fmla="*/ 740568 w 938212"/>
                <a:gd name="connsiteY18" fmla="*/ 19050 h 40971"/>
                <a:gd name="connsiteX19" fmla="*/ 745331 w 938212"/>
                <a:gd name="connsiteY19" fmla="*/ 26193 h 40971"/>
                <a:gd name="connsiteX20" fmla="*/ 726281 w 938212"/>
                <a:gd name="connsiteY20" fmla="*/ 38100 h 40971"/>
                <a:gd name="connsiteX21" fmla="*/ 809625 w 938212"/>
                <a:gd name="connsiteY21" fmla="*/ 38100 h 40971"/>
                <a:gd name="connsiteX22" fmla="*/ 938212 w 938212"/>
                <a:gd name="connsiteY22" fmla="*/ 38100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8212" h="40971">
                  <a:moveTo>
                    <a:pt x="0" y="2381"/>
                  </a:moveTo>
                  <a:cubicBezTo>
                    <a:pt x="56356" y="3175"/>
                    <a:pt x="112761" y="2278"/>
                    <a:pt x="169068" y="4762"/>
                  </a:cubicBezTo>
                  <a:cubicBezTo>
                    <a:pt x="171927" y="4888"/>
                    <a:pt x="162395" y="6702"/>
                    <a:pt x="161925" y="9525"/>
                  </a:cubicBezTo>
                  <a:cubicBezTo>
                    <a:pt x="161342" y="13026"/>
                    <a:pt x="165100" y="15875"/>
                    <a:pt x="166687" y="19050"/>
                  </a:cubicBezTo>
                  <a:cubicBezTo>
                    <a:pt x="192881" y="17462"/>
                    <a:pt x="219170" y="17034"/>
                    <a:pt x="245268" y="14287"/>
                  </a:cubicBezTo>
                  <a:cubicBezTo>
                    <a:pt x="249519" y="13840"/>
                    <a:pt x="253081" y="10753"/>
                    <a:pt x="257175" y="9525"/>
                  </a:cubicBezTo>
                  <a:cubicBezTo>
                    <a:pt x="266317" y="6782"/>
                    <a:pt x="285917" y="5172"/>
                    <a:pt x="292893" y="4762"/>
                  </a:cubicBezTo>
                  <a:cubicBezTo>
                    <a:pt x="311927" y="3642"/>
                    <a:pt x="331000" y="3333"/>
                    <a:pt x="350043" y="2381"/>
                  </a:cubicBezTo>
                  <a:cubicBezTo>
                    <a:pt x="362752" y="1746"/>
                    <a:pt x="375443" y="794"/>
                    <a:pt x="388143" y="0"/>
                  </a:cubicBezTo>
                  <a:lnTo>
                    <a:pt x="423862" y="2381"/>
                  </a:lnTo>
                  <a:cubicBezTo>
                    <a:pt x="427652" y="3802"/>
                    <a:pt x="423998" y="10920"/>
                    <a:pt x="426243" y="14287"/>
                  </a:cubicBezTo>
                  <a:cubicBezTo>
                    <a:pt x="427635" y="16376"/>
                    <a:pt x="430952" y="16059"/>
                    <a:pt x="433387" y="16668"/>
                  </a:cubicBezTo>
                  <a:cubicBezTo>
                    <a:pt x="437313" y="17650"/>
                    <a:pt x="441324" y="18256"/>
                    <a:pt x="445293" y="19050"/>
                  </a:cubicBezTo>
                  <a:cubicBezTo>
                    <a:pt x="475456" y="17462"/>
                    <a:pt x="505577" y="14287"/>
                    <a:pt x="535781" y="14287"/>
                  </a:cubicBezTo>
                  <a:cubicBezTo>
                    <a:pt x="614683" y="14287"/>
                    <a:pt x="614283" y="12415"/>
                    <a:pt x="585787" y="23812"/>
                  </a:cubicBezTo>
                  <a:cubicBezTo>
                    <a:pt x="581818" y="26987"/>
                    <a:pt x="568830" y="32776"/>
                    <a:pt x="573881" y="33337"/>
                  </a:cubicBezTo>
                  <a:cubicBezTo>
                    <a:pt x="603270" y="36602"/>
                    <a:pt x="601171" y="23406"/>
                    <a:pt x="623887" y="21431"/>
                  </a:cubicBezTo>
                  <a:cubicBezTo>
                    <a:pt x="654767" y="18746"/>
                    <a:pt x="685800" y="18256"/>
                    <a:pt x="716756" y="16668"/>
                  </a:cubicBezTo>
                  <a:cubicBezTo>
                    <a:pt x="724693" y="17462"/>
                    <a:pt x="733000" y="16527"/>
                    <a:pt x="740568" y="19050"/>
                  </a:cubicBezTo>
                  <a:cubicBezTo>
                    <a:pt x="743283" y="19955"/>
                    <a:pt x="745801" y="23370"/>
                    <a:pt x="745331" y="26193"/>
                  </a:cubicBezTo>
                  <a:cubicBezTo>
                    <a:pt x="744242" y="32728"/>
                    <a:pt x="729792" y="36695"/>
                    <a:pt x="726281" y="38100"/>
                  </a:cubicBezTo>
                  <a:cubicBezTo>
                    <a:pt x="767733" y="44021"/>
                    <a:pt x="726376" y="39115"/>
                    <a:pt x="809625" y="38100"/>
                  </a:cubicBezTo>
                  <a:cubicBezTo>
                    <a:pt x="852484" y="37577"/>
                    <a:pt x="895350" y="38100"/>
                    <a:pt x="938212" y="381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60FE67-1017-4EA5-AA33-5244F5BA64BA}"/>
                </a:ext>
              </a:extLst>
            </p:cNvPr>
            <p:cNvSpPr/>
            <p:nvPr/>
          </p:nvSpPr>
          <p:spPr>
            <a:xfrm>
              <a:off x="8270081" y="3788569"/>
              <a:ext cx="1054894" cy="47460"/>
            </a:xfrm>
            <a:custGeom>
              <a:avLst/>
              <a:gdLst>
                <a:gd name="connsiteX0" fmla="*/ 0 w 1054894"/>
                <a:gd name="connsiteY0" fmla="*/ 45244 h 47460"/>
                <a:gd name="connsiteX1" fmla="*/ 71438 w 1054894"/>
                <a:gd name="connsiteY1" fmla="*/ 40481 h 47460"/>
                <a:gd name="connsiteX2" fmla="*/ 102394 w 1054894"/>
                <a:gd name="connsiteY2" fmla="*/ 42862 h 47460"/>
                <a:gd name="connsiteX3" fmla="*/ 157163 w 1054894"/>
                <a:gd name="connsiteY3" fmla="*/ 45244 h 47460"/>
                <a:gd name="connsiteX4" fmla="*/ 240507 w 1054894"/>
                <a:gd name="connsiteY4" fmla="*/ 42862 h 47460"/>
                <a:gd name="connsiteX5" fmla="*/ 252413 w 1054894"/>
                <a:gd name="connsiteY5" fmla="*/ 40481 h 47460"/>
                <a:gd name="connsiteX6" fmla="*/ 240507 w 1054894"/>
                <a:gd name="connsiteY6" fmla="*/ 33337 h 47460"/>
                <a:gd name="connsiteX7" fmla="*/ 226219 w 1054894"/>
                <a:gd name="connsiteY7" fmla="*/ 30956 h 47460"/>
                <a:gd name="connsiteX8" fmla="*/ 216694 w 1054894"/>
                <a:gd name="connsiteY8" fmla="*/ 28575 h 47460"/>
                <a:gd name="connsiteX9" fmla="*/ 366713 w 1054894"/>
                <a:gd name="connsiteY9" fmla="*/ 35719 h 47460"/>
                <a:gd name="connsiteX10" fmla="*/ 414338 w 1054894"/>
                <a:gd name="connsiteY10" fmla="*/ 30956 h 47460"/>
                <a:gd name="connsiteX11" fmla="*/ 402432 w 1054894"/>
                <a:gd name="connsiteY11" fmla="*/ 23812 h 47460"/>
                <a:gd name="connsiteX12" fmla="*/ 428625 w 1054894"/>
                <a:gd name="connsiteY12" fmla="*/ 19050 h 47460"/>
                <a:gd name="connsiteX13" fmla="*/ 447675 w 1054894"/>
                <a:gd name="connsiteY13" fmla="*/ 23812 h 47460"/>
                <a:gd name="connsiteX14" fmla="*/ 490538 w 1054894"/>
                <a:gd name="connsiteY14" fmla="*/ 28575 h 47460"/>
                <a:gd name="connsiteX15" fmla="*/ 488157 w 1054894"/>
                <a:gd name="connsiteY15" fmla="*/ 21431 h 47460"/>
                <a:gd name="connsiteX16" fmla="*/ 469107 w 1054894"/>
                <a:gd name="connsiteY16" fmla="*/ 14287 h 47460"/>
                <a:gd name="connsiteX17" fmla="*/ 488157 w 1054894"/>
                <a:gd name="connsiteY17" fmla="*/ 11906 h 47460"/>
                <a:gd name="connsiteX18" fmla="*/ 531019 w 1054894"/>
                <a:gd name="connsiteY18" fmla="*/ 19050 h 47460"/>
                <a:gd name="connsiteX19" fmla="*/ 559594 w 1054894"/>
                <a:gd name="connsiteY19" fmla="*/ 21431 h 47460"/>
                <a:gd name="connsiteX20" fmla="*/ 604838 w 1054894"/>
                <a:gd name="connsiteY20" fmla="*/ 19050 h 47460"/>
                <a:gd name="connsiteX21" fmla="*/ 590550 w 1054894"/>
                <a:gd name="connsiteY21" fmla="*/ 2381 h 47460"/>
                <a:gd name="connsiteX22" fmla="*/ 576263 w 1054894"/>
                <a:gd name="connsiteY22" fmla="*/ 0 h 47460"/>
                <a:gd name="connsiteX23" fmla="*/ 733425 w 1054894"/>
                <a:gd name="connsiteY23" fmla="*/ 2381 h 47460"/>
                <a:gd name="connsiteX24" fmla="*/ 740569 w 1054894"/>
                <a:gd name="connsiteY24" fmla="*/ 4762 h 47460"/>
                <a:gd name="connsiteX25" fmla="*/ 766763 w 1054894"/>
                <a:gd name="connsiteY25" fmla="*/ 7144 h 47460"/>
                <a:gd name="connsiteX26" fmla="*/ 750094 w 1054894"/>
                <a:gd name="connsiteY26" fmla="*/ 16669 h 47460"/>
                <a:gd name="connsiteX27" fmla="*/ 800100 w 1054894"/>
                <a:gd name="connsiteY27" fmla="*/ 16669 h 47460"/>
                <a:gd name="connsiteX28" fmla="*/ 807244 w 1054894"/>
                <a:gd name="connsiteY28" fmla="*/ 14287 h 47460"/>
                <a:gd name="connsiteX29" fmla="*/ 823913 w 1054894"/>
                <a:gd name="connsiteY29" fmla="*/ 9525 h 47460"/>
                <a:gd name="connsiteX30" fmla="*/ 840582 w 1054894"/>
                <a:gd name="connsiteY30" fmla="*/ 14287 h 47460"/>
                <a:gd name="connsiteX31" fmla="*/ 838200 w 1054894"/>
                <a:gd name="connsiteY31" fmla="*/ 23812 h 47460"/>
                <a:gd name="connsiteX32" fmla="*/ 850107 w 1054894"/>
                <a:gd name="connsiteY32" fmla="*/ 26194 h 47460"/>
                <a:gd name="connsiteX33" fmla="*/ 878682 w 1054894"/>
                <a:gd name="connsiteY33" fmla="*/ 23812 h 47460"/>
                <a:gd name="connsiteX34" fmla="*/ 888207 w 1054894"/>
                <a:gd name="connsiteY34" fmla="*/ 21431 h 47460"/>
                <a:gd name="connsiteX35" fmla="*/ 909638 w 1054894"/>
                <a:gd name="connsiteY35" fmla="*/ 30956 h 47460"/>
                <a:gd name="connsiteX36" fmla="*/ 907257 w 1054894"/>
                <a:gd name="connsiteY36" fmla="*/ 38100 h 47460"/>
                <a:gd name="connsiteX37" fmla="*/ 952500 w 1054894"/>
                <a:gd name="connsiteY37" fmla="*/ 33337 h 47460"/>
                <a:gd name="connsiteX38" fmla="*/ 962025 w 1054894"/>
                <a:gd name="connsiteY38" fmla="*/ 35719 h 47460"/>
                <a:gd name="connsiteX39" fmla="*/ 971550 w 1054894"/>
                <a:gd name="connsiteY39" fmla="*/ 45244 h 47460"/>
                <a:gd name="connsiteX40" fmla="*/ 985838 w 1054894"/>
                <a:gd name="connsiteY40" fmla="*/ 42862 h 47460"/>
                <a:gd name="connsiteX41" fmla="*/ 1054894 w 1054894"/>
                <a:gd name="connsiteY41" fmla="*/ 42862 h 4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4894" h="47460">
                  <a:moveTo>
                    <a:pt x="0" y="45244"/>
                  </a:moveTo>
                  <a:cubicBezTo>
                    <a:pt x="23813" y="43656"/>
                    <a:pt x="47579" y="41036"/>
                    <a:pt x="71438" y="40481"/>
                  </a:cubicBezTo>
                  <a:cubicBezTo>
                    <a:pt x="81784" y="40240"/>
                    <a:pt x="92061" y="42288"/>
                    <a:pt x="102394" y="42862"/>
                  </a:cubicBezTo>
                  <a:cubicBezTo>
                    <a:pt x="120639" y="43876"/>
                    <a:pt x="138907" y="44450"/>
                    <a:pt x="157163" y="45244"/>
                  </a:cubicBezTo>
                  <a:cubicBezTo>
                    <a:pt x="184944" y="44450"/>
                    <a:pt x="212749" y="44250"/>
                    <a:pt x="240507" y="42862"/>
                  </a:cubicBezTo>
                  <a:cubicBezTo>
                    <a:pt x="244549" y="42660"/>
                    <a:pt x="252413" y="44528"/>
                    <a:pt x="252413" y="40481"/>
                  </a:cubicBezTo>
                  <a:cubicBezTo>
                    <a:pt x="252413" y="35853"/>
                    <a:pt x="244857" y="34919"/>
                    <a:pt x="240507" y="33337"/>
                  </a:cubicBezTo>
                  <a:cubicBezTo>
                    <a:pt x="235969" y="31687"/>
                    <a:pt x="230954" y="31903"/>
                    <a:pt x="226219" y="30956"/>
                  </a:cubicBezTo>
                  <a:cubicBezTo>
                    <a:pt x="223010" y="30314"/>
                    <a:pt x="219869" y="29369"/>
                    <a:pt x="216694" y="28575"/>
                  </a:cubicBezTo>
                  <a:cubicBezTo>
                    <a:pt x="268090" y="62838"/>
                    <a:pt x="229553" y="41063"/>
                    <a:pt x="366713" y="35719"/>
                  </a:cubicBezTo>
                  <a:cubicBezTo>
                    <a:pt x="382655" y="35098"/>
                    <a:pt x="398463" y="32544"/>
                    <a:pt x="414338" y="30956"/>
                  </a:cubicBezTo>
                  <a:cubicBezTo>
                    <a:pt x="410369" y="28575"/>
                    <a:pt x="406572" y="25882"/>
                    <a:pt x="402432" y="23812"/>
                  </a:cubicBezTo>
                  <a:cubicBezTo>
                    <a:pt x="389887" y="17539"/>
                    <a:pt x="369848" y="23248"/>
                    <a:pt x="428625" y="19050"/>
                  </a:cubicBezTo>
                  <a:cubicBezTo>
                    <a:pt x="434975" y="20637"/>
                    <a:pt x="441242" y="22606"/>
                    <a:pt x="447675" y="23812"/>
                  </a:cubicBezTo>
                  <a:cubicBezTo>
                    <a:pt x="455394" y="25259"/>
                    <a:pt x="484349" y="27956"/>
                    <a:pt x="490538" y="28575"/>
                  </a:cubicBezTo>
                  <a:cubicBezTo>
                    <a:pt x="489744" y="26194"/>
                    <a:pt x="490085" y="23038"/>
                    <a:pt x="488157" y="21431"/>
                  </a:cubicBezTo>
                  <a:cubicBezTo>
                    <a:pt x="486264" y="19853"/>
                    <a:pt x="473057" y="15604"/>
                    <a:pt x="469107" y="14287"/>
                  </a:cubicBezTo>
                  <a:cubicBezTo>
                    <a:pt x="475457" y="13493"/>
                    <a:pt x="481758" y="11906"/>
                    <a:pt x="488157" y="11906"/>
                  </a:cubicBezTo>
                  <a:cubicBezTo>
                    <a:pt x="520036" y="11906"/>
                    <a:pt x="502955" y="14840"/>
                    <a:pt x="531019" y="19050"/>
                  </a:cubicBezTo>
                  <a:cubicBezTo>
                    <a:pt x="540471" y="20468"/>
                    <a:pt x="550069" y="20637"/>
                    <a:pt x="559594" y="21431"/>
                  </a:cubicBezTo>
                  <a:cubicBezTo>
                    <a:pt x="574675" y="20637"/>
                    <a:pt x="589780" y="20208"/>
                    <a:pt x="604838" y="19050"/>
                  </a:cubicBezTo>
                  <a:cubicBezTo>
                    <a:pt x="633168" y="16871"/>
                    <a:pt x="625773" y="15358"/>
                    <a:pt x="590550" y="2381"/>
                  </a:cubicBezTo>
                  <a:cubicBezTo>
                    <a:pt x="586020" y="712"/>
                    <a:pt x="571435" y="0"/>
                    <a:pt x="576263" y="0"/>
                  </a:cubicBezTo>
                  <a:cubicBezTo>
                    <a:pt x="628656" y="0"/>
                    <a:pt x="681038" y="1587"/>
                    <a:pt x="733425" y="2381"/>
                  </a:cubicBezTo>
                  <a:cubicBezTo>
                    <a:pt x="735806" y="3175"/>
                    <a:pt x="738084" y="4407"/>
                    <a:pt x="740569" y="4762"/>
                  </a:cubicBezTo>
                  <a:cubicBezTo>
                    <a:pt x="749248" y="6002"/>
                    <a:pt x="761286" y="298"/>
                    <a:pt x="766763" y="7144"/>
                  </a:cubicBezTo>
                  <a:cubicBezTo>
                    <a:pt x="770761" y="12141"/>
                    <a:pt x="755650" y="13494"/>
                    <a:pt x="750094" y="16669"/>
                  </a:cubicBezTo>
                  <a:cubicBezTo>
                    <a:pt x="774310" y="20128"/>
                    <a:pt x="768075" y="20437"/>
                    <a:pt x="800100" y="16669"/>
                  </a:cubicBezTo>
                  <a:cubicBezTo>
                    <a:pt x="802593" y="16376"/>
                    <a:pt x="804840" y="15008"/>
                    <a:pt x="807244" y="14287"/>
                  </a:cubicBezTo>
                  <a:cubicBezTo>
                    <a:pt x="812779" y="12627"/>
                    <a:pt x="818357" y="11112"/>
                    <a:pt x="823913" y="9525"/>
                  </a:cubicBezTo>
                  <a:cubicBezTo>
                    <a:pt x="829469" y="11112"/>
                    <a:pt x="836496" y="10201"/>
                    <a:pt x="840582" y="14287"/>
                  </a:cubicBezTo>
                  <a:cubicBezTo>
                    <a:pt x="842896" y="16601"/>
                    <a:pt x="836156" y="21256"/>
                    <a:pt x="838200" y="23812"/>
                  </a:cubicBezTo>
                  <a:cubicBezTo>
                    <a:pt x="840728" y="26973"/>
                    <a:pt x="846138" y="25400"/>
                    <a:pt x="850107" y="26194"/>
                  </a:cubicBezTo>
                  <a:cubicBezTo>
                    <a:pt x="859632" y="25400"/>
                    <a:pt x="869198" y="24998"/>
                    <a:pt x="878682" y="23812"/>
                  </a:cubicBezTo>
                  <a:cubicBezTo>
                    <a:pt x="881929" y="23406"/>
                    <a:pt x="885018" y="20695"/>
                    <a:pt x="888207" y="21431"/>
                  </a:cubicBezTo>
                  <a:cubicBezTo>
                    <a:pt x="895824" y="23189"/>
                    <a:pt x="902494" y="27781"/>
                    <a:pt x="909638" y="30956"/>
                  </a:cubicBezTo>
                  <a:cubicBezTo>
                    <a:pt x="908844" y="33337"/>
                    <a:pt x="904776" y="37718"/>
                    <a:pt x="907257" y="38100"/>
                  </a:cubicBezTo>
                  <a:cubicBezTo>
                    <a:pt x="920842" y="40190"/>
                    <a:pt x="938312" y="36175"/>
                    <a:pt x="952500" y="33337"/>
                  </a:cubicBezTo>
                  <a:cubicBezTo>
                    <a:pt x="955675" y="34131"/>
                    <a:pt x="959250" y="33984"/>
                    <a:pt x="962025" y="35719"/>
                  </a:cubicBezTo>
                  <a:cubicBezTo>
                    <a:pt x="965833" y="38099"/>
                    <a:pt x="967249" y="43954"/>
                    <a:pt x="971550" y="45244"/>
                  </a:cubicBezTo>
                  <a:cubicBezTo>
                    <a:pt x="976175" y="46631"/>
                    <a:pt x="981012" y="43000"/>
                    <a:pt x="985838" y="42862"/>
                  </a:cubicBezTo>
                  <a:cubicBezTo>
                    <a:pt x="1008847" y="42204"/>
                    <a:pt x="1031875" y="42862"/>
                    <a:pt x="1054894" y="428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4E8933-458C-48C5-9BAF-A27761CE6F1B}"/>
                </a:ext>
              </a:extLst>
            </p:cNvPr>
            <p:cNvSpPr/>
            <p:nvPr/>
          </p:nvSpPr>
          <p:spPr>
            <a:xfrm>
              <a:off x="6791325" y="3971925"/>
              <a:ext cx="2520950" cy="142875"/>
            </a:xfrm>
            <a:custGeom>
              <a:avLst/>
              <a:gdLst>
                <a:gd name="connsiteX0" fmla="*/ 0 w 2520950"/>
                <a:gd name="connsiteY0" fmla="*/ 63500 h 142875"/>
                <a:gd name="connsiteX1" fmla="*/ 22225 w 2520950"/>
                <a:gd name="connsiteY1" fmla="*/ 60325 h 142875"/>
                <a:gd name="connsiteX2" fmla="*/ 69850 w 2520950"/>
                <a:gd name="connsiteY2" fmla="*/ 44450 h 142875"/>
                <a:gd name="connsiteX3" fmla="*/ 139700 w 2520950"/>
                <a:gd name="connsiteY3" fmla="*/ 41275 h 142875"/>
                <a:gd name="connsiteX4" fmla="*/ 142875 w 2520950"/>
                <a:gd name="connsiteY4" fmla="*/ 28575 h 142875"/>
                <a:gd name="connsiteX5" fmla="*/ 165100 w 2520950"/>
                <a:gd name="connsiteY5" fmla="*/ 31750 h 142875"/>
                <a:gd name="connsiteX6" fmla="*/ 225425 w 2520950"/>
                <a:gd name="connsiteY6" fmla="*/ 28575 h 142875"/>
                <a:gd name="connsiteX7" fmla="*/ 209550 w 2520950"/>
                <a:gd name="connsiteY7" fmla="*/ 22225 h 142875"/>
                <a:gd name="connsiteX8" fmla="*/ 228600 w 2520950"/>
                <a:gd name="connsiteY8" fmla="*/ 15875 h 142875"/>
                <a:gd name="connsiteX9" fmla="*/ 254000 w 2520950"/>
                <a:gd name="connsiteY9" fmla="*/ 12700 h 142875"/>
                <a:gd name="connsiteX10" fmla="*/ 244475 w 2520950"/>
                <a:gd name="connsiteY10" fmla="*/ 9525 h 142875"/>
                <a:gd name="connsiteX11" fmla="*/ 307975 w 2520950"/>
                <a:gd name="connsiteY11" fmla="*/ 9525 h 142875"/>
                <a:gd name="connsiteX12" fmla="*/ 352425 w 2520950"/>
                <a:gd name="connsiteY12" fmla="*/ 6350 h 142875"/>
                <a:gd name="connsiteX13" fmla="*/ 342900 w 2520950"/>
                <a:gd name="connsiteY13" fmla="*/ 0 h 142875"/>
                <a:gd name="connsiteX14" fmla="*/ 355600 w 2520950"/>
                <a:gd name="connsiteY14" fmla="*/ 6350 h 142875"/>
                <a:gd name="connsiteX15" fmla="*/ 371475 w 2520950"/>
                <a:gd name="connsiteY15" fmla="*/ 9525 h 142875"/>
                <a:gd name="connsiteX16" fmla="*/ 454025 w 2520950"/>
                <a:gd name="connsiteY16" fmla="*/ 15875 h 142875"/>
                <a:gd name="connsiteX17" fmla="*/ 460375 w 2520950"/>
                <a:gd name="connsiteY17" fmla="*/ 25400 h 142875"/>
                <a:gd name="connsiteX18" fmla="*/ 454025 w 2520950"/>
                <a:gd name="connsiteY18" fmla="*/ 34925 h 142875"/>
                <a:gd name="connsiteX19" fmla="*/ 523875 w 2520950"/>
                <a:gd name="connsiteY19" fmla="*/ 38100 h 142875"/>
                <a:gd name="connsiteX20" fmla="*/ 571500 w 2520950"/>
                <a:gd name="connsiteY20" fmla="*/ 47625 h 142875"/>
                <a:gd name="connsiteX21" fmla="*/ 581025 w 2520950"/>
                <a:gd name="connsiteY21" fmla="*/ 57150 h 142875"/>
                <a:gd name="connsiteX22" fmla="*/ 609600 w 2520950"/>
                <a:gd name="connsiteY22" fmla="*/ 53975 h 142875"/>
                <a:gd name="connsiteX23" fmla="*/ 619125 w 2520950"/>
                <a:gd name="connsiteY23" fmla="*/ 50800 h 142875"/>
                <a:gd name="connsiteX24" fmla="*/ 628650 w 2520950"/>
                <a:gd name="connsiteY24" fmla="*/ 41275 h 142875"/>
                <a:gd name="connsiteX25" fmla="*/ 644525 w 2520950"/>
                <a:gd name="connsiteY25" fmla="*/ 44450 h 142875"/>
                <a:gd name="connsiteX26" fmla="*/ 638175 w 2520950"/>
                <a:gd name="connsiteY26" fmla="*/ 53975 h 142875"/>
                <a:gd name="connsiteX27" fmla="*/ 635000 w 2520950"/>
                <a:gd name="connsiteY27" fmla="*/ 63500 h 142875"/>
                <a:gd name="connsiteX28" fmla="*/ 993775 w 2520950"/>
                <a:gd name="connsiteY28" fmla="*/ 60325 h 142875"/>
                <a:gd name="connsiteX29" fmla="*/ 965200 w 2520950"/>
                <a:gd name="connsiteY29" fmla="*/ 50800 h 142875"/>
                <a:gd name="connsiteX30" fmla="*/ 952500 w 2520950"/>
                <a:gd name="connsiteY30" fmla="*/ 44450 h 142875"/>
                <a:gd name="connsiteX31" fmla="*/ 1066800 w 2520950"/>
                <a:gd name="connsiteY31" fmla="*/ 47625 h 142875"/>
                <a:gd name="connsiteX32" fmla="*/ 1196975 w 2520950"/>
                <a:gd name="connsiteY32" fmla="*/ 50800 h 142875"/>
                <a:gd name="connsiteX33" fmla="*/ 1247775 w 2520950"/>
                <a:gd name="connsiteY33" fmla="*/ 47625 h 142875"/>
                <a:gd name="connsiteX34" fmla="*/ 1260475 w 2520950"/>
                <a:gd name="connsiteY34" fmla="*/ 44450 h 142875"/>
                <a:gd name="connsiteX35" fmla="*/ 1285875 w 2520950"/>
                <a:gd name="connsiteY35" fmla="*/ 63500 h 142875"/>
                <a:gd name="connsiteX36" fmla="*/ 1295400 w 2520950"/>
                <a:gd name="connsiteY36" fmla="*/ 66675 h 142875"/>
                <a:gd name="connsiteX37" fmla="*/ 1317625 w 2520950"/>
                <a:gd name="connsiteY37" fmla="*/ 63500 h 142875"/>
                <a:gd name="connsiteX38" fmla="*/ 1327150 w 2520950"/>
                <a:gd name="connsiteY38" fmla="*/ 69850 h 142875"/>
                <a:gd name="connsiteX39" fmla="*/ 1362075 w 2520950"/>
                <a:gd name="connsiteY39" fmla="*/ 66675 h 142875"/>
                <a:gd name="connsiteX40" fmla="*/ 1403350 w 2520950"/>
                <a:gd name="connsiteY40" fmla="*/ 69850 h 142875"/>
                <a:gd name="connsiteX41" fmla="*/ 1409700 w 2520950"/>
                <a:gd name="connsiteY41" fmla="*/ 79375 h 142875"/>
                <a:gd name="connsiteX42" fmla="*/ 1444625 w 2520950"/>
                <a:gd name="connsiteY42" fmla="*/ 82550 h 142875"/>
                <a:gd name="connsiteX43" fmla="*/ 1454150 w 2520950"/>
                <a:gd name="connsiteY43" fmla="*/ 85725 h 142875"/>
                <a:gd name="connsiteX44" fmla="*/ 1466850 w 2520950"/>
                <a:gd name="connsiteY44" fmla="*/ 92075 h 142875"/>
                <a:gd name="connsiteX45" fmla="*/ 1498600 w 2520950"/>
                <a:gd name="connsiteY45" fmla="*/ 95250 h 142875"/>
                <a:gd name="connsiteX46" fmla="*/ 1520825 w 2520950"/>
                <a:gd name="connsiteY46" fmla="*/ 107950 h 142875"/>
                <a:gd name="connsiteX47" fmla="*/ 1552575 w 2520950"/>
                <a:gd name="connsiteY47" fmla="*/ 104775 h 142875"/>
                <a:gd name="connsiteX48" fmla="*/ 1568450 w 2520950"/>
                <a:gd name="connsiteY48" fmla="*/ 111125 h 142875"/>
                <a:gd name="connsiteX49" fmla="*/ 1584325 w 2520950"/>
                <a:gd name="connsiteY49" fmla="*/ 114300 h 142875"/>
                <a:gd name="connsiteX50" fmla="*/ 1619250 w 2520950"/>
                <a:gd name="connsiteY50" fmla="*/ 111125 h 142875"/>
                <a:gd name="connsiteX51" fmla="*/ 1654175 w 2520950"/>
                <a:gd name="connsiteY51" fmla="*/ 120650 h 142875"/>
                <a:gd name="connsiteX52" fmla="*/ 1692275 w 2520950"/>
                <a:gd name="connsiteY52" fmla="*/ 130175 h 142875"/>
                <a:gd name="connsiteX53" fmla="*/ 1701800 w 2520950"/>
                <a:gd name="connsiteY53" fmla="*/ 139700 h 142875"/>
                <a:gd name="connsiteX54" fmla="*/ 1727200 w 2520950"/>
                <a:gd name="connsiteY54" fmla="*/ 142875 h 142875"/>
                <a:gd name="connsiteX55" fmla="*/ 1768475 w 2520950"/>
                <a:gd name="connsiteY55" fmla="*/ 136525 h 142875"/>
                <a:gd name="connsiteX56" fmla="*/ 1816100 w 2520950"/>
                <a:gd name="connsiteY56" fmla="*/ 139700 h 142875"/>
                <a:gd name="connsiteX57" fmla="*/ 1828800 w 2520950"/>
                <a:gd name="connsiteY57" fmla="*/ 142875 h 142875"/>
                <a:gd name="connsiteX58" fmla="*/ 1898650 w 2520950"/>
                <a:gd name="connsiteY58" fmla="*/ 139700 h 142875"/>
                <a:gd name="connsiteX59" fmla="*/ 1895475 w 2520950"/>
                <a:gd name="connsiteY59" fmla="*/ 130175 h 142875"/>
                <a:gd name="connsiteX60" fmla="*/ 2028825 w 2520950"/>
                <a:gd name="connsiteY60" fmla="*/ 136525 h 142875"/>
                <a:gd name="connsiteX61" fmla="*/ 2066925 w 2520950"/>
                <a:gd name="connsiteY61" fmla="*/ 133350 h 142875"/>
                <a:gd name="connsiteX62" fmla="*/ 2073275 w 2520950"/>
                <a:gd name="connsiteY62" fmla="*/ 123825 h 142875"/>
                <a:gd name="connsiteX63" fmla="*/ 2216150 w 2520950"/>
                <a:gd name="connsiteY63" fmla="*/ 117475 h 142875"/>
                <a:gd name="connsiteX64" fmla="*/ 2276475 w 2520950"/>
                <a:gd name="connsiteY64" fmla="*/ 111125 h 142875"/>
                <a:gd name="connsiteX65" fmla="*/ 2254250 w 2520950"/>
                <a:gd name="connsiteY65" fmla="*/ 104775 h 142875"/>
                <a:gd name="connsiteX66" fmla="*/ 2263775 w 2520950"/>
                <a:gd name="connsiteY66" fmla="*/ 101600 h 142875"/>
                <a:gd name="connsiteX67" fmla="*/ 2349500 w 2520950"/>
                <a:gd name="connsiteY67" fmla="*/ 104775 h 142875"/>
                <a:gd name="connsiteX68" fmla="*/ 2333625 w 2520950"/>
                <a:gd name="connsiteY68" fmla="*/ 98425 h 142875"/>
                <a:gd name="connsiteX69" fmla="*/ 2419350 w 2520950"/>
                <a:gd name="connsiteY69" fmla="*/ 95250 h 142875"/>
                <a:gd name="connsiteX70" fmla="*/ 2397125 w 2520950"/>
                <a:gd name="connsiteY70" fmla="*/ 92075 h 142875"/>
                <a:gd name="connsiteX71" fmla="*/ 2463800 w 2520950"/>
                <a:gd name="connsiteY71" fmla="*/ 88900 h 142875"/>
                <a:gd name="connsiteX72" fmla="*/ 2470150 w 2520950"/>
                <a:gd name="connsiteY72" fmla="*/ 98425 h 142875"/>
                <a:gd name="connsiteX73" fmla="*/ 2495550 w 2520950"/>
                <a:gd name="connsiteY73" fmla="*/ 104775 h 142875"/>
                <a:gd name="connsiteX74" fmla="*/ 2508250 w 2520950"/>
                <a:gd name="connsiteY74" fmla="*/ 111125 h 142875"/>
                <a:gd name="connsiteX75" fmla="*/ 2517775 w 2520950"/>
                <a:gd name="connsiteY75" fmla="*/ 114300 h 142875"/>
                <a:gd name="connsiteX76" fmla="*/ 2520950 w 2520950"/>
                <a:gd name="connsiteY76" fmla="*/ 12382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20950" h="142875">
                  <a:moveTo>
                    <a:pt x="0" y="63500"/>
                  </a:moveTo>
                  <a:cubicBezTo>
                    <a:pt x="7408" y="62442"/>
                    <a:pt x="14767" y="60946"/>
                    <a:pt x="22225" y="60325"/>
                  </a:cubicBezTo>
                  <a:cubicBezTo>
                    <a:pt x="80234" y="55491"/>
                    <a:pt x="84441" y="73633"/>
                    <a:pt x="69850" y="44450"/>
                  </a:cubicBezTo>
                  <a:lnTo>
                    <a:pt x="139700" y="41275"/>
                  </a:lnTo>
                  <a:cubicBezTo>
                    <a:pt x="143964" y="40348"/>
                    <a:pt x="138789" y="30107"/>
                    <a:pt x="142875" y="28575"/>
                  </a:cubicBezTo>
                  <a:cubicBezTo>
                    <a:pt x="149882" y="25947"/>
                    <a:pt x="157692" y="30692"/>
                    <a:pt x="165100" y="31750"/>
                  </a:cubicBezTo>
                  <a:cubicBezTo>
                    <a:pt x="185208" y="30692"/>
                    <a:pt x="205736" y="32794"/>
                    <a:pt x="225425" y="28575"/>
                  </a:cubicBezTo>
                  <a:cubicBezTo>
                    <a:pt x="230998" y="27381"/>
                    <a:pt x="208168" y="27754"/>
                    <a:pt x="209550" y="22225"/>
                  </a:cubicBezTo>
                  <a:cubicBezTo>
                    <a:pt x="211173" y="15731"/>
                    <a:pt x="222055" y="17277"/>
                    <a:pt x="228600" y="15875"/>
                  </a:cubicBezTo>
                  <a:cubicBezTo>
                    <a:pt x="236943" y="14087"/>
                    <a:pt x="245533" y="13758"/>
                    <a:pt x="254000" y="12700"/>
                  </a:cubicBezTo>
                  <a:cubicBezTo>
                    <a:pt x="250825" y="11642"/>
                    <a:pt x="241300" y="10583"/>
                    <a:pt x="244475" y="9525"/>
                  </a:cubicBezTo>
                  <a:cubicBezTo>
                    <a:pt x="263615" y="3145"/>
                    <a:pt x="289186" y="7817"/>
                    <a:pt x="307975" y="9525"/>
                  </a:cubicBezTo>
                  <a:cubicBezTo>
                    <a:pt x="322792" y="8467"/>
                    <a:pt x="338094" y="10258"/>
                    <a:pt x="352425" y="6350"/>
                  </a:cubicBezTo>
                  <a:cubicBezTo>
                    <a:pt x="356106" y="5346"/>
                    <a:pt x="339084" y="0"/>
                    <a:pt x="342900" y="0"/>
                  </a:cubicBezTo>
                  <a:cubicBezTo>
                    <a:pt x="347633" y="0"/>
                    <a:pt x="351110" y="4853"/>
                    <a:pt x="355600" y="6350"/>
                  </a:cubicBezTo>
                  <a:cubicBezTo>
                    <a:pt x="360720" y="8057"/>
                    <a:pt x="366166" y="8560"/>
                    <a:pt x="371475" y="9525"/>
                  </a:cubicBezTo>
                  <a:cubicBezTo>
                    <a:pt x="406837" y="15955"/>
                    <a:pt x="399214" y="13134"/>
                    <a:pt x="454025" y="15875"/>
                  </a:cubicBezTo>
                  <a:cubicBezTo>
                    <a:pt x="456142" y="19050"/>
                    <a:pt x="460375" y="21584"/>
                    <a:pt x="460375" y="25400"/>
                  </a:cubicBezTo>
                  <a:cubicBezTo>
                    <a:pt x="460375" y="29216"/>
                    <a:pt x="450283" y="34177"/>
                    <a:pt x="454025" y="34925"/>
                  </a:cubicBezTo>
                  <a:cubicBezTo>
                    <a:pt x="476880" y="39496"/>
                    <a:pt x="500592" y="37042"/>
                    <a:pt x="523875" y="38100"/>
                  </a:cubicBezTo>
                  <a:cubicBezTo>
                    <a:pt x="561621" y="56973"/>
                    <a:pt x="495826" y="26004"/>
                    <a:pt x="571500" y="47625"/>
                  </a:cubicBezTo>
                  <a:cubicBezTo>
                    <a:pt x="575817" y="48859"/>
                    <a:pt x="577850" y="53975"/>
                    <a:pt x="581025" y="57150"/>
                  </a:cubicBezTo>
                  <a:cubicBezTo>
                    <a:pt x="590550" y="56092"/>
                    <a:pt x="600147" y="55551"/>
                    <a:pt x="609600" y="53975"/>
                  </a:cubicBezTo>
                  <a:cubicBezTo>
                    <a:pt x="612901" y="53425"/>
                    <a:pt x="616340" y="52656"/>
                    <a:pt x="619125" y="50800"/>
                  </a:cubicBezTo>
                  <a:cubicBezTo>
                    <a:pt x="622861" y="48309"/>
                    <a:pt x="625475" y="44450"/>
                    <a:pt x="628650" y="41275"/>
                  </a:cubicBezTo>
                  <a:cubicBezTo>
                    <a:pt x="633942" y="42333"/>
                    <a:pt x="641287" y="40133"/>
                    <a:pt x="644525" y="44450"/>
                  </a:cubicBezTo>
                  <a:cubicBezTo>
                    <a:pt x="646815" y="47503"/>
                    <a:pt x="639882" y="50562"/>
                    <a:pt x="638175" y="53975"/>
                  </a:cubicBezTo>
                  <a:cubicBezTo>
                    <a:pt x="636678" y="56968"/>
                    <a:pt x="631654" y="63440"/>
                    <a:pt x="635000" y="63500"/>
                  </a:cubicBezTo>
                  <a:lnTo>
                    <a:pt x="993775" y="60325"/>
                  </a:lnTo>
                  <a:cubicBezTo>
                    <a:pt x="984250" y="57150"/>
                    <a:pt x="974180" y="55290"/>
                    <a:pt x="965200" y="50800"/>
                  </a:cubicBezTo>
                  <a:cubicBezTo>
                    <a:pt x="960967" y="48683"/>
                    <a:pt x="947769" y="44598"/>
                    <a:pt x="952500" y="44450"/>
                  </a:cubicBezTo>
                  <a:lnTo>
                    <a:pt x="1066800" y="47625"/>
                  </a:lnTo>
                  <a:lnTo>
                    <a:pt x="1196975" y="50800"/>
                  </a:lnTo>
                  <a:cubicBezTo>
                    <a:pt x="1213908" y="49742"/>
                    <a:pt x="1230893" y="49313"/>
                    <a:pt x="1247775" y="47625"/>
                  </a:cubicBezTo>
                  <a:cubicBezTo>
                    <a:pt x="1252117" y="47191"/>
                    <a:pt x="1256447" y="42772"/>
                    <a:pt x="1260475" y="44450"/>
                  </a:cubicBezTo>
                  <a:cubicBezTo>
                    <a:pt x="1270244" y="48521"/>
                    <a:pt x="1275835" y="60153"/>
                    <a:pt x="1285875" y="63500"/>
                  </a:cubicBezTo>
                  <a:lnTo>
                    <a:pt x="1295400" y="66675"/>
                  </a:lnTo>
                  <a:cubicBezTo>
                    <a:pt x="1302808" y="65617"/>
                    <a:pt x="1310179" y="62755"/>
                    <a:pt x="1317625" y="63500"/>
                  </a:cubicBezTo>
                  <a:cubicBezTo>
                    <a:pt x="1321422" y="63880"/>
                    <a:pt x="1323344" y="69578"/>
                    <a:pt x="1327150" y="69850"/>
                  </a:cubicBezTo>
                  <a:cubicBezTo>
                    <a:pt x="1338810" y="70683"/>
                    <a:pt x="1350433" y="67733"/>
                    <a:pt x="1362075" y="66675"/>
                  </a:cubicBezTo>
                  <a:cubicBezTo>
                    <a:pt x="1375833" y="67733"/>
                    <a:pt x="1390017" y="66295"/>
                    <a:pt x="1403350" y="69850"/>
                  </a:cubicBezTo>
                  <a:cubicBezTo>
                    <a:pt x="1407037" y="70833"/>
                    <a:pt x="1406053" y="78253"/>
                    <a:pt x="1409700" y="79375"/>
                  </a:cubicBezTo>
                  <a:cubicBezTo>
                    <a:pt x="1420873" y="82813"/>
                    <a:pt x="1432983" y="81492"/>
                    <a:pt x="1444625" y="82550"/>
                  </a:cubicBezTo>
                  <a:cubicBezTo>
                    <a:pt x="1447800" y="83608"/>
                    <a:pt x="1451074" y="84407"/>
                    <a:pt x="1454150" y="85725"/>
                  </a:cubicBezTo>
                  <a:cubicBezTo>
                    <a:pt x="1458500" y="87589"/>
                    <a:pt x="1462222" y="91083"/>
                    <a:pt x="1466850" y="92075"/>
                  </a:cubicBezTo>
                  <a:cubicBezTo>
                    <a:pt x="1477250" y="94304"/>
                    <a:pt x="1488017" y="94192"/>
                    <a:pt x="1498600" y="95250"/>
                  </a:cubicBezTo>
                  <a:cubicBezTo>
                    <a:pt x="1502710" y="97990"/>
                    <a:pt x="1516313" y="107628"/>
                    <a:pt x="1520825" y="107950"/>
                  </a:cubicBezTo>
                  <a:cubicBezTo>
                    <a:pt x="1531434" y="108708"/>
                    <a:pt x="1541992" y="105833"/>
                    <a:pt x="1552575" y="104775"/>
                  </a:cubicBezTo>
                  <a:cubicBezTo>
                    <a:pt x="1583639" y="97009"/>
                    <a:pt x="1552301" y="100359"/>
                    <a:pt x="1568450" y="111125"/>
                  </a:cubicBezTo>
                  <a:cubicBezTo>
                    <a:pt x="1572940" y="114118"/>
                    <a:pt x="1579033" y="113242"/>
                    <a:pt x="1584325" y="114300"/>
                  </a:cubicBezTo>
                  <a:cubicBezTo>
                    <a:pt x="1595967" y="113242"/>
                    <a:pt x="1607560" y="111125"/>
                    <a:pt x="1619250" y="111125"/>
                  </a:cubicBezTo>
                  <a:cubicBezTo>
                    <a:pt x="1629430" y="111125"/>
                    <a:pt x="1645210" y="118160"/>
                    <a:pt x="1654175" y="120650"/>
                  </a:cubicBezTo>
                  <a:cubicBezTo>
                    <a:pt x="1666788" y="124154"/>
                    <a:pt x="1679575" y="127000"/>
                    <a:pt x="1692275" y="130175"/>
                  </a:cubicBezTo>
                  <a:cubicBezTo>
                    <a:pt x="1695450" y="133350"/>
                    <a:pt x="1697580" y="138166"/>
                    <a:pt x="1701800" y="139700"/>
                  </a:cubicBezTo>
                  <a:cubicBezTo>
                    <a:pt x="1709819" y="142616"/>
                    <a:pt x="1718667" y="142875"/>
                    <a:pt x="1727200" y="142875"/>
                  </a:cubicBezTo>
                  <a:cubicBezTo>
                    <a:pt x="1738733" y="142875"/>
                    <a:pt x="1756390" y="138942"/>
                    <a:pt x="1768475" y="136525"/>
                  </a:cubicBezTo>
                  <a:cubicBezTo>
                    <a:pt x="1784350" y="137583"/>
                    <a:pt x="1800277" y="138034"/>
                    <a:pt x="1816100" y="139700"/>
                  </a:cubicBezTo>
                  <a:cubicBezTo>
                    <a:pt x="1820440" y="140157"/>
                    <a:pt x="1824436" y="142875"/>
                    <a:pt x="1828800" y="142875"/>
                  </a:cubicBezTo>
                  <a:cubicBezTo>
                    <a:pt x="1852107" y="142875"/>
                    <a:pt x="1875367" y="140758"/>
                    <a:pt x="1898650" y="139700"/>
                  </a:cubicBezTo>
                  <a:cubicBezTo>
                    <a:pt x="1897592" y="136525"/>
                    <a:pt x="1892129" y="130257"/>
                    <a:pt x="1895475" y="130175"/>
                  </a:cubicBezTo>
                  <a:cubicBezTo>
                    <a:pt x="1939962" y="129090"/>
                    <a:pt x="2028825" y="136525"/>
                    <a:pt x="2028825" y="136525"/>
                  </a:cubicBezTo>
                  <a:cubicBezTo>
                    <a:pt x="2041525" y="135467"/>
                    <a:pt x="2056321" y="140419"/>
                    <a:pt x="2066925" y="133350"/>
                  </a:cubicBezTo>
                  <a:cubicBezTo>
                    <a:pt x="2072632" y="129545"/>
                    <a:pt x="1972074" y="131054"/>
                    <a:pt x="2073275" y="123825"/>
                  </a:cubicBezTo>
                  <a:cubicBezTo>
                    <a:pt x="2120826" y="120429"/>
                    <a:pt x="2216150" y="117475"/>
                    <a:pt x="2216150" y="117475"/>
                  </a:cubicBezTo>
                  <a:cubicBezTo>
                    <a:pt x="2236258" y="115358"/>
                    <a:pt x="2257293" y="117519"/>
                    <a:pt x="2276475" y="111125"/>
                  </a:cubicBezTo>
                  <a:cubicBezTo>
                    <a:pt x="2283784" y="108689"/>
                    <a:pt x="2260414" y="109398"/>
                    <a:pt x="2254250" y="104775"/>
                  </a:cubicBezTo>
                  <a:cubicBezTo>
                    <a:pt x="2251573" y="102767"/>
                    <a:pt x="2260600" y="102658"/>
                    <a:pt x="2263775" y="101600"/>
                  </a:cubicBezTo>
                  <a:cubicBezTo>
                    <a:pt x="2292350" y="102658"/>
                    <a:pt x="2320935" y="106073"/>
                    <a:pt x="2349500" y="104775"/>
                  </a:cubicBezTo>
                  <a:cubicBezTo>
                    <a:pt x="2355193" y="104516"/>
                    <a:pt x="2327978" y="99195"/>
                    <a:pt x="2333625" y="98425"/>
                  </a:cubicBezTo>
                  <a:cubicBezTo>
                    <a:pt x="2361957" y="94561"/>
                    <a:pt x="2390775" y="96308"/>
                    <a:pt x="2419350" y="95250"/>
                  </a:cubicBezTo>
                  <a:cubicBezTo>
                    <a:pt x="2411942" y="94192"/>
                    <a:pt x="2392974" y="98302"/>
                    <a:pt x="2397125" y="92075"/>
                  </a:cubicBezTo>
                  <a:cubicBezTo>
                    <a:pt x="2405040" y="80202"/>
                    <a:pt x="2459208" y="88517"/>
                    <a:pt x="2463800" y="88900"/>
                  </a:cubicBezTo>
                  <a:cubicBezTo>
                    <a:pt x="2465917" y="92075"/>
                    <a:pt x="2467170" y="96041"/>
                    <a:pt x="2470150" y="98425"/>
                  </a:cubicBezTo>
                  <a:cubicBezTo>
                    <a:pt x="2473404" y="101028"/>
                    <a:pt x="2494759" y="104617"/>
                    <a:pt x="2495550" y="104775"/>
                  </a:cubicBezTo>
                  <a:cubicBezTo>
                    <a:pt x="2499783" y="106892"/>
                    <a:pt x="2503900" y="109261"/>
                    <a:pt x="2508250" y="111125"/>
                  </a:cubicBezTo>
                  <a:cubicBezTo>
                    <a:pt x="2511326" y="112443"/>
                    <a:pt x="2515408" y="111933"/>
                    <a:pt x="2517775" y="114300"/>
                  </a:cubicBezTo>
                  <a:cubicBezTo>
                    <a:pt x="2520142" y="116667"/>
                    <a:pt x="2520950" y="123825"/>
                    <a:pt x="2520950" y="12382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7A2832-8964-4702-B824-512098DB7019}"/>
                </a:ext>
              </a:extLst>
            </p:cNvPr>
            <p:cNvSpPr/>
            <p:nvPr/>
          </p:nvSpPr>
          <p:spPr>
            <a:xfrm>
              <a:off x="5000625" y="4017664"/>
              <a:ext cx="962025" cy="51894"/>
            </a:xfrm>
            <a:custGeom>
              <a:avLst/>
              <a:gdLst>
                <a:gd name="connsiteX0" fmla="*/ 0 w 962025"/>
                <a:gd name="connsiteY0" fmla="*/ 4267 h 51894"/>
                <a:gd name="connsiteX1" fmla="*/ 78581 w 962025"/>
                <a:gd name="connsiteY1" fmla="*/ 16174 h 51894"/>
                <a:gd name="connsiteX2" fmla="*/ 80963 w 962025"/>
                <a:gd name="connsiteY2" fmla="*/ 23317 h 51894"/>
                <a:gd name="connsiteX3" fmla="*/ 119063 w 962025"/>
                <a:gd name="connsiteY3" fmla="*/ 18555 h 51894"/>
                <a:gd name="connsiteX4" fmla="*/ 130969 w 962025"/>
                <a:gd name="connsiteY4" fmla="*/ 13792 h 51894"/>
                <a:gd name="connsiteX5" fmla="*/ 154781 w 962025"/>
                <a:gd name="connsiteY5" fmla="*/ 16174 h 51894"/>
                <a:gd name="connsiteX6" fmla="*/ 185738 w 962025"/>
                <a:gd name="connsiteY6" fmla="*/ 32842 h 51894"/>
                <a:gd name="connsiteX7" fmla="*/ 188119 w 962025"/>
                <a:gd name="connsiteY7" fmla="*/ 47130 h 51894"/>
                <a:gd name="connsiteX8" fmla="*/ 221456 w 962025"/>
                <a:gd name="connsiteY8" fmla="*/ 49511 h 51894"/>
                <a:gd name="connsiteX9" fmla="*/ 230981 w 962025"/>
                <a:gd name="connsiteY9" fmla="*/ 51892 h 51894"/>
                <a:gd name="connsiteX10" fmla="*/ 335756 w 962025"/>
                <a:gd name="connsiteY10" fmla="*/ 47130 h 51894"/>
                <a:gd name="connsiteX11" fmla="*/ 419100 w 962025"/>
                <a:gd name="connsiteY11" fmla="*/ 44749 h 51894"/>
                <a:gd name="connsiteX12" fmla="*/ 409575 w 962025"/>
                <a:gd name="connsiteY12" fmla="*/ 37605 h 51894"/>
                <a:gd name="connsiteX13" fmla="*/ 395288 w 962025"/>
                <a:gd name="connsiteY13" fmla="*/ 35224 h 51894"/>
                <a:gd name="connsiteX14" fmla="*/ 409575 w 962025"/>
                <a:gd name="connsiteY14" fmla="*/ 32842 h 51894"/>
                <a:gd name="connsiteX15" fmla="*/ 438150 w 962025"/>
                <a:gd name="connsiteY15" fmla="*/ 30461 h 51894"/>
                <a:gd name="connsiteX16" fmla="*/ 495300 w 962025"/>
                <a:gd name="connsiteY16" fmla="*/ 32842 h 51894"/>
                <a:gd name="connsiteX17" fmla="*/ 500063 w 962025"/>
                <a:gd name="connsiteY17" fmla="*/ 39986 h 51894"/>
                <a:gd name="connsiteX18" fmla="*/ 519113 w 962025"/>
                <a:gd name="connsiteY18" fmla="*/ 47130 h 51894"/>
                <a:gd name="connsiteX19" fmla="*/ 559594 w 962025"/>
                <a:gd name="connsiteY19" fmla="*/ 44749 h 51894"/>
                <a:gd name="connsiteX20" fmla="*/ 583406 w 962025"/>
                <a:gd name="connsiteY20" fmla="*/ 37605 h 51894"/>
                <a:gd name="connsiteX21" fmla="*/ 604838 w 962025"/>
                <a:gd name="connsiteY21" fmla="*/ 35224 h 51894"/>
                <a:gd name="connsiteX22" fmla="*/ 664369 w 962025"/>
                <a:gd name="connsiteY22" fmla="*/ 30461 h 51894"/>
                <a:gd name="connsiteX23" fmla="*/ 671513 w 962025"/>
                <a:gd name="connsiteY23" fmla="*/ 25699 h 51894"/>
                <a:gd name="connsiteX24" fmla="*/ 795338 w 962025"/>
                <a:gd name="connsiteY24" fmla="*/ 23317 h 51894"/>
                <a:gd name="connsiteX25" fmla="*/ 807244 w 962025"/>
                <a:gd name="connsiteY25" fmla="*/ 11411 h 51894"/>
                <a:gd name="connsiteX26" fmla="*/ 904875 w 962025"/>
                <a:gd name="connsiteY26" fmla="*/ 13792 h 51894"/>
                <a:gd name="connsiteX27" fmla="*/ 912019 w 962025"/>
                <a:gd name="connsiteY27" fmla="*/ 30461 h 51894"/>
                <a:gd name="connsiteX28" fmla="*/ 921544 w 962025"/>
                <a:gd name="connsiteY28" fmla="*/ 32842 h 51894"/>
                <a:gd name="connsiteX29" fmla="*/ 962025 w 962025"/>
                <a:gd name="connsiteY29" fmla="*/ 32842 h 5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2025" h="51894">
                  <a:moveTo>
                    <a:pt x="0" y="4267"/>
                  </a:moveTo>
                  <a:cubicBezTo>
                    <a:pt x="44181" y="5740"/>
                    <a:pt x="62344" y="-12239"/>
                    <a:pt x="78581" y="16174"/>
                  </a:cubicBezTo>
                  <a:cubicBezTo>
                    <a:pt x="79826" y="18353"/>
                    <a:pt x="80169" y="20936"/>
                    <a:pt x="80963" y="23317"/>
                  </a:cubicBezTo>
                  <a:cubicBezTo>
                    <a:pt x="93663" y="21730"/>
                    <a:pt x="106490" y="20950"/>
                    <a:pt x="119063" y="18555"/>
                  </a:cubicBezTo>
                  <a:cubicBezTo>
                    <a:pt x="123262" y="17755"/>
                    <a:pt x="126704" y="14076"/>
                    <a:pt x="130969" y="13792"/>
                  </a:cubicBezTo>
                  <a:cubicBezTo>
                    <a:pt x="138928" y="13261"/>
                    <a:pt x="146844" y="15380"/>
                    <a:pt x="154781" y="16174"/>
                  </a:cubicBezTo>
                  <a:cubicBezTo>
                    <a:pt x="165957" y="49697"/>
                    <a:pt x="148187" y="10937"/>
                    <a:pt x="185738" y="32842"/>
                  </a:cubicBezTo>
                  <a:cubicBezTo>
                    <a:pt x="189909" y="35275"/>
                    <a:pt x="183744" y="45088"/>
                    <a:pt x="188119" y="47130"/>
                  </a:cubicBezTo>
                  <a:cubicBezTo>
                    <a:pt x="198214" y="51841"/>
                    <a:pt x="210344" y="48717"/>
                    <a:pt x="221456" y="49511"/>
                  </a:cubicBezTo>
                  <a:cubicBezTo>
                    <a:pt x="224631" y="50305"/>
                    <a:pt x="227709" y="51960"/>
                    <a:pt x="230981" y="51892"/>
                  </a:cubicBezTo>
                  <a:cubicBezTo>
                    <a:pt x="265934" y="51164"/>
                    <a:pt x="300809" y="48128"/>
                    <a:pt x="335756" y="47130"/>
                  </a:cubicBezTo>
                  <a:lnTo>
                    <a:pt x="419100" y="44749"/>
                  </a:lnTo>
                  <a:cubicBezTo>
                    <a:pt x="415925" y="42368"/>
                    <a:pt x="413260" y="39079"/>
                    <a:pt x="409575" y="37605"/>
                  </a:cubicBezTo>
                  <a:cubicBezTo>
                    <a:pt x="405092" y="35812"/>
                    <a:pt x="395288" y="40052"/>
                    <a:pt x="395288" y="35224"/>
                  </a:cubicBezTo>
                  <a:cubicBezTo>
                    <a:pt x="395288" y="30396"/>
                    <a:pt x="404776" y="33375"/>
                    <a:pt x="409575" y="32842"/>
                  </a:cubicBezTo>
                  <a:cubicBezTo>
                    <a:pt x="419075" y="31786"/>
                    <a:pt x="428625" y="31255"/>
                    <a:pt x="438150" y="30461"/>
                  </a:cubicBezTo>
                  <a:cubicBezTo>
                    <a:pt x="457200" y="31255"/>
                    <a:pt x="476455" y="29943"/>
                    <a:pt x="495300" y="32842"/>
                  </a:cubicBezTo>
                  <a:cubicBezTo>
                    <a:pt x="498129" y="33277"/>
                    <a:pt x="497609" y="38513"/>
                    <a:pt x="500063" y="39986"/>
                  </a:cubicBezTo>
                  <a:cubicBezTo>
                    <a:pt x="505878" y="43475"/>
                    <a:pt x="512763" y="44749"/>
                    <a:pt x="519113" y="47130"/>
                  </a:cubicBezTo>
                  <a:cubicBezTo>
                    <a:pt x="532607" y="46336"/>
                    <a:pt x="546138" y="46031"/>
                    <a:pt x="559594" y="44749"/>
                  </a:cubicBezTo>
                  <a:cubicBezTo>
                    <a:pt x="567143" y="44030"/>
                    <a:pt x="576514" y="38983"/>
                    <a:pt x="583406" y="37605"/>
                  </a:cubicBezTo>
                  <a:cubicBezTo>
                    <a:pt x="590454" y="36195"/>
                    <a:pt x="597694" y="36018"/>
                    <a:pt x="604838" y="35224"/>
                  </a:cubicBezTo>
                  <a:cubicBezTo>
                    <a:pt x="637015" y="27177"/>
                    <a:pt x="578142" y="41238"/>
                    <a:pt x="664369" y="30461"/>
                  </a:cubicBezTo>
                  <a:cubicBezTo>
                    <a:pt x="667209" y="30106"/>
                    <a:pt x="668655" y="25855"/>
                    <a:pt x="671513" y="25699"/>
                  </a:cubicBezTo>
                  <a:cubicBezTo>
                    <a:pt x="712734" y="23450"/>
                    <a:pt x="754063" y="24111"/>
                    <a:pt x="795338" y="23317"/>
                  </a:cubicBezTo>
                  <a:cubicBezTo>
                    <a:pt x="792279" y="11086"/>
                    <a:pt x="788998" y="11411"/>
                    <a:pt x="807244" y="11411"/>
                  </a:cubicBezTo>
                  <a:cubicBezTo>
                    <a:pt x="839797" y="11411"/>
                    <a:pt x="872331" y="12998"/>
                    <a:pt x="904875" y="13792"/>
                  </a:cubicBezTo>
                  <a:cubicBezTo>
                    <a:pt x="906070" y="18572"/>
                    <a:pt x="907085" y="27172"/>
                    <a:pt x="912019" y="30461"/>
                  </a:cubicBezTo>
                  <a:cubicBezTo>
                    <a:pt x="914742" y="32276"/>
                    <a:pt x="918275" y="32686"/>
                    <a:pt x="921544" y="32842"/>
                  </a:cubicBezTo>
                  <a:cubicBezTo>
                    <a:pt x="935022" y="33484"/>
                    <a:pt x="948531" y="32842"/>
                    <a:pt x="962025" y="328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7B867-D6D3-4B62-A0DB-9FFF828383BF}"/>
                </a:ext>
              </a:extLst>
            </p:cNvPr>
            <p:cNvSpPr/>
            <p:nvPr/>
          </p:nvSpPr>
          <p:spPr>
            <a:xfrm>
              <a:off x="3024188" y="3287433"/>
              <a:ext cx="1414462" cy="104052"/>
            </a:xfrm>
            <a:custGeom>
              <a:avLst/>
              <a:gdLst>
                <a:gd name="connsiteX0" fmla="*/ 0 w 1414462"/>
                <a:gd name="connsiteY0" fmla="*/ 8217 h 104052"/>
                <a:gd name="connsiteX1" fmla="*/ 52387 w 1414462"/>
                <a:gd name="connsiteY1" fmla="*/ 41555 h 104052"/>
                <a:gd name="connsiteX2" fmla="*/ 123825 w 1414462"/>
                <a:gd name="connsiteY2" fmla="*/ 46317 h 104052"/>
                <a:gd name="connsiteX3" fmla="*/ 171450 w 1414462"/>
                <a:gd name="connsiteY3" fmla="*/ 41555 h 104052"/>
                <a:gd name="connsiteX4" fmla="*/ 185737 w 1414462"/>
                <a:gd name="connsiteY4" fmla="*/ 60605 h 104052"/>
                <a:gd name="connsiteX5" fmla="*/ 238125 w 1414462"/>
                <a:gd name="connsiteY5" fmla="*/ 65367 h 104052"/>
                <a:gd name="connsiteX6" fmla="*/ 309562 w 1414462"/>
                <a:gd name="connsiteY6" fmla="*/ 60605 h 104052"/>
                <a:gd name="connsiteX7" fmla="*/ 333375 w 1414462"/>
                <a:gd name="connsiteY7" fmla="*/ 55842 h 104052"/>
                <a:gd name="connsiteX8" fmla="*/ 409575 w 1414462"/>
                <a:gd name="connsiteY8" fmla="*/ 41555 h 104052"/>
                <a:gd name="connsiteX9" fmla="*/ 461962 w 1414462"/>
                <a:gd name="connsiteY9" fmla="*/ 46317 h 104052"/>
                <a:gd name="connsiteX10" fmla="*/ 500062 w 1414462"/>
                <a:gd name="connsiteY10" fmla="*/ 41555 h 104052"/>
                <a:gd name="connsiteX11" fmla="*/ 600075 w 1414462"/>
                <a:gd name="connsiteY11" fmla="*/ 32030 h 104052"/>
                <a:gd name="connsiteX12" fmla="*/ 585787 w 1414462"/>
                <a:gd name="connsiteY12" fmla="*/ 3455 h 104052"/>
                <a:gd name="connsiteX13" fmla="*/ 733425 w 1414462"/>
                <a:gd name="connsiteY13" fmla="*/ 8217 h 104052"/>
                <a:gd name="connsiteX14" fmla="*/ 719137 w 1414462"/>
                <a:gd name="connsiteY14" fmla="*/ 12980 h 104052"/>
                <a:gd name="connsiteX15" fmla="*/ 709612 w 1414462"/>
                <a:gd name="connsiteY15" fmla="*/ 27267 h 104052"/>
                <a:gd name="connsiteX16" fmla="*/ 733425 w 1414462"/>
                <a:gd name="connsiteY16" fmla="*/ 36792 h 104052"/>
                <a:gd name="connsiteX17" fmla="*/ 814387 w 1414462"/>
                <a:gd name="connsiteY17" fmla="*/ 41555 h 104052"/>
                <a:gd name="connsiteX18" fmla="*/ 819150 w 1414462"/>
                <a:gd name="connsiteY18" fmla="*/ 70130 h 104052"/>
                <a:gd name="connsiteX19" fmla="*/ 885825 w 1414462"/>
                <a:gd name="connsiteY19" fmla="*/ 89180 h 104052"/>
                <a:gd name="connsiteX20" fmla="*/ 942975 w 1414462"/>
                <a:gd name="connsiteY20" fmla="*/ 84417 h 104052"/>
                <a:gd name="connsiteX21" fmla="*/ 966787 w 1414462"/>
                <a:gd name="connsiteY21" fmla="*/ 74892 h 104052"/>
                <a:gd name="connsiteX22" fmla="*/ 981075 w 1414462"/>
                <a:gd name="connsiteY22" fmla="*/ 70130 h 104052"/>
                <a:gd name="connsiteX23" fmla="*/ 1062037 w 1414462"/>
                <a:gd name="connsiteY23" fmla="*/ 74892 h 104052"/>
                <a:gd name="connsiteX24" fmla="*/ 1071562 w 1414462"/>
                <a:gd name="connsiteY24" fmla="*/ 103467 h 104052"/>
                <a:gd name="connsiteX25" fmla="*/ 1152525 w 1414462"/>
                <a:gd name="connsiteY25" fmla="*/ 89180 h 104052"/>
                <a:gd name="connsiteX26" fmla="*/ 1257300 w 1414462"/>
                <a:gd name="connsiteY26" fmla="*/ 93942 h 104052"/>
                <a:gd name="connsiteX27" fmla="*/ 1309687 w 1414462"/>
                <a:gd name="connsiteY27" fmla="*/ 84417 h 104052"/>
                <a:gd name="connsiteX28" fmla="*/ 1347787 w 1414462"/>
                <a:gd name="connsiteY28" fmla="*/ 79655 h 104052"/>
                <a:gd name="connsiteX29" fmla="*/ 1366837 w 1414462"/>
                <a:gd name="connsiteY29" fmla="*/ 74892 h 104052"/>
                <a:gd name="connsiteX30" fmla="*/ 1390650 w 1414462"/>
                <a:gd name="connsiteY30" fmla="*/ 84417 h 104052"/>
                <a:gd name="connsiteX31" fmla="*/ 1414462 w 1414462"/>
                <a:gd name="connsiteY31" fmla="*/ 84417 h 1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14462" h="104052">
                  <a:moveTo>
                    <a:pt x="0" y="8217"/>
                  </a:moveTo>
                  <a:cubicBezTo>
                    <a:pt x="2139" y="9745"/>
                    <a:pt x="40345" y="39654"/>
                    <a:pt x="52387" y="41555"/>
                  </a:cubicBezTo>
                  <a:cubicBezTo>
                    <a:pt x="75960" y="45277"/>
                    <a:pt x="100012" y="44730"/>
                    <a:pt x="123825" y="46317"/>
                  </a:cubicBezTo>
                  <a:cubicBezTo>
                    <a:pt x="139038" y="41246"/>
                    <a:pt x="155419" y="30104"/>
                    <a:pt x="171450" y="41555"/>
                  </a:cubicBezTo>
                  <a:cubicBezTo>
                    <a:pt x="177909" y="46169"/>
                    <a:pt x="178262" y="57935"/>
                    <a:pt x="185737" y="60605"/>
                  </a:cubicBezTo>
                  <a:cubicBezTo>
                    <a:pt x="202250" y="66502"/>
                    <a:pt x="220662" y="63780"/>
                    <a:pt x="238125" y="65367"/>
                  </a:cubicBezTo>
                  <a:cubicBezTo>
                    <a:pt x="261937" y="63780"/>
                    <a:pt x="285815" y="62980"/>
                    <a:pt x="309562" y="60605"/>
                  </a:cubicBezTo>
                  <a:cubicBezTo>
                    <a:pt x="317617" y="59800"/>
                    <a:pt x="325403" y="57249"/>
                    <a:pt x="333375" y="55842"/>
                  </a:cubicBezTo>
                  <a:cubicBezTo>
                    <a:pt x="405470" y="43119"/>
                    <a:pt x="368912" y="51720"/>
                    <a:pt x="409575" y="41555"/>
                  </a:cubicBezTo>
                  <a:cubicBezTo>
                    <a:pt x="357983" y="28656"/>
                    <a:pt x="417936" y="44403"/>
                    <a:pt x="461962" y="46317"/>
                  </a:cubicBezTo>
                  <a:cubicBezTo>
                    <a:pt x="474749" y="46873"/>
                    <a:pt x="487331" y="42872"/>
                    <a:pt x="500062" y="41555"/>
                  </a:cubicBezTo>
                  <a:lnTo>
                    <a:pt x="600075" y="32030"/>
                  </a:lnTo>
                  <a:cubicBezTo>
                    <a:pt x="595312" y="22505"/>
                    <a:pt x="575303" y="5327"/>
                    <a:pt x="585787" y="3455"/>
                  </a:cubicBezTo>
                  <a:cubicBezTo>
                    <a:pt x="634258" y="-5201"/>
                    <a:pt x="684312" y="4709"/>
                    <a:pt x="733425" y="8217"/>
                  </a:cubicBezTo>
                  <a:cubicBezTo>
                    <a:pt x="738433" y="8575"/>
                    <a:pt x="723900" y="11392"/>
                    <a:pt x="719137" y="12980"/>
                  </a:cubicBezTo>
                  <a:cubicBezTo>
                    <a:pt x="715962" y="17742"/>
                    <a:pt x="706667" y="22359"/>
                    <a:pt x="709612" y="27267"/>
                  </a:cubicBezTo>
                  <a:cubicBezTo>
                    <a:pt x="714011" y="34598"/>
                    <a:pt x="724954" y="35637"/>
                    <a:pt x="733425" y="36792"/>
                  </a:cubicBezTo>
                  <a:cubicBezTo>
                    <a:pt x="760211" y="40445"/>
                    <a:pt x="787400" y="39967"/>
                    <a:pt x="814387" y="41555"/>
                  </a:cubicBezTo>
                  <a:cubicBezTo>
                    <a:pt x="815975" y="51080"/>
                    <a:pt x="810648" y="65552"/>
                    <a:pt x="819150" y="70130"/>
                  </a:cubicBezTo>
                  <a:cubicBezTo>
                    <a:pt x="911753" y="119992"/>
                    <a:pt x="856789" y="45624"/>
                    <a:pt x="885825" y="89180"/>
                  </a:cubicBezTo>
                  <a:cubicBezTo>
                    <a:pt x="904875" y="87592"/>
                    <a:pt x="924150" y="87739"/>
                    <a:pt x="942975" y="84417"/>
                  </a:cubicBezTo>
                  <a:cubicBezTo>
                    <a:pt x="951394" y="82931"/>
                    <a:pt x="958782" y="77894"/>
                    <a:pt x="966787" y="74892"/>
                  </a:cubicBezTo>
                  <a:cubicBezTo>
                    <a:pt x="971488" y="73129"/>
                    <a:pt x="976312" y="71717"/>
                    <a:pt x="981075" y="70130"/>
                  </a:cubicBezTo>
                  <a:cubicBezTo>
                    <a:pt x="1008062" y="71717"/>
                    <a:pt x="1036670" y="65546"/>
                    <a:pt x="1062037" y="74892"/>
                  </a:cubicBezTo>
                  <a:cubicBezTo>
                    <a:pt x="1071458" y="78363"/>
                    <a:pt x="1061861" y="100880"/>
                    <a:pt x="1071562" y="103467"/>
                  </a:cubicBezTo>
                  <a:cubicBezTo>
                    <a:pt x="1084286" y="106860"/>
                    <a:pt x="1130665" y="94644"/>
                    <a:pt x="1152525" y="89180"/>
                  </a:cubicBezTo>
                  <a:cubicBezTo>
                    <a:pt x="1187450" y="90767"/>
                    <a:pt x="1222355" y="95001"/>
                    <a:pt x="1257300" y="93942"/>
                  </a:cubicBezTo>
                  <a:cubicBezTo>
                    <a:pt x="1275040" y="93404"/>
                    <a:pt x="1292156" y="87185"/>
                    <a:pt x="1309687" y="84417"/>
                  </a:cubicBezTo>
                  <a:cubicBezTo>
                    <a:pt x="1322329" y="82421"/>
                    <a:pt x="1335087" y="81242"/>
                    <a:pt x="1347787" y="79655"/>
                  </a:cubicBezTo>
                  <a:cubicBezTo>
                    <a:pt x="1354137" y="78067"/>
                    <a:pt x="1360332" y="74169"/>
                    <a:pt x="1366837" y="74892"/>
                  </a:cubicBezTo>
                  <a:cubicBezTo>
                    <a:pt x="1375334" y="75836"/>
                    <a:pt x="1382267" y="82740"/>
                    <a:pt x="1390650" y="84417"/>
                  </a:cubicBezTo>
                  <a:cubicBezTo>
                    <a:pt x="1398433" y="85974"/>
                    <a:pt x="1406525" y="84417"/>
                    <a:pt x="1414462" y="844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27D701-E01C-4F96-BBD0-DA371B8859E0}"/>
                </a:ext>
              </a:extLst>
            </p:cNvPr>
            <p:cNvSpPr/>
            <p:nvPr/>
          </p:nvSpPr>
          <p:spPr>
            <a:xfrm>
              <a:off x="2876550" y="3597146"/>
              <a:ext cx="1014413" cy="217631"/>
            </a:xfrm>
            <a:custGeom>
              <a:avLst/>
              <a:gdLst>
                <a:gd name="connsiteX0" fmla="*/ 0 w 1014413"/>
                <a:gd name="connsiteY0" fmla="*/ 31879 h 217631"/>
                <a:gd name="connsiteX1" fmla="*/ 90488 w 1014413"/>
                <a:gd name="connsiteY1" fmla="*/ 41404 h 217631"/>
                <a:gd name="connsiteX2" fmla="*/ 133350 w 1014413"/>
                <a:gd name="connsiteY2" fmla="*/ 41404 h 217631"/>
                <a:gd name="connsiteX3" fmla="*/ 157163 w 1014413"/>
                <a:gd name="connsiteY3" fmla="*/ 36642 h 217631"/>
                <a:gd name="connsiteX4" fmla="*/ 228600 w 1014413"/>
                <a:gd name="connsiteY4" fmla="*/ 27117 h 217631"/>
                <a:gd name="connsiteX5" fmla="*/ 223838 w 1014413"/>
                <a:gd name="connsiteY5" fmla="*/ 8067 h 217631"/>
                <a:gd name="connsiteX6" fmla="*/ 361950 w 1014413"/>
                <a:gd name="connsiteY6" fmla="*/ 8067 h 217631"/>
                <a:gd name="connsiteX7" fmla="*/ 366713 w 1014413"/>
                <a:gd name="connsiteY7" fmla="*/ 22354 h 217631"/>
                <a:gd name="connsiteX8" fmla="*/ 381000 w 1014413"/>
                <a:gd name="connsiteY8" fmla="*/ 31879 h 217631"/>
                <a:gd name="connsiteX9" fmla="*/ 433388 w 1014413"/>
                <a:gd name="connsiteY9" fmla="*/ 36642 h 217631"/>
                <a:gd name="connsiteX10" fmla="*/ 438150 w 1014413"/>
                <a:gd name="connsiteY10" fmla="*/ 84267 h 217631"/>
                <a:gd name="connsiteX11" fmla="*/ 476250 w 1014413"/>
                <a:gd name="connsiteY11" fmla="*/ 79504 h 217631"/>
                <a:gd name="connsiteX12" fmla="*/ 495300 w 1014413"/>
                <a:gd name="connsiteY12" fmla="*/ 69979 h 217631"/>
                <a:gd name="connsiteX13" fmla="*/ 509588 w 1014413"/>
                <a:gd name="connsiteY13" fmla="*/ 65217 h 217631"/>
                <a:gd name="connsiteX14" fmla="*/ 523875 w 1014413"/>
                <a:gd name="connsiteY14" fmla="*/ 84267 h 217631"/>
                <a:gd name="connsiteX15" fmla="*/ 619125 w 1014413"/>
                <a:gd name="connsiteY15" fmla="*/ 93792 h 217631"/>
                <a:gd name="connsiteX16" fmla="*/ 642938 w 1014413"/>
                <a:gd name="connsiteY16" fmla="*/ 122367 h 217631"/>
                <a:gd name="connsiteX17" fmla="*/ 676275 w 1014413"/>
                <a:gd name="connsiteY17" fmla="*/ 127129 h 217631"/>
                <a:gd name="connsiteX18" fmla="*/ 728663 w 1014413"/>
                <a:gd name="connsiteY18" fmla="*/ 136654 h 217631"/>
                <a:gd name="connsiteX19" fmla="*/ 738188 w 1014413"/>
                <a:gd name="connsiteY19" fmla="*/ 150942 h 217631"/>
                <a:gd name="connsiteX20" fmla="*/ 862013 w 1014413"/>
                <a:gd name="connsiteY20" fmla="*/ 174754 h 217631"/>
                <a:gd name="connsiteX21" fmla="*/ 876300 w 1014413"/>
                <a:gd name="connsiteY21" fmla="*/ 179517 h 217631"/>
                <a:gd name="connsiteX22" fmla="*/ 900113 w 1014413"/>
                <a:gd name="connsiteY22" fmla="*/ 184279 h 217631"/>
                <a:gd name="connsiteX23" fmla="*/ 914400 w 1014413"/>
                <a:gd name="connsiteY23" fmla="*/ 198567 h 217631"/>
                <a:gd name="connsiteX24" fmla="*/ 933450 w 1014413"/>
                <a:gd name="connsiteY24" fmla="*/ 208092 h 217631"/>
                <a:gd name="connsiteX25" fmla="*/ 962025 w 1014413"/>
                <a:gd name="connsiteY25" fmla="*/ 198567 h 217631"/>
                <a:gd name="connsiteX26" fmla="*/ 976313 w 1014413"/>
                <a:gd name="connsiteY26" fmla="*/ 212854 h 217631"/>
                <a:gd name="connsiteX27" fmla="*/ 1014413 w 1014413"/>
                <a:gd name="connsiteY27" fmla="*/ 217617 h 21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4413" h="217631">
                  <a:moveTo>
                    <a:pt x="0" y="31879"/>
                  </a:moveTo>
                  <a:cubicBezTo>
                    <a:pt x="30163" y="35054"/>
                    <a:pt x="60183" y="40192"/>
                    <a:pt x="90488" y="41404"/>
                  </a:cubicBezTo>
                  <a:cubicBezTo>
                    <a:pt x="147636" y="43690"/>
                    <a:pt x="97622" y="29496"/>
                    <a:pt x="133350" y="41404"/>
                  </a:cubicBezTo>
                  <a:cubicBezTo>
                    <a:pt x="141288" y="39817"/>
                    <a:pt x="149158" y="37843"/>
                    <a:pt x="157163" y="36642"/>
                  </a:cubicBezTo>
                  <a:cubicBezTo>
                    <a:pt x="180920" y="33079"/>
                    <a:pt x="206519" y="36580"/>
                    <a:pt x="228600" y="27117"/>
                  </a:cubicBezTo>
                  <a:cubicBezTo>
                    <a:pt x="234616" y="24539"/>
                    <a:pt x="225425" y="14417"/>
                    <a:pt x="223838" y="8067"/>
                  </a:cubicBezTo>
                  <a:cubicBezTo>
                    <a:pt x="276826" y="-765"/>
                    <a:pt x="286808" y="-4457"/>
                    <a:pt x="361950" y="8067"/>
                  </a:cubicBezTo>
                  <a:cubicBezTo>
                    <a:pt x="366902" y="8892"/>
                    <a:pt x="363577" y="18434"/>
                    <a:pt x="366713" y="22354"/>
                  </a:cubicBezTo>
                  <a:cubicBezTo>
                    <a:pt x="370289" y="26823"/>
                    <a:pt x="375403" y="30680"/>
                    <a:pt x="381000" y="31879"/>
                  </a:cubicBezTo>
                  <a:cubicBezTo>
                    <a:pt x="398145" y="35553"/>
                    <a:pt x="415925" y="35054"/>
                    <a:pt x="433388" y="36642"/>
                  </a:cubicBezTo>
                  <a:cubicBezTo>
                    <a:pt x="421353" y="72747"/>
                    <a:pt x="417839" y="57185"/>
                    <a:pt x="438150" y="84267"/>
                  </a:cubicBezTo>
                  <a:cubicBezTo>
                    <a:pt x="450850" y="82679"/>
                    <a:pt x="463833" y="82608"/>
                    <a:pt x="476250" y="79504"/>
                  </a:cubicBezTo>
                  <a:cubicBezTo>
                    <a:pt x="483138" y="77782"/>
                    <a:pt x="488774" y="72776"/>
                    <a:pt x="495300" y="69979"/>
                  </a:cubicBezTo>
                  <a:cubicBezTo>
                    <a:pt x="499914" y="68002"/>
                    <a:pt x="504825" y="66804"/>
                    <a:pt x="509588" y="65217"/>
                  </a:cubicBezTo>
                  <a:cubicBezTo>
                    <a:pt x="514350" y="71567"/>
                    <a:pt x="518262" y="78654"/>
                    <a:pt x="523875" y="84267"/>
                  </a:cubicBezTo>
                  <a:cubicBezTo>
                    <a:pt x="554011" y="114403"/>
                    <a:pt x="564738" y="97191"/>
                    <a:pt x="619125" y="93792"/>
                  </a:cubicBezTo>
                  <a:cubicBezTo>
                    <a:pt x="623887" y="100935"/>
                    <a:pt x="634604" y="119034"/>
                    <a:pt x="642938" y="122367"/>
                  </a:cubicBezTo>
                  <a:cubicBezTo>
                    <a:pt x="653360" y="126536"/>
                    <a:pt x="665203" y="125284"/>
                    <a:pt x="676275" y="127129"/>
                  </a:cubicBezTo>
                  <a:cubicBezTo>
                    <a:pt x="693782" y="130047"/>
                    <a:pt x="711200" y="133479"/>
                    <a:pt x="728663" y="136654"/>
                  </a:cubicBezTo>
                  <a:cubicBezTo>
                    <a:pt x="731838" y="141417"/>
                    <a:pt x="734141" y="146895"/>
                    <a:pt x="738188" y="150942"/>
                  </a:cubicBezTo>
                  <a:cubicBezTo>
                    <a:pt x="772338" y="185092"/>
                    <a:pt x="806573" y="169714"/>
                    <a:pt x="862013" y="174754"/>
                  </a:cubicBezTo>
                  <a:cubicBezTo>
                    <a:pt x="866775" y="176342"/>
                    <a:pt x="871430" y="178299"/>
                    <a:pt x="876300" y="179517"/>
                  </a:cubicBezTo>
                  <a:cubicBezTo>
                    <a:pt x="884153" y="181480"/>
                    <a:pt x="892873" y="180659"/>
                    <a:pt x="900113" y="184279"/>
                  </a:cubicBezTo>
                  <a:cubicBezTo>
                    <a:pt x="906137" y="187291"/>
                    <a:pt x="908919" y="194652"/>
                    <a:pt x="914400" y="198567"/>
                  </a:cubicBezTo>
                  <a:cubicBezTo>
                    <a:pt x="920177" y="202694"/>
                    <a:pt x="927100" y="204917"/>
                    <a:pt x="933450" y="208092"/>
                  </a:cubicBezTo>
                  <a:cubicBezTo>
                    <a:pt x="942975" y="204917"/>
                    <a:pt x="954925" y="191468"/>
                    <a:pt x="962025" y="198567"/>
                  </a:cubicBezTo>
                  <a:cubicBezTo>
                    <a:pt x="966788" y="203329"/>
                    <a:pt x="970158" y="210119"/>
                    <a:pt x="976313" y="212854"/>
                  </a:cubicBezTo>
                  <a:cubicBezTo>
                    <a:pt x="988204" y="218139"/>
                    <a:pt x="1001747" y="217617"/>
                    <a:pt x="1014413" y="2176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22CE7E-F060-4B7B-82E3-560A03022989}"/>
                </a:ext>
              </a:extLst>
            </p:cNvPr>
            <p:cNvSpPr/>
            <p:nvPr/>
          </p:nvSpPr>
          <p:spPr>
            <a:xfrm>
              <a:off x="4181475" y="3862388"/>
              <a:ext cx="447675" cy="129236"/>
            </a:xfrm>
            <a:custGeom>
              <a:avLst/>
              <a:gdLst>
                <a:gd name="connsiteX0" fmla="*/ 0 w 447675"/>
                <a:gd name="connsiteY0" fmla="*/ 0 h 129236"/>
                <a:gd name="connsiteX1" fmla="*/ 57150 w 447675"/>
                <a:gd name="connsiteY1" fmla="*/ 4762 h 129236"/>
                <a:gd name="connsiteX2" fmla="*/ 71438 w 447675"/>
                <a:gd name="connsiteY2" fmla="*/ 9525 h 129236"/>
                <a:gd name="connsiteX3" fmla="*/ 114300 w 447675"/>
                <a:gd name="connsiteY3" fmla="*/ 14287 h 129236"/>
                <a:gd name="connsiteX4" fmla="*/ 157163 w 447675"/>
                <a:gd name="connsiteY4" fmla="*/ 23812 h 129236"/>
                <a:gd name="connsiteX5" fmla="*/ 152400 w 447675"/>
                <a:gd name="connsiteY5" fmla="*/ 57150 h 129236"/>
                <a:gd name="connsiteX6" fmla="*/ 223838 w 447675"/>
                <a:gd name="connsiteY6" fmla="*/ 61912 h 129236"/>
                <a:gd name="connsiteX7" fmla="*/ 228600 w 447675"/>
                <a:gd name="connsiteY7" fmla="*/ 76200 h 129236"/>
                <a:gd name="connsiteX8" fmla="*/ 266700 w 447675"/>
                <a:gd name="connsiteY8" fmla="*/ 71437 h 129236"/>
                <a:gd name="connsiteX9" fmla="*/ 271463 w 447675"/>
                <a:gd name="connsiteY9" fmla="*/ 85725 h 129236"/>
                <a:gd name="connsiteX10" fmla="*/ 347663 w 447675"/>
                <a:gd name="connsiteY10" fmla="*/ 100012 h 129236"/>
                <a:gd name="connsiteX11" fmla="*/ 352425 w 447675"/>
                <a:gd name="connsiteY11" fmla="*/ 123825 h 129236"/>
                <a:gd name="connsiteX12" fmla="*/ 371475 w 447675"/>
                <a:gd name="connsiteY12" fmla="*/ 128587 h 129236"/>
                <a:gd name="connsiteX13" fmla="*/ 447675 w 447675"/>
                <a:gd name="connsiteY13" fmla="*/ 114300 h 1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675" h="129236">
                  <a:moveTo>
                    <a:pt x="0" y="0"/>
                  </a:moveTo>
                  <a:cubicBezTo>
                    <a:pt x="19050" y="1587"/>
                    <a:pt x="38202" y="2236"/>
                    <a:pt x="57150" y="4762"/>
                  </a:cubicBezTo>
                  <a:cubicBezTo>
                    <a:pt x="62126" y="5426"/>
                    <a:pt x="66486" y="8700"/>
                    <a:pt x="71438" y="9525"/>
                  </a:cubicBezTo>
                  <a:cubicBezTo>
                    <a:pt x="85618" y="11888"/>
                    <a:pt x="100013" y="12700"/>
                    <a:pt x="114300" y="14287"/>
                  </a:cubicBezTo>
                  <a:cubicBezTo>
                    <a:pt x="128762" y="72129"/>
                    <a:pt x="99666" y="-17259"/>
                    <a:pt x="157163" y="23812"/>
                  </a:cubicBezTo>
                  <a:cubicBezTo>
                    <a:pt x="166297" y="30337"/>
                    <a:pt x="153988" y="46037"/>
                    <a:pt x="152400" y="57150"/>
                  </a:cubicBezTo>
                  <a:cubicBezTo>
                    <a:pt x="176213" y="58737"/>
                    <a:pt x="200685" y="56124"/>
                    <a:pt x="223838" y="61912"/>
                  </a:cubicBezTo>
                  <a:cubicBezTo>
                    <a:pt x="228708" y="63130"/>
                    <a:pt x="223699" y="75111"/>
                    <a:pt x="228600" y="76200"/>
                  </a:cubicBezTo>
                  <a:cubicBezTo>
                    <a:pt x="241094" y="78976"/>
                    <a:pt x="254000" y="73025"/>
                    <a:pt x="266700" y="71437"/>
                  </a:cubicBezTo>
                  <a:cubicBezTo>
                    <a:pt x="268288" y="76200"/>
                    <a:pt x="268327" y="81805"/>
                    <a:pt x="271463" y="85725"/>
                  </a:cubicBezTo>
                  <a:cubicBezTo>
                    <a:pt x="287304" y="105527"/>
                    <a:pt x="336704" y="99169"/>
                    <a:pt x="347663" y="100012"/>
                  </a:cubicBezTo>
                  <a:cubicBezTo>
                    <a:pt x="349250" y="107950"/>
                    <a:pt x="347243" y="117606"/>
                    <a:pt x="352425" y="123825"/>
                  </a:cubicBezTo>
                  <a:cubicBezTo>
                    <a:pt x="356615" y="128853"/>
                    <a:pt x="364930" y="128587"/>
                    <a:pt x="371475" y="128587"/>
                  </a:cubicBezTo>
                  <a:cubicBezTo>
                    <a:pt x="431294" y="128587"/>
                    <a:pt x="418323" y="133869"/>
                    <a:pt x="447675" y="1143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F80C2D-DBA2-483B-8756-3E4EB7B5582A}"/>
                </a:ext>
              </a:extLst>
            </p:cNvPr>
            <p:cNvSpPr/>
            <p:nvPr/>
          </p:nvSpPr>
          <p:spPr>
            <a:xfrm>
              <a:off x="2824163" y="3814763"/>
              <a:ext cx="1819275" cy="376237"/>
            </a:xfrm>
            <a:custGeom>
              <a:avLst/>
              <a:gdLst>
                <a:gd name="connsiteX0" fmla="*/ 0 w 1819275"/>
                <a:gd name="connsiteY0" fmla="*/ 0 h 376237"/>
                <a:gd name="connsiteX1" fmla="*/ 38100 w 1819275"/>
                <a:gd name="connsiteY1" fmla="*/ 9525 h 376237"/>
                <a:gd name="connsiteX2" fmla="*/ 42862 w 1819275"/>
                <a:gd name="connsiteY2" fmla="*/ 23812 h 376237"/>
                <a:gd name="connsiteX3" fmla="*/ 80962 w 1819275"/>
                <a:gd name="connsiteY3" fmla="*/ 19050 h 376237"/>
                <a:gd name="connsiteX4" fmla="*/ 138112 w 1819275"/>
                <a:gd name="connsiteY4" fmla="*/ 28575 h 376237"/>
                <a:gd name="connsiteX5" fmla="*/ 147637 w 1819275"/>
                <a:gd name="connsiteY5" fmla="*/ 42862 h 376237"/>
                <a:gd name="connsiteX6" fmla="*/ 195262 w 1819275"/>
                <a:gd name="connsiteY6" fmla="*/ 61912 h 376237"/>
                <a:gd name="connsiteX7" fmla="*/ 204787 w 1819275"/>
                <a:gd name="connsiteY7" fmla="*/ 76200 h 376237"/>
                <a:gd name="connsiteX8" fmla="*/ 252412 w 1819275"/>
                <a:gd name="connsiteY8" fmla="*/ 61912 h 376237"/>
                <a:gd name="connsiteX9" fmla="*/ 271462 w 1819275"/>
                <a:gd name="connsiteY9" fmla="*/ 71437 h 376237"/>
                <a:gd name="connsiteX10" fmla="*/ 285750 w 1819275"/>
                <a:gd name="connsiteY10" fmla="*/ 76200 h 376237"/>
                <a:gd name="connsiteX11" fmla="*/ 381000 w 1819275"/>
                <a:gd name="connsiteY11" fmla="*/ 80962 h 376237"/>
                <a:gd name="connsiteX12" fmla="*/ 404812 w 1819275"/>
                <a:gd name="connsiteY12" fmla="*/ 90487 h 376237"/>
                <a:gd name="connsiteX13" fmla="*/ 523875 w 1819275"/>
                <a:gd name="connsiteY13" fmla="*/ 90487 h 376237"/>
                <a:gd name="connsiteX14" fmla="*/ 585787 w 1819275"/>
                <a:gd name="connsiteY14" fmla="*/ 76200 h 376237"/>
                <a:gd name="connsiteX15" fmla="*/ 633412 w 1819275"/>
                <a:gd name="connsiteY15" fmla="*/ 85725 h 376237"/>
                <a:gd name="connsiteX16" fmla="*/ 647700 w 1819275"/>
                <a:gd name="connsiteY16" fmla="*/ 104775 h 376237"/>
                <a:gd name="connsiteX17" fmla="*/ 681037 w 1819275"/>
                <a:gd name="connsiteY17" fmla="*/ 114300 h 376237"/>
                <a:gd name="connsiteX18" fmla="*/ 685800 w 1819275"/>
                <a:gd name="connsiteY18" fmla="*/ 128587 h 376237"/>
                <a:gd name="connsiteX19" fmla="*/ 714375 w 1819275"/>
                <a:gd name="connsiteY19" fmla="*/ 133350 h 376237"/>
                <a:gd name="connsiteX20" fmla="*/ 800100 w 1819275"/>
                <a:gd name="connsiteY20" fmla="*/ 138112 h 376237"/>
                <a:gd name="connsiteX21" fmla="*/ 823912 w 1819275"/>
                <a:gd name="connsiteY21" fmla="*/ 142875 h 376237"/>
                <a:gd name="connsiteX22" fmla="*/ 838200 w 1819275"/>
                <a:gd name="connsiteY22" fmla="*/ 147637 h 376237"/>
                <a:gd name="connsiteX23" fmla="*/ 857250 w 1819275"/>
                <a:gd name="connsiteY23" fmla="*/ 152400 h 376237"/>
                <a:gd name="connsiteX24" fmla="*/ 1019175 w 1819275"/>
                <a:gd name="connsiteY24" fmla="*/ 147637 h 376237"/>
                <a:gd name="connsiteX25" fmla="*/ 1104900 w 1819275"/>
                <a:gd name="connsiteY25" fmla="*/ 142875 h 376237"/>
                <a:gd name="connsiteX26" fmla="*/ 1176337 w 1819275"/>
                <a:gd name="connsiteY26" fmla="*/ 147637 h 376237"/>
                <a:gd name="connsiteX27" fmla="*/ 1290637 w 1819275"/>
                <a:gd name="connsiteY27" fmla="*/ 161925 h 376237"/>
                <a:gd name="connsiteX28" fmla="*/ 1295400 w 1819275"/>
                <a:gd name="connsiteY28" fmla="*/ 180975 h 376237"/>
                <a:gd name="connsiteX29" fmla="*/ 1390650 w 1819275"/>
                <a:gd name="connsiteY29" fmla="*/ 190500 h 376237"/>
                <a:gd name="connsiteX30" fmla="*/ 1462087 w 1819275"/>
                <a:gd name="connsiteY30" fmla="*/ 200025 h 376237"/>
                <a:gd name="connsiteX31" fmla="*/ 1466850 w 1819275"/>
                <a:gd name="connsiteY31" fmla="*/ 214312 h 376237"/>
                <a:gd name="connsiteX32" fmla="*/ 1495425 w 1819275"/>
                <a:gd name="connsiteY32" fmla="*/ 228600 h 376237"/>
                <a:gd name="connsiteX33" fmla="*/ 1509712 w 1819275"/>
                <a:gd name="connsiteY33" fmla="*/ 238125 h 376237"/>
                <a:gd name="connsiteX34" fmla="*/ 1581150 w 1819275"/>
                <a:gd name="connsiteY34" fmla="*/ 247650 h 376237"/>
                <a:gd name="connsiteX35" fmla="*/ 1624012 w 1819275"/>
                <a:gd name="connsiteY35" fmla="*/ 295275 h 376237"/>
                <a:gd name="connsiteX36" fmla="*/ 1628775 w 1819275"/>
                <a:gd name="connsiteY36" fmla="*/ 333375 h 376237"/>
                <a:gd name="connsiteX37" fmla="*/ 1633537 w 1819275"/>
                <a:gd name="connsiteY37" fmla="*/ 352425 h 376237"/>
                <a:gd name="connsiteX38" fmla="*/ 1657350 w 1819275"/>
                <a:gd name="connsiteY38" fmla="*/ 357187 h 376237"/>
                <a:gd name="connsiteX39" fmla="*/ 1676400 w 1819275"/>
                <a:gd name="connsiteY39" fmla="*/ 371475 h 376237"/>
                <a:gd name="connsiteX40" fmla="*/ 1700212 w 1819275"/>
                <a:gd name="connsiteY40" fmla="*/ 376237 h 376237"/>
                <a:gd name="connsiteX41" fmla="*/ 1795462 w 1819275"/>
                <a:gd name="connsiteY41" fmla="*/ 371475 h 376237"/>
                <a:gd name="connsiteX42" fmla="*/ 1819275 w 1819275"/>
                <a:gd name="connsiteY42" fmla="*/ 35718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19275" h="376237">
                  <a:moveTo>
                    <a:pt x="0" y="0"/>
                  </a:moveTo>
                  <a:cubicBezTo>
                    <a:pt x="12700" y="3175"/>
                    <a:pt x="26657" y="3168"/>
                    <a:pt x="38100" y="9525"/>
                  </a:cubicBezTo>
                  <a:cubicBezTo>
                    <a:pt x="42488" y="11963"/>
                    <a:pt x="37962" y="22723"/>
                    <a:pt x="42862" y="23812"/>
                  </a:cubicBezTo>
                  <a:cubicBezTo>
                    <a:pt x="55356" y="26588"/>
                    <a:pt x="68262" y="20637"/>
                    <a:pt x="80962" y="19050"/>
                  </a:cubicBezTo>
                  <a:cubicBezTo>
                    <a:pt x="92684" y="54210"/>
                    <a:pt x="75790" y="18987"/>
                    <a:pt x="138112" y="28575"/>
                  </a:cubicBezTo>
                  <a:cubicBezTo>
                    <a:pt x="143769" y="29445"/>
                    <a:pt x="142693" y="39978"/>
                    <a:pt x="147637" y="42862"/>
                  </a:cubicBezTo>
                  <a:cubicBezTo>
                    <a:pt x="162406" y="51477"/>
                    <a:pt x="195262" y="61912"/>
                    <a:pt x="195262" y="61912"/>
                  </a:cubicBezTo>
                  <a:cubicBezTo>
                    <a:pt x="198437" y="66675"/>
                    <a:pt x="199063" y="76200"/>
                    <a:pt x="204787" y="76200"/>
                  </a:cubicBezTo>
                  <a:cubicBezTo>
                    <a:pt x="221361" y="76200"/>
                    <a:pt x="235880" y="63093"/>
                    <a:pt x="252412" y="61912"/>
                  </a:cubicBezTo>
                  <a:cubicBezTo>
                    <a:pt x="259493" y="61406"/>
                    <a:pt x="264937" y="68640"/>
                    <a:pt x="271462" y="71437"/>
                  </a:cubicBezTo>
                  <a:cubicBezTo>
                    <a:pt x="276076" y="73415"/>
                    <a:pt x="280749" y="75765"/>
                    <a:pt x="285750" y="76200"/>
                  </a:cubicBezTo>
                  <a:cubicBezTo>
                    <a:pt x="317420" y="78954"/>
                    <a:pt x="349250" y="79375"/>
                    <a:pt x="381000" y="80962"/>
                  </a:cubicBezTo>
                  <a:cubicBezTo>
                    <a:pt x="388937" y="84137"/>
                    <a:pt x="396358" y="89219"/>
                    <a:pt x="404812" y="90487"/>
                  </a:cubicBezTo>
                  <a:cubicBezTo>
                    <a:pt x="463052" y="99223"/>
                    <a:pt x="471968" y="95678"/>
                    <a:pt x="523875" y="90487"/>
                  </a:cubicBezTo>
                  <a:cubicBezTo>
                    <a:pt x="547239" y="81141"/>
                    <a:pt x="557666" y="74638"/>
                    <a:pt x="585787" y="76200"/>
                  </a:cubicBezTo>
                  <a:cubicBezTo>
                    <a:pt x="601951" y="77098"/>
                    <a:pt x="617537" y="82550"/>
                    <a:pt x="633412" y="85725"/>
                  </a:cubicBezTo>
                  <a:cubicBezTo>
                    <a:pt x="638175" y="92075"/>
                    <a:pt x="641602" y="99694"/>
                    <a:pt x="647700" y="104775"/>
                  </a:cubicBezTo>
                  <a:cubicBezTo>
                    <a:pt x="650627" y="107214"/>
                    <a:pt x="680027" y="114047"/>
                    <a:pt x="681037" y="114300"/>
                  </a:cubicBezTo>
                  <a:cubicBezTo>
                    <a:pt x="682625" y="119062"/>
                    <a:pt x="681441" y="126096"/>
                    <a:pt x="685800" y="128587"/>
                  </a:cubicBezTo>
                  <a:cubicBezTo>
                    <a:pt x="694184" y="133378"/>
                    <a:pt x="704752" y="132548"/>
                    <a:pt x="714375" y="133350"/>
                  </a:cubicBezTo>
                  <a:cubicBezTo>
                    <a:pt x="742895" y="135727"/>
                    <a:pt x="771525" y="136525"/>
                    <a:pt x="800100" y="138112"/>
                  </a:cubicBezTo>
                  <a:cubicBezTo>
                    <a:pt x="808037" y="139700"/>
                    <a:pt x="816059" y="140912"/>
                    <a:pt x="823912" y="142875"/>
                  </a:cubicBezTo>
                  <a:cubicBezTo>
                    <a:pt x="828782" y="144093"/>
                    <a:pt x="833373" y="146258"/>
                    <a:pt x="838200" y="147637"/>
                  </a:cubicBezTo>
                  <a:cubicBezTo>
                    <a:pt x="844494" y="149435"/>
                    <a:pt x="850900" y="150812"/>
                    <a:pt x="857250" y="152400"/>
                  </a:cubicBezTo>
                  <a:lnTo>
                    <a:pt x="1019175" y="147637"/>
                  </a:lnTo>
                  <a:cubicBezTo>
                    <a:pt x="1047773" y="146537"/>
                    <a:pt x="1076281" y="142875"/>
                    <a:pt x="1104900" y="142875"/>
                  </a:cubicBezTo>
                  <a:cubicBezTo>
                    <a:pt x="1128765" y="142875"/>
                    <a:pt x="1152525" y="146050"/>
                    <a:pt x="1176337" y="147637"/>
                  </a:cubicBezTo>
                  <a:cubicBezTo>
                    <a:pt x="1225810" y="180618"/>
                    <a:pt x="1141676" y="128069"/>
                    <a:pt x="1290637" y="161925"/>
                  </a:cubicBezTo>
                  <a:cubicBezTo>
                    <a:pt x="1297020" y="163376"/>
                    <a:pt x="1289106" y="179177"/>
                    <a:pt x="1295400" y="180975"/>
                  </a:cubicBezTo>
                  <a:cubicBezTo>
                    <a:pt x="1326081" y="189741"/>
                    <a:pt x="1358900" y="187325"/>
                    <a:pt x="1390650" y="190500"/>
                  </a:cubicBezTo>
                  <a:cubicBezTo>
                    <a:pt x="1403611" y="229386"/>
                    <a:pt x="1385285" y="189785"/>
                    <a:pt x="1462087" y="200025"/>
                  </a:cubicBezTo>
                  <a:cubicBezTo>
                    <a:pt x="1467063" y="200688"/>
                    <a:pt x="1463714" y="210392"/>
                    <a:pt x="1466850" y="214312"/>
                  </a:cubicBezTo>
                  <a:cubicBezTo>
                    <a:pt x="1475949" y="225686"/>
                    <a:pt x="1483921" y="222848"/>
                    <a:pt x="1495425" y="228600"/>
                  </a:cubicBezTo>
                  <a:cubicBezTo>
                    <a:pt x="1500544" y="231160"/>
                    <a:pt x="1504125" y="236883"/>
                    <a:pt x="1509712" y="238125"/>
                  </a:cubicBezTo>
                  <a:cubicBezTo>
                    <a:pt x="1533163" y="243336"/>
                    <a:pt x="1557337" y="244475"/>
                    <a:pt x="1581150" y="247650"/>
                  </a:cubicBezTo>
                  <a:cubicBezTo>
                    <a:pt x="1593708" y="348128"/>
                    <a:pt x="1567182" y="232131"/>
                    <a:pt x="1624012" y="295275"/>
                  </a:cubicBezTo>
                  <a:cubicBezTo>
                    <a:pt x="1632574" y="304788"/>
                    <a:pt x="1626671" y="320750"/>
                    <a:pt x="1628775" y="333375"/>
                  </a:cubicBezTo>
                  <a:cubicBezTo>
                    <a:pt x="1629851" y="339831"/>
                    <a:pt x="1628509" y="348235"/>
                    <a:pt x="1633537" y="352425"/>
                  </a:cubicBezTo>
                  <a:cubicBezTo>
                    <a:pt x="1639756" y="357607"/>
                    <a:pt x="1649412" y="355600"/>
                    <a:pt x="1657350" y="357187"/>
                  </a:cubicBezTo>
                  <a:cubicBezTo>
                    <a:pt x="1663700" y="361950"/>
                    <a:pt x="1669147" y="368251"/>
                    <a:pt x="1676400" y="371475"/>
                  </a:cubicBezTo>
                  <a:cubicBezTo>
                    <a:pt x="1683797" y="374763"/>
                    <a:pt x="1692118" y="376237"/>
                    <a:pt x="1700212" y="376237"/>
                  </a:cubicBezTo>
                  <a:cubicBezTo>
                    <a:pt x="1732002" y="376237"/>
                    <a:pt x="1763712" y="373062"/>
                    <a:pt x="1795462" y="371475"/>
                  </a:cubicBezTo>
                  <a:cubicBezTo>
                    <a:pt x="1816520" y="360946"/>
                    <a:pt x="1809492" y="366970"/>
                    <a:pt x="1819275" y="35718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0EF80B-014E-41B2-85F4-156D21B3C6D6}"/>
                </a:ext>
              </a:extLst>
            </p:cNvPr>
            <p:cNvSpPr/>
            <p:nvPr/>
          </p:nvSpPr>
          <p:spPr>
            <a:xfrm>
              <a:off x="2862263" y="3980354"/>
              <a:ext cx="1776412" cy="439246"/>
            </a:xfrm>
            <a:custGeom>
              <a:avLst/>
              <a:gdLst>
                <a:gd name="connsiteX0" fmla="*/ 0 w 1776412"/>
                <a:gd name="connsiteY0" fmla="*/ 15384 h 439246"/>
                <a:gd name="connsiteX1" fmla="*/ 52387 w 1776412"/>
                <a:gd name="connsiteY1" fmla="*/ 1096 h 439246"/>
                <a:gd name="connsiteX2" fmla="*/ 57150 w 1776412"/>
                <a:gd name="connsiteY2" fmla="*/ 29671 h 439246"/>
                <a:gd name="connsiteX3" fmla="*/ 90487 w 1776412"/>
                <a:gd name="connsiteY3" fmla="*/ 39196 h 439246"/>
                <a:gd name="connsiteX4" fmla="*/ 80962 w 1776412"/>
                <a:gd name="connsiteY4" fmla="*/ 67771 h 439246"/>
                <a:gd name="connsiteX5" fmla="*/ 133350 w 1776412"/>
                <a:gd name="connsiteY5" fmla="*/ 72534 h 439246"/>
                <a:gd name="connsiteX6" fmla="*/ 247650 w 1776412"/>
                <a:gd name="connsiteY6" fmla="*/ 63009 h 439246"/>
                <a:gd name="connsiteX7" fmla="*/ 319087 w 1776412"/>
                <a:gd name="connsiteY7" fmla="*/ 67771 h 439246"/>
                <a:gd name="connsiteX8" fmla="*/ 457200 w 1776412"/>
                <a:gd name="connsiteY8" fmla="*/ 53484 h 439246"/>
                <a:gd name="connsiteX9" fmla="*/ 481012 w 1776412"/>
                <a:gd name="connsiteY9" fmla="*/ 58246 h 439246"/>
                <a:gd name="connsiteX10" fmla="*/ 533400 w 1776412"/>
                <a:gd name="connsiteY10" fmla="*/ 43959 h 439246"/>
                <a:gd name="connsiteX11" fmla="*/ 547687 w 1776412"/>
                <a:gd name="connsiteY11" fmla="*/ 39196 h 439246"/>
                <a:gd name="connsiteX12" fmla="*/ 566737 w 1776412"/>
                <a:gd name="connsiteY12" fmla="*/ 48721 h 439246"/>
                <a:gd name="connsiteX13" fmla="*/ 657225 w 1776412"/>
                <a:gd name="connsiteY13" fmla="*/ 58246 h 439246"/>
                <a:gd name="connsiteX14" fmla="*/ 681037 w 1776412"/>
                <a:gd name="connsiteY14" fmla="*/ 67771 h 439246"/>
                <a:gd name="connsiteX15" fmla="*/ 814387 w 1776412"/>
                <a:gd name="connsiteY15" fmla="*/ 72534 h 439246"/>
                <a:gd name="connsiteX16" fmla="*/ 828675 w 1776412"/>
                <a:gd name="connsiteY16" fmla="*/ 77296 h 439246"/>
                <a:gd name="connsiteX17" fmla="*/ 1014412 w 1776412"/>
                <a:gd name="connsiteY17" fmla="*/ 82059 h 439246"/>
                <a:gd name="connsiteX18" fmla="*/ 1004887 w 1776412"/>
                <a:gd name="connsiteY18" fmla="*/ 139209 h 439246"/>
                <a:gd name="connsiteX19" fmla="*/ 995362 w 1776412"/>
                <a:gd name="connsiteY19" fmla="*/ 153496 h 439246"/>
                <a:gd name="connsiteX20" fmla="*/ 1014412 w 1776412"/>
                <a:gd name="connsiteY20" fmla="*/ 186834 h 439246"/>
                <a:gd name="connsiteX21" fmla="*/ 1057275 w 1776412"/>
                <a:gd name="connsiteY21" fmla="*/ 205884 h 439246"/>
                <a:gd name="connsiteX22" fmla="*/ 1162050 w 1776412"/>
                <a:gd name="connsiteY22" fmla="*/ 201121 h 439246"/>
                <a:gd name="connsiteX23" fmla="*/ 1185862 w 1776412"/>
                <a:gd name="connsiteY23" fmla="*/ 196359 h 439246"/>
                <a:gd name="connsiteX24" fmla="*/ 1223962 w 1776412"/>
                <a:gd name="connsiteY24" fmla="*/ 201121 h 439246"/>
                <a:gd name="connsiteX25" fmla="*/ 1228725 w 1776412"/>
                <a:gd name="connsiteY25" fmla="*/ 229696 h 439246"/>
                <a:gd name="connsiteX26" fmla="*/ 1243012 w 1776412"/>
                <a:gd name="connsiteY26" fmla="*/ 234459 h 439246"/>
                <a:gd name="connsiteX27" fmla="*/ 1233487 w 1776412"/>
                <a:gd name="connsiteY27" fmla="*/ 258271 h 439246"/>
                <a:gd name="connsiteX28" fmla="*/ 1228725 w 1776412"/>
                <a:gd name="connsiteY28" fmla="*/ 277321 h 439246"/>
                <a:gd name="connsiteX29" fmla="*/ 1223962 w 1776412"/>
                <a:gd name="connsiteY29" fmla="*/ 291609 h 439246"/>
                <a:gd name="connsiteX30" fmla="*/ 1228725 w 1776412"/>
                <a:gd name="connsiteY30" fmla="*/ 315421 h 439246"/>
                <a:gd name="connsiteX31" fmla="*/ 1362075 w 1776412"/>
                <a:gd name="connsiteY31" fmla="*/ 339234 h 439246"/>
                <a:gd name="connsiteX32" fmla="*/ 1376362 w 1776412"/>
                <a:gd name="connsiteY32" fmla="*/ 401146 h 439246"/>
                <a:gd name="connsiteX33" fmla="*/ 1385887 w 1776412"/>
                <a:gd name="connsiteY33" fmla="*/ 420196 h 439246"/>
                <a:gd name="connsiteX34" fmla="*/ 1423987 w 1776412"/>
                <a:gd name="connsiteY34" fmla="*/ 424959 h 439246"/>
                <a:gd name="connsiteX35" fmla="*/ 1481137 w 1776412"/>
                <a:gd name="connsiteY35" fmla="*/ 439246 h 439246"/>
                <a:gd name="connsiteX36" fmla="*/ 1662112 w 1776412"/>
                <a:gd name="connsiteY36" fmla="*/ 434484 h 439246"/>
                <a:gd name="connsiteX37" fmla="*/ 1657350 w 1776412"/>
                <a:gd name="connsiteY37" fmla="*/ 420196 h 439246"/>
                <a:gd name="connsiteX38" fmla="*/ 1700212 w 1776412"/>
                <a:gd name="connsiteY38" fmla="*/ 429721 h 439246"/>
                <a:gd name="connsiteX39" fmla="*/ 1762125 w 1776412"/>
                <a:gd name="connsiteY39" fmla="*/ 420196 h 439246"/>
                <a:gd name="connsiteX40" fmla="*/ 1776412 w 1776412"/>
                <a:gd name="connsiteY40" fmla="*/ 415434 h 43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76412" h="439246">
                  <a:moveTo>
                    <a:pt x="0" y="15384"/>
                  </a:moveTo>
                  <a:cubicBezTo>
                    <a:pt x="6876" y="12634"/>
                    <a:pt x="44638" y="-4439"/>
                    <a:pt x="52387" y="1096"/>
                  </a:cubicBezTo>
                  <a:cubicBezTo>
                    <a:pt x="60245" y="6709"/>
                    <a:pt x="50322" y="22843"/>
                    <a:pt x="57150" y="29671"/>
                  </a:cubicBezTo>
                  <a:cubicBezTo>
                    <a:pt x="65322" y="37843"/>
                    <a:pt x="79375" y="36021"/>
                    <a:pt x="90487" y="39196"/>
                  </a:cubicBezTo>
                  <a:cubicBezTo>
                    <a:pt x="87312" y="48721"/>
                    <a:pt x="73037" y="61607"/>
                    <a:pt x="80962" y="67771"/>
                  </a:cubicBezTo>
                  <a:cubicBezTo>
                    <a:pt x="94803" y="78536"/>
                    <a:pt x="115822" y="73035"/>
                    <a:pt x="133350" y="72534"/>
                  </a:cubicBezTo>
                  <a:cubicBezTo>
                    <a:pt x="171566" y="71442"/>
                    <a:pt x="209550" y="66184"/>
                    <a:pt x="247650" y="63009"/>
                  </a:cubicBezTo>
                  <a:cubicBezTo>
                    <a:pt x="271462" y="64596"/>
                    <a:pt x="295230" y="68399"/>
                    <a:pt x="319087" y="67771"/>
                  </a:cubicBezTo>
                  <a:cubicBezTo>
                    <a:pt x="386756" y="65990"/>
                    <a:pt x="406039" y="62010"/>
                    <a:pt x="457200" y="53484"/>
                  </a:cubicBezTo>
                  <a:cubicBezTo>
                    <a:pt x="465137" y="55071"/>
                    <a:pt x="472918" y="58246"/>
                    <a:pt x="481012" y="58246"/>
                  </a:cubicBezTo>
                  <a:cubicBezTo>
                    <a:pt x="504040" y="58246"/>
                    <a:pt x="512998" y="51610"/>
                    <a:pt x="533400" y="43959"/>
                  </a:cubicBezTo>
                  <a:cubicBezTo>
                    <a:pt x="538100" y="42196"/>
                    <a:pt x="542925" y="40784"/>
                    <a:pt x="547687" y="39196"/>
                  </a:cubicBezTo>
                  <a:cubicBezTo>
                    <a:pt x="554037" y="42371"/>
                    <a:pt x="560090" y="46228"/>
                    <a:pt x="566737" y="48721"/>
                  </a:cubicBezTo>
                  <a:cubicBezTo>
                    <a:pt x="591833" y="58133"/>
                    <a:pt x="641628" y="57206"/>
                    <a:pt x="657225" y="58246"/>
                  </a:cubicBezTo>
                  <a:cubicBezTo>
                    <a:pt x="665162" y="61421"/>
                    <a:pt x="672523" y="66997"/>
                    <a:pt x="681037" y="67771"/>
                  </a:cubicBezTo>
                  <a:cubicBezTo>
                    <a:pt x="725333" y="71798"/>
                    <a:pt x="770001" y="69670"/>
                    <a:pt x="814387" y="72534"/>
                  </a:cubicBezTo>
                  <a:cubicBezTo>
                    <a:pt x="819397" y="72857"/>
                    <a:pt x="823660" y="77057"/>
                    <a:pt x="828675" y="77296"/>
                  </a:cubicBezTo>
                  <a:cubicBezTo>
                    <a:pt x="890538" y="80242"/>
                    <a:pt x="952500" y="80471"/>
                    <a:pt x="1014412" y="82059"/>
                  </a:cubicBezTo>
                  <a:cubicBezTo>
                    <a:pt x="1011237" y="101109"/>
                    <a:pt x="1009863" y="120548"/>
                    <a:pt x="1004887" y="139209"/>
                  </a:cubicBezTo>
                  <a:cubicBezTo>
                    <a:pt x="1003412" y="144739"/>
                    <a:pt x="994239" y="147883"/>
                    <a:pt x="995362" y="153496"/>
                  </a:cubicBezTo>
                  <a:cubicBezTo>
                    <a:pt x="997872" y="166046"/>
                    <a:pt x="1005909" y="177268"/>
                    <a:pt x="1014412" y="186834"/>
                  </a:cubicBezTo>
                  <a:cubicBezTo>
                    <a:pt x="1018094" y="190977"/>
                    <a:pt x="1054583" y="204807"/>
                    <a:pt x="1057275" y="205884"/>
                  </a:cubicBezTo>
                  <a:cubicBezTo>
                    <a:pt x="1092200" y="204296"/>
                    <a:pt x="1127184" y="203704"/>
                    <a:pt x="1162050" y="201121"/>
                  </a:cubicBezTo>
                  <a:cubicBezTo>
                    <a:pt x="1170122" y="200523"/>
                    <a:pt x="1177768" y="196359"/>
                    <a:pt x="1185862" y="196359"/>
                  </a:cubicBezTo>
                  <a:cubicBezTo>
                    <a:pt x="1198661" y="196359"/>
                    <a:pt x="1211262" y="199534"/>
                    <a:pt x="1223962" y="201121"/>
                  </a:cubicBezTo>
                  <a:cubicBezTo>
                    <a:pt x="1225550" y="210646"/>
                    <a:pt x="1223934" y="221312"/>
                    <a:pt x="1228725" y="229696"/>
                  </a:cubicBezTo>
                  <a:cubicBezTo>
                    <a:pt x="1231216" y="234055"/>
                    <a:pt x="1242187" y="229507"/>
                    <a:pt x="1243012" y="234459"/>
                  </a:cubicBezTo>
                  <a:cubicBezTo>
                    <a:pt x="1244417" y="242892"/>
                    <a:pt x="1236190" y="250161"/>
                    <a:pt x="1233487" y="258271"/>
                  </a:cubicBezTo>
                  <a:cubicBezTo>
                    <a:pt x="1231417" y="264481"/>
                    <a:pt x="1230523" y="271027"/>
                    <a:pt x="1228725" y="277321"/>
                  </a:cubicBezTo>
                  <a:cubicBezTo>
                    <a:pt x="1227346" y="282148"/>
                    <a:pt x="1225550" y="286846"/>
                    <a:pt x="1223962" y="291609"/>
                  </a:cubicBezTo>
                  <a:cubicBezTo>
                    <a:pt x="1225550" y="299546"/>
                    <a:pt x="1225883" y="307842"/>
                    <a:pt x="1228725" y="315421"/>
                  </a:cubicBezTo>
                  <a:cubicBezTo>
                    <a:pt x="1246578" y="363028"/>
                    <a:pt x="1338380" y="337411"/>
                    <a:pt x="1362075" y="339234"/>
                  </a:cubicBezTo>
                  <a:cubicBezTo>
                    <a:pt x="1364616" y="351937"/>
                    <a:pt x="1368952" y="383855"/>
                    <a:pt x="1376362" y="401146"/>
                  </a:cubicBezTo>
                  <a:cubicBezTo>
                    <a:pt x="1379159" y="407672"/>
                    <a:pt x="1379537" y="417021"/>
                    <a:pt x="1385887" y="420196"/>
                  </a:cubicBezTo>
                  <a:cubicBezTo>
                    <a:pt x="1397335" y="425920"/>
                    <a:pt x="1411287" y="423371"/>
                    <a:pt x="1423987" y="424959"/>
                  </a:cubicBezTo>
                  <a:cubicBezTo>
                    <a:pt x="1461723" y="437538"/>
                    <a:pt x="1442658" y="432834"/>
                    <a:pt x="1481137" y="439246"/>
                  </a:cubicBezTo>
                  <a:cubicBezTo>
                    <a:pt x="1541462" y="437659"/>
                    <a:pt x="1602116" y="440970"/>
                    <a:pt x="1662112" y="434484"/>
                  </a:cubicBezTo>
                  <a:cubicBezTo>
                    <a:pt x="1667103" y="433944"/>
                    <a:pt x="1652689" y="422060"/>
                    <a:pt x="1657350" y="420196"/>
                  </a:cubicBezTo>
                  <a:cubicBezTo>
                    <a:pt x="1664968" y="417149"/>
                    <a:pt x="1690233" y="426395"/>
                    <a:pt x="1700212" y="429721"/>
                  </a:cubicBezTo>
                  <a:cubicBezTo>
                    <a:pt x="1720850" y="426546"/>
                    <a:pt x="1741602" y="424044"/>
                    <a:pt x="1762125" y="420196"/>
                  </a:cubicBezTo>
                  <a:cubicBezTo>
                    <a:pt x="1767059" y="419271"/>
                    <a:pt x="1776412" y="415434"/>
                    <a:pt x="1776412" y="41543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118700E-46D2-40B9-BC66-DEB838C277DF}"/>
              </a:ext>
            </a:extLst>
          </p:cNvPr>
          <p:cNvSpPr/>
          <p:nvPr/>
        </p:nvSpPr>
        <p:spPr>
          <a:xfrm>
            <a:off x="6488945" y="-4842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135C9F9-99C5-4EF7-8F83-BD259B667D61}"/>
              </a:ext>
            </a:extLst>
          </p:cNvPr>
          <p:cNvSpPr/>
          <p:nvPr/>
        </p:nvSpPr>
        <p:spPr>
          <a:xfrm>
            <a:off x="10090236" y="-14834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513E31-7F8C-4917-8CDA-D32A907443CF}"/>
              </a:ext>
            </a:extLst>
          </p:cNvPr>
          <p:cNvGrpSpPr/>
          <p:nvPr/>
        </p:nvGrpSpPr>
        <p:grpSpPr>
          <a:xfrm>
            <a:off x="6472056" y="680990"/>
            <a:ext cx="5843836" cy="840081"/>
            <a:chOff x="130" y="660682"/>
            <a:chExt cx="5860743" cy="840081"/>
          </a:xfrm>
        </p:grpSpPr>
        <p:sp>
          <p:nvSpPr>
            <p:cNvPr id="67" name="Rectangle 72">
              <a:extLst>
                <a:ext uri="{FF2B5EF4-FFF2-40B4-BE49-F238E27FC236}">
                  <a16:creationId xmlns:a16="http://schemas.microsoft.com/office/drawing/2014/main" id="{FF2239EE-A28D-455E-9AAD-CECE357F9C5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4ED9A385-49E1-4467-930B-1D15093DDC1E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" name="Wave 71">
            <a:extLst>
              <a:ext uri="{FF2B5EF4-FFF2-40B4-BE49-F238E27FC236}">
                <a16:creationId xmlns:a16="http://schemas.microsoft.com/office/drawing/2014/main" id="{0DD22573-DA60-4C5C-9327-906DB3EEB9A2}"/>
              </a:ext>
            </a:extLst>
          </p:cNvPr>
          <p:cNvSpPr/>
          <p:nvPr/>
        </p:nvSpPr>
        <p:spPr>
          <a:xfrm rot="21317769">
            <a:off x="10781036" y="5341858"/>
            <a:ext cx="1645453" cy="604339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029144-D98A-4F76-9C67-5938A4761D78}"/>
              </a:ext>
            </a:extLst>
          </p:cNvPr>
          <p:cNvGrpSpPr/>
          <p:nvPr/>
        </p:nvGrpSpPr>
        <p:grpSpPr>
          <a:xfrm rot="19939443">
            <a:off x="-2059795" y="-52950"/>
            <a:ext cx="1412715" cy="2934367"/>
            <a:chOff x="9114181" y="2977415"/>
            <a:chExt cx="1412715" cy="29343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00B588-477C-4491-A2EF-932624E5B15F}"/>
                </a:ext>
              </a:extLst>
            </p:cNvPr>
            <p:cNvGrpSpPr/>
            <p:nvPr/>
          </p:nvGrpSpPr>
          <p:grpSpPr>
            <a:xfrm>
              <a:off x="9351641" y="2977415"/>
              <a:ext cx="843546" cy="383827"/>
              <a:chOff x="7790529" y="4891179"/>
              <a:chExt cx="843546" cy="3838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5779A89-5414-4754-BCA5-63DD4ED16161}"/>
                  </a:ext>
                </a:extLst>
              </p:cNvPr>
              <p:cNvCxnSpPr/>
              <p:nvPr/>
            </p:nvCxnSpPr>
            <p:spPr>
              <a:xfrm flipH="1">
                <a:off x="8517592" y="5012178"/>
                <a:ext cx="50198" cy="20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C5E68E-3491-4A43-A11F-4A33BB131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2214" y="5050605"/>
                <a:ext cx="115496" cy="2244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2EED814-49E7-452C-B3FF-948ADB7D54E9}"/>
                  </a:ext>
                </a:extLst>
              </p:cNvPr>
              <p:cNvSpPr/>
              <p:nvPr/>
            </p:nvSpPr>
            <p:spPr>
              <a:xfrm flipH="1">
                <a:off x="7790529" y="4945893"/>
                <a:ext cx="132570" cy="13257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B9F2410-DB26-404F-89EB-B23FC907121B}"/>
                  </a:ext>
                </a:extLst>
              </p:cNvPr>
              <p:cNvSpPr/>
              <p:nvPr/>
            </p:nvSpPr>
            <p:spPr>
              <a:xfrm flipH="1">
                <a:off x="8501505" y="4891179"/>
                <a:ext cx="132570" cy="13257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EA70F9-E83D-4B91-933C-29CB8AD60A93}"/>
                </a:ext>
              </a:extLst>
            </p:cNvPr>
            <p:cNvGrpSpPr/>
            <p:nvPr/>
          </p:nvGrpSpPr>
          <p:grpSpPr>
            <a:xfrm>
              <a:off x="9213649" y="3195497"/>
              <a:ext cx="1219854" cy="2716285"/>
              <a:chOff x="9213649" y="3195497"/>
              <a:chExt cx="1219854" cy="2716285"/>
            </a:xfr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C1385A8-377B-45E6-B3CB-523630AC81AA}"/>
                  </a:ext>
                </a:extLst>
              </p:cNvPr>
              <p:cNvSpPr/>
              <p:nvPr/>
            </p:nvSpPr>
            <p:spPr>
              <a:xfrm>
                <a:off x="9348359" y="3195497"/>
                <a:ext cx="914062" cy="104185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FD3C98-5253-41F6-B497-17EA47E0845B}"/>
                  </a:ext>
                </a:extLst>
              </p:cNvPr>
              <p:cNvSpPr/>
              <p:nvPr/>
            </p:nvSpPr>
            <p:spPr>
              <a:xfrm>
                <a:off x="9213649" y="3993967"/>
                <a:ext cx="1219854" cy="19178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476163-A2E3-4D1F-8FDB-E8962F22A3F8}"/>
                </a:ext>
              </a:extLst>
            </p:cNvPr>
            <p:cNvSpPr/>
            <p:nvPr/>
          </p:nvSpPr>
          <p:spPr>
            <a:xfrm>
              <a:off x="9114181" y="3964241"/>
              <a:ext cx="1412715" cy="147836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4404DD-A47B-4263-99C9-FBD6F275A41F}"/>
              </a:ext>
            </a:extLst>
          </p:cNvPr>
          <p:cNvGrpSpPr/>
          <p:nvPr/>
        </p:nvGrpSpPr>
        <p:grpSpPr>
          <a:xfrm flipH="1">
            <a:off x="7219549" y="2958725"/>
            <a:ext cx="4728774" cy="3161721"/>
            <a:chOff x="2265331" y="1343244"/>
            <a:chExt cx="7475326" cy="499810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7A8899-FA17-4B51-AB1E-3C697B8FED9C}"/>
                </a:ext>
              </a:extLst>
            </p:cNvPr>
            <p:cNvCxnSpPr/>
            <p:nvPr/>
          </p:nvCxnSpPr>
          <p:spPr>
            <a:xfrm>
              <a:off x="8522589" y="1646500"/>
              <a:ext cx="125809" cy="523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2559B17-F353-4C63-9F0A-09A2E38C6E96}"/>
                </a:ext>
              </a:extLst>
            </p:cNvPr>
            <p:cNvSpPr/>
            <p:nvPr/>
          </p:nvSpPr>
          <p:spPr>
            <a:xfrm>
              <a:off x="8356460" y="1343244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2">
              <a:extLst>
                <a:ext uri="{FF2B5EF4-FFF2-40B4-BE49-F238E27FC236}">
                  <a16:creationId xmlns:a16="http://schemas.microsoft.com/office/drawing/2014/main" id="{65AB9731-14D2-4DA1-8CDE-291F2BEE4276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F1D0B998-DF46-4CB3-9B95-4229851641C7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9243CE9-413C-4074-8DBF-DFED812BD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C66F06-0A39-419D-8EDA-726DE28417B1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BCA9A42-2E93-42EE-8FFB-D2D910BA58E6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4ABDCB2-3172-4267-8258-6C8015179678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76AE3C8-4A4D-4052-820E-96009BA403F2}"/>
                </a:ext>
              </a:extLst>
            </p:cNvPr>
            <p:cNvSpPr/>
            <p:nvPr/>
          </p:nvSpPr>
          <p:spPr>
            <a:xfrm rot="8784611">
              <a:off x="9400555" y="3646179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4F6FE0-7E2E-4121-81F2-2F91D6924931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427F32D-6A55-466C-8DF4-3B7B8D4A6793}"/>
                </a:ext>
              </a:extLst>
            </p:cNvPr>
            <p:cNvSpPr/>
            <p:nvPr/>
          </p:nvSpPr>
          <p:spPr>
            <a:xfrm>
              <a:off x="8990832" y="292066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ttsMP3.com_VoiceText_2025-1-27_22-19-37">
            <a:hlinkClick r:id="" action="ppaction://media"/>
            <a:extLst>
              <a:ext uri="{FF2B5EF4-FFF2-40B4-BE49-F238E27FC236}">
                <a16:creationId xmlns:a16="http://schemas.microsoft.com/office/drawing/2014/main" id="{75F464A1-B133-40EE-AEA7-0B1048A6C1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2" name="2sec">
            <a:hlinkClick r:id="" action="ppaction://media"/>
            <a:extLst>
              <a:ext uri="{FF2B5EF4-FFF2-40B4-BE49-F238E27FC236}">
                <a16:creationId xmlns:a16="http://schemas.microsoft.com/office/drawing/2014/main" id="{A5765C94-C883-48F7-9067-381243A2E3D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2018" y="268631"/>
            <a:ext cx="567304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wish,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wish!”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 waves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DF0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plash nearby.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F8189-D5D5-41C8-974E-D46169756649}"/>
              </a:ext>
            </a:extLst>
          </p:cNvPr>
          <p:cNvSpPr/>
          <p:nvPr/>
        </p:nvSpPr>
        <p:spPr>
          <a:xfrm>
            <a:off x="-3105" y="3408271"/>
            <a:ext cx="5814142" cy="3561552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DFDB57-E131-4631-A3FE-9B7EFDC38A47}"/>
              </a:ext>
            </a:extLst>
          </p:cNvPr>
          <p:cNvSpPr/>
          <p:nvPr/>
        </p:nvSpPr>
        <p:spPr>
          <a:xfrm>
            <a:off x="1" y="-12677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7ED259F-E79E-41DD-B58D-C1D9FCF43FAB}"/>
              </a:ext>
            </a:extLst>
          </p:cNvPr>
          <p:cNvSpPr/>
          <p:nvPr/>
        </p:nvSpPr>
        <p:spPr>
          <a:xfrm>
            <a:off x="3601292" y="-22669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49">
            <a:extLst>
              <a:ext uri="{FF2B5EF4-FFF2-40B4-BE49-F238E27FC236}">
                <a16:creationId xmlns:a16="http://schemas.microsoft.com/office/drawing/2014/main" id="{F59BBDEC-F840-4DF0-A856-CC34813FB5DC}"/>
              </a:ext>
            </a:extLst>
          </p:cNvPr>
          <p:cNvSpPr/>
          <p:nvPr/>
        </p:nvSpPr>
        <p:spPr>
          <a:xfrm>
            <a:off x="9883" y="1568902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CB300F-B3C4-48B6-A7AC-5103F64D0C41}"/>
              </a:ext>
            </a:extLst>
          </p:cNvPr>
          <p:cNvGrpSpPr/>
          <p:nvPr/>
        </p:nvGrpSpPr>
        <p:grpSpPr>
          <a:xfrm>
            <a:off x="-16888" y="673155"/>
            <a:ext cx="5843836" cy="840081"/>
            <a:chOff x="130" y="660682"/>
            <a:chExt cx="5860743" cy="840081"/>
          </a:xfrm>
        </p:grpSpPr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78EB4174-EF9E-406E-897D-79F75614BAF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AD2D5458-67F5-4870-B6B4-D7EF81B09577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49">
            <a:extLst>
              <a:ext uri="{FF2B5EF4-FFF2-40B4-BE49-F238E27FC236}">
                <a16:creationId xmlns:a16="http://schemas.microsoft.com/office/drawing/2014/main" id="{2BD47050-3074-4C61-AE46-7A3F9F27A715}"/>
              </a:ext>
            </a:extLst>
          </p:cNvPr>
          <p:cNvSpPr/>
          <p:nvPr/>
        </p:nvSpPr>
        <p:spPr>
          <a:xfrm>
            <a:off x="-3106" y="1468161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6EF76A2-A72A-4833-BF6E-DCCFE1E5D92B}"/>
              </a:ext>
            </a:extLst>
          </p:cNvPr>
          <p:cNvSpPr/>
          <p:nvPr/>
        </p:nvSpPr>
        <p:spPr>
          <a:xfrm flipH="1" flipV="1">
            <a:off x="2674157" y="2768603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B7A6B10-CD96-4B4F-BD85-F17A102E48B7}"/>
              </a:ext>
            </a:extLst>
          </p:cNvPr>
          <p:cNvSpPr/>
          <p:nvPr/>
        </p:nvSpPr>
        <p:spPr>
          <a:xfrm flipV="1">
            <a:off x="23563" y="30885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4A889C4-2599-4EB2-8D47-85DA56921733}"/>
              </a:ext>
            </a:extLst>
          </p:cNvPr>
          <p:cNvGrpSpPr/>
          <p:nvPr/>
        </p:nvGrpSpPr>
        <p:grpSpPr>
          <a:xfrm>
            <a:off x="923508" y="36375"/>
            <a:ext cx="1988505" cy="1782046"/>
            <a:chOff x="3838081" y="1231617"/>
            <a:chExt cx="3933411" cy="3525022"/>
          </a:xfrm>
        </p:grpSpPr>
        <p:sp>
          <p:nvSpPr>
            <p:cNvPr id="134" name="Rectangle: Rounded Corners 1">
              <a:extLst>
                <a:ext uri="{FF2B5EF4-FFF2-40B4-BE49-F238E27FC236}">
                  <a16:creationId xmlns:a16="http://schemas.microsoft.com/office/drawing/2014/main" id="{0B0635C5-A5D6-4D31-ACF6-7BC787FEBD66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Isosceles Triangle 29">
              <a:extLst>
                <a:ext uri="{FF2B5EF4-FFF2-40B4-BE49-F238E27FC236}">
                  <a16:creationId xmlns:a16="http://schemas.microsoft.com/office/drawing/2014/main" id="{F74C39FB-AFF7-434D-89C9-BE3708D07EB6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D4217E2-FE41-4B53-8C97-933A9D052CC3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">
              <a:extLst>
                <a:ext uri="{FF2B5EF4-FFF2-40B4-BE49-F238E27FC236}">
                  <a16:creationId xmlns:a16="http://schemas.microsoft.com/office/drawing/2014/main" id="{9643547F-A15E-4CA8-9611-C3CC48DE9165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0EDF70-9BA2-4E80-8482-519EFFAEEF16}"/>
              </a:ext>
            </a:extLst>
          </p:cNvPr>
          <p:cNvSpPr/>
          <p:nvPr/>
        </p:nvSpPr>
        <p:spPr>
          <a:xfrm flipV="1">
            <a:off x="312527" y="1636587"/>
            <a:ext cx="4571258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839C3A-044A-41A0-91EA-42899E33AB4F}"/>
              </a:ext>
            </a:extLst>
          </p:cNvPr>
          <p:cNvGrpSpPr/>
          <p:nvPr/>
        </p:nvGrpSpPr>
        <p:grpSpPr>
          <a:xfrm>
            <a:off x="307372" y="2763153"/>
            <a:ext cx="5067631" cy="1009441"/>
            <a:chOff x="767739" y="5227195"/>
            <a:chExt cx="5067631" cy="1009441"/>
          </a:xfrm>
        </p:grpSpPr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7B982F6D-2980-47BF-B11B-25200FF09113}"/>
                </a:ext>
              </a:extLst>
            </p:cNvPr>
            <p:cNvSpPr/>
            <p:nvPr/>
          </p:nvSpPr>
          <p:spPr>
            <a:xfrm rot="21158866">
              <a:off x="4661634" y="5794343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A84B5693-7570-491D-A014-1706A5FBE32D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B8478166-804B-4C22-A46B-8BBB3C2A3734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6">
              <a:extLst>
                <a:ext uri="{FF2B5EF4-FFF2-40B4-BE49-F238E27FC236}">
                  <a16:creationId xmlns:a16="http://schemas.microsoft.com/office/drawing/2014/main" id="{CD9A1E6E-C771-4DAF-89A7-6BAA299FDA2B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7">
              <a:extLst>
                <a:ext uri="{FF2B5EF4-FFF2-40B4-BE49-F238E27FC236}">
                  <a16:creationId xmlns:a16="http://schemas.microsoft.com/office/drawing/2014/main" id="{0F94584B-5AEE-4E60-8F19-1BBF2B30B5FE}"/>
                </a:ext>
              </a:extLst>
            </p:cNvPr>
            <p:cNvSpPr/>
            <p:nvPr/>
          </p:nvSpPr>
          <p:spPr>
            <a:xfrm>
              <a:off x="767739" y="5763513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7563E8CA-8504-465D-B9DF-C83278DCF143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Moon 9">
              <a:extLst>
                <a:ext uri="{FF2B5EF4-FFF2-40B4-BE49-F238E27FC236}">
                  <a16:creationId xmlns:a16="http://schemas.microsoft.com/office/drawing/2014/main" id="{0CCC48FC-8747-40D2-B5BB-71D0E89E1EB0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9B093B71-972A-4DEB-B967-CF46DA0E44D8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Moon 9">
              <a:extLst>
                <a:ext uri="{FF2B5EF4-FFF2-40B4-BE49-F238E27FC236}">
                  <a16:creationId xmlns:a16="http://schemas.microsoft.com/office/drawing/2014/main" id="{2F4BF200-FD21-41A1-A599-57E25DE445E6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id="{2F202F9D-1A4A-4973-8E20-D4CE7D54A05F}"/>
                </a:ext>
              </a:extLst>
            </p:cNvPr>
            <p:cNvSpPr/>
            <p:nvPr/>
          </p:nvSpPr>
          <p:spPr>
            <a:xfrm>
              <a:off x="3788672" y="596672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9C507954-E72C-42D8-921C-874EB8A496FE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Moon 9">
              <a:extLst>
                <a:ext uri="{FF2B5EF4-FFF2-40B4-BE49-F238E27FC236}">
                  <a16:creationId xmlns:a16="http://schemas.microsoft.com/office/drawing/2014/main" id="{9A8F85A2-A496-474E-9DBA-600405445CAA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6">
              <a:extLst>
                <a:ext uri="{FF2B5EF4-FFF2-40B4-BE49-F238E27FC236}">
                  <a16:creationId xmlns:a16="http://schemas.microsoft.com/office/drawing/2014/main" id="{68D4936F-5B20-41CB-A49B-DE76AD899879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6">
              <a:extLst>
                <a:ext uri="{FF2B5EF4-FFF2-40B4-BE49-F238E27FC236}">
                  <a16:creationId xmlns:a16="http://schemas.microsoft.com/office/drawing/2014/main" id="{DF458BAD-5BE2-4045-9104-D5383676CC6F}"/>
                </a:ext>
              </a:extLst>
            </p:cNvPr>
            <p:cNvSpPr/>
            <p:nvPr/>
          </p:nvSpPr>
          <p:spPr>
            <a:xfrm rot="1153756">
              <a:off x="5302350" y="592638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6">
              <a:extLst>
                <a:ext uri="{FF2B5EF4-FFF2-40B4-BE49-F238E27FC236}">
                  <a16:creationId xmlns:a16="http://schemas.microsoft.com/office/drawing/2014/main" id="{FDB2333A-797F-4C3E-BA31-CCDF1BCA35E1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Wave 178">
            <a:extLst>
              <a:ext uri="{FF2B5EF4-FFF2-40B4-BE49-F238E27FC236}">
                <a16:creationId xmlns:a16="http://schemas.microsoft.com/office/drawing/2014/main" id="{49AD3CFD-2C5A-4271-BB49-6D22567BD7E8}"/>
              </a:ext>
            </a:extLst>
          </p:cNvPr>
          <p:cNvSpPr/>
          <p:nvPr/>
        </p:nvSpPr>
        <p:spPr>
          <a:xfrm rot="18980144">
            <a:off x="-445104" y="6508786"/>
            <a:ext cx="1645453" cy="675231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517403F-8A67-4976-9810-9013815457CA}"/>
              </a:ext>
            </a:extLst>
          </p:cNvPr>
          <p:cNvGrpSpPr/>
          <p:nvPr/>
        </p:nvGrpSpPr>
        <p:grpSpPr>
          <a:xfrm>
            <a:off x="740025" y="3299472"/>
            <a:ext cx="4009322" cy="3248187"/>
            <a:chOff x="740026" y="4295496"/>
            <a:chExt cx="2779904" cy="225216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8D798A-4AA5-4344-AC37-526B85D15EFE}"/>
                </a:ext>
              </a:extLst>
            </p:cNvPr>
            <p:cNvGrpSpPr/>
            <p:nvPr/>
          </p:nvGrpSpPr>
          <p:grpSpPr>
            <a:xfrm>
              <a:off x="740026" y="4295496"/>
              <a:ext cx="2779904" cy="2252163"/>
              <a:chOff x="2773453" y="1360859"/>
              <a:chExt cx="6967205" cy="564454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16D87A-9996-4BC6-8304-7684335C41C0}"/>
                  </a:ext>
                </a:extLst>
              </p:cNvPr>
              <p:cNvCxnSpPr/>
              <p:nvPr/>
            </p:nvCxnSpPr>
            <p:spPr>
              <a:xfrm>
                <a:off x="7725163" y="1664115"/>
                <a:ext cx="125809" cy="523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id="{C2A5E4D2-A7C3-45F3-B6AA-1E4431991FDD}"/>
                  </a:ext>
                </a:extLst>
              </p:cNvPr>
              <p:cNvSpPr/>
              <p:nvPr/>
            </p:nvSpPr>
            <p:spPr>
              <a:xfrm>
                <a:off x="2773453" y="2082425"/>
                <a:ext cx="6967205" cy="4922974"/>
              </a:xfrm>
              <a:custGeom>
                <a:avLst/>
                <a:gdLst>
                  <a:gd name="connsiteX0" fmla="*/ 0 w 2584174"/>
                  <a:gd name="connsiteY0" fmla="*/ 1292087 h 2584174"/>
                  <a:gd name="connsiteX1" fmla="*/ 1292087 w 2584174"/>
                  <a:gd name="connsiteY1" fmla="*/ 0 h 2584174"/>
                  <a:gd name="connsiteX2" fmla="*/ 2584174 w 2584174"/>
                  <a:gd name="connsiteY2" fmla="*/ 1292087 h 2584174"/>
                  <a:gd name="connsiteX3" fmla="*/ 1292087 w 2584174"/>
                  <a:gd name="connsiteY3" fmla="*/ 2584174 h 2584174"/>
                  <a:gd name="connsiteX4" fmla="*/ 0 w 2584174"/>
                  <a:gd name="connsiteY4" fmla="*/ 1292087 h 2584174"/>
                  <a:gd name="connsiteX0" fmla="*/ 4945632 w 7529806"/>
                  <a:gd name="connsiteY0" fmla="*/ 1292087 h 3193774"/>
                  <a:gd name="connsiteX1" fmla="*/ 6237719 w 7529806"/>
                  <a:gd name="connsiteY1" fmla="*/ 0 h 3193774"/>
                  <a:gd name="connsiteX2" fmla="*/ 7529806 w 7529806"/>
                  <a:gd name="connsiteY2" fmla="*/ 1292087 h 3193774"/>
                  <a:gd name="connsiteX3" fmla="*/ 75458 w 7529806"/>
                  <a:gd name="connsiteY3" fmla="*/ 3193774 h 3193774"/>
                  <a:gd name="connsiteX4" fmla="*/ 4945632 w 7529806"/>
                  <a:gd name="connsiteY4" fmla="*/ 1292087 h 3193774"/>
                  <a:gd name="connsiteX0" fmla="*/ 4913437 w 7484359"/>
                  <a:gd name="connsiteY0" fmla="*/ 1775705 h 3204908"/>
                  <a:gd name="connsiteX1" fmla="*/ 6192272 w 7484359"/>
                  <a:gd name="connsiteY1" fmla="*/ 6540 h 3204908"/>
                  <a:gd name="connsiteX2" fmla="*/ 7484359 w 7484359"/>
                  <a:gd name="connsiteY2" fmla="*/ 1298627 h 3204908"/>
                  <a:gd name="connsiteX3" fmla="*/ 30011 w 7484359"/>
                  <a:gd name="connsiteY3" fmla="*/ 3200314 h 3204908"/>
                  <a:gd name="connsiteX4" fmla="*/ 4913437 w 7484359"/>
                  <a:gd name="connsiteY4" fmla="*/ 1775705 h 3204908"/>
                  <a:gd name="connsiteX0" fmla="*/ 4926319 w 7483989"/>
                  <a:gd name="connsiteY0" fmla="*/ 1966406 h 3215617"/>
                  <a:gd name="connsiteX1" fmla="*/ 6191902 w 7483989"/>
                  <a:gd name="connsiteY1" fmla="*/ 11711 h 3215617"/>
                  <a:gd name="connsiteX2" fmla="*/ 7483989 w 7483989"/>
                  <a:gd name="connsiteY2" fmla="*/ 1303798 h 3215617"/>
                  <a:gd name="connsiteX3" fmla="*/ 29641 w 7483989"/>
                  <a:gd name="connsiteY3" fmla="*/ 3205485 h 3215617"/>
                  <a:gd name="connsiteX4" fmla="*/ 4926319 w 7483989"/>
                  <a:gd name="connsiteY4" fmla="*/ 1966406 h 3215617"/>
                  <a:gd name="connsiteX0" fmla="*/ 4926319 w 7483989"/>
                  <a:gd name="connsiteY0" fmla="*/ 2075855 h 3223751"/>
                  <a:gd name="connsiteX1" fmla="*/ 6191902 w 7483989"/>
                  <a:gd name="connsiteY1" fmla="*/ 15142 h 3223751"/>
                  <a:gd name="connsiteX2" fmla="*/ 7483989 w 7483989"/>
                  <a:gd name="connsiteY2" fmla="*/ 1307229 h 3223751"/>
                  <a:gd name="connsiteX3" fmla="*/ 29641 w 7483989"/>
                  <a:gd name="connsiteY3" fmla="*/ 3208916 h 3223751"/>
                  <a:gd name="connsiteX4" fmla="*/ 4926319 w 7483989"/>
                  <a:gd name="connsiteY4" fmla="*/ 2075855 h 3223751"/>
                  <a:gd name="connsiteX0" fmla="*/ 4939206 w 7483623"/>
                  <a:gd name="connsiteY0" fmla="*/ 1980072 h 3216547"/>
                  <a:gd name="connsiteX1" fmla="*/ 6191536 w 7483623"/>
                  <a:gd name="connsiteY1" fmla="*/ 12124 h 3216547"/>
                  <a:gd name="connsiteX2" fmla="*/ 7483623 w 7483623"/>
                  <a:gd name="connsiteY2" fmla="*/ 1304211 h 3216547"/>
                  <a:gd name="connsiteX3" fmla="*/ 29275 w 7483623"/>
                  <a:gd name="connsiteY3" fmla="*/ 3205898 h 3216547"/>
                  <a:gd name="connsiteX4" fmla="*/ 4939206 w 7483623"/>
                  <a:gd name="connsiteY4" fmla="*/ 1980072 h 3216547"/>
                  <a:gd name="connsiteX0" fmla="*/ 4916363 w 6231337"/>
                  <a:gd name="connsiteY0" fmla="*/ 1973363 h 3257271"/>
                  <a:gd name="connsiteX1" fmla="*/ 6168693 w 6231337"/>
                  <a:gd name="connsiteY1" fmla="*/ 5415 h 3257271"/>
                  <a:gd name="connsiteX2" fmla="*/ 6056049 w 6231337"/>
                  <a:gd name="connsiteY2" fmla="*/ 2622719 h 3257271"/>
                  <a:gd name="connsiteX3" fmla="*/ 6432 w 6231337"/>
                  <a:gd name="connsiteY3" fmla="*/ 3199189 h 3257271"/>
                  <a:gd name="connsiteX4" fmla="*/ 4916363 w 6231337"/>
                  <a:gd name="connsiteY4" fmla="*/ 1973363 h 3257271"/>
                  <a:gd name="connsiteX0" fmla="*/ 4916363 w 6365943"/>
                  <a:gd name="connsiteY0" fmla="*/ 11324 h 1252825"/>
                  <a:gd name="connsiteX1" fmla="*/ 6056049 w 6365943"/>
                  <a:gd name="connsiteY1" fmla="*/ 660680 h 1252825"/>
                  <a:gd name="connsiteX2" fmla="*/ 6432 w 6365943"/>
                  <a:gd name="connsiteY2" fmla="*/ 1237150 h 1252825"/>
                  <a:gd name="connsiteX3" fmla="*/ 4916363 w 6365943"/>
                  <a:gd name="connsiteY3" fmla="*/ 11324 h 1252825"/>
                  <a:gd name="connsiteX0" fmla="*/ 4915611 w 6295981"/>
                  <a:gd name="connsiteY0" fmla="*/ 1829931 h 4121103"/>
                  <a:gd name="connsiteX1" fmla="*/ 6055297 w 6295981"/>
                  <a:gd name="connsiteY1" fmla="*/ 2479287 h 4121103"/>
                  <a:gd name="connsiteX2" fmla="*/ 5680 w 6295981"/>
                  <a:gd name="connsiteY2" fmla="*/ 3055757 h 4121103"/>
                  <a:gd name="connsiteX3" fmla="*/ 4915611 w 6295981"/>
                  <a:gd name="connsiteY3" fmla="*/ 1829931 h 4121103"/>
                  <a:gd name="connsiteX0" fmla="*/ 4915611 w 7480254"/>
                  <a:gd name="connsiteY0" fmla="*/ 1975323 h 4266495"/>
                  <a:gd name="connsiteX1" fmla="*/ 6055297 w 7480254"/>
                  <a:gd name="connsiteY1" fmla="*/ 2624679 h 4266495"/>
                  <a:gd name="connsiteX2" fmla="*/ 5680 w 7480254"/>
                  <a:gd name="connsiteY2" fmla="*/ 3201149 h 4266495"/>
                  <a:gd name="connsiteX3" fmla="*/ 4915611 w 7480254"/>
                  <a:gd name="connsiteY3" fmla="*/ 1975323 h 4266495"/>
                  <a:gd name="connsiteX0" fmla="*/ 4914623 w 7314151"/>
                  <a:gd name="connsiteY0" fmla="*/ 1899125 h 4116631"/>
                  <a:gd name="connsiteX1" fmla="*/ 6054309 w 7314151"/>
                  <a:gd name="connsiteY1" fmla="*/ 2548481 h 4116631"/>
                  <a:gd name="connsiteX2" fmla="*/ 4692 w 7314151"/>
                  <a:gd name="connsiteY2" fmla="*/ 3124951 h 4116631"/>
                  <a:gd name="connsiteX3" fmla="*/ 4914623 w 7314151"/>
                  <a:gd name="connsiteY3" fmla="*/ 1899125 h 4116631"/>
                  <a:gd name="connsiteX0" fmla="*/ 4914623 w 7493279"/>
                  <a:gd name="connsiteY0" fmla="*/ 2075631 h 4293137"/>
                  <a:gd name="connsiteX1" fmla="*/ 6054309 w 7493279"/>
                  <a:gd name="connsiteY1" fmla="*/ 2724987 h 4293137"/>
                  <a:gd name="connsiteX2" fmla="*/ 4692 w 7493279"/>
                  <a:gd name="connsiteY2" fmla="*/ 3301457 h 4293137"/>
                  <a:gd name="connsiteX3" fmla="*/ 4914623 w 7493279"/>
                  <a:gd name="connsiteY3" fmla="*/ 2075631 h 4293137"/>
                  <a:gd name="connsiteX0" fmla="*/ 4912395 w 7491051"/>
                  <a:gd name="connsiteY0" fmla="*/ 2075631 h 4445643"/>
                  <a:gd name="connsiteX1" fmla="*/ 6052081 w 7491051"/>
                  <a:gd name="connsiteY1" fmla="*/ 2724987 h 4445643"/>
                  <a:gd name="connsiteX2" fmla="*/ 2464 w 7491051"/>
                  <a:gd name="connsiteY2" fmla="*/ 3301457 h 4445643"/>
                  <a:gd name="connsiteX3" fmla="*/ 4912395 w 7491051"/>
                  <a:gd name="connsiteY3" fmla="*/ 2075631 h 4445643"/>
                  <a:gd name="connsiteX0" fmla="*/ 4910123 w 7488779"/>
                  <a:gd name="connsiteY0" fmla="*/ 2075631 h 4184114"/>
                  <a:gd name="connsiteX1" fmla="*/ 6049809 w 7488779"/>
                  <a:gd name="connsiteY1" fmla="*/ 2724987 h 4184114"/>
                  <a:gd name="connsiteX2" fmla="*/ 192 w 7488779"/>
                  <a:gd name="connsiteY2" fmla="*/ 3301457 h 4184114"/>
                  <a:gd name="connsiteX3" fmla="*/ 4910123 w 7488779"/>
                  <a:gd name="connsiteY3" fmla="*/ 2075631 h 4184114"/>
                  <a:gd name="connsiteX0" fmla="*/ 4912527 w 8753344"/>
                  <a:gd name="connsiteY0" fmla="*/ 526291 h 1900325"/>
                  <a:gd name="connsiteX1" fmla="*/ 6052213 w 8753344"/>
                  <a:gd name="connsiteY1" fmla="*/ 1175647 h 1900325"/>
                  <a:gd name="connsiteX2" fmla="*/ 2596 w 8753344"/>
                  <a:gd name="connsiteY2" fmla="*/ 1752117 h 1900325"/>
                  <a:gd name="connsiteX3" fmla="*/ 4912527 w 8753344"/>
                  <a:gd name="connsiteY3" fmla="*/ 526291 h 1900325"/>
                  <a:gd name="connsiteX0" fmla="*/ 4912527 w 7975501"/>
                  <a:gd name="connsiteY0" fmla="*/ 425651 h 1799685"/>
                  <a:gd name="connsiteX1" fmla="*/ 6052213 w 7975501"/>
                  <a:gd name="connsiteY1" fmla="*/ 1075007 h 1799685"/>
                  <a:gd name="connsiteX2" fmla="*/ 2596 w 7975501"/>
                  <a:gd name="connsiteY2" fmla="*/ 1651477 h 1799685"/>
                  <a:gd name="connsiteX3" fmla="*/ 4912527 w 7975501"/>
                  <a:gd name="connsiteY3" fmla="*/ 425651 h 1799685"/>
                  <a:gd name="connsiteX0" fmla="*/ 4910156 w 6754535"/>
                  <a:gd name="connsiteY0" fmla="*/ 172897 h 1546931"/>
                  <a:gd name="connsiteX1" fmla="*/ 6049842 w 6754535"/>
                  <a:gd name="connsiteY1" fmla="*/ 822253 h 1546931"/>
                  <a:gd name="connsiteX2" fmla="*/ 225 w 6754535"/>
                  <a:gd name="connsiteY2" fmla="*/ 1398723 h 1546931"/>
                  <a:gd name="connsiteX3" fmla="*/ 4910156 w 6754535"/>
                  <a:gd name="connsiteY3" fmla="*/ 172897 h 1546931"/>
                  <a:gd name="connsiteX0" fmla="*/ 4910156 w 6324209"/>
                  <a:gd name="connsiteY0" fmla="*/ 1706582 h 3080616"/>
                  <a:gd name="connsiteX1" fmla="*/ 6049842 w 6324209"/>
                  <a:gd name="connsiteY1" fmla="*/ 2355938 h 3080616"/>
                  <a:gd name="connsiteX2" fmla="*/ 225 w 6324209"/>
                  <a:gd name="connsiteY2" fmla="*/ 2932408 h 3080616"/>
                  <a:gd name="connsiteX3" fmla="*/ 4910156 w 6324209"/>
                  <a:gd name="connsiteY3" fmla="*/ 1706582 h 3080616"/>
                  <a:gd name="connsiteX0" fmla="*/ 4910205 w 6865444"/>
                  <a:gd name="connsiteY0" fmla="*/ 1900684 h 3274718"/>
                  <a:gd name="connsiteX1" fmla="*/ 6719124 w 6865444"/>
                  <a:gd name="connsiteY1" fmla="*/ 5624 h 3274718"/>
                  <a:gd name="connsiteX2" fmla="*/ 6049891 w 6865444"/>
                  <a:gd name="connsiteY2" fmla="*/ 2550040 h 3274718"/>
                  <a:gd name="connsiteX3" fmla="*/ 274 w 6865444"/>
                  <a:gd name="connsiteY3" fmla="*/ 3126510 h 3274718"/>
                  <a:gd name="connsiteX4" fmla="*/ 4910205 w 6865444"/>
                  <a:gd name="connsiteY4" fmla="*/ 1900684 h 3274718"/>
                  <a:gd name="connsiteX0" fmla="*/ 4910205 w 7404243"/>
                  <a:gd name="connsiteY0" fmla="*/ 1900684 h 3274718"/>
                  <a:gd name="connsiteX1" fmla="*/ 6719124 w 7404243"/>
                  <a:gd name="connsiteY1" fmla="*/ 5624 h 3274718"/>
                  <a:gd name="connsiteX2" fmla="*/ 6049891 w 7404243"/>
                  <a:gd name="connsiteY2" fmla="*/ 2550040 h 3274718"/>
                  <a:gd name="connsiteX3" fmla="*/ 274 w 7404243"/>
                  <a:gd name="connsiteY3" fmla="*/ 3126510 h 3274718"/>
                  <a:gd name="connsiteX4" fmla="*/ 4910205 w 7404243"/>
                  <a:gd name="connsiteY4" fmla="*/ 1900684 h 3274718"/>
                  <a:gd name="connsiteX0" fmla="*/ 4910205 w 7404243"/>
                  <a:gd name="connsiteY0" fmla="*/ 1981267 h 3355301"/>
                  <a:gd name="connsiteX1" fmla="*/ 6719124 w 7404243"/>
                  <a:gd name="connsiteY1" fmla="*/ 86207 h 3355301"/>
                  <a:gd name="connsiteX2" fmla="*/ 6049891 w 7404243"/>
                  <a:gd name="connsiteY2" fmla="*/ 2630623 h 3355301"/>
                  <a:gd name="connsiteX3" fmla="*/ 274 w 7404243"/>
                  <a:gd name="connsiteY3" fmla="*/ 3207093 h 3355301"/>
                  <a:gd name="connsiteX4" fmla="*/ 4910205 w 7404243"/>
                  <a:gd name="connsiteY4" fmla="*/ 1981267 h 3355301"/>
                  <a:gd name="connsiteX0" fmla="*/ 4910146 w 7404184"/>
                  <a:gd name="connsiteY0" fmla="*/ 1971408 h 3345442"/>
                  <a:gd name="connsiteX1" fmla="*/ 6719065 w 7404184"/>
                  <a:gd name="connsiteY1" fmla="*/ 76348 h 3345442"/>
                  <a:gd name="connsiteX2" fmla="*/ 6049832 w 7404184"/>
                  <a:gd name="connsiteY2" fmla="*/ 2620764 h 3345442"/>
                  <a:gd name="connsiteX3" fmla="*/ 215 w 7404184"/>
                  <a:gd name="connsiteY3" fmla="*/ 3197234 h 3345442"/>
                  <a:gd name="connsiteX4" fmla="*/ 4910146 w 7404184"/>
                  <a:gd name="connsiteY4" fmla="*/ 1971408 h 3345442"/>
                  <a:gd name="connsiteX0" fmla="*/ 4910146 w 7451322"/>
                  <a:gd name="connsiteY0" fmla="*/ 1971408 h 3345442"/>
                  <a:gd name="connsiteX1" fmla="*/ 6719065 w 7451322"/>
                  <a:gd name="connsiteY1" fmla="*/ 76348 h 3345442"/>
                  <a:gd name="connsiteX2" fmla="*/ 6049832 w 7451322"/>
                  <a:gd name="connsiteY2" fmla="*/ 2620764 h 3345442"/>
                  <a:gd name="connsiteX3" fmla="*/ 215 w 7451322"/>
                  <a:gd name="connsiteY3" fmla="*/ 3197234 h 3345442"/>
                  <a:gd name="connsiteX4" fmla="*/ 4910146 w 7451322"/>
                  <a:gd name="connsiteY4" fmla="*/ 1971408 h 3345442"/>
                  <a:gd name="connsiteX0" fmla="*/ 4917351 w 7458527"/>
                  <a:gd name="connsiteY0" fmla="*/ 1971408 h 3551774"/>
                  <a:gd name="connsiteX1" fmla="*/ 6726270 w 7458527"/>
                  <a:gd name="connsiteY1" fmla="*/ 76348 h 3551774"/>
                  <a:gd name="connsiteX2" fmla="*/ 6057037 w 7458527"/>
                  <a:gd name="connsiteY2" fmla="*/ 2620764 h 3551774"/>
                  <a:gd name="connsiteX3" fmla="*/ 7420 w 7458527"/>
                  <a:gd name="connsiteY3" fmla="*/ 3197234 h 3551774"/>
                  <a:gd name="connsiteX4" fmla="*/ 4917351 w 7458527"/>
                  <a:gd name="connsiteY4" fmla="*/ 1971408 h 3551774"/>
                  <a:gd name="connsiteX0" fmla="*/ 4917351 w 7458527"/>
                  <a:gd name="connsiteY0" fmla="*/ 1971408 h 4207893"/>
                  <a:gd name="connsiteX1" fmla="*/ 6726270 w 7458527"/>
                  <a:gd name="connsiteY1" fmla="*/ 76348 h 4207893"/>
                  <a:gd name="connsiteX2" fmla="*/ 6057037 w 7458527"/>
                  <a:gd name="connsiteY2" fmla="*/ 2620764 h 4207893"/>
                  <a:gd name="connsiteX3" fmla="*/ 7420 w 7458527"/>
                  <a:gd name="connsiteY3" fmla="*/ 3197234 h 4207893"/>
                  <a:gd name="connsiteX4" fmla="*/ 4917351 w 7458527"/>
                  <a:gd name="connsiteY4" fmla="*/ 1971408 h 4207893"/>
                  <a:gd name="connsiteX0" fmla="*/ 4917351 w 7458527"/>
                  <a:gd name="connsiteY0" fmla="*/ 2015798 h 4252283"/>
                  <a:gd name="connsiteX1" fmla="*/ 6726270 w 7458527"/>
                  <a:gd name="connsiteY1" fmla="*/ 120738 h 4252283"/>
                  <a:gd name="connsiteX2" fmla="*/ 6057037 w 7458527"/>
                  <a:gd name="connsiteY2" fmla="*/ 2665154 h 4252283"/>
                  <a:gd name="connsiteX3" fmla="*/ 7420 w 7458527"/>
                  <a:gd name="connsiteY3" fmla="*/ 3241624 h 4252283"/>
                  <a:gd name="connsiteX4" fmla="*/ 4917351 w 7458527"/>
                  <a:gd name="connsiteY4" fmla="*/ 2015798 h 4252283"/>
                  <a:gd name="connsiteX0" fmla="*/ 4917351 w 7458527"/>
                  <a:gd name="connsiteY0" fmla="*/ 2012180 h 4248665"/>
                  <a:gd name="connsiteX1" fmla="*/ 6726270 w 7458527"/>
                  <a:gd name="connsiteY1" fmla="*/ 117120 h 4248665"/>
                  <a:gd name="connsiteX2" fmla="*/ 6057037 w 7458527"/>
                  <a:gd name="connsiteY2" fmla="*/ 2661536 h 4248665"/>
                  <a:gd name="connsiteX3" fmla="*/ 7420 w 7458527"/>
                  <a:gd name="connsiteY3" fmla="*/ 3238006 h 4248665"/>
                  <a:gd name="connsiteX4" fmla="*/ 4917351 w 7458527"/>
                  <a:gd name="connsiteY4" fmla="*/ 2012180 h 4248665"/>
                  <a:gd name="connsiteX0" fmla="*/ 4917351 w 7475326"/>
                  <a:gd name="connsiteY0" fmla="*/ 2012180 h 4248665"/>
                  <a:gd name="connsiteX1" fmla="*/ 6726270 w 7475326"/>
                  <a:gd name="connsiteY1" fmla="*/ 117120 h 4248665"/>
                  <a:gd name="connsiteX2" fmla="*/ 6057037 w 7475326"/>
                  <a:gd name="connsiteY2" fmla="*/ 2661536 h 4248665"/>
                  <a:gd name="connsiteX3" fmla="*/ 7420 w 7475326"/>
                  <a:gd name="connsiteY3" fmla="*/ 3238006 h 4248665"/>
                  <a:gd name="connsiteX4" fmla="*/ 4917351 w 7475326"/>
                  <a:gd name="connsiteY4" fmla="*/ 2012180 h 4248665"/>
                  <a:gd name="connsiteX0" fmla="*/ 4411038 w 6969013"/>
                  <a:gd name="connsiteY0" fmla="*/ 2035401 h 4935941"/>
                  <a:gd name="connsiteX1" fmla="*/ 6219957 w 6969013"/>
                  <a:gd name="connsiteY1" fmla="*/ 140341 h 4935941"/>
                  <a:gd name="connsiteX2" fmla="*/ 5550724 w 6969013"/>
                  <a:gd name="connsiteY2" fmla="*/ 2684757 h 4935941"/>
                  <a:gd name="connsiteX3" fmla="*/ 10383 w 6969013"/>
                  <a:gd name="connsiteY3" fmla="*/ 4388909 h 4935941"/>
                  <a:gd name="connsiteX4" fmla="*/ 4411038 w 6969013"/>
                  <a:gd name="connsiteY4" fmla="*/ 2035401 h 4935941"/>
                  <a:gd name="connsiteX0" fmla="*/ 4409231 w 6967206"/>
                  <a:gd name="connsiteY0" fmla="*/ 2022434 h 4922974"/>
                  <a:gd name="connsiteX1" fmla="*/ 6218150 w 6967206"/>
                  <a:gd name="connsiteY1" fmla="*/ 127374 h 4922974"/>
                  <a:gd name="connsiteX2" fmla="*/ 5548917 w 6967206"/>
                  <a:gd name="connsiteY2" fmla="*/ 2671790 h 4922974"/>
                  <a:gd name="connsiteX3" fmla="*/ 8576 w 6967206"/>
                  <a:gd name="connsiteY3" fmla="*/ 4375942 h 4922974"/>
                  <a:gd name="connsiteX4" fmla="*/ 4409231 w 6967206"/>
                  <a:gd name="connsiteY4" fmla="*/ 2022434 h 492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7206" h="4922974">
                    <a:moveTo>
                      <a:pt x="4409231" y="2022434"/>
                    </a:moveTo>
                    <a:cubicBezTo>
                      <a:pt x="4643871" y="1568976"/>
                      <a:pt x="4008902" y="-533302"/>
                      <a:pt x="6218150" y="127374"/>
                    </a:cubicBezTo>
                    <a:cubicBezTo>
                      <a:pt x="7665398" y="951880"/>
                      <a:pt x="6779850" y="2621542"/>
                      <a:pt x="5548917" y="2671790"/>
                    </a:cubicBezTo>
                    <a:cubicBezTo>
                      <a:pt x="6197445" y="5143044"/>
                      <a:pt x="236624" y="5360468"/>
                      <a:pt x="8576" y="4375942"/>
                    </a:cubicBezTo>
                    <a:cubicBezTo>
                      <a:pt x="-219472" y="3391416"/>
                      <a:pt x="4174591" y="2475892"/>
                      <a:pt x="4409231" y="20224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1000">
                    <a:schemeClr val="accent2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741EAE7-9317-4216-8193-8AB49D5A5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9001" y="1760424"/>
                <a:ext cx="289466" cy="562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ED90575C-9471-406D-B5D9-0D088A9A8ABF}"/>
                  </a:ext>
                </a:extLst>
              </p:cNvPr>
              <p:cNvSpPr/>
              <p:nvPr/>
            </p:nvSpPr>
            <p:spPr>
              <a:xfrm>
                <a:off x="9340937" y="1497987"/>
                <a:ext cx="332256" cy="33225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F382048-023F-4CCA-A9A4-3427EE80008E}"/>
                  </a:ext>
                </a:extLst>
              </p:cNvPr>
              <p:cNvSpPr/>
              <p:nvPr/>
            </p:nvSpPr>
            <p:spPr>
              <a:xfrm>
                <a:off x="7559035" y="1360859"/>
                <a:ext cx="332256" cy="33225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E975D5-661C-4622-863C-92074D3A02C1}"/>
                </a:ext>
              </a:extLst>
            </p:cNvPr>
            <p:cNvSpPr/>
            <p:nvPr/>
          </p:nvSpPr>
          <p:spPr>
            <a:xfrm>
              <a:off x="754102" y="4519390"/>
              <a:ext cx="1738617" cy="1840918"/>
            </a:xfrm>
            <a:custGeom>
              <a:avLst/>
              <a:gdLst>
                <a:gd name="connsiteX0" fmla="*/ 0 w 1993859"/>
                <a:gd name="connsiteY0" fmla="*/ 1140114 h 2280228"/>
                <a:gd name="connsiteX1" fmla="*/ 996930 w 1993859"/>
                <a:gd name="connsiteY1" fmla="*/ 0 h 2280228"/>
                <a:gd name="connsiteX2" fmla="*/ 1993860 w 1993859"/>
                <a:gd name="connsiteY2" fmla="*/ 1140114 h 2280228"/>
                <a:gd name="connsiteX3" fmla="*/ 996930 w 1993859"/>
                <a:gd name="connsiteY3" fmla="*/ 2280228 h 2280228"/>
                <a:gd name="connsiteX4" fmla="*/ 0 w 1993859"/>
                <a:gd name="connsiteY4" fmla="*/ 1140114 h 2280228"/>
                <a:gd name="connsiteX0" fmla="*/ 0 w 1993860"/>
                <a:gd name="connsiteY0" fmla="*/ 1140114 h 1282628"/>
                <a:gd name="connsiteX1" fmla="*/ 996930 w 1993860"/>
                <a:gd name="connsiteY1" fmla="*/ 0 h 1282628"/>
                <a:gd name="connsiteX2" fmla="*/ 1993860 w 1993860"/>
                <a:gd name="connsiteY2" fmla="*/ 1140114 h 1282628"/>
                <a:gd name="connsiteX3" fmla="*/ 0 w 1993860"/>
                <a:gd name="connsiteY3" fmla="*/ 1140114 h 1282628"/>
                <a:gd name="connsiteX0" fmla="*/ 0 w 1921288"/>
                <a:gd name="connsiteY0" fmla="*/ 1448116 h 1508178"/>
                <a:gd name="connsiteX1" fmla="*/ 924358 w 1921288"/>
                <a:gd name="connsiteY1" fmla="*/ 3202 h 1508178"/>
                <a:gd name="connsiteX2" fmla="*/ 1921288 w 1921288"/>
                <a:gd name="connsiteY2" fmla="*/ 1143316 h 1508178"/>
                <a:gd name="connsiteX3" fmla="*/ 0 w 1921288"/>
                <a:gd name="connsiteY3" fmla="*/ 1448116 h 1508178"/>
                <a:gd name="connsiteX0" fmla="*/ 20740 w 1883971"/>
                <a:gd name="connsiteY0" fmla="*/ 1445005 h 1579235"/>
                <a:gd name="connsiteX1" fmla="*/ 945098 w 1883971"/>
                <a:gd name="connsiteY1" fmla="*/ 91 h 1579235"/>
                <a:gd name="connsiteX2" fmla="*/ 1883971 w 1883971"/>
                <a:gd name="connsiteY2" fmla="*/ 1386948 h 1579235"/>
                <a:gd name="connsiteX3" fmla="*/ 20740 w 1883971"/>
                <a:gd name="connsiteY3" fmla="*/ 1445005 h 1579235"/>
                <a:gd name="connsiteX0" fmla="*/ 39246 w 1394477"/>
                <a:gd name="connsiteY0" fmla="*/ 1767638 h 1835457"/>
                <a:gd name="connsiteX1" fmla="*/ 455604 w 1394477"/>
                <a:gd name="connsiteY1" fmla="*/ 3410 h 1835457"/>
                <a:gd name="connsiteX2" fmla="*/ 1394477 w 1394477"/>
                <a:gd name="connsiteY2" fmla="*/ 1390267 h 1835457"/>
                <a:gd name="connsiteX3" fmla="*/ 39246 w 1394477"/>
                <a:gd name="connsiteY3" fmla="*/ 1767638 h 1835457"/>
                <a:gd name="connsiteX0" fmla="*/ 308597 w 1690359"/>
                <a:gd name="connsiteY0" fmla="*/ 1811356 h 1879175"/>
                <a:gd name="connsiteX1" fmla="*/ 724955 w 1690359"/>
                <a:gd name="connsiteY1" fmla="*/ 47128 h 1879175"/>
                <a:gd name="connsiteX2" fmla="*/ 1663828 w 1690359"/>
                <a:gd name="connsiteY2" fmla="*/ 1433985 h 1879175"/>
                <a:gd name="connsiteX3" fmla="*/ 308597 w 1690359"/>
                <a:gd name="connsiteY3" fmla="*/ 1811356 h 1879175"/>
                <a:gd name="connsiteX0" fmla="*/ 292855 w 1683150"/>
                <a:gd name="connsiteY0" fmla="*/ 1801036 h 1879774"/>
                <a:gd name="connsiteX1" fmla="*/ 709213 w 1683150"/>
                <a:gd name="connsiteY1" fmla="*/ 36808 h 1879774"/>
                <a:gd name="connsiteX2" fmla="*/ 1648086 w 1683150"/>
                <a:gd name="connsiteY2" fmla="*/ 1423665 h 1879774"/>
                <a:gd name="connsiteX3" fmla="*/ 1370739 w 1683150"/>
                <a:gd name="connsiteY3" fmla="*/ 1557561 h 1879774"/>
                <a:gd name="connsiteX4" fmla="*/ 292855 w 1683150"/>
                <a:gd name="connsiteY4" fmla="*/ 1801036 h 1879774"/>
                <a:gd name="connsiteX0" fmla="*/ 292855 w 1683150"/>
                <a:gd name="connsiteY0" fmla="*/ 1801036 h 1916926"/>
                <a:gd name="connsiteX1" fmla="*/ 709213 w 1683150"/>
                <a:gd name="connsiteY1" fmla="*/ 36808 h 1916926"/>
                <a:gd name="connsiteX2" fmla="*/ 1648086 w 1683150"/>
                <a:gd name="connsiteY2" fmla="*/ 1423665 h 1916926"/>
                <a:gd name="connsiteX3" fmla="*/ 1370739 w 1683150"/>
                <a:gd name="connsiteY3" fmla="*/ 1557561 h 1916926"/>
                <a:gd name="connsiteX4" fmla="*/ 292855 w 1683150"/>
                <a:gd name="connsiteY4" fmla="*/ 1801036 h 1916926"/>
                <a:gd name="connsiteX0" fmla="*/ 292855 w 1671322"/>
                <a:gd name="connsiteY0" fmla="*/ 1801036 h 1916926"/>
                <a:gd name="connsiteX1" fmla="*/ 709213 w 1671322"/>
                <a:gd name="connsiteY1" fmla="*/ 36808 h 1916926"/>
                <a:gd name="connsiteX2" fmla="*/ 1648086 w 1671322"/>
                <a:gd name="connsiteY2" fmla="*/ 1423665 h 1916926"/>
                <a:gd name="connsiteX3" fmla="*/ 1370739 w 1671322"/>
                <a:gd name="connsiteY3" fmla="*/ 1557561 h 1916926"/>
                <a:gd name="connsiteX4" fmla="*/ 292855 w 1671322"/>
                <a:gd name="connsiteY4" fmla="*/ 1801036 h 1916926"/>
                <a:gd name="connsiteX0" fmla="*/ 292855 w 1669051"/>
                <a:gd name="connsiteY0" fmla="*/ 1801036 h 1916926"/>
                <a:gd name="connsiteX1" fmla="*/ 709213 w 1669051"/>
                <a:gd name="connsiteY1" fmla="*/ 36808 h 1916926"/>
                <a:gd name="connsiteX2" fmla="*/ 1648086 w 1669051"/>
                <a:gd name="connsiteY2" fmla="*/ 1423665 h 1916926"/>
                <a:gd name="connsiteX3" fmla="*/ 1370739 w 1669051"/>
                <a:gd name="connsiteY3" fmla="*/ 1557561 h 1916926"/>
                <a:gd name="connsiteX4" fmla="*/ 292855 w 1669051"/>
                <a:gd name="connsiteY4" fmla="*/ 1801036 h 1916926"/>
                <a:gd name="connsiteX0" fmla="*/ 292855 w 1669051"/>
                <a:gd name="connsiteY0" fmla="*/ 1801036 h 1916926"/>
                <a:gd name="connsiteX1" fmla="*/ 709213 w 1669051"/>
                <a:gd name="connsiteY1" fmla="*/ 36808 h 1916926"/>
                <a:gd name="connsiteX2" fmla="*/ 1648086 w 1669051"/>
                <a:gd name="connsiteY2" fmla="*/ 1423665 h 1916926"/>
                <a:gd name="connsiteX3" fmla="*/ 1370739 w 1669051"/>
                <a:gd name="connsiteY3" fmla="*/ 1557561 h 1916926"/>
                <a:gd name="connsiteX4" fmla="*/ 292855 w 1669051"/>
                <a:gd name="connsiteY4" fmla="*/ 1801036 h 1916926"/>
                <a:gd name="connsiteX0" fmla="*/ 292855 w 1660009"/>
                <a:gd name="connsiteY0" fmla="*/ 1801036 h 1916926"/>
                <a:gd name="connsiteX1" fmla="*/ 709213 w 1660009"/>
                <a:gd name="connsiteY1" fmla="*/ 36808 h 1916926"/>
                <a:gd name="connsiteX2" fmla="*/ 1648086 w 1660009"/>
                <a:gd name="connsiteY2" fmla="*/ 1423665 h 1916926"/>
                <a:gd name="connsiteX3" fmla="*/ 1370739 w 1660009"/>
                <a:gd name="connsiteY3" fmla="*/ 1557561 h 1916926"/>
                <a:gd name="connsiteX4" fmla="*/ 292855 w 1660009"/>
                <a:gd name="connsiteY4" fmla="*/ 1801036 h 1916926"/>
                <a:gd name="connsiteX0" fmla="*/ 355180 w 1722334"/>
                <a:gd name="connsiteY0" fmla="*/ 1801036 h 1863406"/>
                <a:gd name="connsiteX1" fmla="*/ 771538 w 1722334"/>
                <a:gd name="connsiteY1" fmla="*/ 36808 h 1863406"/>
                <a:gd name="connsiteX2" fmla="*/ 1710411 w 1722334"/>
                <a:gd name="connsiteY2" fmla="*/ 1423665 h 1863406"/>
                <a:gd name="connsiteX3" fmla="*/ 1433064 w 1722334"/>
                <a:gd name="connsiteY3" fmla="*/ 1557561 h 1863406"/>
                <a:gd name="connsiteX4" fmla="*/ 355180 w 1722334"/>
                <a:gd name="connsiteY4" fmla="*/ 1801036 h 1863406"/>
                <a:gd name="connsiteX0" fmla="*/ 371463 w 1738617"/>
                <a:gd name="connsiteY0" fmla="*/ 1801036 h 1840918"/>
                <a:gd name="connsiteX1" fmla="*/ 787821 w 1738617"/>
                <a:gd name="connsiteY1" fmla="*/ 36808 h 1840918"/>
                <a:gd name="connsiteX2" fmla="*/ 1726694 w 1738617"/>
                <a:gd name="connsiteY2" fmla="*/ 1423665 h 1840918"/>
                <a:gd name="connsiteX3" fmla="*/ 1449347 w 1738617"/>
                <a:gd name="connsiteY3" fmla="*/ 1557561 h 1840918"/>
                <a:gd name="connsiteX4" fmla="*/ 371463 w 1738617"/>
                <a:gd name="connsiteY4" fmla="*/ 1801036 h 184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617" h="1840918">
                  <a:moveTo>
                    <a:pt x="371463" y="1801036"/>
                  </a:moveTo>
                  <a:cubicBezTo>
                    <a:pt x="38959" y="1719027"/>
                    <a:pt x="-425023" y="317417"/>
                    <a:pt x="787821" y="36808"/>
                  </a:cubicBezTo>
                  <a:cubicBezTo>
                    <a:pt x="2000665" y="-243801"/>
                    <a:pt x="1693698" y="1163856"/>
                    <a:pt x="1726694" y="1423665"/>
                  </a:cubicBezTo>
                  <a:cubicBezTo>
                    <a:pt x="1702540" y="1550124"/>
                    <a:pt x="1484719" y="1640716"/>
                    <a:pt x="1449347" y="1557561"/>
                  </a:cubicBezTo>
                  <a:cubicBezTo>
                    <a:pt x="1350475" y="1855406"/>
                    <a:pt x="703967" y="1883045"/>
                    <a:pt x="371463" y="180103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0000">
                  <a:srgbClr val="AC4D1B"/>
                </a:gs>
              </a:gsLst>
              <a:lin ang="90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1E8CA94-2FAF-4520-BC14-94805C52D629}"/>
                </a:ext>
              </a:extLst>
            </p:cNvPr>
            <p:cNvSpPr/>
            <p:nvPr/>
          </p:nvSpPr>
          <p:spPr>
            <a:xfrm>
              <a:off x="1171854" y="4909127"/>
              <a:ext cx="1077508" cy="1197552"/>
            </a:xfrm>
            <a:custGeom>
              <a:avLst/>
              <a:gdLst>
                <a:gd name="connsiteX0" fmla="*/ 992756 w 999738"/>
                <a:gd name="connsiteY0" fmla="*/ 1177811 h 1177811"/>
                <a:gd name="connsiteX1" fmla="*/ 992756 w 999738"/>
                <a:gd name="connsiteY1" fmla="*/ 669811 h 1177811"/>
                <a:gd name="connsiteX2" fmla="*/ 920185 w 999738"/>
                <a:gd name="connsiteY2" fmla="*/ 45697 h 1177811"/>
                <a:gd name="connsiteX3" fmla="*/ 281556 w 999738"/>
                <a:gd name="connsiteY3" fmla="*/ 74725 h 1177811"/>
                <a:gd name="connsiteX4" fmla="*/ 5785 w 999738"/>
                <a:gd name="connsiteY4" fmla="*/ 292439 h 1177811"/>
                <a:gd name="connsiteX5" fmla="*/ 136413 w 999738"/>
                <a:gd name="connsiteY5" fmla="*/ 858497 h 1177811"/>
                <a:gd name="connsiteX6" fmla="*/ 615385 w 999738"/>
                <a:gd name="connsiteY6" fmla="*/ 1003639 h 1177811"/>
                <a:gd name="connsiteX7" fmla="*/ 789556 w 999738"/>
                <a:gd name="connsiteY7" fmla="*/ 466611 h 1177811"/>
                <a:gd name="connsiteX8" fmla="*/ 513785 w 999738"/>
                <a:gd name="connsiteY8" fmla="*/ 350497 h 1177811"/>
                <a:gd name="connsiteX9" fmla="*/ 339613 w 999738"/>
                <a:gd name="connsiteY9" fmla="*/ 510154 h 1177811"/>
                <a:gd name="connsiteX10" fmla="*/ 484756 w 999738"/>
                <a:gd name="connsiteY10" fmla="*/ 756897 h 1177811"/>
                <a:gd name="connsiteX11" fmla="*/ 528299 w 999738"/>
                <a:gd name="connsiteY11" fmla="*/ 698839 h 1177811"/>
                <a:gd name="connsiteX12" fmla="*/ 571842 w 999738"/>
                <a:gd name="connsiteY12" fmla="*/ 611754 h 1177811"/>
                <a:gd name="connsiteX13" fmla="*/ 571842 w 999738"/>
                <a:gd name="connsiteY13" fmla="*/ 611754 h 1177811"/>
                <a:gd name="connsiteX0" fmla="*/ 1036153 w 1057581"/>
                <a:gd name="connsiteY0" fmla="*/ 1145362 h 1145362"/>
                <a:gd name="connsiteX1" fmla="*/ 1036153 w 1057581"/>
                <a:gd name="connsiteY1" fmla="*/ 637362 h 1145362"/>
                <a:gd name="connsiteX2" fmla="*/ 963582 w 1057581"/>
                <a:gd name="connsiteY2" fmla="*/ 13248 h 1145362"/>
                <a:gd name="connsiteX3" fmla="*/ 49182 w 1057581"/>
                <a:gd name="connsiteY3" fmla="*/ 259990 h 1145362"/>
                <a:gd name="connsiteX4" fmla="*/ 179810 w 1057581"/>
                <a:gd name="connsiteY4" fmla="*/ 826048 h 1145362"/>
                <a:gd name="connsiteX5" fmla="*/ 658782 w 1057581"/>
                <a:gd name="connsiteY5" fmla="*/ 971190 h 1145362"/>
                <a:gd name="connsiteX6" fmla="*/ 832953 w 1057581"/>
                <a:gd name="connsiteY6" fmla="*/ 434162 h 1145362"/>
                <a:gd name="connsiteX7" fmla="*/ 557182 w 1057581"/>
                <a:gd name="connsiteY7" fmla="*/ 318048 h 1145362"/>
                <a:gd name="connsiteX8" fmla="*/ 383010 w 1057581"/>
                <a:gd name="connsiteY8" fmla="*/ 477705 h 1145362"/>
                <a:gd name="connsiteX9" fmla="*/ 528153 w 1057581"/>
                <a:gd name="connsiteY9" fmla="*/ 724448 h 1145362"/>
                <a:gd name="connsiteX10" fmla="*/ 571696 w 1057581"/>
                <a:gd name="connsiteY10" fmla="*/ 666390 h 1145362"/>
                <a:gd name="connsiteX11" fmla="*/ 615239 w 1057581"/>
                <a:gd name="connsiteY11" fmla="*/ 579305 h 1145362"/>
                <a:gd name="connsiteX12" fmla="*/ 615239 w 1057581"/>
                <a:gd name="connsiteY12" fmla="*/ 579305 h 1145362"/>
                <a:gd name="connsiteX0" fmla="*/ 1036153 w 1217715"/>
                <a:gd name="connsiteY0" fmla="*/ 1214202 h 1214202"/>
                <a:gd name="connsiteX1" fmla="*/ 1036153 w 1217715"/>
                <a:gd name="connsiteY1" fmla="*/ 706202 h 1214202"/>
                <a:gd name="connsiteX2" fmla="*/ 963582 w 1217715"/>
                <a:gd name="connsiteY2" fmla="*/ 82088 h 1214202"/>
                <a:gd name="connsiteX3" fmla="*/ 49182 w 1217715"/>
                <a:gd name="connsiteY3" fmla="*/ 328830 h 1214202"/>
                <a:gd name="connsiteX4" fmla="*/ 179810 w 1217715"/>
                <a:gd name="connsiteY4" fmla="*/ 894888 h 1214202"/>
                <a:gd name="connsiteX5" fmla="*/ 658782 w 1217715"/>
                <a:gd name="connsiteY5" fmla="*/ 1040030 h 1214202"/>
                <a:gd name="connsiteX6" fmla="*/ 832953 w 1217715"/>
                <a:gd name="connsiteY6" fmla="*/ 503002 h 1214202"/>
                <a:gd name="connsiteX7" fmla="*/ 557182 w 1217715"/>
                <a:gd name="connsiteY7" fmla="*/ 386888 h 1214202"/>
                <a:gd name="connsiteX8" fmla="*/ 383010 w 1217715"/>
                <a:gd name="connsiteY8" fmla="*/ 546545 h 1214202"/>
                <a:gd name="connsiteX9" fmla="*/ 528153 w 1217715"/>
                <a:gd name="connsiteY9" fmla="*/ 793288 h 1214202"/>
                <a:gd name="connsiteX10" fmla="*/ 571696 w 1217715"/>
                <a:gd name="connsiteY10" fmla="*/ 735230 h 1214202"/>
                <a:gd name="connsiteX11" fmla="*/ 615239 w 1217715"/>
                <a:gd name="connsiteY11" fmla="*/ 648145 h 1214202"/>
                <a:gd name="connsiteX12" fmla="*/ 615239 w 1217715"/>
                <a:gd name="connsiteY12" fmla="*/ 648145 h 1214202"/>
                <a:gd name="connsiteX0" fmla="*/ 1036153 w 1057581"/>
                <a:gd name="connsiteY0" fmla="*/ 1193204 h 1193204"/>
                <a:gd name="connsiteX1" fmla="*/ 1036153 w 1057581"/>
                <a:gd name="connsiteY1" fmla="*/ 685204 h 1193204"/>
                <a:gd name="connsiteX2" fmla="*/ 963582 w 1057581"/>
                <a:gd name="connsiteY2" fmla="*/ 61090 h 1193204"/>
                <a:gd name="connsiteX3" fmla="*/ 49182 w 1057581"/>
                <a:gd name="connsiteY3" fmla="*/ 307832 h 1193204"/>
                <a:gd name="connsiteX4" fmla="*/ 179810 w 1057581"/>
                <a:gd name="connsiteY4" fmla="*/ 873890 h 1193204"/>
                <a:gd name="connsiteX5" fmla="*/ 658782 w 1057581"/>
                <a:gd name="connsiteY5" fmla="*/ 1019032 h 1193204"/>
                <a:gd name="connsiteX6" fmla="*/ 832953 w 1057581"/>
                <a:gd name="connsiteY6" fmla="*/ 482004 h 1193204"/>
                <a:gd name="connsiteX7" fmla="*/ 557182 w 1057581"/>
                <a:gd name="connsiteY7" fmla="*/ 365890 h 1193204"/>
                <a:gd name="connsiteX8" fmla="*/ 383010 w 1057581"/>
                <a:gd name="connsiteY8" fmla="*/ 525547 h 1193204"/>
                <a:gd name="connsiteX9" fmla="*/ 528153 w 1057581"/>
                <a:gd name="connsiteY9" fmla="*/ 772290 h 1193204"/>
                <a:gd name="connsiteX10" fmla="*/ 571696 w 1057581"/>
                <a:gd name="connsiteY10" fmla="*/ 714232 h 1193204"/>
                <a:gd name="connsiteX11" fmla="*/ 615239 w 1057581"/>
                <a:gd name="connsiteY11" fmla="*/ 627147 h 1193204"/>
                <a:gd name="connsiteX12" fmla="*/ 615239 w 1057581"/>
                <a:gd name="connsiteY12" fmla="*/ 627147 h 1193204"/>
                <a:gd name="connsiteX0" fmla="*/ 1036153 w 1068063"/>
                <a:gd name="connsiteY0" fmla="*/ 1195798 h 1195798"/>
                <a:gd name="connsiteX1" fmla="*/ 1036153 w 1068063"/>
                <a:gd name="connsiteY1" fmla="*/ 687798 h 1195798"/>
                <a:gd name="connsiteX2" fmla="*/ 963582 w 1068063"/>
                <a:gd name="connsiteY2" fmla="*/ 63684 h 1195798"/>
                <a:gd name="connsiteX3" fmla="*/ 49182 w 1068063"/>
                <a:gd name="connsiteY3" fmla="*/ 310426 h 1195798"/>
                <a:gd name="connsiteX4" fmla="*/ 179810 w 1068063"/>
                <a:gd name="connsiteY4" fmla="*/ 876484 h 1195798"/>
                <a:gd name="connsiteX5" fmla="*/ 658782 w 1068063"/>
                <a:gd name="connsiteY5" fmla="*/ 1021626 h 1195798"/>
                <a:gd name="connsiteX6" fmla="*/ 832953 w 1068063"/>
                <a:gd name="connsiteY6" fmla="*/ 484598 h 1195798"/>
                <a:gd name="connsiteX7" fmla="*/ 557182 w 1068063"/>
                <a:gd name="connsiteY7" fmla="*/ 368484 h 1195798"/>
                <a:gd name="connsiteX8" fmla="*/ 383010 w 1068063"/>
                <a:gd name="connsiteY8" fmla="*/ 528141 h 1195798"/>
                <a:gd name="connsiteX9" fmla="*/ 528153 w 1068063"/>
                <a:gd name="connsiteY9" fmla="*/ 774884 h 1195798"/>
                <a:gd name="connsiteX10" fmla="*/ 571696 w 1068063"/>
                <a:gd name="connsiteY10" fmla="*/ 716826 h 1195798"/>
                <a:gd name="connsiteX11" fmla="*/ 615239 w 1068063"/>
                <a:gd name="connsiteY11" fmla="*/ 629741 h 1195798"/>
                <a:gd name="connsiteX12" fmla="*/ 615239 w 1068063"/>
                <a:gd name="connsiteY12" fmla="*/ 629741 h 1195798"/>
                <a:gd name="connsiteX0" fmla="*/ 1036153 w 1055015"/>
                <a:gd name="connsiteY0" fmla="*/ 1185487 h 1185487"/>
                <a:gd name="connsiteX1" fmla="*/ 1036153 w 1055015"/>
                <a:gd name="connsiteY1" fmla="*/ 677487 h 1185487"/>
                <a:gd name="connsiteX2" fmla="*/ 963582 w 1055015"/>
                <a:gd name="connsiteY2" fmla="*/ 53373 h 1185487"/>
                <a:gd name="connsiteX3" fmla="*/ 49182 w 1055015"/>
                <a:gd name="connsiteY3" fmla="*/ 300115 h 1185487"/>
                <a:gd name="connsiteX4" fmla="*/ 179810 w 1055015"/>
                <a:gd name="connsiteY4" fmla="*/ 866173 h 1185487"/>
                <a:gd name="connsiteX5" fmla="*/ 658782 w 1055015"/>
                <a:gd name="connsiteY5" fmla="*/ 1011315 h 1185487"/>
                <a:gd name="connsiteX6" fmla="*/ 832953 w 1055015"/>
                <a:gd name="connsiteY6" fmla="*/ 474287 h 1185487"/>
                <a:gd name="connsiteX7" fmla="*/ 557182 w 1055015"/>
                <a:gd name="connsiteY7" fmla="*/ 358173 h 1185487"/>
                <a:gd name="connsiteX8" fmla="*/ 383010 w 1055015"/>
                <a:gd name="connsiteY8" fmla="*/ 517830 h 1185487"/>
                <a:gd name="connsiteX9" fmla="*/ 528153 w 1055015"/>
                <a:gd name="connsiteY9" fmla="*/ 764573 h 1185487"/>
                <a:gd name="connsiteX10" fmla="*/ 571696 w 1055015"/>
                <a:gd name="connsiteY10" fmla="*/ 706515 h 1185487"/>
                <a:gd name="connsiteX11" fmla="*/ 615239 w 1055015"/>
                <a:gd name="connsiteY11" fmla="*/ 619430 h 1185487"/>
                <a:gd name="connsiteX12" fmla="*/ 615239 w 1055015"/>
                <a:gd name="connsiteY12" fmla="*/ 619430 h 1185487"/>
                <a:gd name="connsiteX0" fmla="*/ 1036153 w 1064201"/>
                <a:gd name="connsiteY0" fmla="*/ 1145699 h 1145699"/>
                <a:gd name="connsiteX1" fmla="*/ 1048853 w 1064201"/>
                <a:gd name="connsiteY1" fmla="*/ 644049 h 1145699"/>
                <a:gd name="connsiteX2" fmla="*/ 963582 w 1064201"/>
                <a:gd name="connsiteY2" fmla="*/ 13585 h 1145699"/>
                <a:gd name="connsiteX3" fmla="*/ 49182 w 1064201"/>
                <a:gd name="connsiteY3" fmla="*/ 260327 h 1145699"/>
                <a:gd name="connsiteX4" fmla="*/ 179810 w 1064201"/>
                <a:gd name="connsiteY4" fmla="*/ 826385 h 1145699"/>
                <a:gd name="connsiteX5" fmla="*/ 658782 w 1064201"/>
                <a:gd name="connsiteY5" fmla="*/ 971527 h 1145699"/>
                <a:gd name="connsiteX6" fmla="*/ 832953 w 1064201"/>
                <a:gd name="connsiteY6" fmla="*/ 434499 h 1145699"/>
                <a:gd name="connsiteX7" fmla="*/ 557182 w 1064201"/>
                <a:gd name="connsiteY7" fmla="*/ 318385 h 1145699"/>
                <a:gd name="connsiteX8" fmla="*/ 383010 w 1064201"/>
                <a:gd name="connsiteY8" fmla="*/ 478042 h 1145699"/>
                <a:gd name="connsiteX9" fmla="*/ 528153 w 1064201"/>
                <a:gd name="connsiteY9" fmla="*/ 724785 h 1145699"/>
                <a:gd name="connsiteX10" fmla="*/ 571696 w 1064201"/>
                <a:gd name="connsiteY10" fmla="*/ 666727 h 1145699"/>
                <a:gd name="connsiteX11" fmla="*/ 615239 w 1064201"/>
                <a:gd name="connsiteY11" fmla="*/ 579642 h 1145699"/>
                <a:gd name="connsiteX12" fmla="*/ 615239 w 1064201"/>
                <a:gd name="connsiteY12" fmla="*/ 579642 h 1145699"/>
                <a:gd name="connsiteX0" fmla="*/ 1036153 w 1056567"/>
                <a:gd name="connsiteY0" fmla="*/ 1176217 h 1176217"/>
                <a:gd name="connsiteX1" fmla="*/ 963582 w 1056567"/>
                <a:gd name="connsiteY1" fmla="*/ 44103 h 1176217"/>
                <a:gd name="connsiteX2" fmla="*/ 49182 w 1056567"/>
                <a:gd name="connsiteY2" fmla="*/ 290845 h 1176217"/>
                <a:gd name="connsiteX3" fmla="*/ 179810 w 1056567"/>
                <a:gd name="connsiteY3" fmla="*/ 856903 h 1176217"/>
                <a:gd name="connsiteX4" fmla="*/ 658782 w 1056567"/>
                <a:gd name="connsiteY4" fmla="*/ 1002045 h 1176217"/>
                <a:gd name="connsiteX5" fmla="*/ 832953 w 1056567"/>
                <a:gd name="connsiteY5" fmla="*/ 465017 h 1176217"/>
                <a:gd name="connsiteX6" fmla="*/ 557182 w 1056567"/>
                <a:gd name="connsiteY6" fmla="*/ 348903 h 1176217"/>
                <a:gd name="connsiteX7" fmla="*/ 383010 w 1056567"/>
                <a:gd name="connsiteY7" fmla="*/ 508560 h 1176217"/>
                <a:gd name="connsiteX8" fmla="*/ 528153 w 1056567"/>
                <a:gd name="connsiteY8" fmla="*/ 755303 h 1176217"/>
                <a:gd name="connsiteX9" fmla="*/ 571696 w 1056567"/>
                <a:gd name="connsiteY9" fmla="*/ 697245 h 1176217"/>
                <a:gd name="connsiteX10" fmla="*/ 615239 w 1056567"/>
                <a:gd name="connsiteY10" fmla="*/ 610160 h 1176217"/>
                <a:gd name="connsiteX11" fmla="*/ 615239 w 1056567"/>
                <a:gd name="connsiteY11" fmla="*/ 610160 h 1176217"/>
                <a:gd name="connsiteX0" fmla="*/ 1036153 w 1080075"/>
                <a:gd name="connsiteY0" fmla="*/ 1176217 h 1176217"/>
                <a:gd name="connsiteX1" fmla="*/ 963582 w 1080075"/>
                <a:gd name="connsiteY1" fmla="*/ 44103 h 1176217"/>
                <a:gd name="connsiteX2" fmla="*/ 49182 w 1080075"/>
                <a:gd name="connsiteY2" fmla="*/ 290845 h 1176217"/>
                <a:gd name="connsiteX3" fmla="*/ 179810 w 1080075"/>
                <a:gd name="connsiteY3" fmla="*/ 856903 h 1176217"/>
                <a:gd name="connsiteX4" fmla="*/ 658782 w 1080075"/>
                <a:gd name="connsiteY4" fmla="*/ 1002045 h 1176217"/>
                <a:gd name="connsiteX5" fmla="*/ 832953 w 1080075"/>
                <a:gd name="connsiteY5" fmla="*/ 465017 h 1176217"/>
                <a:gd name="connsiteX6" fmla="*/ 557182 w 1080075"/>
                <a:gd name="connsiteY6" fmla="*/ 348903 h 1176217"/>
                <a:gd name="connsiteX7" fmla="*/ 383010 w 1080075"/>
                <a:gd name="connsiteY7" fmla="*/ 508560 h 1176217"/>
                <a:gd name="connsiteX8" fmla="*/ 528153 w 1080075"/>
                <a:gd name="connsiteY8" fmla="*/ 755303 h 1176217"/>
                <a:gd name="connsiteX9" fmla="*/ 571696 w 1080075"/>
                <a:gd name="connsiteY9" fmla="*/ 697245 h 1176217"/>
                <a:gd name="connsiteX10" fmla="*/ 615239 w 1080075"/>
                <a:gd name="connsiteY10" fmla="*/ 610160 h 1176217"/>
                <a:gd name="connsiteX11" fmla="*/ 615239 w 1080075"/>
                <a:gd name="connsiteY11" fmla="*/ 610160 h 1176217"/>
                <a:gd name="connsiteX0" fmla="*/ 1036153 w 1096450"/>
                <a:gd name="connsiteY0" fmla="*/ 1178725 h 1178725"/>
                <a:gd name="connsiteX1" fmla="*/ 963582 w 1096450"/>
                <a:gd name="connsiteY1" fmla="*/ 46611 h 1178725"/>
                <a:gd name="connsiteX2" fmla="*/ 49182 w 1096450"/>
                <a:gd name="connsiteY2" fmla="*/ 293353 h 1178725"/>
                <a:gd name="connsiteX3" fmla="*/ 179810 w 1096450"/>
                <a:gd name="connsiteY3" fmla="*/ 859411 h 1178725"/>
                <a:gd name="connsiteX4" fmla="*/ 658782 w 1096450"/>
                <a:gd name="connsiteY4" fmla="*/ 1004553 h 1178725"/>
                <a:gd name="connsiteX5" fmla="*/ 832953 w 1096450"/>
                <a:gd name="connsiteY5" fmla="*/ 467525 h 1178725"/>
                <a:gd name="connsiteX6" fmla="*/ 557182 w 1096450"/>
                <a:gd name="connsiteY6" fmla="*/ 351411 h 1178725"/>
                <a:gd name="connsiteX7" fmla="*/ 383010 w 1096450"/>
                <a:gd name="connsiteY7" fmla="*/ 511068 h 1178725"/>
                <a:gd name="connsiteX8" fmla="*/ 528153 w 1096450"/>
                <a:gd name="connsiteY8" fmla="*/ 757811 h 1178725"/>
                <a:gd name="connsiteX9" fmla="*/ 571696 w 1096450"/>
                <a:gd name="connsiteY9" fmla="*/ 699753 h 1178725"/>
                <a:gd name="connsiteX10" fmla="*/ 615239 w 1096450"/>
                <a:gd name="connsiteY10" fmla="*/ 612668 h 1178725"/>
                <a:gd name="connsiteX11" fmla="*/ 615239 w 1096450"/>
                <a:gd name="connsiteY11" fmla="*/ 612668 h 1178725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603554 w 1077508"/>
                <a:gd name="connsiteY9" fmla="*/ 73763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603554 w 1077508"/>
                <a:gd name="connsiteY9" fmla="*/ 73763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508" h="1197552">
                  <a:moveTo>
                    <a:pt x="1017211" y="1197552"/>
                  </a:moveTo>
                  <a:cubicBezTo>
                    <a:pt x="1065592" y="929945"/>
                    <a:pt x="1153585" y="219350"/>
                    <a:pt x="944640" y="65438"/>
                  </a:cubicBezTo>
                  <a:cubicBezTo>
                    <a:pt x="735695" y="-88474"/>
                    <a:pt x="116419" y="43363"/>
                    <a:pt x="30240" y="312180"/>
                  </a:cubicBezTo>
                  <a:cubicBezTo>
                    <a:pt x="-55939" y="580997"/>
                    <a:pt x="59268" y="759705"/>
                    <a:pt x="160868" y="878238"/>
                  </a:cubicBezTo>
                  <a:cubicBezTo>
                    <a:pt x="262468" y="996771"/>
                    <a:pt x="416683" y="1069644"/>
                    <a:pt x="639840" y="1023380"/>
                  </a:cubicBezTo>
                  <a:cubicBezTo>
                    <a:pt x="862997" y="977116"/>
                    <a:pt x="907144" y="588859"/>
                    <a:pt x="814011" y="486352"/>
                  </a:cubicBezTo>
                  <a:cubicBezTo>
                    <a:pt x="720878" y="383845"/>
                    <a:pt x="613230" y="362981"/>
                    <a:pt x="538240" y="370238"/>
                  </a:cubicBezTo>
                  <a:cubicBezTo>
                    <a:pt x="463250" y="377495"/>
                    <a:pt x="419706" y="385962"/>
                    <a:pt x="364068" y="529895"/>
                  </a:cubicBezTo>
                  <a:cubicBezTo>
                    <a:pt x="308430" y="673828"/>
                    <a:pt x="462947" y="754716"/>
                    <a:pt x="509211" y="776638"/>
                  </a:cubicBezTo>
                  <a:cubicBezTo>
                    <a:pt x="556959" y="799263"/>
                    <a:pt x="589040" y="761820"/>
                    <a:pt x="603554" y="737630"/>
                  </a:cubicBezTo>
                  <a:cubicBezTo>
                    <a:pt x="618068" y="713440"/>
                    <a:pt x="596297" y="631495"/>
                    <a:pt x="596297" y="631495"/>
                  </a:cubicBezTo>
                  <a:lnTo>
                    <a:pt x="596297" y="63149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22-20-43">
            <a:hlinkClick r:id="" action="ppaction://media"/>
            <a:extLst>
              <a:ext uri="{FF2B5EF4-FFF2-40B4-BE49-F238E27FC236}">
                <a16:creationId xmlns:a16="http://schemas.microsoft.com/office/drawing/2014/main" id="{1E1E5D44-A511-4D90-9067-BD80FD7F10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0" name="2sec">
            <a:hlinkClick r:id="" action="ppaction://media"/>
            <a:extLst>
              <a:ext uri="{FF2B5EF4-FFF2-40B4-BE49-F238E27FC236}">
                <a16:creationId xmlns:a16="http://schemas.microsoft.com/office/drawing/2014/main" id="{4AFED1CF-51C9-43DC-B214-862344A71B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7389" y="632943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DF0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tarfish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838A58-6094-4050-BDE7-6E1B7B41CF18}"/>
              </a:ext>
            </a:extLst>
          </p:cNvPr>
          <p:cNvSpPr/>
          <p:nvPr/>
        </p:nvSpPr>
        <p:spPr>
          <a:xfrm>
            <a:off x="6466767" y="3416105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3FBF20-526B-44DE-89E4-709B21AF3B21}"/>
              </a:ext>
            </a:extLst>
          </p:cNvPr>
          <p:cNvSpPr/>
          <p:nvPr/>
        </p:nvSpPr>
        <p:spPr>
          <a:xfrm>
            <a:off x="6469873" y="-4843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9B3E1-089A-447F-AA82-23549CB71EB8}"/>
              </a:ext>
            </a:extLst>
          </p:cNvPr>
          <p:cNvSpPr/>
          <p:nvPr/>
        </p:nvSpPr>
        <p:spPr>
          <a:xfrm>
            <a:off x="10071164" y="-14835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2BE8FD4D-5C70-44ED-9E46-DCFACAA64E7F}"/>
              </a:ext>
            </a:extLst>
          </p:cNvPr>
          <p:cNvSpPr/>
          <p:nvPr/>
        </p:nvSpPr>
        <p:spPr>
          <a:xfrm>
            <a:off x="6479755" y="157673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39011F-9E37-43EE-B6C1-D436A114A939}"/>
              </a:ext>
            </a:extLst>
          </p:cNvPr>
          <p:cNvGrpSpPr/>
          <p:nvPr/>
        </p:nvGrpSpPr>
        <p:grpSpPr>
          <a:xfrm>
            <a:off x="6452984" y="680989"/>
            <a:ext cx="5843836" cy="840081"/>
            <a:chOff x="130" y="660682"/>
            <a:chExt cx="5860743" cy="840081"/>
          </a:xfrm>
        </p:grpSpPr>
        <p:sp>
          <p:nvSpPr>
            <p:cNvPr id="41" name="Rectangle 72">
              <a:extLst>
                <a:ext uri="{FF2B5EF4-FFF2-40B4-BE49-F238E27FC236}">
                  <a16:creationId xmlns:a16="http://schemas.microsoft.com/office/drawing/2014/main" id="{B5840830-66D6-4592-93FF-56062E1C510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72">
              <a:extLst>
                <a:ext uri="{FF2B5EF4-FFF2-40B4-BE49-F238E27FC236}">
                  <a16:creationId xmlns:a16="http://schemas.microsoft.com/office/drawing/2014/main" id="{61E65A4D-5F0E-4731-B5F3-4CDEF5244E7B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ctangle 49">
            <a:extLst>
              <a:ext uri="{FF2B5EF4-FFF2-40B4-BE49-F238E27FC236}">
                <a16:creationId xmlns:a16="http://schemas.microsoft.com/office/drawing/2014/main" id="{3D26A0B1-4C94-4A46-BD3C-F9271A5BCF45}"/>
              </a:ext>
            </a:extLst>
          </p:cNvPr>
          <p:cNvSpPr/>
          <p:nvPr/>
        </p:nvSpPr>
        <p:spPr>
          <a:xfrm>
            <a:off x="6466766" y="1475995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4BADAC-0132-4A60-B51D-9C85755518E2}"/>
              </a:ext>
            </a:extLst>
          </p:cNvPr>
          <p:cNvSpPr/>
          <p:nvPr/>
        </p:nvSpPr>
        <p:spPr>
          <a:xfrm flipH="1" flipV="1">
            <a:off x="9144029" y="27764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AC0578-1055-49E0-B57C-9AAD5CF5F10A}"/>
              </a:ext>
            </a:extLst>
          </p:cNvPr>
          <p:cNvSpPr/>
          <p:nvPr/>
        </p:nvSpPr>
        <p:spPr>
          <a:xfrm flipV="1">
            <a:off x="6493435" y="3096371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EAD7F7-5E66-41B3-AFDA-A3A812730287}"/>
              </a:ext>
            </a:extLst>
          </p:cNvPr>
          <p:cNvGrpSpPr/>
          <p:nvPr/>
        </p:nvGrpSpPr>
        <p:grpSpPr>
          <a:xfrm>
            <a:off x="8663303" y="100035"/>
            <a:ext cx="1988505" cy="1782046"/>
            <a:chOff x="3838081" y="1231617"/>
            <a:chExt cx="3933411" cy="3525022"/>
          </a:xfrm>
        </p:grpSpPr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737CD208-9D5E-41A5-9D43-755C71408196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Isosceles Triangle 29">
              <a:extLst>
                <a:ext uri="{FF2B5EF4-FFF2-40B4-BE49-F238E27FC236}">
                  <a16:creationId xmlns:a16="http://schemas.microsoft.com/office/drawing/2014/main" id="{1AD5A0C1-D2AC-4B73-B1F7-78EA9564EFA6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F7527E-47B5-4892-95FD-87993792F643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1">
              <a:extLst>
                <a:ext uri="{FF2B5EF4-FFF2-40B4-BE49-F238E27FC236}">
                  <a16:creationId xmlns:a16="http://schemas.microsoft.com/office/drawing/2014/main" id="{43B86DF0-B543-48B5-8107-6EFBBD9F4972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D2C0CEC-F2D5-4336-8D1E-3095385437C5}"/>
              </a:ext>
            </a:extLst>
          </p:cNvPr>
          <p:cNvSpPr/>
          <p:nvPr/>
        </p:nvSpPr>
        <p:spPr>
          <a:xfrm flipV="1">
            <a:off x="7396488" y="1550330"/>
            <a:ext cx="4571258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420DA5-1570-497D-A931-4E6116FD0E61}"/>
              </a:ext>
            </a:extLst>
          </p:cNvPr>
          <p:cNvGrpSpPr/>
          <p:nvPr/>
        </p:nvGrpSpPr>
        <p:grpSpPr>
          <a:xfrm>
            <a:off x="6777244" y="2770987"/>
            <a:ext cx="5067631" cy="1009441"/>
            <a:chOff x="767739" y="5227195"/>
            <a:chExt cx="5067631" cy="1009441"/>
          </a:xfrm>
        </p:grpSpPr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EA9A23F3-73D7-422B-AD51-33B2637861C3}"/>
                </a:ext>
              </a:extLst>
            </p:cNvPr>
            <p:cNvSpPr/>
            <p:nvPr/>
          </p:nvSpPr>
          <p:spPr>
            <a:xfrm rot="21158866">
              <a:off x="4661634" y="5794343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D7D99902-20F0-4674-AAEE-22035CBB54F5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36BA7522-8F9C-4A81-97FF-C73E09F17632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B71ED282-BF07-451A-8FE4-52DEB2D87558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8A902364-4F90-4AC4-A907-7B3F6630E15D}"/>
                </a:ext>
              </a:extLst>
            </p:cNvPr>
            <p:cNvSpPr/>
            <p:nvPr/>
          </p:nvSpPr>
          <p:spPr>
            <a:xfrm>
              <a:off x="767739" y="5763513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FFE642C3-6D09-4D7A-80D5-70C79AFB97C3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Moon 9">
              <a:extLst>
                <a:ext uri="{FF2B5EF4-FFF2-40B4-BE49-F238E27FC236}">
                  <a16:creationId xmlns:a16="http://schemas.microsoft.com/office/drawing/2014/main" id="{13D9DA09-500A-424D-A7F4-4C2B5D6AC9A0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6">
              <a:extLst>
                <a:ext uri="{FF2B5EF4-FFF2-40B4-BE49-F238E27FC236}">
                  <a16:creationId xmlns:a16="http://schemas.microsoft.com/office/drawing/2014/main" id="{7398D05B-1EE7-4543-8362-693F6BD5F709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Moon 9">
              <a:extLst>
                <a:ext uri="{FF2B5EF4-FFF2-40B4-BE49-F238E27FC236}">
                  <a16:creationId xmlns:a16="http://schemas.microsoft.com/office/drawing/2014/main" id="{CD5D4027-88AC-43F0-9C9D-79EAA53E4262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3971FB7B-EC4B-4B69-859C-E30A4068DA56}"/>
                </a:ext>
              </a:extLst>
            </p:cNvPr>
            <p:cNvSpPr/>
            <p:nvPr/>
          </p:nvSpPr>
          <p:spPr>
            <a:xfrm>
              <a:off x="3788672" y="596672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6DBE95F1-23AC-46D3-93B2-15A82662246D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Moon 9">
              <a:extLst>
                <a:ext uri="{FF2B5EF4-FFF2-40B4-BE49-F238E27FC236}">
                  <a16:creationId xmlns:a16="http://schemas.microsoft.com/office/drawing/2014/main" id="{B4E8D31A-3C5F-4BC9-AF64-A1544213FB2C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BB290C94-6A1D-4CA4-A56A-63143B82D7AA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759B3670-D2BB-4C6B-8A91-18D98982D286}"/>
                </a:ext>
              </a:extLst>
            </p:cNvPr>
            <p:cNvSpPr/>
            <p:nvPr/>
          </p:nvSpPr>
          <p:spPr>
            <a:xfrm rot="1153756">
              <a:off x="5302350" y="592638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AE3F6448-F3EA-4E44-93B5-B6A41543CC0F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Wave 89">
            <a:extLst>
              <a:ext uri="{FF2B5EF4-FFF2-40B4-BE49-F238E27FC236}">
                <a16:creationId xmlns:a16="http://schemas.microsoft.com/office/drawing/2014/main" id="{E0878469-CE80-4A12-8791-AE5E0104D3C4}"/>
              </a:ext>
            </a:extLst>
          </p:cNvPr>
          <p:cNvSpPr/>
          <p:nvPr/>
        </p:nvSpPr>
        <p:spPr>
          <a:xfrm rot="21317769">
            <a:off x="11037626" y="5258742"/>
            <a:ext cx="1645453" cy="604339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D6B264-A888-42B1-9F40-833227BE3E4D}"/>
              </a:ext>
            </a:extLst>
          </p:cNvPr>
          <p:cNvGrpSpPr/>
          <p:nvPr/>
        </p:nvGrpSpPr>
        <p:grpSpPr>
          <a:xfrm flipH="1">
            <a:off x="9393321" y="4082760"/>
            <a:ext cx="2801047" cy="1846791"/>
            <a:chOff x="2265331" y="1412702"/>
            <a:chExt cx="7475326" cy="492864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72E8C12-C2AF-458B-8618-9DAF9030E194}"/>
                </a:ext>
              </a:extLst>
            </p:cNvPr>
            <p:cNvCxnSpPr/>
            <p:nvPr/>
          </p:nvCxnSpPr>
          <p:spPr>
            <a:xfrm>
              <a:off x="8800250" y="1715959"/>
              <a:ext cx="125808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F01DDFD-BFE7-4C8F-B569-9EB56B8CE230}"/>
                </a:ext>
              </a:extLst>
            </p:cNvPr>
            <p:cNvSpPr/>
            <p:nvPr/>
          </p:nvSpPr>
          <p:spPr>
            <a:xfrm>
              <a:off x="8634122" y="1412702"/>
              <a:ext cx="332255" cy="33225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2">
              <a:extLst>
                <a:ext uri="{FF2B5EF4-FFF2-40B4-BE49-F238E27FC236}">
                  <a16:creationId xmlns:a16="http://schemas.microsoft.com/office/drawing/2014/main" id="{74DCA89E-EFF9-45FD-9400-375FAAE2F167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C2A85BED-C9DC-4959-AD0A-F3D239DE4DD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7F2D02-0B0B-4B17-AF55-9E488E970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566B5A-3D1A-495E-A9EF-027447C03A41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2B5FBF-090A-4BBD-B96B-804A16A8E791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D96E19-650C-4500-8EE3-035E6CEC503D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A56348F-9142-4F91-BB30-E60055AC812C}"/>
                </a:ext>
              </a:extLst>
            </p:cNvPr>
            <p:cNvSpPr/>
            <p:nvPr/>
          </p:nvSpPr>
          <p:spPr>
            <a:xfrm rot="8488751">
              <a:off x="9391818" y="3656748"/>
              <a:ext cx="251165" cy="251165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8FEF022-8742-4B70-9860-E17336B54605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6348AE0-F043-4259-A005-FA4034C65805}"/>
                </a:ext>
              </a:extLst>
            </p:cNvPr>
            <p:cNvSpPr/>
            <p:nvPr/>
          </p:nvSpPr>
          <p:spPr>
            <a:xfrm>
              <a:off x="8972281" y="273400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A61A744-0817-424A-8FBA-7AB3D14ABA65}"/>
              </a:ext>
            </a:extLst>
          </p:cNvPr>
          <p:cNvGrpSpPr/>
          <p:nvPr/>
        </p:nvGrpSpPr>
        <p:grpSpPr>
          <a:xfrm rot="770336">
            <a:off x="6590504" y="1965998"/>
            <a:ext cx="2980479" cy="2596800"/>
            <a:chOff x="2806374" y="-565867"/>
            <a:chExt cx="7395171" cy="6443186"/>
          </a:xfrm>
        </p:grpSpPr>
        <p:sp>
          <p:nvSpPr>
            <p:cNvPr id="118" name="Star: 5 Points 2">
              <a:extLst>
                <a:ext uri="{FF2B5EF4-FFF2-40B4-BE49-F238E27FC236}">
                  <a16:creationId xmlns:a16="http://schemas.microsoft.com/office/drawing/2014/main" id="{98D3245C-A1B2-4D15-8B0F-B78AB952C6B5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5136876-C7D8-4254-ADBD-7D72F0773E59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961BE07-2F08-4C65-ACD8-4CF8EB12B0A3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A37FE01-5041-47B8-B2CA-24F015D78AEE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8AB0760-D919-4139-A571-2602D98D88D6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17EFEE2-9C5D-4647-8708-208A5432E0C5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691F210-86D7-4962-9E0B-1795488A10E4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2DFE4A4-5AC6-4D3C-A585-81059DEBE44C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9A21A6A-4927-4DA0-B6E5-E7F6A1FEF48C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23EB138-91D2-444A-8603-0A51E932EE7C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E6AC42D-A6F0-44CF-B97C-93A301BC1F8E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9DCB53-52D7-452F-B359-7833158B84FC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ACA955D-4BD5-40A0-901B-5C4E496E588D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A52FA1-59E5-4FF6-ADFD-1879C0F7F764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79CC89-7AF6-4E2D-AAE3-3C3E44195F4A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7A39B52-F0C5-4DD4-A046-22A98A75D631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2EC7052-C881-4C08-BDFC-2BF8E9475CC4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C71E9B-632F-4777-B455-86E9C07D8747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7B6CF1-5F67-41C9-B02F-E01D68BA2A5A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EE0C82B-36FC-4393-ACD9-6B09B662BD67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3101CD7-986D-4889-948B-73FAE227F3DA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EA9FA2-61A1-4AA1-9606-9CF3699A6255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E276606-A166-43B7-A6AC-403AAC05C4FB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37086E0F-8479-4B2B-AD4E-55DECC867E13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D6EF449-9006-4CCE-9BDF-C4D0C7926475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45F0564-0282-4E73-9AFA-FA6C5C86301F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2E4FCD8-BFB6-4BD8-A8D3-F922B2D35805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C7846E9-E404-4634-8CB8-4EF0C591E663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3F67DDE-06E2-4B2F-A4B6-78AC0A25C3FF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22-21-42">
            <a:hlinkClick r:id="" action="ppaction://media"/>
            <a:extLst>
              <a:ext uri="{FF2B5EF4-FFF2-40B4-BE49-F238E27FC236}">
                <a16:creationId xmlns:a16="http://schemas.microsoft.com/office/drawing/2014/main" id="{7F772E28-005C-4D94-AB89-3667C365BC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1" name="2sec">
            <a:hlinkClick r:id="" action="ppaction://media"/>
            <a:extLst>
              <a:ext uri="{FF2B5EF4-FFF2-40B4-BE49-F238E27FC236}">
                <a16:creationId xmlns:a16="http://schemas.microsoft.com/office/drawing/2014/main" id="{9FE8AB0F-FD68-4D84-8A78-D31D8DA5CD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tarfish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FEBFF-0217-4E88-B8A6-A7CD86E126FB}"/>
              </a:ext>
            </a:extLst>
          </p:cNvPr>
          <p:cNvGrpSpPr/>
          <p:nvPr/>
        </p:nvGrpSpPr>
        <p:grpSpPr>
          <a:xfrm>
            <a:off x="576285" y="2121523"/>
            <a:ext cx="5016257" cy="3342115"/>
            <a:chOff x="2265331" y="1360859"/>
            <a:chExt cx="7475326" cy="4980486"/>
          </a:xfrm>
        </p:grpSpPr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21A451A4-DE2B-48C4-99AD-AAFC09B5DADE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26E40107-AF26-4094-A4EC-ED52DED69AAF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10A83B-8306-4F56-99B3-8B35B01A7536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9BD4826-6847-426A-89E8-E3664917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2250543-6CCE-4CA1-926B-C3D4EB912FD2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74AF4E-1493-4B53-8BE0-F0AD419AFA3A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BC51C9-1AFF-4CC3-9DBE-4CC6700DA021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20C1D8F-AF69-41A4-8859-BC3A25915FC4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819E64-3D88-4F17-BFC7-C64B4853C119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62B578-8E58-4DC6-B1F3-04923E0EEAC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625358-AA85-4B98-A884-DEF2F98671FD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734FC355-24D3-4318-BAA7-1367669C6874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D7DE64-B869-4120-BE96-9CE1C330B3D1}"/>
              </a:ext>
            </a:extLst>
          </p:cNvPr>
          <p:cNvGrpSpPr/>
          <p:nvPr/>
        </p:nvGrpSpPr>
        <p:grpSpPr>
          <a:xfrm rot="928982">
            <a:off x="7083918" y="1369096"/>
            <a:ext cx="4575974" cy="3986906"/>
            <a:chOff x="2806374" y="-565867"/>
            <a:chExt cx="7395171" cy="6443186"/>
          </a:xfrm>
        </p:grpSpPr>
        <p:sp>
          <p:nvSpPr>
            <p:cNvPr id="58" name="Star: 5 Points 2">
              <a:extLst>
                <a:ext uri="{FF2B5EF4-FFF2-40B4-BE49-F238E27FC236}">
                  <a16:creationId xmlns:a16="http://schemas.microsoft.com/office/drawing/2014/main" id="{FDAD702F-F843-494D-82CC-596E5D1CDC0E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078ACF-4150-47BC-A119-30F116E3DA33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326762-F8FD-4A0C-AE1C-5EFE325C1448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FC7AD5-85D4-4EAD-91A3-601E616D51E1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50FBD8-0A72-447A-ABCA-73317714A5A0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22CD6C-8DCB-46D5-92D1-5C2355673BB2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624740A-FD64-4FF2-AFD9-7FCD31738441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17C31C-236A-4BC0-A864-413EB26C8E42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BEB1D7-712B-44C3-B910-9073F87DEF35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8FF7C7C-B407-4D8F-A2E2-1D22EDFEBF58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3BEE765-B459-449C-B46F-81FBDCD2FF74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55012F-13FE-4477-A422-100412227CA6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C216DE-6285-4B5F-80DA-92B25F4AB7DF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DC26E40-0C32-4E6C-BD38-AD1433E3EECD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FAA5AFC-7233-49CC-B6C5-0E8EBBF98353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F620876-7CC9-46BF-A15D-5193FADD77D6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6D2C156-31C6-4656-A3E3-D2DFDAF48687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DEB1A56-0A03-4AA6-8C62-60876239C57C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EE06223-4F3A-4D86-A82F-F62DFC60283E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25325B4-6989-4831-B355-08E0F31E6A28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6E6928B-D40A-422F-A534-231C69B73902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24D7ABD-0089-44B9-B2EE-5081FA10D6DB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7336845-E0BB-470A-A0D2-C1CE772AEE9C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B1A1FF4-5262-4DC8-81CF-629F3BA1FE3D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CF33CA2-9C86-462F-8C61-2C89C1D8ECC5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3783830-416A-489F-A078-EE6BA207D3CD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83DC46-86F6-4A99-8691-64568AF8189D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732C6F8-573E-4051-9424-22187C1D6710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DC2E69D-B14C-45F3-965B-F8BD421D3FD2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22-22-46">
            <a:hlinkClick r:id="" action="ppaction://media"/>
            <a:extLst>
              <a:ext uri="{FF2B5EF4-FFF2-40B4-BE49-F238E27FC236}">
                <a16:creationId xmlns:a16="http://schemas.microsoft.com/office/drawing/2014/main" id="{F4DEA26D-56D2-4A16-98A0-3D76337837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72457" y="1658421"/>
            <a:ext cx="609600" cy="609600"/>
          </a:xfrm>
          <a:prstGeom prst="rect">
            <a:avLst/>
          </a:prstGeom>
        </p:spPr>
      </p:pic>
      <p:pic>
        <p:nvPicPr>
          <p:cNvPr id="52" name="2sec">
            <a:hlinkClick r:id="" action="ppaction://media"/>
            <a:extLst>
              <a:ext uri="{FF2B5EF4-FFF2-40B4-BE49-F238E27FC236}">
                <a16:creationId xmlns:a16="http://schemas.microsoft.com/office/drawing/2014/main" id="{AB3232A0-9A12-466B-924F-9D2F2E360E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3" name="ttsMP3.com_VoiceText_2025-1-27_22-23-1">
            <a:hlinkClick r:id="" action="ppaction://media"/>
            <a:extLst>
              <a:ext uri="{FF2B5EF4-FFF2-40B4-BE49-F238E27FC236}">
                <a16:creationId xmlns:a16="http://schemas.microsoft.com/office/drawing/2014/main" id="{C614F66A-71EC-4416-80F2-BF11D8C30F6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550220" y="1528643"/>
            <a:ext cx="609600" cy="609600"/>
          </a:xfrm>
          <a:prstGeom prst="rect">
            <a:avLst/>
          </a:prstGeom>
        </p:spPr>
      </p:pic>
      <p:pic>
        <p:nvPicPr>
          <p:cNvPr id="67" name="2sec">
            <a:hlinkClick r:id="" action="ppaction://media"/>
            <a:extLst>
              <a:ext uri="{FF2B5EF4-FFF2-40B4-BE49-F238E27FC236}">
                <a16:creationId xmlns:a16="http://schemas.microsoft.com/office/drawing/2014/main" id="{D0ABF485-F0D5-4D96-9D5A-04E599500C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28310" y="17397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4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1098DEB-BB43-4CCA-B3C0-ACA1B952B98D}"/>
              </a:ext>
            </a:extLst>
          </p:cNvPr>
          <p:cNvGrpSpPr/>
          <p:nvPr/>
        </p:nvGrpSpPr>
        <p:grpSpPr>
          <a:xfrm>
            <a:off x="411913" y="144246"/>
            <a:ext cx="4782940" cy="1742862"/>
            <a:chOff x="504320" y="1285791"/>
            <a:chExt cx="8840444" cy="322138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245BA94-D041-46F5-88D2-4767803F9F4A}"/>
                </a:ext>
              </a:extLst>
            </p:cNvPr>
            <p:cNvSpPr txBox="1"/>
            <p:nvPr/>
          </p:nvSpPr>
          <p:spPr>
            <a:xfrm>
              <a:off x="4353244" y="2061022"/>
              <a:ext cx="4991520" cy="244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6226127-8070-48A5-AD6A-C020C3E31F8C}"/>
                </a:ext>
              </a:extLst>
            </p:cNvPr>
            <p:cNvGrpSpPr/>
            <p:nvPr/>
          </p:nvGrpSpPr>
          <p:grpSpPr>
            <a:xfrm>
              <a:off x="504320" y="1285791"/>
              <a:ext cx="3441713" cy="2915007"/>
              <a:chOff x="-1057780" y="-152156"/>
              <a:chExt cx="8187089" cy="693417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EDAB5A5-5C24-4619-A14B-A558B51AF155}"/>
                  </a:ext>
                </a:extLst>
              </p:cNvPr>
              <p:cNvGrpSpPr/>
              <p:nvPr/>
            </p:nvGrpSpPr>
            <p:grpSpPr>
              <a:xfrm>
                <a:off x="-1057780" y="-152156"/>
                <a:ext cx="8187089" cy="6934170"/>
                <a:chOff x="-1057780" y="-152156"/>
                <a:chExt cx="8187089" cy="6934170"/>
              </a:xfrm>
              <a:solidFill>
                <a:schemeClr val="accent4">
                  <a:lumMod val="20000"/>
                  <a:lumOff val="80000"/>
                  <a:alpha val="47000"/>
                </a:schemeClr>
              </a:solidFill>
            </p:grpSpPr>
            <p:sp>
              <p:nvSpPr>
                <p:cNvPr id="154" name="Isosceles Triangle 153">
                  <a:extLst>
                    <a:ext uri="{FF2B5EF4-FFF2-40B4-BE49-F238E27FC236}">
                      <a16:creationId xmlns:a16="http://schemas.microsoft.com/office/drawing/2014/main" id="{AF81A99A-EC5D-4075-A6BD-F155F601C34B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D0337B22-87ED-4B51-AAC2-6606A81BB1C8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Isosceles Triangle 155">
                  <a:extLst>
                    <a:ext uri="{FF2B5EF4-FFF2-40B4-BE49-F238E27FC236}">
                      <a16:creationId xmlns:a16="http://schemas.microsoft.com/office/drawing/2014/main" id="{E25A08B8-BD64-470D-A46F-B530C20478F0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EFBDD87F-43F7-4C73-8274-F18FFBE9E91B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9DA37B33-270D-48FD-8C20-96AAFB00B9D5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272B79D2-9F1A-4FEE-8B28-A799B9984602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Isosceles Triangle 159">
                  <a:extLst>
                    <a:ext uri="{FF2B5EF4-FFF2-40B4-BE49-F238E27FC236}">
                      <a16:creationId xmlns:a16="http://schemas.microsoft.com/office/drawing/2014/main" id="{839C0610-00EF-4AC5-A0DD-E0D422A65901}"/>
                    </a:ext>
                  </a:extLst>
                </p:cNvPr>
                <p:cNvSpPr/>
                <p:nvPr/>
              </p:nvSpPr>
              <p:spPr>
                <a:xfrm rot="2206634" flipH="1">
                  <a:off x="2205048" y="-152156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Isosceles Triangle 160">
                  <a:extLst>
                    <a:ext uri="{FF2B5EF4-FFF2-40B4-BE49-F238E27FC236}">
                      <a16:creationId xmlns:a16="http://schemas.microsoft.com/office/drawing/2014/main" id="{A53AB677-9B4A-4B23-BD6B-AEE9835E4340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Isosceles Triangle 161">
                  <a:extLst>
                    <a:ext uri="{FF2B5EF4-FFF2-40B4-BE49-F238E27FC236}">
                      <a16:creationId xmlns:a16="http://schemas.microsoft.com/office/drawing/2014/main" id="{64B03634-742F-4ADE-8C7F-4C078AA25A8E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Isosceles Triangle 162">
                  <a:extLst>
                    <a:ext uri="{FF2B5EF4-FFF2-40B4-BE49-F238E27FC236}">
                      <a16:creationId xmlns:a16="http://schemas.microsoft.com/office/drawing/2014/main" id="{1C496286-7674-407D-BDE1-B8D03028F77E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Isosceles Triangle 163">
                  <a:extLst>
                    <a:ext uri="{FF2B5EF4-FFF2-40B4-BE49-F238E27FC236}">
                      <a16:creationId xmlns:a16="http://schemas.microsoft.com/office/drawing/2014/main" id="{4AC46792-2248-496D-B502-DFF8D3B47048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Isosceles Triangle 164">
                  <a:extLst>
                    <a:ext uri="{FF2B5EF4-FFF2-40B4-BE49-F238E27FC236}">
                      <a16:creationId xmlns:a16="http://schemas.microsoft.com/office/drawing/2014/main" id="{F923973F-595B-40A2-8CAF-24EFC4AA0B43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C53B065-104B-4FBB-ACA2-72EACB08F65A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266700">
                  <a:schemeClr val="accent4">
                    <a:lumMod val="40000"/>
                    <a:lumOff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C97E39-95BE-4855-B227-E19895452067}"/>
              </a:ext>
            </a:extLst>
          </p:cNvPr>
          <p:cNvGrpSpPr/>
          <p:nvPr/>
        </p:nvGrpSpPr>
        <p:grpSpPr>
          <a:xfrm>
            <a:off x="239924" y="2274724"/>
            <a:ext cx="6289377" cy="1999062"/>
            <a:chOff x="1183360" y="2468790"/>
            <a:chExt cx="11006358" cy="3498343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AB83C46-7BC5-456A-B5E5-285EC122FA6A}"/>
                </a:ext>
              </a:extLst>
            </p:cNvPr>
            <p:cNvSpPr txBox="1"/>
            <p:nvPr/>
          </p:nvSpPr>
          <p:spPr>
            <a:xfrm>
              <a:off x="5128487" y="3270703"/>
              <a:ext cx="7061231" cy="2316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4AF2CF9-4CBA-40A9-A2D6-C70F72BCA5A4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69" name="Moon 168">
                <a:extLst>
                  <a:ext uri="{FF2B5EF4-FFF2-40B4-BE49-F238E27FC236}">
                    <a16:creationId xmlns:a16="http://schemas.microsoft.com/office/drawing/2014/main" id="{90EC90E8-6BA7-4BCD-B5EC-3C6EEB3DDE8C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Moon 169">
                <a:extLst>
                  <a:ext uri="{FF2B5EF4-FFF2-40B4-BE49-F238E27FC236}">
                    <a16:creationId xmlns:a16="http://schemas.microsoft.com/office/drawing/2014/main" id="{EF2DF22C-11FB-4BB8-8080-5BA8F001F5C2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268AC91-C1A1-4600-9123-107F9918FCC7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02A0A95-9F49-455D-A732-DD671BAED1F0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chemeClr val="tx1"/>
              </a:solidFill>
            </p:grpSpPr>
            <p:sp>
              <p:nvSpPr>
                <p:cNvPr id="250" name="Rectangle: Rounded Corners 8">
                  <a:extLst>
                    <a:ext uri="{FF2B5EF4-FFF2-40B4-BE49-F238E27FC236}">
                      <a16:creationId xmlns:a16="http://schemas.microsoft.com/office/drawing/2014/main" id="{200E8751-079A-4E25-ACDB-637EEA1A08CC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Rectangle: Rounded Corners 9">
                  <a:extLst>
                    <a:ext uri="{FF2B5EF4-FFF2-40B4-BE49-F238E27FC236}">
                      <a16:creationId xmlns:a16="http://schemas.microsoft.com/office/drawing/2014/main" id="{31F9929E-C589-4D6B-959B-401E0C75A06E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: Rounded Corners 10">
                  <a:extLst>
                    <a:ext uri="{FF2B5EF4-FFF2-40B4-BE49-F238E27FC236}">
                      <a16:creationId xmlns:a16="http://schemas.microsoft.com/office/drawing/2014/main" id="{CFC1E0B4-B840-4B16-834E-C618E5F7CA42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C195AF2-E2E5-4A77-9F13-DCAC24371A11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chemeClr val="tx1"/>
              </a:solidFill>
            </p:grpSpPr>
            <p:sp>
              <p:nvSpPr>
                <p:cNvPr id="247" name="Rectangle: Rounded Corners 8">
                  <a:extLst>
                    <a:ext uri="{FF2B5EF4-FFF2-40B4-BE49-F238E27FC236}">
                      <a16:creationId xmlns:a16="http://schemas.microsoft.com/office/drawing/2014/main" id="{B49A9AB0-32D2-49FA-9311-718F8940601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Rectangle: Rounded Corners 9">
                  <a:extLst>
                    <a:ext uri="{FF2B5EF4-FFF2-40B4-BE49-F238E27FC236}">
                      <a16:creationId xmlns:a16="http://schemas.microsoft.com/office/drawing/2014/main" id="{7BB5FA67-1B56-47D2-91D9-0E2DDEF4D6A9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9" name="Rectangle: Rounded Corners 10">
                  <a:extLst>
                    <a:ext uri="{FF2B5EF4-FFF2-40B4-BE49-F238E27FC236}">
                      <a16:creationId xmlns:a16="http://schemas.microsoft.com/office/drawing/2014/main" id="{BAF91A66-F977-44BA-B63F-0018C1078391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C5B3831-1FC4-466B-87EB-155D359D8F14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chemeClr val="tx1"/>
              </a:solidFill>
            </p:grpSpPr>
            <p:sp>
              <p:nvSpPr>
                <p:cNvPr id="244" name="Rectangle: Rounded Corners 8">
                  <a:extLst>
                    <a:ext uri="{FF2B5EF4-FFF2-40B4-BE49-F238E27FC236}">
                      <a16:creationId xmlns:a16="http://schemas.microsoft.com/office/drawing/2014/main" id="{CA9DFBEA-94E3-4D10-97A2-3912CE88594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5" name="Rectangle: Rounded Corners 9">
                  <a:extLst>
                    <a:ext uri="{FF2B5EF4-FFF2-40B4-BE49-F238E27FC236}">
                      <a16:creationId xmlns:a16="http://schemas.microsoft.com/office/drawing/2014/main" id="{198C82B8-D0F3-4738-8E6F-276CA70FA6B4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Rectangle: Rounded Corners 10">
                  <a:extLst>
                    <a:ext uri="{FF2B5EF4-FFF2-40B4-BE49-F238E27FC236}">
                      <a16:creationId xmlns:a16="http://schemas.microsoft.com/office/drawing/2014/main" id="{86C70638-9D5C-4E81-8D3A-A27C1F60FC68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B08B55CA-7C2A-43A5-9CCD-09F797EFB50F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chemeClr val="tx1"/>
              </a:solidFill>
            </p:grpSpPr>
            <p:sp>
              <p:nvSpPr>
                <p:cNvPr id="241" name="Rectangle: Rounded Corners 8">
                  <a:extLst>
                    <a:ext uri="{FF2B5EF4-FFF2-40B4-BE49-F238E27FC236}">
                      <a16:creationId xmlns:a16="http://schemas.microsoft.com/office/drawing/2014/main" id="{2556FD98-87ED-4524-9EFC-7CE1A3326A77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Rectangle: Rounded Corners 9">
                  <a:extLst>
                    <a:ext uri="{FF2B5EF4-FFF2-40B4-BE49-F238E27FC236}">
                      <a16:creationId xmlns:a16="http://schemas.microsoft.com/office/drawing/2014/main" id="{8BA2F998-BB61-4C6C-980D-880F476C4670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Rectangle: Rounded Corners 10">
                  <a:extLst>
                    <a:ext uri="{FF2B5EF4-FFF2-40B4-BE49-F238E27FC236}">
                      <a16:creationId xmlns:a16="http://schemas.microsoft.com/office/drawing/2014/main" id="{90BEBBB1-1E24-4D79-8F3C-37F928F2C680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BF947BA2-D7AA-448F-9CBB-8B710254CEB4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chemeClr val="tx1"/>
              </a:solidFill>
            </p:grpSpPr>
            <p:sp>
              <p:nvSpPr>
                <p:cNvPr id="238" name="Rectangle: Rounded Corners 8">
                  <a:extLst>
                    <a:ext uri="{FF2B5EF4-FFF2-40B4-BE49-F238E27FC236}">
                      <a16:creationId xmlns:a16="http://schemas.microsoft.com/office/drawing/2014/main" id="{5101EE27-F3EE-4DA7-BE3F-2BD3B555322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Rectangle: Rounded Corners 9">
                  <a:extLst>
                    <a:ext uri="{FF2B5EF4-FFF2-40B4-BE49-F238E27FC236}">
                      <a16:creationId xmlns:a16="http://schemas.microsoft.com/office/drawing/2014/main" id="{C2FD4F83-33B7-4C9C-8D42-4D977D0C3504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Rectangle: Rounded Corners 10">
                  <a:extLst>
                    <a:ext uri="{FF2B5EF4-FFF2-40B4-BE49-F238E27FC236}">
                      <a16:creationId xmlns:a16="http://schemas.microsoft.com/office/drawing/2014/main" id="{0188207E-EA6B-4FBC-BCC5-717F6FBCD5DE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0F1B9675-47D0-4AC4-B2EF-EBC52526413F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chemeClr val="tx1"/>
              </a:solidFill>
            </p:grpSpPr>
            <p:sp>
              <p:nvSpPr>
                <p:cNvPr id="235" name="Rectangle: Rounded Corners 8">
                  <a:extLst>
                    <a:ext uri="{FF2B5EF4-FFF2-40B4-BE49-F238E27FC236}">
                      <a16:creationId xmlns:a16="http://schemas.microsoft.com/office/drawing/2014/main" id="{32FD4300-C8C0-48AB-87AA-F8E95B19746B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6" name="Rectangle: Rounded Corners 9">
                  <a:extLst>
                    <a:ext uri="{FF2B5EF4-FFF2-40B4-BE49-F238E27FC236}">
                      <a16:creationId xmlns:a16="http://schemas.microsoft.com/office/drawing/2014/main" id="{D258990F-E051-46E2-8AD0-3EE58B3E897D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7" name="Rectangle: Rounded Corners 10">
                  <a:extLst>
                    <a:ext uri="{FF2B5EF4-FFF2-40B4-BE49-F238E27FC236}">
                      <a16:creationId xmlns:a16="http://schemas.microsoft.com/office/drawing/2014/main" id="{79C13A08-F909-4BE4-B636-D6B06AA33FE8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A3ABE58-90DF-4197-ABB2-3FF2EF867111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232" name="Rectangle: Rounded Corners 8">
                  <a:extLst>
                    <a:ext uri="{FF2B5EF4-FFF2-40B4-BE49-F238E27FC236}">
                      <a16:creationId xmlns:a16="http://schemas.microsoft.com/office/drawing/2014/main" id="{15BA56FD-8016-465B-B8F1-35DCE7E0C075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Rectangle: Rounded Corners 9">
                  <a:extLst>
                    <a:ext uri="{FF2B5EF4-FFF2-40B4-BE49-F238E27FC236}">
                      <a16:creationId xmlns:a16="http://schemas.microsoft.com/office/drawing/2014/main" id="{3B787254-F236-47E7-B4AA-3AF804059244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Rectangle: Rounded Corners 10">
                  <a:extLst>
                    <a:ext uri="{FF2B5EF4-FFF2-40B4-BE49-F238E27FC236}">
                      <a16:creationId xmlns:a16="http://schemas.microsoft.com/office/drawing/2014/main" id="{7B5A7100-E5C3-4938-9E53-C4F779073A14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7C1DAE3-3937-4EC8-9BB2-F6954E5C7838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92" name="Rectangle: Rounded Corners 8">
                  <a:extLst>
                    <a:ext uri="{FF2B5EF4-FFF2-40B4-BE49-F238E27FC236}">
                      <a16:creationId xmlns:a16="http://schemas.microsoft.com/office/drawing/2014/main" id="{08646D68-CC14-4DD2-AB80-FA67BE3F875E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Rectangle: Rounded Corners 9">
                  <a:extLst>
                    <a:ext uri="{FF2B5EF4-FFF2-40B4-BE49-F238E27FC236}">
                      <a16:creationId xmlns:a16="http://schemas.microsoft.com/office/drawing/2014/main" id="{4A2A0A66-044F-4705-BD4E-AC7C2BAD68FC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Rectangle: Rounded Corners 10">
                  <a:extLst>
                    <a:ext uri="{FF2B5EF4-FFF2-40B4-BE49-F238E27FC236}">
                      <a16:creationId xmlns:a16="http://schemas.microsoft.com/office/drawing/2014/main" id="{1A45910C-14B5-4F4B-97A5-7FB9076E3FDB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3B491660-E897-4524-8788-B2FC3C1C379C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89" name="Rectangle: Rounded Corners 8">
                  <a:extLst>
                    <a:ext uri="{FF2B5EF4-FFF2-40B4-BE49-F238E27FC236}">
                      <a16:creationId xmlns:a16="http://schemas.microsoft.com/office/drawing/2014/main" id="{585A6FCD-273E-4E2E-8C78-D8BB08272E2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Rectangle: Rounded Corners 9">
                  <a:extLst>
                    <a:ext uri="{FF2B5EF4-FFF2-40B4-BE49-F238E27FC236}">
                      <a16:creationId xmlns:a16="http://schemas.microsoft.com/office/drawing/2014/main" id="{2FA325D7-3C76-459D-97C3-09202CC917D7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Rectangle: Rounded Corners 10">
                  <a:extLst>
                    <a:ext uri="{FF2B5EF4-FFF2-40B4-BE49-F238E27FC236}">
                      <a16:creationId xmlns:a16="http://schemas.microsoft.com/office/drawing/2014/main" id="{D26D9E5E-18E1-46C4-8F62-0620C5AC99C5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42AA81D-D119-4C68-BE4E-D5C6009C08C8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86" name="Rectangle: Rounded Corners 8">
                  <a:extLst>
                    <a:ext uri="{FF2B5EF4-FFF2-40B4-BE49-F238E27FC236}">
                      <a16:creationId xmlns:a16="http://schemas.microsoft.com/office/drawing/2014/main" id="{B08B098D-BADC-49F8-B207-B4C704A5C3E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Rectangle: Rounded Corners 9">
                  <a:extLst>
                    <a:ext uri="{FF2B5EF4-FFF2-40B4-BE49-F238E27FC236}">
                      <a16:creationId xmlns:a16="http://schemas.microsoft.com/office/drawing/2014/main" id="{092648AC-57BE-41B4-ABB0-81B0E5EF2108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8" name="Rectangle: Rounded Corners 10">
                  <a:extLst>
                    <a:ext uri="{FF2B5EF4-FFF2-40B4-BE49-F238E27FC236}">
                      <a16:creationId xmlns:a16="http://schemas.microsoft.com/office/drawing/2014/main" id="{4C35B9E8-CF08-41A0-AB83-565844A89CA0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2E4C6CF4-3534-4027-ACFC-2F0F12F41DD4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7C36C9F1-BFFF-4E7B-A9CC-79BFB361D90C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87BCB0E-7346-4D1C-9048-5E5B0846BFC5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D33AE238-C840-46E4-ACFA-BC5248B91046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E4CCF56-C5A2-47D7-BC3C-AF96AF1E6616}"/>
              </a:ext>
            </a:extLst>
          </p:cNvPr>
          <p:cNvGrpSpPr/>
          <p:nvPr/>
        </p:nvGrpSpPr>
        <p:grpSpPr>
          <a:xfrm>
            <a:off x="313021" y="4735074"/>
            <a:ext cx="5105976" cy="1872188"/>
            <a:chOff x="8807388" y="1319814"/>
            <a:chExt cx="7675732" cy="2814430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563CDDF-F433-4A3C-950D-89690D330A6B}"/>
                </a:ext>
              </a:extLst>
            </p:cNvPr>
            <p:cNvSpPr txBox="1"/>
            <p:nvPr/>
          </p:nvSpPr>
          <p:spPr>
            <a:xfrm>
              <a:off x="12086461" y="1732276"/>
              <a:ext cx="4396659" cy="1989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tar</a:t>
              </a:r>
              <a:endParaRPr kumimoji="0" lang="en-US" sz="8000" b="0" i="0" u="none" strike="noStrike" kern="1200" cap="none" spc="0" normalizeH="0" baseline="0" noProof="0" dirty="0"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Star: 5 Points 254">
              <a:extLst>
                <a:ext uri="{FF2B5EF4-FFF2-40B4-BE49-F238E27FC236}">
                  <a16:creationId xmlns:a16="http://schemas.microsoft.com/office/drawing/2014/main" id="{9A1DA290-C349-4211-846A-EC7B1BC0F50F}"/>
                </a:ext>
              </a:extLst>
            </p:cNvPr>
            <p:cNvSpPr/>
            <p:nvPr/>
          </p:nvSpPr>
          <p:spPr>
            <a:xfrm>
              <a:off x="8807388" y="1319814"/>
              <a:ext cx="2814430" cy="2814430"/>
            </a:xfrm>
            <a:prstGeom prst="star5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6EE94A5-0C13-46FE-A7E4-B2785957A2C0}"/>
              </a:ext>
            </a:extLst>
          </p:cNvPr>
          <p:cNvGrpSpPr/>
          <p:nvPr/>
        </p:nvGrpSpPr>
        <p:grpSpPr>
          <a:xfrm rot="1365090" flipH="1">
            <a:off x="6107764" y="1599223"/>
            <a:ext cx="6090175" cy="4057620"/>
            <a:chOff x="2265331" y="1360859"/>
            <a:chExt cx="7475326" cy="4980486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96AEF99-3D57-4EFB-93DE-C71FA2485AE4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422A080-F5F9-45DA-9CF3-647C15509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44CCC57-4C36-43F1-874B-D8E678C1336F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B74B8D5-2123-47A0-9380-4F20CC853493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">
              <a:extLst>
                <a:ext uri="{FF2B5EF4-FFF2-40B4-BE49-F238E27FC236}">
                  <a16:creationId xmlns:a16="http://schemas.microsoft.com/office/drawing/2014/main" id="{6E4C4AAE-5BB5-4716-B486-33814785A876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3">
              <a:extLst>
                <a:ext uri="{FF2B5EF4-FFF2-40B4-BE49-F238E27FC236}">
                  <a16:creationId xmlns:a16="http://schemas.microsoft.com/office/drawing/2014/main" id="{034BDFF5-7CC3-4720-886E-7F49194D53CB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22B3CC2-CC51-4DC2-B070-51A89F38E8BE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5ABE966-AF73-4920-B6EF-EC024F5578F4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FC1D244-B64C-498C-BF2E-8F5729FD436E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280FB47-0358-45A7-9A56-42D1F8128F5D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08C32E0-CCD7-48C3-B30A-04B2048D3931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0593E9E4-21E1-4724-9E8A-F35F980F0C05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7_22-7-59">
            <a:hlinkClick r:id="" action="ppaction://media"/>
            <a:extLst>
              <a:ext uri="{FF2B5EF4-FFF2-40B4-BE49-F238E27FC236}">
                <a16:creationId xmlns:a16="http://schemas.microsoft.com/office/drawing/2014/main" id="{B9DCBCC7-DAA4-4866-A507-8D7E5F4972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184480-4687-4460-B66B-14855D324A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48221" y="-157416"/>
            <a:ext cx="916587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13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nail! 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51D175-C4CE-4984-97AF-BB7CC1A5AD1E}"/>
              </a:ext>
            </a:extLst>
          </p:cNvPr>
          <p:cNvGrpSpPr/>
          <p:nvPr/>
        </p:nvGrpSpPr>
        <p:grpSpPr>
          <a:xfrm>
            <a:off x="3365695" y="1160369"/>
            <a:ext cx="8123911" cy="5412610"/>
            <a:chOff x="2265331" y="1360859"/>
            <a:chExt cx="7475326" cy="49804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E053A-3A43-4AB2-A203-F8A2E623AC8E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2D99D4-A731-42CD-A75C-EBEF010B9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899A10-1E97-4522-B5CC-01B7E2D68086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E47A27-7133-478D-A95F-9FCB6784BA6D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F9EF99B8-F134-4F96-A4A0-7A4BC191571A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264C0074-4E26-447B-9ACB-18506511D0C9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CFAD9D-7BEC-4060-A53A-142BD147A956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F348E5-C29F-457E-9233-F20F0F7A9A86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478E8E-9A80-4623-9D59-3AEBDDFFD60F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BFF16-14A1-42DC-97FB-BE9D1CA3AF7D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548C88-C329-40DD-9F89-CEC06D67F922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09FD6E5-F14B-4C79-8AC4-AD7BEEA8402F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17264"/>
      </p:ext>
    </p:extLst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Ss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FCB2C-80AE-4FB7-B6D1-3A99321FDE30}"/>
              </a:ext>
            </a:extLst>
          </p:cNvPr>
          <p:cNvGrpSpPr/>
          <p:nvPr/>
        </p:nvGrpSpPr>
        <p:grpSpPr>
          <a:xfrm rot="3107605">
            <a:off x="1210505" y="50983"/>
            <a:ext cx="5787284" cy="5237294"/>
            <a:chOff x="331049" y="939885"/>
            <a:chExt cx="4942473" cy="4472769"/>
          </a:xfrm>
        </p:grpSpPr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F4A0D7CD-7E90-4310-8DFA-6EBF525560A0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FCED7FD6-92A4-4D59-AC57-62E307992AAA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8882F13-8D2E-46A1-B295-D48FCE050FB8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1985D20-6102-4B49-8DED-E18247AA0E56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solidFill>
              <a:schemeClr val="tx1"/>
            </a:solidFill>
          </p:grpSpPr>
          <p:sp>
            <p:nvSpPr>
              <p:cNvPr id="137" name="Rectangle: Rounded Corners 8">
                <a:extLst>
                  <a:ext uri="{FF2B5EF4-FFF2-40B4-BE49-F238E27FC236}">
                    <a16:creationId xmlns:a16="http://schemas.microsoft.com/office/drawing/2014/main" id="{18EE9C63-6FE1-4C8F-8D6D-B7EBB9F94FD7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Rectangle: Rounded Corners 9">
                <a:extLst>
                  <a:ext uri="{FF2B5EF4-FFF2-40B4-BE49-F238E27FC236}">
                    <a16:creationId xmlns:a16="http://schemas.microsoft.com/office/drawing/2014/main" id="{17884495-BAB5-460F-98D6-CF38FDC9B2FC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Rectangle: Rounded Corners 10">
                <a:extLst>
                  <a:ext uri="{FF2B5EF4-FFF2-40B4-BE49-F238E27FC236}">
                    <a16:creationId xmlns:a16="http://schemas.microsoft.com/office/drawing/2014/main" id="{85E887D0-6FAA-4D66-A93C-BF95698FAA93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808F8F-57D5-4694-9CAC-BA558DF12994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solidFill>
              <a:schemeClr val="tx1"/>
            </a:solidFill>
          </p:grpSpPr>
          <p:sp>
            <p:nvSpPr>
              <p:cNvPr id="134" name="Rectangle: Rounded Corners 8">
                <a:extLst>
                  <a:ext uri="{FF2B5EF4-FFF2-40B4-BE49-F238E27FC236}">
                    <a16:creationId xmlns:a16="http://schemas.microsoft.com/office/drawing/2014/main" id="{E16A29A4-286B-4F6A-A69A-3DEFD3D885D1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Rectangle: Rounded Corners 9">
                <a:extLst>
                  <a:ext uri="{FF2B5EF4-FFF2-40B4-BE49-F238E27FC236}">
                    <a16:creationId xmlns:a16="http://schemas.microsoft.com/office/drawing/2014/main" id="{65647DE6-9B97-48E8-819D-BDC45B3021FC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Rectangle: Rounded Corners 10">
                <a:extLst>
                  <a:ext uri="{FF2B5EF4-FFF2-40B4-BE49-F238E27FC236}">
                    <a16:creationId xmlns:a16="http://schemas.microsoft.com/office/drawing/2014/main" id="{26244C04-9E17-4E8E-BAEE-27EA434A2B4A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44C43C-B039-4C00-A988-ECB8011E9AA3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solidFill>
              <a:schemeClr val="tx1"/>
            </a:solidFill>
          </p:grpSpPr>
          <p:sp>
            <p:nvSpPr>
              <p:cNvPr id="131" name="Rectangle: Rounded Corners 8">
                <a:extLst>
                  <a:ext uri="{FF2B5EF4-FFF2-40B4-BE49-F238E27FC236}">
                    <a16:creationId xmlns:a16="http://schemas.microsoft.com/office/drawing/2014/main" id="{CC5AFAD2-DDCB-4024-AD81-621521D52261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Rectangle: Rounded Corners 9">
                <a:extLst>
                  <a:ext uri="{FF2B5EF4-FFF2-40B4-BE49-F238E27FC236}">
                    <a16:creationId xmlns:a16="http://schemas.microsoft.com/office/drawing/2014/main" id="{F829CBDE-2309-4F11-935B-FD015A28E9EB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Rectangle: Rounded Corners 10">
                <a:extLst>
                  <a:ext uri="{FF2B5EF4-FFF2-40B4-BE49-F238E27FC236}">
                    <a16:creationId xmlns:a16="http://schemas.microsoft.com/office/drawing/2014/main" id="{91457375-260D-49C9-B39A-904BC8C8D605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C1AF44-5095-4DEB-A5F0-9AC1D88AF629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solidFill>
              <a:schemeClr val="tx1"/>
            </a:solidFill>
          </p:grpSpPr>
          <p:sp>
            <p:nvSpPr>
              <p:cNvPr id="93" name="Rectangle: Rounded Corners 8">
                <a:extLst>
                  <a:ext uri="{FF2B5EF4-FFF2-40B4-BE49-F238E27FC236}">
                    <a16:creationId xmlns:a16="http://schemas.microsoft.com/office/drawing/2014/main" id="{4B3F3AD9-3CAE-40A8-A619-B093AB8CA19F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: Rounded Corners 9">
                <a:extLst>
                  <a:ext uri="{FF2B5EF4-FFF2-40B4-BE49-F238E27FC236}">
                    <a16:creationId xmlns:a16="http://schemas.microsoft.com/office/drawing/2014/main" id="{466D4BE1-9847-4AAF-85EE-8CA0EE41D1E6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Rectangle: Rounded Corners 10">
                <a:extLst>
                  <a:ext uri="{FF2B5EF4-FFF2-40B4-BE49-F238E27FC236}">
                    <a16:creationId xmlns:a16="http://schemas.microsoft.com/office/drawing/2014/main" id="{713AA933-2CD6-479B-809D-F230E4C81844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7CEED59-CFC0-4178-98F8-B7D463853BFF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solidFill>
              <a:schemeClr val="tx1"/>
            </a:solidFill>
          </p:grpSpPr>
          <p:sp>
            <p:nvSpPr>
              <p:cNvPr id="90" name="Rectangle: Rounded Corners 8">
                <a:extLst>
                  <a:ext uri="{FF2B5EF4-FFF2-40B4-BE49-F238E27FC236}">
                    <a16:creationId xmlns:a16="http://schemas.microsoft.com/office/drawing/2014/main" id="{CA0CE869-4F2B-4308-A066-1C9864B9E099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: Rounded Corners 9">
                <a:extLst>
                  <a:ext uri="{FF2B5EF4-FFF2-40B4-BE49-F238E27FC236}">
                    <a16:creationId xmlns:a16="http://schemas.microsoft.com/office/drawing/2014/main" id="{56AB573A-AD20-461B-B143-D50A4F52CE4C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Rectangle: Rounded Corners 10">
                <a:extLst>
                  <a:ext uri="{FF2B5EF4-FFF2-40B4-BE49-F238E27FC236}">
                    <a16:creationId xmlns:a16="http://schemas.microsoft.com/office/drawing/2014/main" id="{CC4EE2CA-EE37-4421-9661-C06B63E492DA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898581-369A-4474-9A0A-E2EE17C61AE9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solidFill>
              <a:schemeClr val="tx1"/>
            </a:solidFill>
          </p:grpSpPr>
          <p:sp>
            <p:nvSpPr>
              <p:cNvPr id="87" name="Rectangle: Rounded Corners 8">
                <a:extLst>
                  <a:ext uri="{FF2B5EF4-FFF2-40B4-BE49-F238E27FC236}">
                    <a16:creationId xmlns:a16="http://schemas.microsoft.com/office/drawing/2014/main" id="{6E7EB4CB-8356-4145-861D-C09AAE455BEC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: Rounded Corners 9">
                <a:extLst>
                  <a:ext uri="{FF2B5EF4-FFF2-40B4-BE49-F238E27FC236}">
                    <a16:creationId xmlns:a16="http://schemas.microsoft.com/office/drawing/2014/main" id="{8C40F9AC-DC97-4FB2-9ED9-9E2BBC846471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: Rounded Corners 10">
                <a:extLst>
                  <a:ext uri="{FF2B5EF4-FFF2-40B4-BE49-F238E27FC236}">
                    <a16:creationId xmlns:a16="http://schemas.microsoft.com/office/drawing/2014/main" id="{CA00DE7E-3E9E-43C4-BA01-1F2946FB641F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A57C86C-E7B7-4A8D-9F8C-A04829B18E41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solidFill>
              <a:schemeClr val="tx1"/>
            </a:solidFill>
          </p:grpSpPr>
          <p:sp>
            <p:nvSpPr>
              <p:cNvPr id="84" name="Rectangle: Rounded Corners 8">
                <a:extLst>
                  <a:ext uri="{FF2B5EF4-FFF2-40B4-BE49-F238E27FC236}">
                    <a16:creationId xmlns:a16="http://schemas.microsoft.com/office/drawing/2014/main" id="{D349DA7C-F3DD-4274-9DA9-94E336C2CF2C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: Rounded Corners 9">
                <a:extLst>
                  <a:ext uri="{FF2B5EF4-FFF2-40B4-BE49-F238E27FC236}">
                    <a16:creationId xmlns:a16="http://schemas.microsoft.com/office/drawing/2014/main" id="{E4FF2419-E92E-4538-A869-868993A5B228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: Rounded Corners 10">
                <a:extLst>
                  <a:ext uri="{FF2B5EF4-FFF2-40B4-BE49-F238E27FC236}">
                    <a16:creationId xmlns:a16="http://schemas.microsoft.com/office/drawing/2014/main" id="{B2416003-A7BB-4F02-BCBE-59BF306B341B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4EA16B0-3979-4DB1-9C14-3D0E4DBD55D6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solidFill>
              <a:schemeClr val="tx1"/>
            </a:solidFill>
          </p:grpSpPr>
          <p:sp>
            <p:nvSpPr>
              <p:cNvPr id="81" name="Rectangle: Rounded Corners 8">
                <a:extLst>
                  <a:ext uri="{FF2B5EF4-FFF2-40B4-BE49-F238E27FC236}">
                    <a16:creationId xmlns:a16="http://schemas.microsoft.com/office/drawing/2014/main" id="{B1E69A84-133F-4C79-AE9B-A59ACF1500D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: Rounded Corners 9">
                <a:extLst>
                  <a:ext uri="{FF2B5EF4-FFF2-40B4-BE49-F238E27FC236}">
                    <a16:creationId xmlns:a16="http://schemas.microsoft.com/office/drawing/2014/main" id="{1658863D-68A1-4346-879C-8DA24FEEFAF7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: Rounded Corners 10">
                <a:extLst>
                  <a:ext uri="{FF2B5EF4-FFF2-40B4-BE49-F238E27FC236}">
                    <a16:creationId xmlns:a16="http://schemas.microsoft.com/office/drawing/2014/main" id="{013A60E4-0815-437A-9E3B-725F316B469A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6E77B3-EDF1-4501-982C-2FF104C6C455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solidFill>
              <a:schemeClr val="tx1"/>
            </a:solidFill>
          </p:grpSpPr>
          <p:sp>
            <p:nvSpPr>
              <p:cNvPr id="78" name="Rectangle: Rounded Corners 8">
                <a:extLst>
                  <a:ext uri="{FF2B5EF4-FFF2-40B4-BE49-F238E27FC236}">
                    <a16:creationId xmlns:a16="http://schemas.microsoft.com/office/drawing/2014/main" id="{7C220B7A-D32D-4000-971D-6EE23549E4EC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Rounded Corners 9">
                <a:extLst>
                  <a:ext uri="{FF2B5EF4-FFF2-40B4-BE49-F238E27FC236}">
                    <a16:creationId xmlns:a16="http://schemas.microsoft.com/office/drawing/2014/main" id="{D02AF995-8D01-4689-91BF-419E08207B18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: Rounded Corners 10">
                <a:extLst>
                  <a:ext uri="{FF2B5EF4-FFF2-40B4-BE49-F238E27FC236}">
                    <a16:creationId xmlns:a16="http://schemas.microsoft.com/office/drawing/2014/main" id="{AD246493-5FC1-45D2-B1DA-D50BF8A686CB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B46581-5AD0-4774-B84B-2B533A5DA7E9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solidFill>
              <a:schemeClr val="tx1"/>
            </a:solidFill>
          </p:grpSpPr>
          <p:sp>
            <p:nvSpPr>
              <p:cNvPr id="75" name="Rectangle: Rounded Corners 8">
                <a:extLst>
                  <a:ext uri="{FF2B5EF4-FFF2-40B4-BE49-F238E27FC236}">
                    <a16:creationId xmlns:a16="http://schemas.microsoft.com/office/drawing/2014/main" id="{232D7401-23AF-4434-87B3-9B85A6A853B9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9">
                <a:extLst>
                  <a:ext uri="{FF2B5EF4-FFF2-40B4-BE49-F238E27FC236}">
                    <a16:creationId xmlns:a16="http://schemas.microsoft.com/office/drawing/2014/main" id="{518920E5-959E-42BA-9B8F-7A2502709BD7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: Rounded Corners 10">
                <a:extLst>
                  <a:ext uri="{FF2B5EF4-FFF2-40B4-BE49-F238E27FC236}">
                    <a16:creationId xmlns:a16="http://schemas.microsoft.com/office/drawing/2014/main" id="{F0483859-8F53-41E7-A691-E1B8089D9283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7C3AA0-1355-4B65-8621-15C5C614D5A2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76000">
                  <a:schemeClr val="tx1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3607A5-95F2-440C-A140-C9021D0D2221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adFill flip="none" rotWithShape="1">
              <a:gsLst>
                <a:gs pos="3000">
                  <a:schemeClr val="bg1">
                    <a:lumMod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89AD3D1-E3FA-4BDE-8046-8E60230BDE16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D655179-20B6-4A5B-8CF1-ECBC26820338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tsMP3.com_VoiceText_2025-1-27_22-28-30">
            <a:hlinkClick r:id="" action="ppaction://media"/>
            <a:extLst>
              <a:ext uri="{FF2B5EF4-FFF2-40B4-BE49-F238E27FC236}">
                <a16:creationId xmlns:a16="http://schemas.microsoft.com/office/drawing/2014/main" id="{07204B43-42FD-40E4-82A0-A0479EDDDE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1" name="2sec">
            <a:hlinkClick r:id="" action="ppaction://media"/>
            <a:extLst>
              <a:ext uri="{FF2B5EF4-FFF2-40B4-BE49-F238E27FC236}">
                <a16:creationId xmlns:a16="http://schemas.microsoft.com/office/drawing/2014/main" id="{90CD6535-EC20-458D-851C-0958366B577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45112" y="56095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9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944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D36ABA"/>
                </a:solidFill>
                <a:latin typeface="Arial Black" panose="020B0A04020102020204" pitchFamily="34" charset="0"/>
              </a:rPr>
              <a:t>S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D36ABA"/>
                </a:solidFill>
                <a:latin typeface="Arial Black" panose="020B0A04020102020204" pitchFamily="34" charset="0"/>
              </a:rPr>
              <a:t>s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D36AB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C824A-F96E-4A3B-B0B1-33F78AAD33FB}"/>
              </a:ext>
            </a:extLst>
          </p:cNvPr>
          <p:cNvGrpSpPr/>
          <p:nvPr/>
        </p:nvGrpSpPr>
        <p:grpSpPr>
          <a:xfrm rot="928982">
            <a:off x="5572073" y="1015107"/>
            <a:ext cx="6515345" cy="5676621"/>
            <a:chOff x="2806374" y="-565867"/>
            <a:chExt cx="7395171" cy="6443186"/>
          </a:xfrm>
        </p:grpSpPr>
        <p:sp>
          <p:nvSpPr>
            <p:cNvPr id="35" name="Star: 5 Points 2">
              <a:extLst>
                <a:ext uri="{FF2B5EF4-FFF2-40B4-BE49-F238E27FC236}">
                  <a16:creationId xmlns:a16="http://schemas.microsoft.com/office/drawing/2014/main" id="{8871362A-9CE9-4A0C-A1AD-0E383794E3D6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7A5438-A55F-42EB-9A0C-06C6B109BB30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4DB396-A36C-4881-829D-C8826B0C1A3A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635835-C6CD-4986-AD8A-D2F70F3621F1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F8BF2CA-90E8-4C26-A3C3-F60033583188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CA4C63-F062-4D6B-B07E-FF55B213C67B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6B17F2-21F3-497D-A588-381A7DAA0EB8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CB83E8-EFE9-4D87-B3C5-76B067DE2B66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317CA5-64F6-4655-8839-DEA17BC5A089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28663-F886-4128-A2AD-0B91DAA83731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74E18AE-2EA9-425B-BB4F-DAF36BEF4FED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7C929-4CE2-47A0-BDB1-31E07DAB7521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9B096EB-03CD-4D1B-B5C2-EBBC7D205796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C71BABB-D2EB-4434-8E51-CEB724A00752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33E9BE-D0FD-4E9E-9BCC-CDFAC00C0EEC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11B345B-3D99-440C-91BF-3A4B26624142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599741-CBD4-465D-BC78-FF1DCAE84DF2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C0A470-C289-46FE-A66D-BFC87B56970E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B53CF5-2F85-4B61-8E3E-1830E9A21A05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CB06BB-BFDE-4EE0-9CCF-2C5C91204DA7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55E2839-3C1F-4173-A986-207F0589D13F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65229E-6B11-4CB7-A5B1-99E421BD2A38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170621-BCAE-4493-80A6-325CBAD35DCB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DA1FE45-1060-46ED-BD40-CB649FFDABA4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C1D0CE-70F8-44BF-8669-DF720D5ABCBC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87C3ECD-BC0B-49DC-BED5-917D08171F13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2B7F66-9C8B-4637-AFA4-5714E10F0A5B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E414F1D-A3C0-4D67-AF11-8DF19EB024D4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D3E3E4-5421-4AEA-95A9-4741B2ECB641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7_21-32-13">
            <a:hlinkClick r:id="" action="ppaction://media"/>
            <a:extLst>
              <a:ext uri="{FF2B5EF4-FFF2-40B4-BE49-F238E27FC236}">
                <a16:creationId xmlns:a16="http://schemas.microsoft.com/office/drawing/2014/main" id="{5597757E-6212-4E91-B607-FDF6D54766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9491" y="3057445"/>
            <a:ext cx="609600" cy="609600"/>
          </a:xfrm>
          <a:prstGeom prst="rect">
            <a:avLst/>
          </a:prstGeom>
        </p:spPr>
      </p:pic>
      <p:pic>
        <p:nvPicPr>
          <p:cNvPr id="3" name="alphasounds-s">
            <a:hlinkClick r:id="" action="ppaction://media"/>
            <a:extLst>
              <a:ext uri="{FF2B5EF4-FFF2-40B4-BE49-F238E27FC236}">
                <a16:creationId xmlns:a16="http://schemas.microsoft.com/office/drawing/2014/main" id="{A1717C60-D848-47F2-9A90-CE57D6D136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71430" y="3080971"/>
            <a:ext cx="609600" cy="609600"/>
          </a:xfrm>
          <a:prstGeom prst="rect">
            <a:avLst/>
          </a:prstGeom>
        </p:spPr>
      </p:pic>
      <p:pic>
        <p:nvPicPr>
          <p:cNvPr id="5" name="ttsMP3.com_VoiceText_2025-1-27_21-38-13">
            <a:hlinkClick r:id="" action="ppaction://media"/>
            <a:extLst>
              <a:ext uri="{FF2B5EF4-FFF2-40B4-BE49-F238E27FC236}">
                <a16:creationId xmlns:a16="http://schemas.microsoft.com/office/drawing/2014/main" id="{24497F5A-3448-4966-995E-CE732D008AC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49589" y="3034976"/>
            <a:ext cx="609600" cy="609600"/>
          </a:xfrm>
          <a:prstGeom prst="rect">
            <a:avLst/>
          </a:prstGeom>
        </p:spPr>
      </p:pic>
      <p:pic>
        <p:nvPicPr>
          <p:cNvPr id="67" name="alphasounds-s">
            <a:hlinkClick r:id="" action="ppaction://media"/>
            <a:extLst>
              <a:ext uri="{FF2B5EF4-FFF2-40B4-BE49-F238E27FC236}">
                <a16:creationId xmlns:a16="http://schemas.microsoft.com/office/drawing/2014/main" id="{D7DBC885-8412-4A94-A3A2-1F7F3E60A04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042848" y="3080971"/>
            <a:ext cx="609600" cy="609600"/>
          </a:xfrm>
          <a:prstGeom prst="rect">
            <a:avLst/>
          </a:prstGeom>
        </p:spPr>
      </p:pic>
      <p:pic>
        <p:nvPicPr>
          <p:cNvPr id="7" name="ttsMP3.com_VoiceText_2025-1-27_21-39-16">
            <a:hlinkClick r:id="" action="ppaction://media"/>
            <a:extLst>
              <a:ext uri="{FF2B5EF4-FFF2-40B4-BE49-F238E27FC236}">
                <a16:creationId xmlns:a16="http://schemas.microsoft.com/office/drawing/2014/main" id="{83D0037F-4908-4C95-8E73-178F7D3776E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75083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0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88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7493388" y="76626"/>
            <a:ext cx="467915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un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ECF103-CB25-478C-ACBB-1C0FB3BAE590}"/>
              </a:ext>
            </a:extLst>
          </p:cNvPr>
          <p:cNvGrpSpPr/>
          <p:nvPr/>
        </p:nvGrpSpPr>
        <p:grpSpPr>
          <a:xfrm>
            <a:off x="-60786" y="28767"/>
            <a:ext cx="8187089" cy="6867318"/>
            <a:chOff x="-1057780" y="-85304"/>
            <a:chExt cx="8187089" cy="6867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99946F-2215-4659-8A93-12CB8F69211D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chemeClr val="accent4">
                <a:lumMod val="20000"/>
                <a:lumOff val="80000"/>
                <a:alpha val="47000"/>
              </a:schemeClr>
            </a:solidFill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C1E3E3D1-4FBD-45B2-BCBD-91DC14D26725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EC9B7F35-6313-4A93-800D-A4DC732A2DE9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9370C2D-56AE-4391-B432-0D0F9CB92B06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6AA1DA18-31F8-45C5-BC6A-02D2A71D006B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8C0AD6F-4516-4D1B-A8D6-FF15183F20DE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D9CE6CF-36C1-406A-9095-378EF08DC334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163A76D-5CDD-4544-A649-D38CA3571C8B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6FD88E65-05ED-4F63-8547-F5F68C472056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6FC01046-59A3-4534-9411-6BFCB3F09A9F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0024599A-FE22-41D0-94E6-4BE3B18D5719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13ED31F-E957-44A6-B732-AFE52CD8919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579E5A84-B9A9-4564-9040-0AF7C3F2FCA5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5497874-06F3-4D41-9B78-363ED2C76FDD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308100">
                <a:schemeClr val="accent4">
                  <a:lumMod val="40000"/>
                  <a:lumOff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ttsMP3.com_VoiceText_2025-1-27_21-41-20">
            <a:hlinkClick r:id="" action="ppaction://media"/>
            <a:extLst>
              <a:ext uri="{FF2B5EF4-FFF2-40B4-BE49-F238E27FC236}">
                <a16:creationId xmlns:a16="http://schemas.microsoft.com/office/drawing/2014/main" id="{27C31024-E6B6-4F85-87EE-ACF00A4C56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909446" y="-190812"/>
            <a:ext cx="79048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pider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FF1175-8FD1-4563-932C-95B53CEB6032}"/>
              </a:ext>
            </a:extLst>
          </p:cNvPr>
          <p:cNvGrpSpPr/>
          <p:nvPr/>
        </p:nvGrpSpPr>
        <p:grpSpPr>
          <a:xfrm>
            <a:off x="264980" y="810353"/>
            <a:ext cx="5831021" cy="5237294"/>
            <a:chOff x="264980" y="810353"/>
            <a:chExt cx="5831021" cy="5237294"/>
          </a:xfrm>
        </p:grpSpPr>
        <p:sp>
          <p:nvSpPr>
            <p:cNvPr id="54" name="Moon 53">
              <a:extLst>
                <a:ext uri="{FF2B5EF4-FFF2-40B4-BE49-F238E27FC236}">
                  <a16:creationId xmlns:a16="http://schemas.microsoft.com/office/drawing/2014/main" id="{458CB061-A19E-4912-9712-2E79D471A797}"/>
                </a:ext>
              </a:extLst>
            </p:cNvPr>
            <p:cNvSpPr/>
            <p:nvPr/>
          </p:nvSpPr>
          <p:spPr>
            <a:xfrm>
              <a:off x="2982860" y="2477879"/>
              <a:ext cx="73216" cy="217813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5580CB1D-695C-4E28-B984-A438E5829D82}"/>
                </a:ext>
              </a:extLst>
            </p:cNvPr>
            <p:cNvSpPr/>
            <p:nvPr/>
          </p:nvSpPr>
          <p:spPr>
            <a:xfrm flipH="1">
              <a:off x="3174668" y="2477879"/>
              <a:ext cx="73216" cy="217813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E0DEF1F-414E-4E87-AE97-FE1F0068CF87}"/>
                </a:ext>
              </a:extLst>
            </p:cNvPr>
            <p:cNvSpPr/>
            <p:nvPr/>
          </p:nvSpPr>
          <p:spPr>
            <a:xfrm flipV="1">
              <a:off x="2893290" y="2563108"/>
              <a:ext cx="476231" cy="321782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423178-ABA8-4C70-86BD-5019237CC03D}"/>
                </a:ext>
              </a:extLst>
            </p:cNvPr>
            <p:cNvGrpSpPr/>
            <p:nvPr/>
          </p:nvGrpSpPr>
          <p:grpSpPr>
            <a:xfrm>
              <a:off x="2290335" y="857183"/>
              <a:ext cx="506653" cy="2135539"/>
              <a:chOff x="7348902" y="643473"/>
              <a:chExt cx="123170" cy="519161"/>
            </a:xfrm>
            <a:solidFill>
              <a:schemeClr val="tx1"/>
            </a:solidFill>
          </p:grpSpPr>
          <p:sp>
            <p:nvSpPr>
              <p:cNvPr id="98" name="Rectangle: Rounded Corners 8">
                <a:extLst>
                  <a:ext uri="{FF2B5EF4-FFF2-40B4-BE49-F238E27FC236}">
                    <a16:creationId xmlns:a16="http://schemas.microsoft.com/office/drawing/2014/main" id="{CEE1DA2B-E44E-490D-8797-D10B3D71BA98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: Rounded Corners 9">
                <a:extLst>
                  <a:ext uri="{FF2B5EF4-FFF2-40B4-BE49-F238E27FC236}">
                    <a16:creationId xmlns:a16="http://schemas.microsoft.com/office/drawing/2014/main" id="{35BB3AD2-0072-48AC-AE3B-D7ECE290528A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: Rounded Corners 10">
                <a:extLst>
                  <a:ext uri="{FF2B5EF4-FFF2-40B4-BE49-F238E27FC236}">
                    <a16:creationId xmlns:a16="http://schemas.microsoft.com/office/drawing/2014/main" id="{1B422C0A-1350-44CD-814F-42A2CDB8F758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7FC6494-B1DD-4A73-B9E5-2D534ED1B2C5}"/>
                </a:ext>
              </a:extLst>
            </p:cNvPr>
            <p:cNvGrpSpPr/>
            <p:nvPr/>
          </p:nvGrpSpPr>
          <p:grpSpPr>
            <a:xfrm flipH="1">
              <a:off x="3501820" y="810353"/>
              <a:ext cx="527639" cy="2139410"/>
              <a:chOff x="7343800" y="642532"/>
              <a:chExt cx="128272" cy="520102"/>
            </a:xfrm>
            <a:solidFill>
              <a:schemeClr val="tx1"/>
            </a:solidFill>
          </p:grpSpPr>
          <p:sp>
            <p:nvSpPr>
              <p:cNvPr id="95" name="Rectangle: Rounded Corners 8">
                <a:extLst>
                  <a:ext uri="{FF2B5EF4-FFF2-40B4-BE49-F238E27FC236}">
                    <a16:creationId xmlns:a16="http://schemas.microsoft.com/office/drawing/2014/main" id="{CBBAE535-A9AD-4041-84D0-CED57D6C695B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Rectangle: Rounded Corners 9">
                <a:extLst>
                  <a:ext uri="{FF2B5EF4-FFF2-40B4-BE49-F238E27FC236}">
                    <a16:creationId xmlns:a16="http://schemas.microsoft.com/office/drawing/2014/main" id="{9DB42D2B-3BE6-4404-B80B-51C58F48B546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: Rounded Corners 10">
                <a:extLst>
                  <a:ext uri="{FF2B5EF4-FFF2-40B4-BE49-F238E27FC236}">
                    <a16:creationId xmlns:a16="http://schemas.microsoft.com/office/drawing/2014/main" id="{9AE184B0-1FA4-4BD8-99CB-463161F13685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EAD6F5-F698-48CC-8AFC-01CB8CBB50BB}"/>
                </a:ext>
              </a:extLst>
            </p:cNvPr>
            <p:cNvGrpSpPr/>
            <p:nvPr/>
          </p:nvGrpSpPr>
          <p:grpSpPr>
            <a:xfrm rot="3537564" flipH="1">
              <a:off x="4259938" y="1758357"/>
              <a:ext cx="512506" cy="2150870"/>
              <a:chOff x="7347479" y="639747"/>
              <a:chExt cx="124593" cy="522888"/>
            </a:xfrm>
            <a:solidFill>
              <a:schemeClr val="tx1"/>
            </a:solidFill>
          </p:grpSpPr>
          <p:sp>
            <p:nvSpPr>
              <p:cNvPr id="92" name="Rectangle: Rounded Corners 8">
                <a:extLst>
                  <a:ext uri="{FF2B5EF4-FFF2-40B4-BE49-F238E27FC236}">
                    <a16:creationId xmlns:a16="http://schemas.microsoft.com/office/drawing/2014/main" id="{3F212B6D-DD4F-4127-BE2C-B11B6C5F29A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: Rounded Corners 9">
                <a:extLst>
                  <a:ext uri="{FF2B5EF4-FFF2-40B4-BE49-F238E27FC236}">
                    <a16:creationId xmlns:a16="http://schemas.microsoft.com/office/drawing/2014/main" id="{1511A8AE-5355-4D8F-9C1D-BC90D6563BC2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: Rounded Corners 10">
                <a:extLst>
                  <a:ext uri="{FF2B5EF4-FFF2-40B4-BE49-F238E27FC236}">
                    <a16:creationId xmlns:a16="http://schemas.microsoft.com/office/drawing/2014/main" id="{EF9FDD86-D379-4A51-ADBB-34F1B9143B1C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6CF990B-7945-4902-B9D5-A5F0542D96A4}"/>
                </a:ext>
              </a:extLst>
            </p:cNvPr>
            <p:cNvGrpSpPr/>
            <p:nvPr/>
          </p:nvGrpSpPr>
          <p:grpSpPr>
            <a:xfrm rot="18016244">
              <a:off x="1527147" y="1812276"/>
              <a:ext cx="532103" cy="2133717"/>
              <a:chOff x="7323882" y="656775"/>
              <a:chExt cx="129357" cy="518718"/>
            </a:xfrm>
            <a:solidFill>
              <a:schemeClr val="tx1"/>
            </a:solidFill>
          </p:grpSpPr>
          <p:sp>
            <p:nvSpPr>
              <p:cNvPr id="89" name="Rectangle: Rounded Corners 8">
                <a:extLst>
                  <a:ext uri="{FF2B5EF4-FFF2-40B4-BE49-F238E27FC236}">
                    <a16:creationId xmlns:a16="http://schemas.microsoft.com/office/drawing/2014/main" id="{26F71DFB-A894-4675-A2CD-D4442E108946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ectangle: Rounded Corners 9">
                <a:extLst>
                  <a:ext uri="{FF2B5EF4-FFF2-40B4-BE49-F238E27FC236}">
                    <a16:creationId xmlns:a16="http://schemas.microsoft.com/office/drawing/2014/main" id="{4C2C898D-1520-4C65-B09E-4B820AE4E933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: Rounded Corners 10">
                <a:extLst>
                  <a:ext uri="{FF2B5EF4-FFF2-40B4-BE49-F238E27FC236}">
                    <a16:creationId xmlns:a16="http://schemas.microsoft.com/office/drawing/2014/main" id="{3C5C23C2-D7B2-4D7C-AE16-7F84D02E05F1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4E260C-5E01-43CF-B848-3FEF4F0E7EF0}"/>
                </a:ext>
              </a:extLst>
            </p:cNvPr>
            <p:cNvGrpSpPr/>
            <p:nvPr/>
          </p:nvGrpSpPr>
          <p:grpSpPr>
            <a:xfrm rot="17231448">
              <a:off x="1351379" y="2355527"/>
              <a:ext cx="511667" cy="2137744"/>
              <a:chOff x="7347683" y="642938"/>
              <a:chExt cx="124389" cy="519697"/>
            </a:xfrm>
            <a:solidFill>
              <a:schemeClr val="tx1"/>
            </a:solidFill>
          </p:grpSpPr>
          <p:sp>
            <p:nvSpPr>
              <p:cNvPr id="86" name="Rectangle: Rounded Corners 8">
                <a:extLst>
                  <a:ext uri="{FF2B5EF4-FFF2-40B4-BE49-F238E27FC236}">
                    <a16:creationId xmlns:a16="http://schemas.microsoft.com/office/drawing/2014/main" id="{EF1C678A-0DB9-439F-80DA-CCFCACD5EB1B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: Rounded Corners 9">
                <a:extLst>
                  <a:ext uri="{FF2B5EF4-FFF2-40B4-BE49-F238E27FC236}">
                    <a16:creationId xmlns:a16="http://schemas.microsoft.com/office/drawing/2014/main" id="{5FC97BE2-6F9E-41FD-A222-1BB032ED0631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: Rounded Corners 10">
                <a:extLst>
                  <a:ext uri="{FF2B5EF4-FFF2-40B4-BE49-F238E27FC236}">
                    <a16:creationId xmlns:a16="http://schemas.microsoft.com/office/drawing/2014/main" id="{20900073-3E7D-4083-9707-066E27417885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71A98A-9A54-4537-AB82-FCAC9F9B2BA3}"/>
                </a:ext>
              </a:extLst>
            </p:cNvPr>
            <p:cNvGrpSpPr/>
            <p:nvPr/>
          </p:nvGrpSpPr>
          <p:grpSpPr>
            <a:xfrm rot="4368552" flipH="1">
              <a:off x="4471030" y="2331252"/>
              <a:ext cx="496234" cy="2141808"/>
              <a:chOff x="7351435" y="641950"/>
              <a:chExt cx="120637" cy="520685"/>
            </a:xfrm>
            <a:solidFill>
              <a:schemeClr val="tx1"/>
            </a:solidFill>
          </p:grpSpPr>
          <p:sp>
            <p:nvSpPr>
              <p:cNvPr id="83" name="Rectangle: Rounded Corners 8">
                <a:extLst>
                  <a:ext uri="{FF2B5EF4-FFF2-40B4-BE49-F238E27FC236}">
                    <a16:creationId xmlns:a16="http://schemas.microsoft.com/office/drawing/2014/main" id="{095F3913-C6C4-473B-B9F6-493192D08222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: Rounded Corners 9">
                <a:extLst>
                  <a:ext uri="{FF2B5EF4-FFF2-40B4-BE49-F238E27FC236}">
                    <a16:creationId xmlns:a16="http://schemas.microsoft.com/office/drawing/2014/main" id="{83B90C87-F21D-4A4D-A782-A97353F75DA8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: Rounded Corners 10">
                <a:extLst>
                  <a:ext uri="{FF2B5EF4-FFF2-40B4-BE49-F238E27FC236}">
                    <a16:creationId xmlns:a16="http://schemas.microsoft.com/office/drawing/2014/main" id="{B67F30EE-C1EA-497A-92FF-3D6336C46CCC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20BCC2-8F94-4F4D-A851-BFA7B192097D}"/>
                </a:ext>
              </a:extLst>
            </p:cNvPr>
            <p:cNvGrpSpPr/>
            <p:nvPr/>
          </p:nvGrpSpPr>
          <p:grpSpPr>
            <a:xfrm rot="18775853" flipH="1" flipV="1">
              <a:off x="4761336" y="4417553"/>
              <a:ext cx="550297" cy="2119032"/>
              <a:chOff x="7338292" y="647487"/>
              <a:chExt cx="133780" cy="515148"/>
            </a:xfrm>
            <a:solidFill>
              <a:schemeClr val="tx1"/>
            </a:solidFill>
          </p:grpSpPr>
          <p:sp>
            <p:nvSpPr>
              <p:cNvPr id="80" name="Rectangle: Rounded Corners 8">
                <a:extLst>
                  <a:ext uri="{FF2B5EF4-FFF2-40B4-BE49-F238E27FC236}">
                    <a16:creationId xmlns:a16="http://schemas.microsoft.com/office/drawing/2014/main" id="{13BDD896-093A-4647-AE42-1955DC87637E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: Rounded Corners 9">
                <a:extLst>
                  <a:ext uri="{FF2B5EF4-FFF2-40B4-BE49-F238E27FC236}">
                    <a16:creationId xmlns:a16="http://schemas.microsoft.com/office/drawing/2014/main" id="{8DDC58E4-55C3-4919-8790-B28F8CC5E0A7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: Rounded Corners 10">
                <a:extLst>
                  <a:ext uri="{FF2B5EF4-FFF2-40B4-BE49-F238E27FC236}">
                    <a16:creationId xmlns:a16="http://schemas.microsoft.com/office/drawing/2014/main" id="{71D58BCC-77BE-477A-ACDF-98568CFA07B5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129CC94-E113-4632-9F6D-C0F91451959F}"/>
                </a:ext>
              </a:extLst>
            </p:cNvPr>
            <p:cNvGrpSpPr/>
            <p:nvPr/>
          </p:nvGrpSpPr>
          <p:grpSpPr>
            <a:xfrm rot="2824147" flipV="1">
              <a:off x="1105551" y="4503204"/>
              <a:ext cx="495966" cy="2142664"/>
              <a:chOff x="7351500" y="641742"/>
              <a:chExt cx="120572" cy="520893"/>
            </a:xfrm>
            <a:solidFill>
              <a:schemeClr val="tx1"/>
            </a:solidFill>
          </p:grpSpPr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213C41F9-722C-489B-B972-426E513D7A5D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: Rounded Corners 9">
                <a:extLst>
                  <a:ext uri="{FF2B5EF4-FFF2-40B4-BE49-F238E27FC236}">
                    <a16:creationId xmlns:a16="http://schemas.microsoft.com/office/drawing/2014/main" id="{0D9BCD9D-2D86-41C8-A9BD-A64A47215C6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Rounded Corners 10">
                <a:extLst>
                  <a:ext uri="{FF2B5EF4-FFF2-40B4-BE49-F238E27FC236}">
                    <a16:creationId xmlns:a16="http://schemas.microsoft.com/office/drawing/2014/main" id="{3AF5F8BC-D010-44D7-A792-FB933167214B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BA4BD3C-092C-417F-A1E3-FFAFA54219D6}"/>
                </a:ext>
              </a:extLst>
            </p:cNvPr>
            <p:cNvGrpSpPr/>
            <p:nvPr/>
          </p:nvGrpSpPr>
          <p:grpSpPr>
            <a:xfrm rot="2824147" flipV="1">
              <a:off x="1088329" y="3714236"/>
              <a:ext cx="495966" cy="2142664"/>
              <a:chOff x="7351500" y="641742"/>
              <a:chExt cx="120572" cy="520893"/>
            </a:xfrm>
            <a:solidFill>
              <a:schemeClr val="tx1"/>
            </a:solidFill>
          </p:grpSpPr>
          <p:sp>
            <p:nvSpPr>
              <p:cNvPr id="74" name="Rectangle: Rounded Corners 8">
                <a:extLst>
                  <a:ext uri="{FF2B5EF4-FFF2-40B4-BE49-F238E27FC236}">
                    <a16:creationId xmlns:a16="http://schemas.microsoft.com/office/drawing/2014/main" id="{F274928A-D3E5-442C-8AE4-E907917D259A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: Rounded Corners 9">
                <a:extLst>
                  <a:ext uri="{FF2B5EF4-FFF2-40B4-BE49-F238E27FC236}">
                    <a16:creationId xmlns:a16="http://schemas.microsoft.com/office/drawing/2014/main" id="{C271971F-9CE0-4294-AD58-7E84124A7895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10">
                <a:extLst>
                  <a:ext uri="{FF2B5EF4-FFF2-40B4-BE49-F238E27FC236}">
                    <a16:creationId xmlns:a16="http://schemas.microsoft.com/office/drawing/2014/main" id="{9C654D12-9275-40AF-8831-E856326BDC42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E01785-D3D4-4DFF-B456-17784F5A75E7}"/>
                </a:ext>
              </a:extLst>
            </p:cNvPr>
            <p:cNvGrpSpPr/>
            <p:nvPr/>
          </p:nvGrpSpPr>
          <p:grpSpPr>
            <a:xfrm rot="18775853" flipH="1" flipV="1">
              <a:off x="4717471" y="3604583"/>
              <a:ext cx="550297" cy="2119032"/>
              <a:chOff x="7338292" y="647487"/>
              <a:chExt cx="133780" cy="515148"/>
            </a:xfrm>
            <a:solidFill>
              <a:schemeClr val="tx1"/>
            </a:solidFill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5F5DF8ED-8041-4613-A911-B6EAD2F7D2B6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: Rounded Corners 9">
                <a:extLst>
                  <a:ext uri="{FF2B5EF4-FFF2-40B4-BE49-F238E27FC236}">
                    <a16:creationId xmlns:a16="http://schemas.microsoft.com/office/drawing/2014/main" id="{9FE2953B-47D6-43CF-8698-18E930CCEEE5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: Rounded Corners 10">
                <a:extLst>
                  <a:ext uri="{FF2B5EF4-FFF2-40B4-BE49-F238E27FC236}">
                    <a16:creationId xmlns:a16="http://schemas.microsoft.com/office/drawing/2014/main" id="{519F6A59-F3DF-41ED-A961-9F84F7BCEF15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BD1CE1-093F-4A84-A2A0-4DB92B013D9E}"/>
                </a:ext>
              </a:extLst>
            </p:cNvPr>
            <p:cNvSpPr/>
            <p:nvPr/>
          </p:nvSpPr>
          <p:spPr>
            <a:xfrm>
              <a:off x="2382872" y="2657636"/>
              <a:ext cx="1522135" cy="185455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76000">
                  <a:schemeClr val="tx1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3DDAA60-049E-4480-B10B-85B38173C793}"/>
                </a:ext>
              </a:extLst>
            </p:cNvPr>
            <p:cNvSpPr/>
            <p:nvPr/>
          </p:nvSpPr>
          <p:spPr>
            <a:xfrm>
              <a:off x="2006283" y="3278889"/>
              <a:ext cx="2292060" cy="2768758"/>
            </a:xfrm>
            <a:prstGeom prst="ellipse">
              <a:avLst/>
            </a:prstGeom>
            <a:gradFill flip="none" rotWithShape="1">
              <a:gsLst>
                <a:gs pos="3000">
                  <a:schemeClr val="bg1">
                    <a:lumMod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C7E192-6298-483B-9471-27CDE0A5A2A1}"/>
                </a:ext>
              </a:extLst>
            </p:cNvPr>
            <p:cNvSpPr/>
            <p:nvPr/>
          </p:nvSpPr>
          <p:spPr>
            <a:xfrm>
              <a:off x="3024833" y="2560310"/>
              <a:ext cx="53534" cy="53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DD86A86-7E25-413D-86B0-904C89F73104}"/>
                </a:ext>
              </a:extLst>
            </p:cNvPr>
            <p:cNvSpPr/>
            <p:nvPr/>
          </p:nvSpPr>
          <p:spPr>
            <a:xfrm>
              <a:off x="3140214" y="2555440"/>
              <a:ext cx="53534" cy="535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27_21-43-23">
            <a:hlinkClick r:id="" action="ppaction://media"/>
            <a:extLst>
              <a:ext uri="{FF2B5EF4-FFF2-40B4-BE49-F238E27FC236}">
                <a16:creationId xmlns:a16="http://schemas.microsoft.com/office/drawing/2014/main" id="{564B5744-B6CA-4D4E-9BF0-8871D71A88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57065" y="2920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953278" y="178870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tar</a:t>
            </a:r>
            <a:endParaRPr kumimoji="0" lang="en-US" sz="15000" b="0" i="0" u="none" strike="noStrike" kern="1200" cap="none" spc="0" normalizeH="0" baseline="0" noProof="0" dirty="0"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26BFB1C-7C47-4945-BB51-D300E6D13BA7}"/>
              </a:ext>
            </a:extLst>
          </p:cNvPr>
          <p:cNvSpPr/>
          <p:nvPr/>
        </p:nvSpPr>
        <p:spPr>
          <a:xfrm>
            <a:off x="728870" y="271635"/>
            <a:ext cx="6119226" cy="6119226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tsMP3.com_VoiceText_2025-1-27_21-55-46">
            <a:hlinkClick r:id="" action="ppaction://media"/>
            <a:extLst>
              <a:ext uri="{FF2B5EF4-FFF2-40B4-BE49-F238E27FC236}">
                <a16:creationId xmlns:a16="http://schemas.microsoft.com/office/drawing/2014/main" id="{A1668B8E-F0DD-46C0-8E3F-91C4AEE0AC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63CCD3-2702-4702-A7B6-6005985EBE12}"/>
              </a:ext>
            </a:extLst>
          </p:cNvPr>
          <p:cNvGrpSpPr/>
          <p:nvPr/>
        </p:nvGrpSpPr>
        <p:grpSpPr>
          <a:xfrm>
            <a:off x="7044513" y="1040902"/>
            <a:ext cx="5170401" cy="4982177"/>
            <a:chOff x="7813139" y="-297568"/>
            <a:chExt cx="5170401" cy="49821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2F8A9F-45E8-4AF7-8415-3987BF8E5FC0}"/>
                </a:ext>
              </a:extLst>
            </p:cNvPr>
            <p:cNvSpPr txBox="1"/>
            <p:nvPr/>
          </p:nvSpPr>
          <p:spPr>
            <a:xfrm>
              <a:off x="7813139" y="-297568"/>
              <a:ext cx="51704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kumimoji="0" 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accoon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71DC39B-8A15-4923-BAC4-BA1A761599C7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FB442610-786A-4B1C-A291-623163300950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6BC7D92D-7A6C-4964-BF7E-60669D2072E5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2CE2B0-A8C6-41BC-97E5-377F6DBADB02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53" name="Rectangle 16">
                  <a:extLst>
                    <a:ext uri="{FF2B5EF4-FFF2-40B4-BE49-F238E27FC236}">
                      <a16:creationId xmlns:a16="http://schemas.microsoft.com/office/drawing/2014/main" id="{C01AFF8F-FDC2-4E79-A106-29E66E1728CE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2">
                  <a:extLst>
                    <a:ext uri="{FF2B5EF4-FFF2-40B4-BE49-F238E27FC236}">
                      <a16:creationId xmlns:a16="http://schemas.microsoft.com/office/drawing/2014/main" id="{B54BE4AE-9B67-40A0-82A2-B01FC7F52357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3">
                  <a:extLst>
                    <a:ext uri="{FF2B5EF4-FFF2-40B4-BE49-F238E27FC236}">
                      <a16:creationId xmlns:a16="http://schemas.microsoft.com/office/drawing/2014/main" id="{3681ACA1-8136-430B-AF49-3A525E46D66F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3">
                  <a:extLst>
                    <a:ext uri="{FF2B5EF4-FFF2-40B4-BE49-F238E27FC236}">
                      <a16:creationId xmlns:a16="http://schemas.microsoft.com/office/drawing/2014/main" id="{14657F04-19C4-4578-92DA-8D485E3F0FC5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11">
                  <a:extLst>
                    <a:ext uri="{FF2B5EF4-FFF2-40B4-BE49-F238E27FC236}">
                      <a16:creationId xmlns:a16="http://schemas.microsoft.com/office/drawing/2014/main" id="{F6308ECD-6AD8-40FA-88A2-D2AE144CA164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11">
                  <a:extLst>
                    <a:ext uri="{FF2B5EF4-FFF2-40B4-BE49-F238E27FC236}">
                      <a16:creationId xmlns:a16="http://schemas.microsoft.com/office/drawing/2014/main" id="{168C782D-639B-4732-A39B-265278B6854F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 8">
                  <a:extLst>
                    <a:ext uri="{FF2B5EF4-FFF2-40B4-BE49-F238E27FC236}">
                      <a16:creationId xmlns:a16="http://schemas.microsoft.com/office/drawing/2014/main" id="{75749DF0-AAC0-412E-BCD6-D7BD824AF66E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8">
                  <a:extLst>
                    <a:ext uri="{FF2B5EF4-FFF2-40B4-BE49-F238E27FC236}">
                      <a16:creationId xmlns:a16="http://schemas.microsoft.com/office/drawing/2014/main" id="{A3AC3701-19C5-43BD-BC91-6C374592E1B8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D4F1400B-763C-4C27-B610-86C455421DE5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D5BABB2B-D0B3-46BD-8806-F74A6D80DC8D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0EC7C669-4BC0-4A8B-820D-428C11792353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1">
                  <a:extLst>
                    <a:ext uri="{FF2B5EF4-FFF2-40B4-BE49-F238E27FC236}">
                      <a16:creationId xmlns:a16="http://schemas.microsoft.com/office/drawing/2014/main" id="{7C8D0006-F67D-473A-B965-0F83891F43C2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02287A7A-30F1-47DD-B4A3-EAF28713C9B8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81927CB7-5169-46AE-AB67-D16C5B19A8AB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10">
                  <a:extLst>
                    <a:ext uri="{FF2B5EF4-FFF2-40B4-BE49-F238E27FC236}">
                      <a16:creationId xmlns:a16="http://schemas.microsoft.com/office/drawing/2014/main" id="{D16E490F-C734-4A60-B73E-A4EE830DB14B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CD8CF0-E34B-48F0-BE02-E4FDC95C91F8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955BA08-12CD-4BC3-AE06-D3A370BA6D3E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C2ACD34-0464-419E-AC57-266F54012B60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D061D1F-10BA-4850-8BBD-AB510CDCE219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17">
                  <a:extLst>
                    <a:ext uri="{FF2B5EF4-FFF2-40B4-BE49-F238E27FC236}">
                      <a16:creationId xmlns:a16="http://schemas.microsoft.com/office/drawing/2014/main" id="{62888BD4-52CF-42A3-BFF0-ED0546424056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17">
                  <a:extLst>
                    <a:ext uri="{FF2B5EF4-FFF2-40B4-BE49-F238E27FC236}">
                      <a16:creationId xmlns:a16="http://schemas.microsoft.com/office/drawing/2014/main" id="{FCE14F54-2440-4AEF-8F50-437CCD8513AA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5">
                  <a:extLst>
                    <a:ext uri="{FF2B5EF4-FFF2-40B4-BE49-F238E27FC236}">
                      <a16:creationId xmlns:a16="http://schemas.microsoft.com/office/drawing/2014/main" id="{4D6DEB66-F9C1-4ADE-91D4-E6915C8561DF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3637925F-7FA9-4E61-932D-6DE93B303F3F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81" name="Rectangle 10">
                    <a:extLst>
                      <a:ext uri="{FF2B5EF4-FFF2-40B4-BE49-F238E27FC236}">
                        <a16:creationId xmlns:a16="http://schemas.microsoft.com/office/drawing/2014/main" id="{42706F5E-149C-424F-AFFC-66C702176403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1A4B9CB3-32DA-48E9-8C97-97DFDF04B709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3BE53D9B-C119-4622-8229-C15F16019A91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7C366A52-4E36-4944-B2E6-F0C99521EDC5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B478B67-C494-4012-9A64-0295A87855D6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4">
                  <a:extLst>
                    <a:ext uri="{FF2B5EF4-FFF2-40B4-BE49-F238E27FC236}">
                      <a16:creationId xmlns:a16="http://schemas.microsoft.com/office/drawing/2014/main" id="{4564AFC2-76E8-4B25-899D-7D4DE69639D0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4">
                  <a:extLst>
                    <a:ext uri="{FF2B5EF4-FFF2-40B4-BE49-F238E27FC236}">
                      <a16:creationId xmlns:a16="http://schemas.microsoft.com/office/drawing/2014/main" id="{567A9723-FCE0-4C84-84DB-44F7BA6FE85A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4697FE-D4B2-4F2D-AF3B-FCC5FFD42AE7}"/>
              </a:ext>
            </a:extLst>
          </p:cNvPr>
          <p:cNvGrpSpPr/>
          <p:nvPr/>
        </p:nvGrpSpPr>
        <p:grpSpPr>
          <a:xfrm>
            <a:off x="1183360" y="1041903"/>
            <a:ext cx="4190263" cy="4925230"/>
            <a:chOff x="1183360" y="1041903"/>
            <a:chExt cx="4190263" cy="492523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D637F-8862-4DE1-ABBB-B4A3FA939E2A}"/>
                </a:ext>
              </a:extLst>
            </p:cNvPr>
            <p:cNvSpPr txBox="1"/>
            <p:nvPr/>
          </p:nvSpPr>
          <p:spPr>
            <a:xfrm>
              <a:off x="1286997" y="1041903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BD07FA1-6A9F-4D87-91B7-92A5F72C0C80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87" name="Moon 86">
                <a:extLst>
                  <a:ext uri="{FF2B5EF4-FFF2-40B4-BE49-F238E27FC236}">
                    <a16:creationId xmlns:a16="http://schemas.microsoft.com/office/drawing/2014/main" id="{A14B5FB7-8ABB-4CE2-AC36-26D46B338BB9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Moon 87">
                <a:extLst>
                  <a:ext uri="{FF2B5EF4-FFF2-40B4-BE49-F238E27FC236}">
                    <a16:creationId xmlns:a16="http://schemas.microsoft.com/office/drawing/2014/main" id="{5502A47E-6770-4221-9884-E382544A07F6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3490E7-0384-4BC2-BC1B-A0FFDA902D3C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2AA6523-E3CB-4376-B3BD-24C7EF0FF3ED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chemeClr val="tx1"/>
              </a:solidFill>
            </p:grpSpPr>
            <p:sp>
              <p:nvSpPr>
                <p:cNvPr id="131" name="Rectangle: Rounded Corners 8">
                  <a:extLst>
                    <a:ext uri="{FF2B5EF4-FFF2-40B4-BE49-F238E27FC236}">
                      <a16:creationId xmlns:a16="http://schemas.microsoft.com/office/drawing/2014/main" id="{F4D93766-E18F-46F2-84A7-8F5BD026628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Rectangle: Rounded Corners 9">
                  <a:extLst>
                    <a:ext uri="{FF2B5EF4-FFF2-40B4-BE49-F238E27FC236}">
                      <a16:creationId xmlns:a16="http://schemas.microsoft.com/office/drawing/2014/main" id="{CECBDC2B-1263-4F8A-9207-82724B6C3053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Rectangle: Rounded Corners 10">
                  <a:extLst>
                    <a:ext uri="{FF2B5EF4-FFF2-40B4-BE49-F238E27FC236}">
                      <a16:creationId xmlns:a16="http://schemas.microsoft.com/office/drawing/2014/main" id="{7C02E3B3-F856-450B-828C-B3CB0A9F32BF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1268021-C472-493C-BE9A-CE02E1B6075D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chemeClr val="tx1"/>
              </a:solidFill>
            </p:grpSpPr>
            <p:sp>
              <p:nvSpPr>
                <p:cNvPr id="128" name="Rectangle: Rounded Corners 8">
                  <a:extLst>
                    <a:ext uri="{FF2B5EF4-FFF2-40B4-BE49-F238E27FC236}">
                      <a16:creationId xmlns:a16="http://schemas.microsoft.com/office/drawing/2014/main" id="{21967027-0914-41C7-BE7A-C661D986A0D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Rectangle: Rounded Corners 9">
                  <a:extLst>
                    <a:ext uri="{FF2B5EF4-FFF2-40B4-BE49-F238E27FC236}">
                      <a16:creationId xmlns:a16="http://schemas.microsoft.com/office/drawing/2014/main" id="{77B41ABD-1362-4445-A736-D3FC5B7BE65C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Rectangle: Rounded Corners 10">
                  <a:extLst>
                    <a:ext uri="{FF2B5EF4-FFF2-40B4-BE49-F238E27FC236}">
                      <a16:creationId xmlns:a16="http://schemas.microsoft.com/office/drawing/2014/main" id="{842CE186-A0AE-4753-92B3-6D33104A488F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C37DD00-511C-429A-84F4-3AE0C41B93D4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chemeClr val="tx1"/>
              </a:solidFill>
            </p:grpSpPr>
            <p:sp>
              <p:nvSpPr>
                <p:cNvPr id="125" name="Rectangle: Rounded Corners 8">
                  <a:extLst>
                    <a:ext uri="{FF2B5EF4-FFF2-40B4-BE49-F238E27FC236}">
                      <a16:creationId xmlns:a16="http://schemas.microsoft.com/office/drawing/2014/main" id="{FDCAA682-E1D0-41CB-8C70-D503DE86A424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Rectangle: Rounded Corners 9">
                  <a:extLst>
                    <a:ext uri="{FF2B5EF4-FFF2-40B4-BE49-F238E27FC236}">
                      <a16:creationId xmlns:a16="http://schemas.microsoft.com/office/drawing/2014/main" id="{1C190E4C-CDF7-453C-9C66-B2518AD159A5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Rectangle: Rounded Corners 10">
                  <a:extLst>
                    <a:ext uri="{FF2B5EF4-FFF2-40B4-BE49-F238E27FC236}">
                      <a16:creationId xmlns:a16="http://schemas.microsoft.com/office/drawing/2014/main" id="{5FEBE8D9-6AED-4A57-9A1F-4E91F3CB74C6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C3CC9DE-5D9E-4A0C-8DA1-EBED8A94000C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chemeClr val="tx1"/>
              </a:solidFill>
            </p:grpSpPr>
            <p:sp>
              <p:nvSpPr>
                <p:cNvPr id="122" name="Rectangle: Rounded Corners 8">
                  <a:extLst>
                    <a:ext uri="{FF2B5EF4-FFF2-40B4-BE49-F238E27FC236}">
                      <a16:creationId xmlns:a16="http://schemas.microsoft.com/office/drawing/2014/main" id="{7BD085FE-E392-4828-83EE-D2F66C84D0D9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Rectangle: Rounded Corners 9">
                  <a:extLst>
                    <a:ext uri="{FF2B5EF4-FFF2-40B4-BE49-F238E27FC236}">
                      <a16:creationId xmlns:a16="http://schemas.microsoft.com/office/drawing/2014/main" id="{1C59D9FE-29F3-4F25-97E8-E2758B5DF42A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Rectangle: Rounded Corners 10">
                  <a:extLst>
                    <a:ext uri="{FF2B5EF4-FFF2-40B4-BE49-F238E27FC236}">
                      <a16:creationId xmlns:a16="http://schemas.microsoft.com/office/drawing/2014/main" id="{E6E669CB-AAFE-42AC-9DE2-C87EA092F4CF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591040-2DCC-4ED4-993E-B27E7CFBDCEF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chemeClr val="tx1"/>
              </a:solidFill>
            </p:grpSpPr>
            <p:sp>
              <p:nvSpPr>
                <p:cNvPr id="119" name="Rectangle: Rounded Corners 8">
                  <a:extLst>
                    <a:ext uri="{FF2B5EF4-FFF2-40B4-BE49-F238E27FC236}">
                      <a16:creationId xmlns:a16="http://schemas.microsoft.com/office/drawing/2014/main" id="{259ACC70-26DD-474A-BED0-44013A49A4E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Rectangle: Rounded Corners 9">
                  <a:extLst>
                    <a:ext uri="{FF2B5EF4-FFF2-40B4-BE49-F238E27FC236}">
                      <a16:creationId xmlns:a16="http://schemas.microsoft.com/office/drawing/2014/main" id="{D9C1CF04-DA8C-4C83-93A8-DD77F0253A42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Rectangle: Rounded Corners 10">
                  <a:extLst>
                    <a:ext uri="{FF2B5EF4-FFF2-40B4-BE49-F238E27FC236}">
                      <a16:creationId xmlns:a16="http://schemas.microsoft.com/office/drawing/2014/main" id="{F09DE337-8B18-440B-8629-0834CAD535EC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75B081C-EE55-4F01-8FD0-4B6D3E842F2A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chemeClr val="tx1"/>
              </a:solidFill>
            </p:grpSpPr>
            <p:sp>
              <p:nvSpPr>
                <p:cNvPr id="116" name="Rectangle: Rounded Corners 8">
                  <a:extLst>
                    <a:ext uri="{FF2B5EF4-FFF2-40B4-BE49-F238E27FC236}">
                      <a16:creationId xmlns:a16="http://schemas.microsoft.com/office/drawing/2014/main" id="{89BCDEBF-25F0-4A8C-982C-1F1E2F2330D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Rectangle: Rounded Corners 9">
                  <a:extLst>
                    <a:ext uri="{FF2B5EF4-FFF2-40B4-BE49-F238E27FC236}">
                      <a16:creationId xmlns:a16="http://schemas.microsoft.com/office/drawing/2014/main" id="{8D8A1D19-561A-4C7D-891E-FC4D1306BD27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Rectangle: Rounded Corners 10">
                  <a:extLst>
                    <a:ext uri="{FF2B5EF4-FFF2-40B4-BE49-F238E27FC236}">
                      <a16:creationId xmlns:a16="http://schemas.microsoft.com/office/drawing/2014/main" id="{07B3320E-55F5-4EEE-B10D-16F4A7F811D3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6956267-C319-43F3-9575-61AEF5D7B5AA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13" name="Rectangle: Rounded Corners 8">
                  <a:extLst>
                    <a:ext uri="{FF2B5EF4-FFF2-40B4-BE49-F238E27FC236}">
                      <a16:creationId xmlns:a16="http://schemas.microsoft.com/office/drawing/2014/main" id="{2615414A-2DD1-478A-B0E2-A7CF070384C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Rectangle: Rounded Corners 9">
                  <a:extLst>
                    <a:ext uri="{FF2B5EF4-FFF2-40B4-BE49-F238E27FC236}">
                      <a16:creationId xmlns:a16="http://schemas.microsoft.com/office/drawing/2014/main" id="{60C10804-CC74-4B5B-A504-6088195F9EDC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Rectangle: Rounded Corners 10">
                  <a:extLst>
                    <a:ext uri="{FF2B5EF4-FFF2-40B4-BE49-F238E27FC236}">
                      <a16:creationId xmlns:a16="http://schemas.microsoft.com/office/drawing/2014/main" id="{7E9AC07E-4271-4AAD-8D53-EB925450F3E3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4009E07-04EA-43C3-AACD-6E47CD2CF0F2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10" name="Rectangle: Rounded Corners 8">
                  <a:extLst>
                    <a:ext uri="{FF2B5EF4-FFF2-40B4-BE49-F238E27FC236}">
                      <a16:creationId xmlns:a16="http://schemas.microsoft.com/office/drawing/2014/main" id="{F4610355-3036-4D5E-9C83-95803EE054A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Rectangle: Rounded Corners 9">
                  <a:extLst>
                    <a:ext uri="{FF2B5EF4-FFF2-40B4-BE49-F238E27FC236}">
                      <a16:creationId xmlns:a16="http://schemas.microsoft.com/office/drawing/2014/main" id="{BDB2E053-E0BF-4183-86FA-C810A99C7C88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Rectangle: Rounded Corners 10">
                  <a:extLst>
                    <a:ext uri="{FF2B5EF4-FFF2-40B4-BE49-F238E27FC236}">
                      <a16:creationId xmlns:a16="http://schemas.microsoft.com/office/drawing/2014/main" id="{B6013ACF-5ED3-4645-B714-63FE78A36E29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84622FF-03C2-4E08-94E3-310002259582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07" name="Rectangle: Rounded Corners 8">
                  <a:extLst>
                    <a:ext uri="{FF2B5EF4-FFF2-40B4-BE49-F238E27FC236}">
                      <a16:creationId xmlns:a16="http://schemas.microsoft.com/office/drawing/2014/main" id="{815E79E2-0C78-42E1-8005-DFA9CA99AE4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Rectangle: Rounded Corners 9">
                  <a:extLst>
                    <a:ext uri="{FF2B5EF4-FFF2-40B4-BE49-F238E27FC236}">
                      <a16:creationId xmlns:a16="http://schemas.microsoft.com/office/drawing/2014/main" id="{DE23DD03-AFF3-4948-889C-69CC01BD7DB6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Rectangle: Rounded Corners 10">
                  <a:extLst>
                    <a:ext uri="{FF2B5EF4-FFF2-40B4-BE49-F238E27FC236}">
                      <a16:creationId xmlns:a16="http://schemas.microsoft.com/office/drawing/2014/main" id="{D603437B-5EF5-4DF3-B638-F4E844239DFD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0E79824-540A-4E2C-9FE1-4997405F7884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04" name="Rectangle: Rounded Corners 8">
                  <a:extLst>
                    <a:ext uri="{FF2B5EF4-FFF2-40B4-BE49-F238E27FC236}">
                      <a16:creationId xmlns:a16="http://schemas.microsoft.com/office/drawing/2014/main" id="{688DFF15-5CAE-4388-AB09-97EA0CCDC8E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Rectangle: Rounded Corners 9">
                  <a:extLst>
                    <a:ext uri="{FF2B5EF4-FFF2-40B4-BE49-F238E27FC236}">
                      <a16:creationId xmlns:a16="http://schemas.microsoft.com/office/drawing/2014/main" id="{36AC053F-6A06-4767-B0D5-98D527C408CB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Rectangle: Rounded Corners 10">
                  <a:extLst>
                    <a:ext uri="{FF2B5EF4-FFF2-40B4-BE49-F238E27FC236}">
                      <a16:creationId xmlns:a16="http://schemas.microsoft.com/office/drawing/2014/main" id="{9D06765A-9D22-45ED-A19D-3FC4DDBBF938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25ED8AD-6EE4-49F9-ACDB-E6AFA0A9FD53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F4D46-574E-4464-ACFC-255E0230307C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377BAEA-62A5-48B8-A791-961FBAC2DACA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07A3C41-B0E5-4169-B18E-68435B1E49C4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1-27_21-58-44">
            <a:hlinkClick r:id="" action="ppaction://media"/>
            <a:extLst>
              <a:ext uri="{FF2B5EF4-FFF2-40B4-BE49-F238E27FC236}">
                <a16:creationId xmlns:a16="http://schemas.microsoft.com/office/drawing/2014/main" id="{B0402D70-C2C7-4FB2-9996-DDA50B2AC5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1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S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1EC965-5492-462E-BC90-695B12C7521D}"/>
              </a:ext>
            </a:extLst>
          </p:cNvPr>
          <p:cNvGrpSpPr/>
          <p:nvPr/>
        </p:nvGrpSpPr>
        <p:grpSpPr>
          <a:xfrm>
            <a:off x="7450151" y="342051"/>
            <a:ext cx="4989262" cy="5576068"/>
            <a:chOff x="1183360" y="1039689"/>
            <a:chExt cx="4408896" cy="49274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9BC69D-2311-4A45-B0A1-BCFDD6CFBF23}"/>
                </a:ext>
              </a:extLst>
            </p:cNvPr>
            <p:cNvSpPr txBox="1"/>
            <p:nvPr/>
          </p:nvSpPr>
          <p:spPr>
            <a:xfrm>
              <a:off x="1505630" y="1039689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3E3253-930E-4C79-BF7B-FAA6D6EC0DC1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0" name="Moon 9">
                <a:extLst>
                  <a:ext uri="{FF2B5EF4-FFF2-40B4-BE49-F238E27FC236}">
                    <a16:creationId xmlns:a16="http://schemas.microsoft.com/office/drawing/2014/main" id="{10B8DC3C-5141-4C04-BF46-CBBCAF027E92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oon 10">
                <a:extLst>
                  <a:ext uri="{FF2B5EF4-FFF2-40B4-BE49-F238E27FC236}">
                    <a16:creationId xmlns:a16="http://schemas.microsoft.com/office/drawing/2014/main" id="{CEC06ED7-2992-4F25-AC91-B50FEA60769E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99E18D8-FB69-49BD-9280-73FE117077F3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7C0A220-7CA6-4D56-81FC-A2C43CBB2D1D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chemeClr val="tx1"/>
              </a:solidFill>
            </p:grpSpPr>
            <p:sp>
              <p:nvSpPr>
                <p:cNvPr id="55" name="Rectangle: Rounded Corners 8">
                  <a:extLst>
                    <a:ext uri="{FF2B5EF4-FFF2-40B4-BE49-F238E27FC236}">
                      <a16:creationId xmlns:a16="http://schemas.microsoft.com/office/drawing/2014/main" id="{7D1E8D38-B2DC-48CD-9B34-847FFF1795BC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Rectangle: Rounded Corners 9">
                  <a:extLst>
                    <a:ext uri="{FF2B5EF4-FFF2-40B4-BE49-F238E27FC236}">
                      <a16:creationId xmlns:a16="http://schemas.microsoft.com/office/drawing/2014/main" id="{77E0E9D6-B457-4726-BEFF-B64DC2B3A6F8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: Rounded Corners 10">
                  <a:extLst>
                    <a:ext uri="{FF2B5EF4-FFF2-40B4-BE49-F238E27FC236}">
                      <a16:creationId xmlns:a16="http://schemas.microsoft.com/office/drawing/2014/main" id="{287E320B-CE11-4BB9-9647-34E04DC72FE0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8B2F857-79B7-4073-9ABC-5744D588B608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chemeClr val="tx1"/>
              </a:solidFill>
            </p:grpSpPr>
            <p:sp>
              <p:nvSpPr>
                <p:cNvPr id="52" name="Rectangle: Rounded Corners 8">
                  <a:extLst>
                    <a:ext uri="{FF2B5EF4-FFF2-40B4-BE49-F238E27FC236}">
                      <a16:creationId xmlns:a16="http://schemas.microsoft.com/office/drawing/2014/main" id="{B63F23BE-1DD4-4CA5-8C49-E3C61FA19EE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Rectangle: Rounded Corners 9">
                  <a:extLst>
                    <a:ext uri="{FF2B5EF4-FFF2-40B4-BE49-F238E27FC236}">
                      <a16:creationId xmlns:a16="http://schemas.microsoft.com/office/drawing/2014/main" id="{CB941D0D-7303-4C31-A397-F2CBDC1A2674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Rectangle: Rounded Corners 10">
                  <a:extLst>
                    <a:ext uri="{FF2B5EF4-FFF2-40B4-BE49-F238E27FC236}">
                      <a16:creationId xmlns:a16="http://schemas.microsoft.com/office/drawing/2014/main" id="{03A9386C-2785-4133-8C6F-2F725B3207AD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AD65325-CFC3-4980-9F97-86BA2D0F52AF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chemeClr val="tx1"/>
              </a:solidFill>
            </p:grpSpPr>
            <p:sp>
              <p:nvSpPr>
                <p:cNvPr id="49" name="Rectangle: Rounded Corners 8">
                  <a:extLst>
                    <a:ext uri="{FF2B5EF4-FFF2-40B4-BE49-F238E27FC236}">
                      <a16:creationId xmlns:a16="http://schemas.microsoft.com/office/drawing/2014/main" id="{4735A98F-0159-4614-84DB-E4617B844D4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Rectangle: Rounded Corners 9">
                  <a:extLst>
                    <a:ext uri="{FF2B5EF4-FFF2-40B4-BE49-F238E27FC236}">
                      <a16:creationId xmlns:a16="http://schemas.microsoft.com/office/drawing/2014/main" id="{9B8EFABB-285C-4105-B34D-D67DD5A823E2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Rectangle: Rounded Corners 10">
                  <a:extLst>
                    <a:ext uri="{FF2B5EF4-FFF2-40B4-BE49-F238E27FC236}">
                      <a16:creationId xmlns:a16="http://schemas.microsoft.com/office/drawing/2014/main" id="{8DC6A7DA-50BB-427F-8E86-806D6784BBB8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52301A-5DDD-4F83-A98B-3B3F30F68184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chemeClr val="tx1"/>
              </a:solidFill>
            </p:grpSpPr>
            <p:sp>
              <p:nvSpPr>
                <p:cNvPr id="46" name="Rectangle: Rounded Corners 8">
                  <a:extLst>
                    <a:ext uri="{FF2B5EF4-FFF2-40B4-BE49-F238E27FC236}">
                      <a16:creationId xmlns:a16="http://schemas.microsoft.com/office/drawing/2014/main" id="{2C273E14-27DA-47AD-9F80-BD602F9596C2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351CAD74-90AF-4775-9079-F06CB3343D44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Rectangle: Rounded Corners 10">
                  <a:extLst>
                    <a:ext uri="{FF2B5EF4-FFF2-40B4-BE49-F238E27FC236}">
                      <a16:creationId xmlns:a16="http://schemas.microsoft.com/office/drawing/2014/main" id="{DB43401E-9B47-45F8-90DE-38D5C0F0F569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CFE3D03-73A4-4921-A9AA-2DE09E4D6C00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chemeClr val="tx1"/>
              </a:solidFill>
            </p:grpSpPr>
            <p:sp>
              <p:nvSpPr>
                <p:cNvPr id="43" name="Rectangle: Rounded Corners 8">
                  <a:extLst>
                    <a:ext uri="{FF2B5EF4-FFF2-40B4-BE49-F238E27FC236}">
                      <a16:creationId xmlns:a16="http://schemas.microsoft.com/office/drawing/2014/main" id="{9EC01E01-B46F-48E0-8DC7-C569E04B6B5E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: Rounded Corners 9">
                  <a:extLst>
                    <a:ext uri="{FF2B5EF4-FFF2-40B4-BE49-F238E27FC236}">
                      <a16:creationId xmlns:a16="http://schemas.microsoft.com/office/drawing/2014/main" id="{6E32C2CD-A9E8-4FFF-82AB-92B854ADE401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Rectangle: Rounded Corners 10">
                  <a:extLst>
                    <a:ext uri="{FF2B5EF4-FFF2-40B4-BE49-F238E27FC236}">
                      <a16:creationId xmlns:a16="http://schemas.microsoft.com/office/drawing/2014/main" id="{E0AF1708-555A-4E2C-8A9E-3B0E54D0A9DD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7218999-324B-459E-85CB-37440D6CE354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chemeClr val="tx1"/>
              </a:solidFill>
            </p:grpSpPr>
            <p:sp>
              <p:nvSpPr>
                <p:cNvPr id="40" name="Rectangle: Rounded Corners 8">
                  <a:extLst>
                    <a:ext uri="{FF2B5EF4-FFF2-40B4-BE49-F238E27FC236}">
                      <a16:creationId xmlns:a16="http://schemas.microsoft.com/office/drawing/2014/main" id="{BBA69EB5-2115-4543-8B01-5295877B07F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: Rounded Corners 9">
                  <a:extLst>
                    <a:ext uri="{FF2B5EF4-FFF2-40B4-BE49-F238E27FC236}">
                      <a16:creationId xmlns:a16="http://schemas.microsoft.com/office/drawing/2014/main" id="{4449FA8D-CEBC-4EF5-AE7B-CCE4B9B6EB40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: Rounded Corners 10">
                  <a:extLst>
                    <a:ext uri="{FF2B5EF4-FFF2-40B4-BE49-F238E27FC236}">
                      <a16:creationId xmlns:a16="http://schemas.microsoft.com/office/drawing/2014/main" id="{367AD57B-3EF5-4928-9627-0CE56C5A38E5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988B505-412D-40BD-A984-C04540BF497B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36" name="Rectangle: Rounded Corners 8">
                  <a:extLst>
                    <a:ext uri="{FF2B5EF4-FFF2-40B4-BE49-F238E27FC236}">
                      <a16:creationId xmlns:a16="http://schemas.microsoft.com/office/drawing/2014/main" id="{62D9E8A6-77E0-42B5-9707-8F6D1E5ACC84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25421EF8-497C-43EE-8C8D-7528B3A4980F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Rectangle: Rounded Corners 10">
                  <a:extLst>
                    <a:ext uri="{FF2B5EF4-FFF2-40B4-BE49-F238E27FC236}">
                      <a16:creationId xmlns:a16="http://schemas.microsoft.com/office/drawing/2014/main" id="{64101B2A-DA80-4A3E-A3A2-CFAD87202956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123873-9427-48C3-88A5-455B7811D484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33" name="Rectangle: Rounded Corners 8">
                  <a:extLst>
                    <a:ext uri="{FF2B5EF4-FFF2-40B4-BE49-F238E27FC236}">
                      <a16:creationId xmlns:a16="http://schemas.microsoft.com/office/drawing/2014/main" id="{643D74EE-93EC-4EA0-92B7-752342B5035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Rectangle: Rounded Corners 9">
                  <a:extLst>
                    <a:ext uri="{FF2B5EF4-FFF2-40B4-BE49-F238E27FC236}">
                      <a16:creationId xmlns:a16="http://schemas.microsoft.com/office/drawing/2014/main" id="{0FCDF5D6-A15A-4EB0-82DC-5F442140A8C0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Rectangle: Rounded Corners 10">
                  <a:extLst>
                    <a:ext uri="{FF2B5EF4-FFF2-40B4-BE49-F238E27FC236}">
                      <a16:creationId xmlns:a16="http://schemas.microsoft.com/office/drawing/2014/main" id="{51B24C18-9C13-4F4A-9DE9-20E03E367E75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832794-8748-45B1-8AA7-AB725FF151FB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30" name="Rectangle: Rounded Corners 8">
                  <a:extLst>
                    <a:ext uri="{FF2B5EF4-FFF2-40B4-BE49-F238E27FC236}">
                      <a16:creationId xmlns:a16="http://schemas.microsoft.com/office/drawing/2014/main" id="{5A903759-6A6F-465F-B536-10B2748EED8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Rectangle: Rounded Corners 9">
                  <a:extLst>
                    <a:ext uri="{FF2B5EF4-FFF2-40B4-BE49-F238E27FC236}">
                      <a16:creationId xmlns:a16="http://schemas.microsoft.com/office/drawing/2014/main" id="{CF7AF1D3-336C-49B0-897C-7C80B26866C5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Rectangle: Rounded Corners 10">
                  <a:extLst>
                    <a:ext uri="{FF2B5EF4-FFF2-40B4-BE49-F238E27FC236}">
                      <a16:creationId xmlns:a16="http://schemas.microsoft.com/office/drawing/2014/main" id="{D6B5BF18-1E31-49B2-ADDA-919B324AC50B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A5ABAFF-E1C3-4908-B413-EDC6C0CDB077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27" name="Rectangle: Rounded Corners 8">
                  <a:extLst>
                    <a:ext uri="{FF2B5EF4-FFF2-40B4-BE49-F238E27FC236}">
                      <a16:creationId xmlns:a16="http://schemas.microsoft.com/office/drawing/2014/main" id="{0F685C90-11D5-44CD-ADBF-66774664940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Rectangle: Rounded Corners 9">
                  <a:extLst>
                    <a:ext uri="{FF2B5EF4-FFF2-40B4-BE49-F238E27FC236}">
                      <a16:creationId xmlns:a16="http://schemas.microsoft.com/office/drawing/2014/main" id="{3EA8E574-0AD3-4C34-ACFA-100D934B248C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Rectangle: Rounded Corners 10">
                  <a:extLst>
                    <a:ext uri="{FF2B5EF4-FFF2-40B4-BE49-F238E27FC236}">
                      <a16:creationId xmlns:a16="http://schemas.microsoft.com/office/drawing/2014/main" id="{9A2B1D57-E446-484B-8E95-DE86C1AA7928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41EDACE-D2A4-4A80-9EBF-5F2E4105FC09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7631376-BAE9-4393-A556-8F027BDF89BC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7FECB5-8ABB-4BE7-A197-8D2C035D2EF3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6200CD1-376F-4041-BEBA-3342E0A036B2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27_21-59-52">
            <a:hlinkClick r:id="" action="ppaction://media"/>
            <a:extLst>
              <a:ext uri="{FF2B5EF4-FFF2-40B4-BE49-F238E27FC236}">
                <a16:creationId xmlns:a16="http://schemas.microsoft.com/office/drawing/2014/main" id="{ADDC0113-4608-4AB8-A4FC-3DF8633D45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7E0D50-4299-4AB2-BEF0-FD24E1FE0D4C}"/>
              </a:ext>
            </a:extLst>
          </p:cNvPr>
          <p:cNvGrpSpPr/>
          <p:nvPr/>
        </p:nvGrpSpPr>
        <p:grpSpPr>
          <a:xfrm>
            <a:off x="504320" y="-34986"/>
            <a:ext cx="3441713" cy="4235784"/>
            <a:chOff x="504320" y="-34986"/>
            <a:chExt cx="3441713" cy="423578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3992CC-1FB0-490C-8DFF-758749C1A211}"/>
                </a:ext>
              </a:extLst>
            </p:cNvPr>
            <p:cNvSpPr txBox="1"/>
            <p:nvPr/>
          </p:nvSpPr>
          <p:spPr>
            <a:xfrm>
              <a:off x="942170" y="-34986"/>
              <a:ext cx="232003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9FEF522-A03C-4B8D-810A-D3D3BDA8F59B}"/>
                </a:ext>
              </a:extLst>
            </p:cNvPr>
            <p:cNvGrpSpPr/>
            <p:nvPr/>
          </p:nvGrpSpPr>
          <p:grpSpPr>
            <a:xfrm>
              <a:off x="504320" y="1285791"/>
              <a:ext cx="3441713" cy="2915007"/>
              <a:chOff x="-1057780" y="-152156"/>
              <a:chExt cx="8187089" cy="693417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4922C5B-1B1B-4D77-A25F-CC7CD3E52DBF}"/>
                  </a:ext>
                </a:extLst>
              </p:cNvPr>
              <p:cNvGrpSpPr/>
              <p:nvPr/>
            </p:nvGrpSpPr>
            <p:grpSpPr>
              <a:xfrm>
                <a:off x="-1057780" y="-152156"/>
                <a:ext cx="8187089" cy="6934170"/>
                <a:chOff x="-1057780" y="-152156"/>
                <a:chExt cx="8187089" cy="6934170"/>
              </a:xfrm>
              <a:solidFill>
                <a:schemeClr val="accent4">
                  <a:lumMod val="20000"/>
                  <a:lumOff val="80000"/>
                  <a:alpha val="47000"/>
                </a:schemeClr>
              </a:solidFill>
            </p:grpSpPr>
            <p:sp>
              <p:nvSpPr>
                <p:cNvPr id="136" name="Isosceles Triangle 135">
                  <a:extLst>
                    <a:ext uri="{FF2B5EF4-FFF2-40B4-BE49-F238E27FC236}">
                      <a16:creationId xmlns:a16="http://schemas.microsoft.com/office/drawing/2014/main" id="{9E7F9320-6CA7-489C-A312-6CE0AD21E48B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Isosceles Triangle 136">
                  <a:extLst>
                    <a:ext uri="{FF2B5EF4-FFF2-40B4-BE49-F238E27FC236}">
                      <a16:creationId xmlns:a16="http://schemas.microsoft.com/office/drawing/2014/main" id="{78167DBE-6B9B-4067-AF66-CB849E61A481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C26FD27C-D49C-4A4F-AC13-EA6749F58891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253F8573-BC84-4B0C-89A3-30DA6B1206CC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Isosceles Triangle 139">
                  <a:extLst>
                    <a:ext uri="{FF2B5EF4-FFF2-40B4-BE49-F238E27FC236}">
                      <a16:creationId xmlns:a16="http://schemas.microsoft.com/office/drawing/2014/main" id="{DECCC7B9-62ED-4FE8-B343-6A67AEE9CCA3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Isosceles Triangle 140">
                  <a:extLst>
                    <a:ext uri="{FF2B5EF4-FFF2-40B4-BE49-F238E27FC236}">
                      <a16:creationId xmlns:a16="http://schemas.microsoft.com/office/drawing/2014/main" id="{3330A8E7-94EF-4993-803B-C137705895A5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Isosceles Triangle 141">
                  <a:extLst>
                    <a:ext uri="{FF2B5EF4-FFF2-40B4-BE49-F238E27FC236}">
                      <a16:creationId xmlns:a16="http://schemas.microsoft.com/office/drawing/2014/main" id="{68F1F444-24B1-4D20-A938-6C5A7ED65B83}"/>
                    </a:ext>
                  </a:extLst>
                </p:cNvPr>
                <p:cNvSpPr/>
                <p:nvPr/>
              </p:nvSpPr>
              <p:spPr>
                <a:xfrm rot="2206634" flipH="1">
                  <a:off x="2205048" y="-152156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28BAFBAC-6F00-47C5-9C74-23F733A8A784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Isosceles Triangle 143">
                  <a:extLst>
                    <a:ext uri="{FF2B5EF4-FFF2-40B4-BE49-F238E27FC236}">
                      <a16:creationId xmlns:a16="http://schemas.microsoft.com/office/drawing/2014/main" id="{0E95EF8A-5CCA-493B-A0BC-EB7AC8DA123E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Isosceles Triangle 144">
                  <a:extLst>
                    <a:ext uri="{FF2B5EF4-FFF2-40B4-BE49-F238E27FC236}">
                      <a16:creationId xmlns:a16="http://schemas.microsoft.com/office/drawing/2014/main" id="{5478BCE2-25DB-4B41-B5D2-DC5062EC0DD7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Isosceles Triangle 145">
                  <a:extLst>
                    <a:ext uri="{FF2B5EF4-FFF2-40B4-BE49-F238E27FC236}">
                      <a16:creationId xmlns:a16="http://schemas.microsoft.com/office/drawing/2014/main" id="{C934C54E-5861-4FB4-9E8B-AB50E22BA851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DD99BF2F-0063-4763-8B48-5EAED73E8E6C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03C96F6-4EC9-4405-B0A8-7F80D0B5C303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308100">
                  <a:schemeClr val="accent4">
                    <a:lumMod val="40000"/>
                    <a:lumOff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BCAA8DA-E3B1-4373-AF8F-5F55EC19F697}"/>
              </a:ext>
            </a:extLst>
          </p:cNvPr>
          <p:cNvGrpSpPr/>
          <p:nvPr/>
        </p:nvGrpSpPr>
        <p:grpSpPr>
          <a:xfrm>
            <a:off x="4479010" y="1486892"/>
            <a:ext cx="4190263" cy="4925230"/>
            <a:chOff x="1183360" y="1041903"/>
            <a:chExt cx="4190263" cy="49252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BAD46D-C044-460D-9DC8-103AD4A4490C}"/>
                </a:ext>
              </a:extLst>
            </p:cNvPr>
            <p:cNvSpPr txBox="1"/>
            <p:nvPr/>
          </p:nvSpPr>
          <p:spPr>
            <a:xfrm>
              <a:off x="1286997" y="1041903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57F4214-DBF0-496A-B439-C0919518D80A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51" name="Moon 150">
                <a:extLst>
                  <a:ext uri="{FF2B5EF4-FFF2-40B4-BE49-F238E27FC236}">
                    <a16:creationId xmlns:a16="http://schemas.microsoft.com/office/drawing/2014/main" id="{4492640B-75D2-4B65-8EEE-262126F74F7C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Moon 151">
                <a:extLst>
                  <a:ext uri="{FF2B5EF4-FFF2-40B4-BE49-F238E27FC236}">
                    <a16:creationId xmlns:a16="http://schemas.microsoft.com/office/drawing/2014/main" id="{BC49D7C7-F195-4EDC-8CE7-9119F0A4A3B6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5F7B04F-2637-4D9B-BE52-E96A354152E4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A8B6E23-F69B-4487-98D6-4DC10B080CD0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chemeClr val="tx1"/>
              </a:solidFill>
            </p:grpSpPr>
            <p:sp>
              <p:nvSpPr>
                <p:cNvPr id="198" name="Rectangle: Rounded Corners 8">
                  <a:extLst>
                    <a:ext uri="{FF2B5EF4-FFF2-40B4-BE49-F238E27FC236}">
                      <a16:creationId xmlns:a16="http://schemas.microsoft.com/office/drawing/2014/main" id="{F96CCE45-8BA4-4586-934E-F0AA2F66161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9" name="Rectangle: Rounded Corners 9">
                  <a:extLst>
                    <a:ext uri="{FF2B5EF4-FFF2-40B4-BE49-F238E27FC236}">
                      <a16:creationId xmlns:a16="http://schemas.microsoft.com/office/drawing/2014/main" id="{D831FDCD-5868-4980-B46E-1D0001C622B6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0" name="Rectangle: Rounded Corners 10">
                  <a:extLst>
                    <a:ext uri="{FF2B5EF4-FFF2-40B4-BE49-F238E27FC236}">
                      <a16:creationId xmlns:a16="http://schemas.microsoft.com/office/drawing/2014/main" id="{BA2C4C0B-53D4-429E-9652-08F0EF9B9C28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04005C-4B21-4D4E-AE5E-29466CB950CD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chemeClr val="tx1"/>
              </a:solidFill>
            </p:grpSpPr>
            <p:sp>
              <p:nvSpPr>
                <p:cNvPr id="195" name="Rectangle: Rounded Corners 8">
                  <a:extLst>
                    <a:ext uri="{FF2B5EF4-FFF2-40B4-BE49-F238E27FC236}">
                      <a16:creationId xmlns:a16="http://schemas.microsoft.com/office/drawing/2014/main" id="{65BDD65B-5987-4243-8E0C-92AA875A5FE4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6" name="Rectangle: Rounded Corners 9">
                  <a:extLst>
                    <a:ext uri="{FF2B5EF4-FFF2-40B4-BE49-F238E27FC236}">
                      <a16:creationId xmlns:a16="http://schemas.microsoft.com/office/drawing/2014/main" id="{8E51C469-C681-4E85-B2E7-2F122095D56E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7" name="Rectangle: Rounded Corners 10">
                  <a:extLst>
                    <a:ext uri="{FF2B5EF4-FFF2-40B4-BE49-F238E27FC236}">
                      <a16:creationId xmlns:a16="http://schemas.microsoft.com/office/drawing/2014/main" id="{51F8C049-5041-41DC-8123-D9F56C078E33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C3778FC-F6DC-4587-AFA5-6528207C5960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chemeClr val="tx1"/>
              </a:solidFill>
            </p:grpSpPr>
            <p:sp>
              <p:nvSpPr>
                <p:cNvPr id="192" name="Rectangle: Rounded Corners 8">
                  <a:extLst>
                    <a:ext uri="{FF2B5EF4-FFF2-40B4-BE49-F238E27FC236}">
                      <a16:creationId xmlns:a16="http://schemas.microsoft.com/office/drawing/2014/main" id="{2B170961-5F4B-4B6A-A5E7-F79D76E09BFB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Rectangle: Rounded Corners 9">
                  <a:extLst>
                    <a:ext uri="{FF2B5EF4-FFF2-40B4-BE49-F238E27FC236}">
                      <a16:creationId xmlns:a16="http://schemas.microsoft.com/office/drawing/2014/main" id="{3E61F66F-9D8E-415C-B95C-54FC8435B280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Rectangle: Rounded Corners 10">
                  <a:extLst>
                    <a:ext uri="{FF2B5EF4-FFF2-40B4-BE49-F238E27FC236}">
                      <a16:creationId xmlns:a16="http://schemas.microsoft.com/office/drawing/2014/main" id="{73A1117F-7472-4685-A1B0-715346005711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41FC62D-17AD-4166-9FE3-532A8C6141DA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chemeClr val="tx1"/>
              </a:solidFill>
            </p:grpSpPr>
            <p:sp>
              <p:nvSpPr>
                <p:cNvPr id="187" name="Rectangle: Rounded Corners 8">
                  <a:extLst>
                    <a:ext uri="{FF2B5EF4-FFF2-40B4-BE49-F238E27FC236}">
                      <a16:creationId xmlns:a16="http://schemas.microsoft.com/office/drawing/2014/main" id="{7360BE42-4FE0-4AEA-83A0-CAD2432CD9F1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Rectangle: Rounded Corners 9">
                  <a:extLst>
                    <a:ext uri="{FF2B5EF4-FFF2-40B4-BE49-F238E27FC236}">
                      <a16:creationId xmlns:a16="http://schemas.microsoft.com/office/drawing/2014/main" id="{DCFDF061-A0F5-4D42-BECA-E649367586C2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Rectangle: Rounded Corners 10">
                  <a:extLst>
                    <a:ext uri="{FF2B5EF4-FFF2-40B4-BE49-F238E27FC236}">
                      <a16:creationId xmlns:a16="http://schemas.microsoft.com/office/drawing/2014/main" id="{C0F7E425-23EC-4FDC-9470-94D55CE54E5B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DAE9A12-BBCC-4045-8650-544EEF60D23A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chemeClr val="tx1"/>
              </a:solidFill>
            </p:grpSpPr>
            <p:sp>
              <p:nvSpPr>
                <p:cNvPr id="184" name="Rectangle: Rounded Corners 8">
                  <a:extLst>
                    <a:ext uri="{FF2B5EF4-FFF2-40B4-BE49-F238E27FC236}">
                      <a16:creationId xmlns:a16="http://schemas.microsoft.com/office/drawing/2014/main" id="{7EBC94C7-1D0E-4A7A-9904-348E5A94483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Rectangle: Rounded Corners 9">
                  <a:extLst>
                    <a:ext uri="{FF2B5EF4-FFF2-40B4-BE49-F238E27FC236}">
                      <a16:creationId xmlns:a16="http://schemas.microsoft.com/office/drawing/2014/main" id="{0F42C23B-643B-45A8-8B3B-1D32F3BABD54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Rectangle: Rounded Corners 10">
                  <a:extLst>
                    <a:ext uri="{FF2B5EF4-FFF2-40B4-BE49-F238E27FC236}">
                      <a16:creationId xmlns:a16="http://schemas.microsoft.com/office/drawing/2014/main" id="{E39CE5B8-D1A3-44C2-9BC2-5808E07A0141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6C7195B9-7967-427F-8DC5-D35B3932D86A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chemeClr val="tx1"/>
              </a:solidFill>
            </p:grpSpPr>
            <p:sp>
              <p:nvSpPr>
                <p:cNvPr id="180" name="Rectangle: Rounded Corners 8">
                  <a:extLst>
                    <a:ext uri="{FF2B5EF4-FFF2-40B4-BE49-F238E27FC236}">
                      <a16:creationId xmlns:a16="http://schemas.microsoft.com/office/drawing/2014/main" id="{E6727A09-89BD-49D6-A80B-70E658662678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Rectangle: Rounded Corners 9">
                  <a:extLst>
                    <a:ext uri="{FF2B5EF4-FFF2-40B4-BE49-F238E27FC236}">
                      <a16:creationId xmlns:a16="http://schemas.microsoft.com/office/drawing/2014/main" id="{594C6568-1389-4633-9A3E-0EEA5C3D436E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Rectangle: Rounded Corners 10">
                  <a:extLst>
                    <a:ext uri="{FF2B5EF4-FFF2-40B4-BE49-F238E27FC236}">
                      <a16:creationId xmlns:a16="http://schemas.microsoft.com/office/drawing/2014/main" id="{3D4424BD-389C-46CF-A05F-18877129A86E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0112CCD-3E10-4334-A7A5-1081CFE3710C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77" name="Rectangle: Rounded Corners 8">
                  <a:extLst>
                    <a:ext uri="{FF2B5EF4-FFF2-40B4-BE49-F238E27FC236}">
                      <a16:creationId xmlns:a16="http://schemas.microsoft.com/office/drawing/2014/main" id="{995D39A8-365B-4762-B476-B48795689C5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Rectangle: Rounded Corners 9">
                  <a:extLst>
                    <a:ext uri="{FF2B5EF4-FFF2-40B4-BE49-F238E27FC236}">
                      <a16:creationId xmlns:a16="http://schemas.microsoft.com/office/drawing/2014/main" id="{D1B296CC-909D-4047-9121-E0F08619C3F8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Rectangle: Rounded Corners 10">
                  <a:extLst>
                    <a:ext uri="{FF2B5EF4-FFF2-40B4-BE49-F238E27FC236}">
                      <a16:creationId xmlns:a16="http://schemas.microsoft.com/office/drawing/2014/main" id="{DBB208D3-D849-429D-A964-809E502FD7F2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3EBC583-5971-4447-BE1A-93AB95BA7F4A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74" name="Rectangle: Rounded Corners 8">
                  <a:extLst>
                    <a:ext uri="{FF2B5EF4-FFF2-40B4-BE49-F238E27FC236}">
                      <a16:creationId xmlns:a16="http://schemas.microsoft.com/office/drawing/2014/main" id="{8922468A-4038-4E69-835E-5935CADE37D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Rectangle: Rounded Corners 9">
                  <a:extLst>
                    <a:ext uri="{FF2B5EF4-FFF2-40B4-BE49-F238E27FC236}">
                      <a16:creationId xmlns:a16="http://schemas.microsoft.com/office/drawing/2014/main" id="{62639568-5355-4C0A-BFF7-A717234AA73F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Rectangle: Rounded Corners 10">
                  <a:extLst>
                    <a:ext uri="{FF2B5EF4-FFF2-40B4-BE49-F238E27FC236}">
                      <a16:creationId xmlns:a16="http://schemas.microsoft.com/office/drawing/2014/main" id="{A47B1923-9DFE-4F78-BCFF-FCD0A0C21E6C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F621A55-3A19-4752-8BCB-5B6825311D16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chemeClr val="tx1"/>
              </a:solidFill>
            </p:grpSpPr>
            <p:sp>
              <p:nvSpPr>
                <p:cNvPr id="171" name="Rectangle: Rounded Corners 8">
                  <a:extLst>
                    <a:ext uri="{FF2B5EF4-FFF2-40B4-BE49-F238E27FC236}">
                      <a16:creationId xmlns:a16="http://schemas.microsoft.com/office/drawing/2014/main" id="{D2C1F83A-B17C-48F7-A665-D9301B47D90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Rectangle: Rounded Corners 9">
                  <a:extLst>
                    <a:ext uri="{FF2B5EF4-FFF2-40B4-BE49-F238E27FC236}">
                      <a16:creationId xmlns:a16="http://schemas.microsoft.com/office/drawing/2014/main" id="{844C07C1-EF82-45C4-ABB8-B3A64D1D327E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Rectangle: Rounded Corners 10">
                  <a:extLst>
                    <a:ext uri="{FF2B5EF4-FFF2-40B4-BE49-F238E27FC236}">
                      <a16:creationId xmlns:a16="http://schemas.microsoft.com/office/drawing/2014/main" id="{46786B5C-F6B9-4761-AD53-2B23B34A9CB8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037016B0-1B28-4CB3-A8B8-E75FDB617FFB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chemeClr val="tx1"/>
              </a:solidFill>
            </p:grpSpPr>
            <p:sp>
              <p:nvSpPr>
                <p:cNvPr id="168" name="Rectangle: Rounded Corners 8">
                  <a:extLst>
                    <a:ext uri="{FF2B5EF4-FFF2-40B4-BE49-F238E27FC236}">
                      <a16:creationId xmlns:a16="http://schemas.microsoft.com/office/drawing/2014/main" id="{B618800C-1037-4D6E-A65E-202D0DDFA28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Rectangle: Rounded Corners 9">
                  <a:extLst>
                    <a:ext uri="{FF2B5EF4-FFF2-40B4-BE49-F238E27FC236}">
                      <a16:creationId xmlns:a16="http://schemas.microsoft.com/office/drawing/2014/main" id="{E7DAD801-D212-43EA-806B-F446D04B67CF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Rectangle: Rounded Corners 10">
                  <a:extLst>
                    <a:ext uri="{FF2B5EF4-FFF2-40B4-BE49-F238E27FC236}">
                      <a16:creationId xmlns:a16="http://schemas.microsoft.com/office/drawing/2014/main" id="{8697603B-9380-4B58-8667-EB7E362007D2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76000">
                      <a:schemeClr val="tx1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CAED09F-F658-4FE5-9EA0-1F27D2810DCC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76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AEA0B6B-405A-4986-9562-5E86B8C24B24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7BFD133B-2CA9-4EE9-9A55-970B5A53936F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521833E-903F-4FE4-B9E0-7DEFFFEB2E27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CE94BE-48D8-4B1C-A180-44B4170D4A70}"/>
              </a:ext>
            </a:extLst>
          </p:cNvPr>
          <p:cNvGrpSpPr/>
          <p:nvPr/>
        </p:nvGrpSpPr>
        <p:grpSpPr>
          <a:xfrm>
            <a:off x="8807388" y="-34986"/>
            <a:ext cx="2814430" cy="4169230"/>
            <a:chOff x="8807388" y="-34986"/>
            <a:chExt cx="2814430" cy="4169230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90D7BFF-062A-4293-A500-EBF33E6B7327}"/>
                </a:ext>
              </a:extLst>
            </p:cNvPr>
            <p:cNvSpPr txBox="1"/>
            <p:nvPr/>
          </p:nvSpPr>
          <p:spPr>
            <a:xfrm>
              <a:off x="8867592" y="-34986"/>
              <a:ext cx="27542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S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tar</a:t>
              </a:r>
              <a:endParaRPr kumimoji="0" lang="en-US" sz="8000" b="0" i="0" u="none" strike="noStrike" kern="1200" cap="none" spc="0" normalizeH="0" baseline="0" noProof="0" dirty="0"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Star: 5 Points 201">
              <a:extLst>
                <a:ext uri="{FF2B5EF4-FFF2-40B4-BE49-F238E27FC236}">
                  <a16:creationId xmlns:a16="http://schemas.microsoft.com/office/drawing/2014/main" id="{2516078B-468A-4E6A-983A-6BF0BB7F1D4B}"/>
                </a:ext>
              </a:extLst>
            </p:cNvPr>
            <p:cNvSpPr/>
            <p:nvPr/>
          </p:nvSpPr>
          <p:spPr>
            <a:xfrm>
              <a:off x="8807388" y="1319814"/>
              <a:ext cx="2814430" cy="2814430"/>
            </a:xfrm>
            <a:prstGeom prst="star5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5-1-27_22-0-51">
            <a:hlinkClick r:id="" action="ppaction://media"/>
            <a:extLst>
              <a:ext uri="{FF2B5EF4-FFF2-40B4-BE49-F238E27FC236}">
                <a16:creationId xmlns:a16="http://schemas.microsoft.com/office/drawing/2014/main" id="{CF58FB99-D118-476A-92B3-65AE1679B4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816" y="3839870"/>
            <a:ext cx="609600" cy="609600"/>
          </a:xfrm>
          <a:prstGeom prst="rect">
            <a:avLst/>
          </a:prstGeom>
        </p:spPr>
      </p:pic>
      <p:pic>
        <p:nvPicPr>
          <p:cNvPr id="7" name="ttsMP3.com_VoiceText_2025-1-27_22-1-7">
            <a:hlinkClick r:id="" action="ppaction://media"/>
            <a:extLst>
              <a:ext uri="{FF2B5EF4-FFF2-40B4-BE49-F238E27FC236}">
                <a16:creationId xmlns:a16="http://schemas.microsoft.com/office/drawing/2014/main" id="{AED90EC9-3CD6-4706-8ADC-FCCDA338D9E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86400" y="100760"/>
            <a:ext cx="609600" cy="609600"/>
          </a:xfrm>
          <a:prstGeom prst="rect">
            <a:avLst/>
          </a:prstGeom>
        </p:spPr>
      </p:pic>
      <p:pic>
        <p:nvPicPr>
          <p:cNvPr id="8" name="ttsMP3.com_VoiceText_2025-1-27_22-1-26">
            <a:hlinkClick r:id="" action="ppaction://media"/>
            <a:extLst>
              <a:ext uri="{FF2B5EF4-FFF2-40B4-BE49-F238E27FC236}">
                <a16:creationId xmlns:a16="http://schemas.microsoft.com/office/drawing/2014/main" id="{28E56AB0-9731-4F49-ADA1-CAE5A47680F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34572" y="1479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100</Words>
  <Application>Microsoft Office PowerPoint</Application>
  <PresentationFormat>Widescreen</PresentationFormat>
  <Paragraphs>39</Paragraphs>
  <Slides>18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42</cp:revision>
  <dcterms:created xsi:type="dcterms:W3CDTF">2025-01-27T17:34:01Z</dcterms:created>
  <dcterms:modified xsi:type="dcterms:W3CDTF">2025-01-27T20:08:30Z</dcterms:modified>
</cp:coreProperties>
</file>