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7" r:id="rId16"/>
    <p:sldId id="338" r:id="rId17"/>
    <p:sldId id="320" r:id="rId18"/>
    <p:sldId id="339" r:id="rId19"/>
    <p:sldId id="34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6E57"/>
    <a:srgbClr val="DED3CD"/>
    <a:srgbClr val="DCD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60A0C-2A2D-4EC0-AFD5-5721BCBA34B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08A7D-6934-420B-B07B-4593985D3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C71E-7246-4FF8-8C02-49E598CF5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4E3DA-266E-4C32-B18E-C74479D4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A762-E0D6-4AB2-BA68-45D7F695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8662-F129-46E8-8EC9-79CB649B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6549-A2D1-4CA1-B224-73CF68B8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497F-A538-452C-AD78-C02A25EB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45DF-7235-4010-8306-DA453A65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EDE-A1D5-43CB-B1D6-3E577CE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7414-9442-4A1C-AF3E-6BC486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1BB4A-C170-4780-8A46-65D05A9B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BF054-BEF6-4D52-AC90-022919F3E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0C3A6-D343-4118-86B1-8CBA16B8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B60A-34B0-420D-991A-AF4C8F27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27EF-5791-4569-B635-F2044D84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9697-D3D6-4FA8-9964-9B38441F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1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8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AC5B-1BE4-4C6D-A2EC-A3F43147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CEED-E8B4-4A2F-BD1E-5EC14ECB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5CF2-4CC9-4274-B3E2-B6579A7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1CA0-7A86-46C4-AEED-2B56E07E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046C-0A8E-42DC-9399-401478DB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3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2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2AE6-D530-4742-8E27-72B8422F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997-7931-453D-856A-2453CC45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90D2-E083-4E0E-AAD2-882B87BE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DE3D-F77D-45B3-AA16-3A7875CE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C6FD-8D97-4BBC-A9E3-3F23A68C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52D8-C0AD-4F69-B9A3-9BFECFD7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B563-E77D-40CB-B6D2-9B6A94873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0A770-F171-49E0-8AAC-73846CB5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800FD-488B-4269-9CBC-A3922BA1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7A9F3-EC86-449D-9D12-36EBE2B3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E71C3-14C5-4197-B383-1E89800A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5D1-1A33-4169-87C1-365ABCB0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3CD32-0EF7-4349-BBD0-EF632C06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5BE60-CFF7-403F-9CD8-04837859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370D2-576E-44C4-92B2-1AC5386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86F96-64B8-4961-8BE3-3B497FD89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E71C6-AFBD-4581-8CDC-9B9B7739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CAB1F-A8CB-47E3-9637-95A89486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79589-17F0-4B5B-B1B5-393C2D92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39BD-874A-4FF9-BA5C-19D6D9FE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E7C7F-E4F0-4E4F-BD89-63FC8860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5CAA1-7D58-4BF8-8C77-183401FD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FB96E-FB2E-4B9E-A091-31E984B5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E25FF-FF95-4A24-A85D-7734D3F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0F2C6-442E-4859-9DCB-70060996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CFDA6-B587-41B8-82A4-9462A079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CCC-B67D-479C-8141-419BECE6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C69C-1A75-42BB-AB45-7A0AD3B7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1326-D21E-44F2-9452-1A2EC606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BD0AF-C145-4413-968D-E604572D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F0447-F3CE-4B89-AE37-749A7E7F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EFE6-067E-4AEB-808D-79DA81E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7184-E923-4A1C-BAA3-3E6E0D5D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48665-6A46-4ED5-A81B-236732B87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0B97-0989-4D12-843E-B1AA5A9C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3294-8798-4724-8963-090EE35A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ECA0-094B-4C7F-9EFB-FFDBA055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A7E50-BC32-4715-A4A4-4D33DCCD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C652A-323C-483E-B389-358E1A08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ED36-A50F-4B14-A252-EE906087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71EE-2608-4FA2-938F-B9DFD9008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A9B7-4F95-463B-88B8-CE69E21C6BD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4BDC-1261-4298-8E61-41798AC48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3840-9618-452D-999B-62AEE7B89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4B94-748A-48DD-85F0-2DAE107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audio" Target="../media/media20.mp3"/><Relationship Id="rId5" Type="http://schemas.microsoft.com/office/2007/relationships/media" Target="../media/media20.mp3"/><Relationship Id="rId4" Type="http://schemas.openxmlformats.org/officeDocument/2006/relationships/audio" Target="../media/media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112091" y="-150398"/>
            <a:ext cx="85280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F6E5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F6E5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rial!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81DECA6-31FA-4580-BA8E-780216B3CBEF}"/>
              </a:ext>
            </a:extLst>
          </p:cNvPr>
          <p:cNvGrpSpPr/>
          <p:nvPr/>
        </p:nvGrpSpPr>
        <p:grpSpPr>
          <a:xfrm>
            <a:off x="5480991" y="1303961"/>
            <a:ext cx="6555017" cy="4992933"/>
            <a:chOff x="5480991" y="1303961"/>
            <a:chExt cx="6555017" cy="49929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B25CC3C-8EBF-4876-831D-B70D9C0F0689}"/>
                </a:ext>
              </a:extLst>
            </p:cNvPr>
            <p:cNvGrpSpPr/>
            <p:nvPr/>
          </p:nvGrpSpPr>
          <p:grpSpPr>
            <a:xfrm>
              <a:off x="5480991" y="1303961"/>
              <a:ext cx="1257024" cy="1259041"/>
              <a:chOff x="5480991" y="1303961"/>
              <a:chExt cx="1257024" cy="1259041"/>
            </a:xfrm>
          </p:grpSpPr>
          <p:sp>
            <p:nvSpPr>
              <p:cNvPr id="96" name="Rectangle 30">
                <a:extLst>
                  <a:ext uri="{FF2B5EF4-FFF2-40B4-BE49-F238E27FC236}">
                    <a16:creationId xmlns:a16="http://schemas.microsoft.com/office/drawing/2014/main" id="{30A6D3AE-FB37-4FED-8EE6-56CDDA6B35DB}"/>
                  </a:ext>
                </a:extLst>
              </p:cNvPr>
              <p:cNvSpPr/>
              <p:nvPr/>
            </p:nvSpPr>
            <p:spPr>
              <a:xfrm>
                <a:off x="5480991" y="1303961"/>
                <a:ext cx="1257024" cy="1259041"/>
              </a:xfrm>
              <a:custGeom>
                <a:avLst/>
                <a:gdLst>
                  <a:gd name="connsiteX0" fmla="*/ 0 w 202416"/>
                  <a:gd name="connsiteY0" fmla="*/ 0 h 234781"/>
                  <a:gd name="connsiteX1" fmla="*/ 202416 w 202416"/>
                  <a:gd name="connsiteY1" fmla="*/ 0 h 234781"/>
                  <a:gd name="connsiteX2" fmla="*/ 202416 w 202416"/>
                  <a:gd name="connsiteY2" fmla="*/ 234781 h 234781"/>
                  <a:gd name="connsiteX3" fmla="*/ 0 w 202416"/>
                  <a:gd name="connsiteY3" fmla="*/ 234781 h 234781"/>
                  <a:gd name="connsiteX4" fmla="*/ 0 w 202416"/>
                  <a:gd name="connsiteY4" fmla="*/ 0 h 234781"/>
                  <a:gd name="connsiteX0" fmla="*/ 0 w 935841"/>
                  <a:gd name="connsiteY0" fmla="*/ 0 h 291931"/>
                  <a:gd name="connsiteX1" fmla="*/ 935841 w 935841"/>
                  <a:gd name="connsiteY1" fmla="*/ 57150 h 291931"/>
                  <a:gd name="connsiteX2" fmla="*/ 935841 w 935841"/>
                  <a:gd name="connsiteY2" fmla="*/ 291931 h 291931"/>
                  <a:gd name="connsiteX3" fmla="*/ 733425 w 935841"/>
                  <a:gd name="connsiteY3" fmla="*/ 291931 h 291931"/>
                  <a:gd name="connsiteX4" fmla="*/ 0 w 935841"/>
                  <a:gd name="connsiteY4" fmla="*/ 0 h 291931"/>
                  <a:gd name="connsiteX0" fmla="*/ 9005 w 944846"/>
                  <a:gd name="connsiteY0" fmla="*/ 523038 h 814969"/>
                  <a:gd name="connsiteX1" fmla="*/ 944846 w 944846"/>
                  <a:gd name="connsiteY1" fmla="*/ 580188 h 814969"/>
                  <a:gd name="connsiteX2" fmla="*/ 944846 w 944846"/>
                  <a:gd name="connsiteY2" fmla="*/ 814969 h 814969"/>
                  <a:gd name="connsiteX3" fmla="*/ 742430 w 944846"/>
                  <a:gd name="connsiteY3" fmla="*/ 814969 h 814969"/>
                  <a:gd name="connsiteX4" fmla="*/ 9005 w 944846"/>
                  <a:gd name="connsiteY4" fmla="*/ 523038 h 814969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525" h="969077">
                    <a:moveTo>
                      <a:pt x="5427" y="677146"/>
                    </a:moveTo>
                    <a:cubicBezTo>
                      <a:pt x="-92201" y="-523004"/>
                      <a:pt x="1162721" y="115171"/>
                      <a:pt x="941268" y="734296"/>
                    </a:cubicBezTo>
                    <a:lnTo>
                      <a:pt x="941268" y="969077"/>
                    </a:lnTo>
                    <a:lnTo>
                      <a:pt x="738852" y="969077"/>
                    </a:lnTo>
                    <a:cubicBezTo>
                      <a:pt x="656302" y="-242658"/>
                      <a:pt x="49877" y="250581"/>
                      <a:pt x="5427" y="677146"/>
                    </a:cubicBezTo>
                    <a:close/>
                  </a:path>
                </a:pathLst>
              </a:custGeom>
              <a:solidFill>
                <a:srgbClr val="7A6D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1DFA632-57BE-47F5-A6B6-FF78ABA88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883" y="1328086"/>
                <a:ext cx="205675" cy="267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64999C-6216-4387-840B-D1E55CC1A755}"/>
                </a:ext>
              </a:extLst>
            </p:cNvPr>
            <p:cNvGrpSpPr/>
            <p:nvPr/>
          </p:nvGrpSpPr>
          <p:grpSpPr>
            <a:xfrm flipH="1">
              <a:off x="6761921" y="1421447"/>
              <a:ext cx="1865548" cy="1301716"/>
              <a:chOff x="3863903" y="1584489"/>
              <a:chExt cx="1912929" cy="1334777"/>
            </a:xfrm>
          </p:grpSpPr>
          <p:sp>
            <p:nvSpPr>
              <p:cNvPr id="83" name="Rectangle 30">
                <a:extLst>
                  <a:ext uri="{FF2B5EF4-FFF2-40B4-BE49-F238E27FC236}">
                    <a16:creationId xmlns:a16="http://schemas.microsoft.com/office/drawing/2014/main" id="{0454F5B1-6379-4DFB-8BFF-49EFB78FF9CF}"/>
                  </a:ext>
                </a:extLst>
              </p:cNvPr>
              <p:cNvSpPr/>
              <p:nvPr/>
            </p:nvSpPr>
            <p:spPr>
              <a:xfrm rot="16909301">
                <a:off x="4152979" y="1295413"/>
                <a:ext cx="1334777" cy="1912929"/>
              </a:xfrm>
              <a:custGeom>
                <a:avLst/>
                <a:gdLst>
                  <a:gd name="connsiteX0" fmla="*/ 0 w 202416"/>
                  <a:gd name="connsiteY0" fmla="*/ 0 h 234781"/>
                  <a:gd name="connsiteX1" fmla="*/ 202416 w 202416"/>
                  <a:gd name="connsiteY1" fmla="*/ 0 h 234781"/>
                  <a:gd name="connsiteX2" fmla="*/ 202416 w 202416"/>
                  <a:gd name="connsiteY2" fmla="*/ 234781 h 234781"/>
                  <a:gd name="connsiteX3" fmla="*/ 0 w 202416"/>
                  <a:gd name="connsiteY3" fmla="*/ 234781 h 234781"/>
                  <a:gd name="connsiteX4" fmla="*/ 0 w 202416"/>
                  <a:gd name="connsiteY4" fmla="*/ 0 h 234781"/>
                  <a:gd name="connsiteX0" fmla="*/ 0 w 935841"/>
                  <a:gd name="connsiteY0" fmla="*/ 0 h 291931"/>
                  <a:gd name="connsiteX1" fmla="*/ 935841 w 935841"/>
                  <a:gd name="connsiteY1" fmla="*/ 57150 h 291931"/>
                  <a:gd name="connsiteX2" fmla="*/ 935841 w 935841"/>
                  <a:gd name="connsiteY2" fmla="*/ 291931 h 291931"/>
                  <a:gd name="connsiteX3" fmla="*/ 733425 w 935841"/>
                  <a:gd name="connsiteY3" fmla="*/ 291931 h 291931"/>
                  <a:gd name="connsiteX4" fmla="*/ 0 w 935841"/>
                  <a:gd name="connsiteY4" fmla="*/ 0 h 291931"/>
                  <a:gd name="connsiteX0" fmla="*/ 9005 w 944846"/>
                  <a:gd name="connsiteY0" fmla="*/ 523038 h 814969"/>
                  <a:gd name="connsiteX1" fmla="*/ 944846 w 944846"/>
                  <a:gd name="connsiteY1" fmla="*/ 580188 h 814969"/>
                  <a:gd name="connsiteX2" fmla="*/ 944846 w 944846"/>
                  <a:gd name="connsiteY2" fmla="*/ 814969 h 814969"/>
                  <a:gd name="connsiteX3" fmla="*/ 742430 w 944846"/>
                  <a:gd name="connsiteY3" fmla="*/ 814969 h 814969"/>
                  <a:gd name="connsiteX4" fmla="*/ 9005 w 944846"/>
                  <a:gd name="connsiteY4" fmla="*/ 523038 h 814969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1235975"/>
                  <a:gd name="connsiteX1" fmla="*/ 941268 w 967525"/>
                  <a:gd name="connsiteY1" fmla="*/ 734296 h 1235975"/>
                  <a:gd name="connsiteX2" fmla="*/ 941268 w 967525"/>
                  <a:gd name="connsiteY2" fmla="*/ 969077 h 1235975"/>
                  <a:gd name="connsiteX3" fmla="*/ 347071 w 967525"/>
                  <a:gd name="connsiteY3" fmla="*/ 1235975 h 1235975"/>
                  <a:gd name="connsiteX4" fmla="*/ 5427 w 967525"/>
                  <a:gd name="connsiteY4" fmla="*/ 677146 h 1235975"/>
                  <a:gd name="connsiteX0" fmla="*/ 5427 w 967525"/>
                  <a:gd name="connsiteY0" fmla="*/ 677146 h 1331591"/>
                  <a:gd name="connsiteX1" fmla="*/ 941268 w 967525"/>
                  <a:gd name="connsiteY1" fmla="*/ 734296 h 1331591"/>
                  <a:gd name="connsiteX2" fmla="*/ 511110 w 967525"/>
                  <a:gd name="connsiteY2" fmla="*/ 1331591 h 1331591"/>
                  <a:gd name="connsiteX3" fmla="*/ 347071 w 967525"/>
                  <a:gd name="connsiteY3" fmla="*/ 1235975 h 1331591"/>
                  <a:gd name="connsiteX4" fmla="*/ 5427 w 967525"/>
                  <a:gd name="connsiteY4" fmla="*/ 677146 h 1331591"/>
                  <a:gd name="connsiteX0" fmla="*/ 6867 w 699630"/>
                  <a:gd name="connsiteY0" fmla="*/ 528498 h 1182943"/>
                  <a:gd name="connsiteX1" fmla="*/ 666922 w 699630"/>
                  <a:gd name="connsiteY1" fmla="*/ 1081284 h 1182943"/>
                  <a:gd name="connsiteX2" fmla="*/ 512550 w 699630"/>
                  <a:gd name="connsiteY2" fmla="*/ 1182943 h 1182943"/>
                  <a:gd name="connsiteX3" fmla="*/ 348511 w 699630"/>
                  <a:gd name="connsiteY3" fmla="*/ 1087327 h 1182943"/>
                  <a:gd name="connsiteX4" fmla="*/ 6867 w 699630"/>
                  <a:gd name="connsiteY4" fmla="*/ 528498 h 1182943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192714 w 937820"/>
                  <a:gd name="connsiteY3" fmla="*/ 1260990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192714 w 937820"/>
                  <a:gd name="connsiteY3" fmla="*/ 1260990 h 1344032"/>
                  <a:gd name="connsiteX4" fmla="*/ 4141 w 937820"/>
                  <a:gd name="connsiteY4" fmla="*/ 689587 h 134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20" h="1344032">
                    <a:moveTo>
                      <a:pt x="4141" y="689587"/>
                    </a:moveTo>
                    <a:cubicBezTo>
                      <a:pt x="-93487" y="-510563"/>
                      <a:pt x="1576632" y="-27411"/>
                      <a:pt x="664196" y="1242373"/>
                    </a:cubicBezTo>
                    <a:lnTo>
                      <a:pt x="509824" y="1344032"/>
                    </a:lnTo>
                    <a:lnTo>
                      <a:pt x="192714" y="1260990"/>
                    </a:lnTo>
                    <a:cubicBezTo>
                      <a:pt x="1525738" y="-208107"/>
                      <a:pt x="-14502" y="101063"/>
                      <a:pt x="4141" y="689587"/>
                    </a:cubicBezTo>
                    <a:close/>
                  </a:path>
                </a:pathLst>
              </a:custGeom>
              <a:solidFill>
                <a:srgbClr val="7A6D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18799D3-F008-49F5-A14D-4DEAE3028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3044" y="1614364"/>
                <a:ext cx="501038" cy="171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C7EA8D2-5748-49F1-A1A2-847E02898619}"/>
                </a:ext>
              </a:extLst>
            </p:cNvPr>
            <p:cNvGrpSpPr/>
            <p:nvPr/>
          </p:nvGrpSpPr>
          <p:grpSpPr>
            <a:xfrm rot="15169958">
              <a:off x="5849921" y="1805837"/>
              <a:ext cx="620797" cy="516226"/>
              <a:chOff x="5605051" y="2976973"/>
              <a:chExt cx="447253" cy="371915"/>
            </a:xfrm>
          </p:grpSpPr>
          <p:sp>
            <p:nvSpPr>
              <p:cNvPr id="79" name="Isosceles Triangle 86">
                <a:extLst>
                  <a:ext uri="{FF2B5EF4-FFF2-40B4-BE49-F238E27FC236}">
                    <a16:creationId xmlns:a16="http://schemas.microsoft.com/office/drawing/2014/main" id="{3EBEBB13-E3B7-419B-A9B1-DEB0BDDE8E3B}"/>
                  </a:ext>
                </a:extLst>
              </p:cNvPr>
              <p:cNvSpPr/>
              <p:nvPr/>
            </p:nvSpPr>
            <p:spPr>
              <a:xfrm rot="4747940">
                <a:off x="5645865" y="2942449"/>
                <a:ext cx="371915" cy="440963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2F26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Isosceles Triangle 86">
                <a:extLst>
                  <a:ext uri="{FF2B5EF4-FFF2-40B4-BE49-F238E27FC236}">
                    <a16:creationId xmlns:a16="http://schemas.microsoft.com/office/drawing/2014/main" id="{C261D729-1B82-4D94-A3F3-76F375D36D34}"/>
                  </a:ext>
                </a:extLst>
              </p:cNvPr>
              <p:cNvSpPr/>
              <p:nvPr/>
            </p:nvSpPr>
            <p:spPr>
              <a:xfrm rot="4747940">
                <a:off x="5632592" y="2996755"/>
                <a:ext cx="296688" cy="351770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21F3910-161D-4B0B-8406-E296D39BBC55}"/>
                </a:ext>
              </a:extLst>
            </p:cNvPr>
            <p:cNvGrpSpPr/>
            <p:nvPr/>
          </p:nvGrpSpPr>
          <p:grpSpPr>
            <a:xfrm rot="20529722">
              <a:off x="7220161" y="2033737"/>
              <a:ext cx="620799" cy="516226"/>
              <a:chOff x="5526117" y="2976011"/>
              <a:chExt cx="447254" cy="371915"/>
            </a:xfrm>
          </p:grpSpPr>
          <p:sp>
            <p:nvSpPr>
              <p:cNvPr id="77" name="Isosceles Triangle 86">
                <a:extLst>
                  <a:ext uri="{FF2B5EF4-FFF2-40B4-BE49-F238E27FC236}">
                    <a16:creationId xmlns:a16="http://schemas.microsoft.com/office/drawing/2014/main" id="{9B49B25C-E03F-4A3A-BE6B-C2073BFEBD43}"/>
                  </a:ext>
                </a:extLst>
              </p:cNvPr>
              <p:cNvSpPr/>
              <p:nvPr/>
            </p:nvSpPr>
            <p:spPr>
              <a:xfrm rot="4747940">
                <a:off x="5566932" y="2941487"/>
                <a:ext cx="371915" cy="440963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2F26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Isosceles Triangle 86">
                <a:extLst>
                  <a:ext uri="{FF2B5EF4-FFF2-40B4-BE49-F238E27FC236}">
                    <a16:creationId xmlns:a16="http://schemas.microsoft.com/office/drawing/2014/main" id="{9AF7E6BE-3622-417A-9263-5932C27651D3}"/>
                  </a:ext>
                </a:extLst>
              </p:cNvPr>
              <p:cNvSpPr/>
              <p:nvPr/>
            </p:nvSpPr>
            <p:spPr>
              <a:xfrm rot="4747940">
                <a:off x="5553658" y="2995793"/>
                <a:ext cx="296688" cy="351770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8">
              <a:extLst>
                <a:ext uri="{FF2B5EF4-FFF2-40B4-BE49-F238E27FC236}">
                  <a16:creationId xmlns:a16="http://schemas.microsoft.com/office/drawing/2014/main" id="{66EEED78-7BED-4159-A1A7-FC62FD55ADB3}"/>
                </a:ext>
              </a:extLst>
            </p:cNvPr>
            <p:cNvSpPr/>
            <p:nvPr/>
          </p:nvSpPr>
          <p:spPr>
            <a:xfrm>
              <a:off x="7703622" y="4163805"/>
              <a:ext cx="634604" cy="1947130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14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8">
              <a:extLst>
                <a:ext uri="{FF2B5EF4-FFF2-40B4-BE49-F238E27FC236}">
                  <a16:creationId xmlns:a16="http://schemas.microsoft.com/office/drawing/2014/main" id="{4C8DEE27-8AB3-4A37-9BC8-829C7F5601F5}"/>
                </a:ext>
              </a:extLst>
            </p:cNvPr>
            <p:cNvSpPr/>
            <p:nvPr/>
          </p:nvSpPr>
          <p:spPr>
            <a:xfrm>
              <a:off x="9826858" y="4163805"/>
              <a:ext cx="634604" cy="1947130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14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7">
              <a:extLst>
                <a:ext uri="{FF2B5EF4-FFF2-40B4-BE49-F238E27FC236}">
                  <a16:creationId xmlns:a16="http://schemas.microsoft.com/office/drawing/2014/main" id="{93D31F1D-86A9-41D8-A16A-7EB7FF46FACB}"/>
                </a:ext>
              </a:extLst>
            </p:cNvPr>
            <p:cNvSpPr/>
            <p:nvPr/>
          </p:nvSpPr>
          <p:spPr>
            <a:xfrm>
              <a:off x="10939244" y="3004445"/>
              <a:ext cx="1096764" cy="919489"/>
            </a:xfrm>
            <a:custGeom>
              <a:avLst/>
              <a:gdLst>
                <a:gd name="connsiteX0" fmla="*/ 0 w 149525"/>
                <a:gd name="connsiteY0" fmla="*/ 0 h 264822"/>
                <a:gd name="connsiteX1" fmla="*/ 149525 w 149525"/>
                <a:gd name="connsiteY1" fmla="*/ 0 h 264822"/>
                <a:gd name="connsiteX2" fmla="*/ 149525 w 149525"/>
                <a:gd name="connsiteY2" fmla="*/ 264822 h 264822"/>
                <a:gd name="connsiteX3" fmla="*/ 0 w 149525"/>
                <a:gd name="connsiteY3" fmla="*/ 264822 h 264822"/>
                <a:gd name="connsiteX4" fmla="*/ 0 w 149525"/>
                <a:gd name="connsiteY4" fmla="*/ 0 h 264822"/>
                <a:gd name="connsiteX0" fmla="*/ 0 w 644825"/>
                <a:gd name="connsiteY0" fmla="*/ 247650 h 512472"/>
                <a:gd name="connsiteX1" fmla="*/ 644825 w 644825"/>
                <a:gd name="connsiteY1" fmla="*/ 0 h 512472"/>
                <a:gd name="connsiteX2" fmla="*/ 149525 w 644825"/>
                <a:gd name="connsiteY2" fmla="*/ 512472 h 512472"/>
                <a:gd name="connsiteX3" fmla="*/ 0 w 644825"/>
                <a:gd name="connsiteY3" fmla="*/ 512472 h 512472"/>
                <a:gd name="connsiteX4" fmla="*/ 0 w 644825"/>
                <a:gd name="connsiteY4" fmla="*/ 2476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766925"/>
                <a:gd name="connsiteY0" fmla="*/ 95250 h 531581"/>
                <a:gd name="connsiteX1" fmla="*/ 682925 w 766925"/>
                <a:gd name="connsiteY1" fmla="*/ 0 h 531581"/>
                <a:gd name="connsiteX2" fmla="*/ 187625 w 766925"/>
                <a:gd name="connsiteY2" fmla="*/ 512472 h 531581"/>
                <a:gd name="connsiteX3" fmla="*/ 38100 w 766925"/>
                <a:gd name="connsiteY3" fmla="*/ 512472 h 531581"/>
                <a:gd name="connsiteX4" fmla="*/ 0 w 766925"/>
                <a:gd name="connsiteY4" fmla="*/ 95250 h 531581"/>
                <a:gd name="connsiteX0" fmla="*/ 0 w 682980"/>
                <a:gd name="connsiteY0" fmla="*/ 95250 h 512472"/>
                <a:gd name="connsiteX1" fmla="*/ 682925 w 682980"/>
                <a:gd name="connsiteY1" fmla="*/ 0 h 512472"/>
                <a:gd name="connsiteX2" fmla="*/ 38100 w 682980"/>
                <a:gd name="connsiteY2" fmla="*/ 512472 h 512472"/>
                <a:gd name="connsiteX3" fmla="*/ 0 w 682980"/>
                <a:gd name="connsiteY3" fmla="*/ 95250 h 512472"/>
                <a:gd name="connsiteX0" fmla="*/ 0 w 682980"/>
                <a:gd name="connsiteY0" fmla="*/ 95250 h 512472"/>
                <a:gd name="connsiteX1" fmla="*/ 682925 w 682980"/>
                <a:gd name="connsiteY1" fmla="*/ 0 h 512472"/>
                <a:gd name="connsiteX2" fmla="*/ 38100 w 682980"/>
                <a:gd name="connsiteY2" fmla="*/ 512472 h 512472"/>
                <a:gd name="connsiteX3" fmla="*/ 0 w 682980"/>
                <a:gd name="connsiteY3" fmla="*/ 95250 h 512472"/>
                <a:gd name="connsiteX0" fmla="*/ 0 w 774290"/>
                <a:gd name="connsiteY0" fmla="*/ 95250 h 512472"/>
                <a:gd name="connsiteX1" fmla="*/ 682925 w 774290"/>
                <a:gd name="connsiteY1" fmla="*/ 0 h 512472"/>
                <a:gd name="connsiteX2" fmla="*/ 38100 w 774290"/>
                <a:gd name="connsiteY2" fmla="*/ 512472 h 512472"/>
                <a:gd name="connsiteX3" fmla="*/ 0 w 774290"/>
                <a:gd name="connsiteY3" fmla="*/ 95250 h 512472"/>
                <a:gd name="connsiteX0" fmla="*/ 0 w 790162"/>
                <a:gd name="connsiteY0" fmla="*/ 95250 h 662445"/>
                <a:gd name="connsiteX1" fmla="*/ 682925 w 790162"/>
                <a:gd name="connsiteY1" fmla="*/ 0 h 662445"/>
                <a:gd name="connsiteX2" fmla="*/ 38100 w 790162"/>
                <a:gd name="connsiteY2" fmla="*/ 512472 h 662445"/>
                <a:gd name="connsiteX3" fmla="*/ 0 w 790162"/>
                <a:gd name="connsiteY3" fmla="*/ 95250 h 662445"/>
                <a:gd name="connsiteX0" fmla="*/ 0 w 790162"/>
                <a:gd name="connsiteY0" fmla="*/ 95250 h 662445"/>
                <a:gd name="connsiteX1" fmla="*/ 682925 w 790162"/>
                <a:gd name="connsiteY1" fmla="*/ 0 h 662445"/>
                <a:gd name="connsiteX2" fmla="*/ 38100 w 790162"/>
                <a:gd name="connsiteY2" fmla="*/ 512472 h 662445"/>
                <a:gd name="connsiteX3" fmla="*/ 0 w 790162"/>
                <a:gd name="connsiteY3" fmla="*/ 95250 h 66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162" h="662445">
                  <a:moveTo>
                    <a:pt x="0" y="95250"/>
                  </a:moveTo>
                  <a:cubicBezTo>
                    <a:pt x="541967" y="349250"/>
                    <a:pt x="512433" y="136525"/>
                    <a:pt x="682925" y="0"/>
                  </a:cubicBezTo>
                  <a:cubicBezTo>
                    <a:pt x="1060750" y="450537"/>
                    <a:pt x="342421" y="906172"/>
                    <a:pt x="38100" y="512472"/>
                  </a:cubicBezTo>
                  <a:lnTo>
                    <a:pt x="0" y="952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9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FA48227-3A64-4233-93AF-E67A6974EECB}"/>
                </a:ext>
              </a:extLst>
            </p:cNvPr>
            <p:cNvSpPr/>
            <p:nvPr/>
          </p:nvSpPr>
          <p:spPr>
            <a:xfrm rot="10964509">
              <a:off x="6193039" y="3380155"/>
              <a:ext cx="476002" cy="951907"/>
            </a:xfrm>
            <a:prstGeom prst="triangle">
              <a:avLst/>
            </a:prstGeom>
            <a:solidFill>
              <a:srgbClr val="8F6E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E4E3BC5-C208-4DA7-B19C-1EDC6B10AFB8}"/>
                </a:ext>
              </a:extLst>
            </p:cNvPr>
            <p:cNvSpPr/>
            <p:nvPr/>
          </p:nvSpPr>
          <p:spPr>
            <a:xfrm rot="11370344">
              <a:off x="6073442" y="3377703"/>
              <a:ext cx="279134" cy="951907"/>
            </a:xfrm>
            <a:prstGeom prst="triangle">
              <a:avLst/>
            </a:prstGeom>
            <a:solidFill>
              <a:srgbClr val="8F6E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">
              <a:extLst>
                <a:ext uri="{FF2B5EF4-FFF2-40B4-BE49-F238E27FC236}">
                  <a16:creationId xmlns:a16="http://schemas.microsoft.com/office/drawing/2014/main" id="{3F3ABAD8-F105-4C90-A8C2-E4F220DE15BB}"/>
                </a:ext>
              </a:extLst>
            </p:cNvPr>
            <p:cNvSpPr/>
            <p:nvPr/>
          </p:nvSpPr>
          <p:spPr>
            <a:xfrm rot="19050832">
              <a:off x="6987239" y="1479206"/>
              <a:ext cx="3951950" cy="4172891"/>
            </a:xfrm>
            <a:custGeom>
              <a:avLst/>
              <a:gdLst>
                <a:gd name="connsiteX0" fmla="*/ 0 w 348343"/>
                <a:gd name="connsiteY0" fmla="*/ 0 h 769257"/>
                <a:gd name="connsiteX1" fmla="*/ 348343 w 348343"/>
                <a:gd name="connsiteY1" fmla="*/ 0 h 769257"/>
                <a:gd name="connsiteX2" fmla="*/ 348343 w 348343"/>
                <a:gd name="connsiteY2" fmla="*/ 769257 h 769257"/>
                <a:gd name="connsiteX3" fmla="*/ 0 w 348343"/>
                <a:gd name="connsiteY3" fmla="*/ 769257 h 769257"/>
                <a:gd name="connsiteX4" fmla="*/ 0 w 348343"/>
                <a:gd name="connsiteY4" fmla="*/ 0 h 769257"/>
                <a:gd name="connsiteX0" fmla="*/ 0 w 2119010"/>
                <a:gd name="connsiteY0" fmla="*/ 0 h 2725580"/>
                <a:gd name="connsiteX1" fmla="*/ 348343 w 2119010"/>
                <a:gd name="connsiteY1" fmla="*/ 0 h 2725580"/>
                <a:gd name="connsiteX2" fmla="*/ 2119010 w 2119010"/>
                <a:gd name="connsiteY2" fmla="*/ 2725580 h 2725580"/>
                <a:gd name="connsiteX3" fmla="*/ 0 w 2119010"/>
                <a:gd name="connsiteY3" fmla="*/ 769257 h 2725580"/>
                <a:gd name="connsiteX4" fmla="*/ 0 w 2119010"/>
                <a:gd name="connsiteY4" fmla="*/ 0 h 2725580"/>
                <a:gd name="connsiteX0" fmla="*/ 0 w 2187138"/>
                <a:gd name="connsiteY0" fmla="*/ 0 h 2725580"/>
                <a:gd name="connsiteX1" fmla="*/ 348343 w 2187138"/>
                <a:gd name="connsiteY1" fmla="*/ 0 h 2725580"/>
                <a:gd name="connsiteX2" fmla="*/ 2119010 w 2187138"/>
                <a:gd name="connsiteY2" fmla="*/ 2725580 h 2725580"/>
                <a:gd name="connsiteX3" fmla="*/ 0 w 2187138"/>
                <a:gd name="connsiteY3" fmla="*/ 769257 h 2725580"/>
                <a:gd name="connsiteX4" fmla="*/ 0 w 2187138"/>
                <a:gd name="connsiteY4" fmla="*/ 0 h 2725580"/>
                <a:gd name="connsiteX0" fmla="*/ 0 w 2165134"/>
                <a:gd name="connsiteY0" fmla="*/ 0 h 2725580"/>
                <a:gd name="connsiteX1" fmla="*/ 348343 w 2165134"/>
                <a:gd name="connsiteY1" fmla="*/ 0 h 2725580"/>
                <a:gd name="connsiteX2" fmla="*/ 2119010 w 2165134"/>
                <a:gd name="connsiteY2" fmla="*/ 2725580 h 2725580"/>
                <a:gd name="connsiteX3" fmla="*/ 0 w 2165134"/>
                <a:gd name="connsiteY3" fmla="*/ 769257 h 2725580"/>
                <a:gd name="connsiteX4" fmla="*/ 0 w 2165134"/>
                <a:gd name="connsiteY4" fmla="*/ 0 h 2725580"/>
                <a:gd name="connsiteX0" fmla="*/ 0 w 2165350"/>
                <a:gd name="connsiteY0" fmla="*/ 0 h 2725580"/>
                <a:gd name="connsiteX1" fmla="*/ 348343 w 2165350"/>
                <a:gd name="connsiteY1" fmla="*/ 0 h 2725580"/>
                <a:gd name="connsiteX2" fmla="*/ 2119010 w 2165350"/>
                <a:gd name="connsiteY2" fmla="*/ 2725580 h 2725580"/>
                <a:gd name="connsiteX3" fmla="*/ 0 w 2165350"/>
                <a:gd name="connsiteY3" fmla="*/ 769257 h 2725580"/>
                <a:gd name="connsiteX4" fmla="*/ 0 w 2165350"/>
                <a:gd name="connsiteY4" fmla="*/ 0 h 2725580"/>
                <a:gd name="connsiteX0" fmla="*/ 0 w 2235513"/>
                <a:gd name="connsiteY0" fmla="*/ 0 h 2725580"/>
                <a:gd name="connsiteX1" fmla="*/ 348343 w 2235513"/>
                <a:gd name="connsiteY1" fmla="*/ 0 h 2725580"/>
                <a:gd name="connsiteX2" fmla="*/ 2119010 w 2235513"/>
                <a:gd name="connsiteY2" fmla="*/ 2725580 h 2725580"/>
                <a:gd name="connsiteX3" fmla="*/ 0 w 2235513"/>
                <a:gd name="connsiteY3" fmla="*/ 769257 h 2725580"/>
                <a:gd name="connsiteX4" fmla="*/ 0 w 2235513"/>
                <a:gd name="connsiteY4" fmla="*/ 0 h 2725580"/>
                <a:gd name="connsiteX0" fmla="*/ 552876 w 2788389"/>
                <a:gd name="connsiteY0" fmla="*/ 0 h 2725580"/>
                <a:gd name="connsiteX1" fmla="*/ 901219 w 2788389"/>
                <a:gd name="connsiteY1" fmla="*/ 0 h 2725580"/>
                <a:gd name="connsiteX2" fmla="*/ 2671886 w 2788389"/>
                <a:gd name="connsiteY2" fmla="*/ 2725580 h 2725580"/>
                <a:gd name="connsiteX3" fmla="*/ 0 w 2788389"/>
                <a:gd name="connsiteY3" fmla="*/ 577797 h 2725580"/>
                <a:gd name="connsiteX4" fmla="*/ 552876 w 2788389"/>
                <a:gd name="connsiteY4" fmla="*/ 0 h 2725580"/>
                <a:gd name="connsiteX0" fmla="*/ 556008 w 2791521"/>
                <a:gd name="connsiteY0" fmla="*/ 0 h 2725580"/>
                <a:gd name="connsiteX1" fmla="*/ 904351 w 2791521"/>
                <a:gd name="connsiteY1" fmla="*/ 0 h 2725580"/>
                <a:gd name="connsiteX2" fmla="*/ 2675018 w 2791521"/>
                <a:gd name="connsiteY2" fmla="*/ 2725580 h 2725580"/>
                <a:gd name="connsiteX3" fmla="*/ 0 w 2791521"/>
                <a:gd name="connsiteY3" fmla="*/ 1032938 h 2725580"/>
                <a:gd name="connsiteX4" fmla="*/ 3132 w 2791521"/>
                <a:gd name="connsiteY4" fmla="*/ 577797 h 2725580"/>
                <a:gd name="connsiteX5" fmla="*/ 556008 w 2791521"/>
                <a:gd name="connsiteY5" fmla="*/ 0 h 2725580"/>
                <a:gd name="connsiteX0" fmla="*/ 572387 w 2807900"/>
                <a:gd name="connsiteY0" fmla="*/ 0 h 2725580"/>
                <a:gd name="connsiteX1" fmla="*/ 920730 w 2807900"/>
                <a:gd name="connsiteY1" fmla="*/ 0 h 2725580"/>
                <a:gd name="connsiteX2" fmla="*/ 2691397 w 2807900"/>
                <a:gd name="connsiteY2" fmla="*/ 2725580 h 2725580"/>
                <a:gd name="connsiteX3" fmla="*/ 0 w 2807900"/>
                <a:gd name="connsiteY3" fmla="*/ 1043770 h 2725580"/>
                <a:gd name="connsiteX4" fmla="*/ 19511 w 2807900"/>
                <a:gd name="connsiteY4" fmla="*/ 577797 h 2725580"/>
                <a:gd name="connsiteX5" fmla="*/ 572387 w 2807900"/>
                <a:gd name="connsiteY5" fmla="*/ 0 h 2725580"/>
                <a:gd name="connsiteX0" fmla="*/ 775285 w 3010798"/>
                <a:gd name="connsiteY0" fmla="*/ 0 h 2747207"/>
                <a:gd name="connsiteX1" fmla="*/ 1123628 w 3010798"/>
                <a:gd name="connsiteY1" fmla="*/ 0 h 2747207"/>
                <a:gd name="connsiteX2" fmla="*/ 2894295 w 3010798"/>
                <a:gd name="connsiteY2" fmla="*/ 2725580 h 2747207"/>
                <a:gd name="connsiteX3" fmla="*/ 188835 w 3010798"/>
                <a:gd name="connsiteY3" fmla="*/ 1421761 h 2747207"/>
                <a:gd name="connsiteX4" fmla="*/ 202898 w 3010798"/>
                <a:gd name="connsiteY4" fmla="*/ 1043770 h 2747207"/>
                <a:gd name="connsiteX5" fmla="*/ 222409 w 3010798"/>
                <a:gd name="connsiteY5" fmla="*/ 577797 h 2747207"/>
                <a:gd name="connsiteX6" fmla="*/ 775285 w 3010798"/>
                <a:gd name="connsiteY6" fmla="*/ 0 h 2747207"/>
                <a:gd name="connsiteX0" fmla="*/ 789524 w 3025037"/>
                <a:gd name="connsiteY0" fmla="*/ 0 h 2747207"/>
                <a:gd name="connsiteX1" fmla="*/ 1137867 w 3025037"/>
                <a:gd name="connsiteY1" fmla="*/ 0 h 2747207"/>
                <a:gd name="connsiteX2" fmla="*/ 2908534 w 3025037"/>
                <a:gd name="connsiteY2" fmla="*/ 2725580 h 2747207"/>
                <a:gd name="connsiteX3" fmla="*/ 203074 w 3025037"/>
                <a:gd name="connsiteY3" fmla="*/ 1421761 h 2747207"/>
                <a:gd name="connsiteX4" fmla="*/ 248632 w 3025037"/>
                <a:gd name="connsiteY4" fmla="*/ 1230994 h 2747207"/>
                <a:gd name="connsiteX5" fmla="*/ 217137 w 3025037"/>
                <a:gd name="connsiteY5" fmla="*/ 1043770 h 2747207"/>
                <a:gd name="connsiteX6" fmla="*/ 236648 w 3025037"/>
                <a:gd name="connsiteY6" fmla="*/ 577797 h 2747207"/>
                <a:gd name="connsiteX7" fmla="*/ 789524 w 3025037"/>
                <a:gd name="connsiteY7" fmla="*/ 0 h 2747207"/>
                <a:gd name="connsiteX0" fmla="*/ 789524 w 3025037"/>
                <a:gd name="connsiteY0" fmla="*/ 0 h 2756483"/>
                <a:gd name="connsiteX1" fmla="*/ 1137867 w 3025037"/>
                <a:gd name="connsiteY1" fmla="*/ 0 h 2756483"/>
                <a:gd name="connsiteX2" fmla="*/ 2908534 w 3025037"/>
                <a:gd name="connsiteY2" fmla="*/ 2725580 h 2756483"/>
                <a:gd name="connsiteX3" fmla="*/ 490932 w 3025037"/>
                <a:gd name="connsiteY3" fmla="*/ 1375415 h 2756483"/>
                <a:gd name="connsiteX4" fmla="*/ 203074 w 3025037"/>
                <a:gd name="connsiteY4" fmla="*/ 1421761 h 2756483"/>
                <a:gd name="connsiteX5" fmla="*/ 248632 w 3025037"/>
                <a:gd name="connsiteY5" fmla="*/ 1230994 h 2756483"/>
                <a:gd name="connsiteX6" fmla="*/ 217137 w 3025037"/>
                <a:gd name="connsiteY6" fmla="*/ 1043770 h 2756483"/>
                <a:gd name="connsiteX7" fmla="*/ 236648 w 3025037"/>
                <a:gd name="connsiteY7" fmla="*/ 577797 h 2756483"/>
                <a:gd name="connsiteX8" fmla="*/ 789524 w 3025037"/>
                <a:gd name="connsiteY8" fmla="*/ 0 h 2756483"/>
                <a:gd name="connsiteX0" fmla="*/ 789524 w 3025037"/>
                <a:gd name="connsiteY0" fmla="*/ 0 h 2759942"/>
                <a:gd name="connsiteX1" fmla="*/ 1137867 w 3025037"/>
                <a:gd name="connsiteY1" fmla="*/ 0 h 2759942"/>
                <a:gd name="connsiteX2" fmla="*/ 2908534 w 3025037"/>
                <a:gd name="connsiteY2" fmla="*/ 2725580 h 2759942"/>
                <a:gd name="connsiteX3" fmla="*/ 405296 w 3025037"/>
                <a:gd name="connsiteY3" fmla="*/ 1574682 h 2759942"/>
                <a:gd name="connsiteX4" fmla="*/ 490932 w 3025037"/>
                <a:gd name="connsiteY4" fmla="*/ 1375415 h 2759942"/>
                <a:gd name="connsiteX5" fmla="*/ 203074 w 3025037"/>
                <a:gd name="connsiteY5" fmla="*/ 1421761 h 2759942"/>
                <a:gd name="connsiteX6" fmla="*/ 248632 w 3025037"/>
                <a:gd name="connsiteY6" fmla="*/ 1230994 h 2759942"/>
                <a:gd name="connsiteX7" fmla="*/ 217137 w 3025037"/>
                <a:gd name="connsiteY7" fmla="*/ 1043770 h 2759942"/>
                <a:gd name="connsiteX8" fmla="*/ 236648 w 3025037"/>
                <a:gd name="connsiteY8" fmla="*/ 577797 h 2759942"/>
                <a:gd name="connsiteX9" fmla="*/ 789524 w 3025037"/>
                <a:gd name="connsiteY9" fmla="*/ 0 h 2759942"/>
                <a:gd name="connsiteX0" fmla="*/ 789524 w 3025037"/>
                <a:gd name="connsiteY0" fmla="*/ 0 h 2762751"/>
                <a:gd name="connsiteX1" fmla="*/ 1137867 w 3025037"/>
                <a:gd name="connsiteY1" fmla="*/ 0 h 2762751"/>
                <a:gd name="connsiteX2" fmla="*/ 2908534 w 3025037"/>
                <a:gd name="connsiteY2" fmla="*/ 2725580 h 2762751"/>
                <a:gd name="connsiteX3" fmla="*/ 648088 w 3025037"/>
                <a:gd name="connsiteY3" fmla="*/ 1499977 h 2762751"/>
                <a:gd name="connsiteX4" fmla="*/ 405296 w 3025037"/>
                <a:gd name="connsiteY4" fmla="*/ 1574682 h 2762751"/>
                <a:gd name="connsiteX5" fmla="*/ 490932 w 3025037"/>
                <a:gd name="connsiteY5" fmla="*/ 1375415 h 2762751"/>
                <a:gd name="connsiteX6" fmla="*/ 203074 w 3025037"/>
                <a:gd name="connsiteY6" fmla="*/ 1421761 h 2762751"/>
                <a:gd name="connsiteX7" fmla="*/ 248632 w 3025037"/>
                <a:gd name="connsiteY7" fmla="*/ 1230994 h 2762751"/>
                <a:gd name="connsiteX8" fmla="*/ 217137 w 3025037"/>
                <a:gd name="connsiteY8" fmla="*/ 1043770 h 2762751"/>
                <a:gd name="connsiteX9" fmla="*/ 236648 w 3025037"/>
                <a:gd name="connsiteY9" fmla="*/ 577797 h 2762751"/>
                <a:gd name="connsiteX10" fmla="*/ 789524 w 3025037"/>
                <a:gd name="connsiteY10" fmla="*/ 0 h 2762751"/>
                <a:gd name="connsiteX0" fmla="*/ 789524 w 3025037"/>
                <a:gd name="connsiteY0" fmla="*/ 0 h 2765395"/>
                <a:gd name="connsiteX1" fmla="*/ 1137867 w 3025037"/>
                <a:gd name="connsiteY1" fmla="*/ 0 h 2765395"/>
                <a:gd name="connsiteX2" fmla="*/ 2908534 w 3025037"/>
                <a:gd name="connsiteY2" fmla="*/ 2725580 h 2765395"/>
                <a:gd name="connsiteX3" fmla="*/ 516796 w 3025037"/>
                <a:gd name="connsiteY3" fmla="*/ 1657430 h 2765395"/>
                <a:gd name="connsiteX4" fmla="*/ 648088 w 3025037"/>
                <a:gd name="connsiteY4" fmla="*/ 1499977 h 2765395"/>
                <a:gd name="connsiteX5" fmla="*/ 405296 w 3025037"/>
                <a:gd name="connsiteY5" fmla="*/ 1574682 h 2765395"/>
                <a:gd name="connsiteX6" fmla="*/ 490932 w 3025037"/>
                <a:gd name="connsiteY6" fmla="*/ 1375415 h 2765395"/>
                <a:gd name="connsiteX7" fmla="*/ 203074 w 3025037"/>
                <a:gd name="connsiteY7" fmla="*/ 1421761 h 2765395"/>
                <a:gd name="connsiteX8" fmla="*/ 248632 w 3025037"/>
                <a:gd name="connsiteY8" fmla="*/ 1230994 h 2765395"/>
                <a:gd name="connsiteX9" fmla="*/ 217137 w 3025037"/>
                <a:gd name="connsiteY9" fmla="*/ 1043770 h 2765395"/>
                <a:gd name="connsiteX10" fmla="*/ 236648 w 3025037"/>
                <a:gd name="connsiteY10" fmla="*/ 577797 h 2765395"/>
                <a:gd name="connsiteX11" fmla="*/ 789524 w 3025037"/>
                <a:gd name="connsiteY11" fmla="*/ 0 h 2765395"/>
                <a:gd name="connsiteX0" fmla="*/ 789524 w 3025037"/>
                <a:gd name="connsiteY0" fmla="*/ 0 h 2777690"/>
                <a:gd name="connsiteX1" fmla="*/ 1137867 w 3025037"/>
                <a:gd name="connsiteY1" fmla="*/ 0 h 2777690"/>
                <a:gd name="connsiteX2" fmla="*/ 2908534 w 3025037"/>
                <a:gd name="connsiteY2" fmla="*/ 2725580 h 2777690"/>
                <a:gd name="connsiteX3" fmla="*/ 441106 w 3025037"/>
                <a:gd name="connsiteY3" fmla="*/ 1852890 h 2777690"/>
                <a:gd name="connsiteX4" fmla="*/ 516796 w 3025037"/>
                <a:gd name="connsiteY4" fmla="*/ 1657430 h 2777690"/>
                <a:gd name="connsiteX5" fmla="*/ 648088 w 3025037"/>
                <a:gd name="connsiteY5" fmla="*/ 1499977 h 2777690"/>
                <a:gd name="connsiteX6" fmla="*/ 405296 w 3025037"/>
                <a:gd name="connsiteY6" fmla="*/ 1574682 h 2777690"/>
                <a:gd name="connsiteX7" fmla="*/ 490932 w 3025037"/>
                <a:gd name="connsiteY7" fmla="*/ 1375415 h 2777690"/>
                <a:gd name="connsiteX8" fmla="*/ 203074 w 3025037"/>
                <a:gd name="connsiteY8" fmla="*/ 1421761 h 2777690"/>
                <a:gd name="connsiteX9" fmla="*/ 248632 w 3025037"/>
                <a:gd name="connsiteY9" fmla="*/ 1230994 h 2777690"/>
                <a:gd name="connsiteX10" fmla="*/ 217137 w 3025037"/>
                <a:gd name="connsiteY10" fmla="*/ 1043770 h 2777690"/>
                <a:gd name="connsiteX11" fmla="*/ 236648 w 3025037"/>
                <a:gd name="connsiteY11" fmla="*/ 577797 h 2777690"/>
                <a:gd name="connsiteX12" fmla="*/ 789524 w 3025037"/>
                <a:gd name="connsiteY12" fmla="*/ 0 h 2777690"/>
                <a:gd name="connsiteX0" fmla="*/ 789524 w 3025037"/>
                <a:gd name="connsiteY0" fmla="*/ 0 h 2786386"/>
                <a:gd name="connsiteX1" fmla="*/ 1137867 w 3025037"/>
                <a:gd name="connsiteY1" fmla="*/ 0 h 2786386"/>
                <a:gd name="connsiteX2" fmla="*/ 2908534 w 3025037"/>
                <a:gd name="connsiteY2" fmla="*/ 2725580 h 2786386"/>
                <a:gd name="connsiteX3" fmla="*/ 646184 w 3025037"/>
                <a:gd name="connsiteY3" fmla="*/ 1840516 h 2786386"/>
                <a:gd name="connsiteX4" fmla="*/ 441106 w 3025037"/>
                <a:gd name="connsiteY4" fmla="*/ 1852890 h 2786386"/>
                <a:gd name="connsiteX5" fmla="*/ 516796 w 3025037"/>
                <a:gd name="connsiteY5" fmla="*/ 1657430 h 2786386"/>
                <a:gd name="connsiteX6" fmla="*/ 648088 w 3025037"/>
                <a:gd name="connsiteY6" fmla="*/ 1499977 h 2786386"/>
                <a:gd name="connsiteX7" fmla="*/ 405296 w 3025037"/>
                <a:gd name="connsiteY7" fmla="*/ 1574682 h 2786386"/>
                <a:gd name="connsiteX8" fmla="*/ 490932 w 3025037"/>
                <a:gd name="connsiteY8" fmla="*/ 1375415 h 2786386"/>
                <a:gd name="connsiteX9" fmla="*/ 203074 w 3025037"/>
                <a:gd name="connsiteY9" fmla="*/ 1421761 h 2786386"/>
                <a:gd name="connsiteX10" fmla="*/ 248632 w 3025037"/>
                <a:gd name="connsiteY10" fmla="*/ 1230994 h 2786386"/>
                <a:gd name="connsiteX11" fmla="*/ 217137 w 3025037"/>
                <a:gd name="connsiteY11" fmla="*/ 1043770 h 2786386"/>
                <a:gd name="connsiteX12" fmla="*/ 236648 w 3025037"/>
                <a:gd name="connsiteY12" fmla="*/ 577797 h 2786386"/>
                <a:gd name="connsiteX13" fmla="*/ 789524 w 3025037"/>
                <a:gd name="connsiteY13" fmla="*/ 0 h 2786386"/>
                <a:gd name="connsiteX0" fmla="*/ 789524 w 3025037"/>
                <a:gd name="connsiteY0" fmla="*/ 0 h 2804095"/>
                <a:gd name="connsiteX1" fmla="*/ 1137867 w 3025037"/>
                <a:gd name="connsiteY1" fmla="*/ 0 h 2804095"/>
                <a:gd name="connsiteX2" fmla="*/ 2908534 w 3025037"/>
                <a:gd name="connsiteY2" fmla="*/ 2725580 h 2804095"/>
                <a:gd name="connsiteX3" fmla="*/ 999392 w 3025037"/>
                <a:gd name="connsiteY3" fmla="*/ 2054225 h 2804095"/>
                <a:gd name="connsiteX4" fmla="*/ 646184 w 3025037"/>
                <a:gd name="connsiteY4" fmla="*/ 1840516 h 2804095"/>
                <a:gd name="connsiteX5" fmla="*/ 441106 w 3025037"/>
                <a:gd name="connsiteY5" fmla="*/ 1852890 h 2804095"/>
                <a:gd name="connsiteX6" fmla="*/ 516796 w 3025037"/>
                <a:gd name="connsiteY6" fmla="*/ 1657430 h 2804095"/>
                <a:gd name="connsiteX7" fmla="*/ 648088 w 3025037"/>
                <a:gd name="connsiteY7" fmla="*/ 1499977 h 2804095"/>
                <a:gd name="connsiteX8" fmla="*/ 405296 w 3025037"/>
                <a:gd name="connsiteY8" fmla="*/ 1574682 h 2804095"/>
                <a:gd name="connsiteX9" fmla="*/ 490932 w 3025037"/>
                <a:gd name="connsiteY9" fmla="*/ 1375415 h 2804095"/>
                <a:gd name="connsiteX10" fmla="*/ 203074 w 3025037"/>
                <a:gd name="connsiteY10" fmla="*/ 1421761 h 2804095"/>
                <a:gd name="connsiteX11" fmla="*/ 248632 w 3025037"/>
                <a:gd name="connsiteY11" fmla="*/ 1230994 h 2804095"/>
                <a:gd name="connsiteX12" fmla="*/ 217137 w 3025037"/>
                <a:gd name="connsiteY12" fmla="*/ 1043770 h 2804095"/>
                <a:gd name="connsiteX13" fmla="*/ 236648 w 3025037"/>
                <a:gd name="connsiteY13" fmla="*/ 577797 h 2804095"/>
                <a:gd name="connsiteX14" fmla="*/ 789524 w 3025037"/>
                <a:gd name="connsiteY14" fmla="*/ 0 h 2804095"/>
                <a:gd name="connsiteX0" fmla="*/ 789524 w 3025037"/>
                <a:gd name="connsiteY0" fmla="*/ 0 h 2918711"/>
                <a:gd name="connsiteX1" fmla="*/ 1137867 w 3025037"/>
                <a:gd name="connsiteY1" fmla="*/ 0 h 2918711"/>
                <a:gd name="connsiteX2" fmla="*/ 2908534 w 3025037"/>
                <a:gd name="connsiteY2" fmla="*/ 2725580 h 2918711"/>
                <a:gd name="connsiteX3" fmla="*/ 999392 w 3025037"/>
                <a:gd name="connsiteY3" fmla="*/ 2054225 h 2918711"/>
                <a:gd name="connsiteX4" fmla="*/ 646184 w 3025037"/>
                <a:gd name="connsiteY4" fmla="*/ 1840516 h 2918711"/>
                <a:gd name="connsiteX5" fmla="*/ 441106 w 3025037"/>
                <a:gd name="connsiteY5" fmla="*/ 1852890 h 2918711"/>
                <a:gd name="connsiteX6" fmla="*/ 516796 w 3025037"/>
                <a:gd name="connsiteY6" fmla="*/ 1657430 h 2918711"/>
                <a:gd name="connsiteX7" fmla="*/ 648088 w 3025037"/>
                <a:gd name="connsiteY7" fmla="*/ 1499977 h 2918711"/>
                <a:gd name="connsiteX8" fmla="*/ 405296 w 3025037"/>
                <a:gd name="connsiteY8" fmla="*/ 1574682 h 2918711"/>
                <a:gd name="connsiteX9" fmla="*/ 490932 w 3025037"/>
                <a:gd name="connsiteY9" fmla="*/ 1375415 h 2918711"/>
                <a:gd name="connsiteX10" fmla="*/ 203074 w 3025037"/>
                <a:gd name="connsiteY10" fmla="*/ 1421761 h 2918711"/>
                <a:gd name="connsiteX11" fmla="*/ 248632 w 3025037"/>
                <a:gd name="connsiteY11" fmla="*/ 1230994 h 2918711"/>
                <a:gd name="connsiteX12" fmla="*/ 217137 w 3025037"/>
                <a:gd name="connsiteY12" fmla="*/ 1043770 h 2918711"/>
                <a:gd name="connsiteX13" fmla="*/ 236648 w 3025037"/>
                <a:gd name="connsiteY13" fmla="*/ 577797 h 2918711"/>
                <a:gd name="connsiteX14" fmla="*/ 789524 w 3025037"/>
                <a:gd name="connsiteY14" fmla="*/ 0 h 2918711"/>
                <a:gd name="connsiteX0" fmla="*/ 789524 w 3025037"/>
                <a:gd name="connsiteY0" fmla="*/ 0 h 2975590"/>
                <a:gd name="connsiteX1" fmla="*/ 1137867 w 3025037"/>
                <a:gd name="connsiteY1" fmla="*/ 0 h 2975590"/>
                <a:gd name="connsiteX2" fmla="*/ 2908534 w 3025037"/>
                <a:gd name="connsiteY2" fmla="*/ 2725580 h 2975590"/>
                <a:gd name="connsiteX3" fmla="*/ 999392 w 3025037"/>
                <a:gd name="connsiteY3" fmla="*/ 2054225 h 2975590"/>
                <a:gd name="connsiteX4" fmla="*/ 646184 w 3025037"/>
                <a:gd name="connsiteY4" fmla="*/ 1840516 h 2975590"/>
                <a:gd name="connsiteX5" fmla="*/ 441106 w 3025037"/>
                <a:gd name="connsiteY5" fmla="*/ 1852890 h 2975590"/>
                <a:gd name="connsiteX6" fmla="*/ 516796 w 3025037"/>
                <a:gd name="connsiteY6" fmla="*/ 1657430 h 2975590"/>
                <a:gd name="connsiteX7" fmla="*/ 648088 w 3025037"/>
                <a:gd name="connsiteY7" fmla="*/ 1499977 h 2975590"/>
                <a:gd name="connsiteX8" fmla="*/ 405296 w 3025037"/>
                <a:gd name="connsiteY8" fmla="*/ 1574682 h 2975590"/>
                <a:gd name="connsiteX9" fmla="*/ 490932 w 3025037"/>
                <a:gd name="connsiteY9" fmla="*/ 1375415 h 2975590"/>
                <a:gd name="connsiteX10" fmla="*/ 203074 w 3025037"/>
                <a:gd name="connsiteY10" fmla="*/ 1421761 h 2975590"/>
                <a:gd name="connsiteX11" fmla="*/ 248632 w 3025037"/>
                <a:gd name="connsiteY11" fmla="*/ 1230994 h 2975590"/>
                <a:gd name="connsiteX12" fmla="*/ 217137 w 3025037"/>
                <a:gd name="connsiteY12" fmla="*/ 1043770 h 2975590"/>
                <a:gd name="connsiteX13" fmla="*/ 236648 w 3025037"/>
                <a:gd name="connsiteY13" fmla="*/ 577797 h 2975590"/>
                <a:gd name="connsiteX14" fmla="*/ 789524 w 3025037"/>
                <a:gd name="connsiteY14" fmla="*/ 0 h 2975590"/>
                <a:gd name="connsiteX0" fmla="*/ 789524 w 3025037"/>
                <a:gd name="connsiteY0" fmla="*/ 0 h 3006355"/>
                <a:gd name="connsiteX1" fmla="*/ 1137867 w 3025037"/>
                <a:gd name="connsiteY1" fmla="*/ 0 h 3006355"/>
                <a:gd name="connsiteX2" fmla="*/ 2908534 w 3025037"/>
                <a:gd name="connsiteY2" fmla="*/ 2725580 h 3006355"/>
                <a:gd name="connsiteX3" fmla="*/ 999392 w 3025037"/>
                <a:gd name="connsiteY3" fmla="*/ 2054225 h 3006355"/>
                <a:gd name="connsiteX4" fmla="*/ 646184 w 3025037"/>
                <a:gd name="connsiteY4" fmla="*/ 1840516 h 3006355"/>
                <a:gd name="connsiteX5" fmla="*/ 441106 w 3025037"/>
                <a:gd name="connsiteY5" fmla="*/ 1852890 h 3006355"/>
                <a:gd name="connsiteX6" fmla="*/ 516796 w 3025037"/>
                <a:gd name="connsiteY6" fmla="*/ 1657430 h 3006355"/>
                <a:gd name="connsiteX7" fmla="*/ 648088 w 3025037"/>
                <a:gd name="connsiteY7" fmla="*/ 1499977 h 3006355"/>
                <a:gd name="connsiteX8" fmla="*/ 405296 w 3025037"/>
                <a:gd name="connsiteY8" fmla="*/ 1574682 h 3006355"/>
                <a:gd name="connsiteX9" fmla="*/ 490932 w 3025037"/>
                <a:gd name="connsiteY9" fmla="*/ 1375415 h 3006355"/>
                <a:gd name="connsiteX10" fmla="*/ 203074 w 3025037"/>
                <a:gd name="connsiteY10" fmla="*/ 1421761 h 3006355"/>
                <a:gd name="connsiteX11" fmla="*/ 248632 w 3025037"/>
                <a:gd name="connsiteY11" fmla="*/ 1230994 h 3006355"/>
                <a:gd name="connsiteX12" fmla="*/ 217137 w 3025037"/>
                <a:gd name="connsiteY12" fmla="*/ 1043770 h 3006355"/>
                <a:gd name="connsiteX13" fmla="*/ 236648 w 3025037"/>
                <a:gd name="connsiteY13" fmla="*/ 577797 h 3006355"/>
                <a:gd name="connsiteX14" fmla="*/ 789524 w 3025037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7179" h="3006355">
                  <a:moveTo>
                    <a:pt x="611666" y="0"/>
                  </a:moveTo>
                  <a:lnTo>
                    <a:pt x="960009" y="0"/>
                  </a:lnTo>
                  <a:cubicBezTo>
                    <a:pt x="623037" y="1082783"/>
                    <a:pt x="3445569" y="1359105"/>
                    <a:pt x="2730676" y="2725580"/>
                  </a:cubicBezTo>
                  <a:cubicBezTo>
                    <a:pt x="2284688" y="3262925"/>
                    <a:pt x="1136918" y="3023558"/>
                    <a:pt x="821534" y="2054225"/>
                  </a:cubicBezTo>
                  <a:cubicBezTo>
                    <a:pt x="567924" y="1877699"/>
                    <a:pt x="688086" y="1842666"/>
                    <a:pt x="468326" y="1840516"/>
                  </a:cubicBezTo>
                  <a:cubicBezTo>
                    <a:pt x="365284" y="1809646"/>
                    <a:pt x="283844" y="1899739"/>
                    <a:pt x="263248" y="1852890"/>
                  </a:cubicBezTo>
                  <a:cubicBezTo>
                    <a:pt x="242652" y="1806041"/>
                    <a:pt x="335492" y="1694099"/>
                    <a:pt x="338938" y="1657430"/>
                  </a:cubicBezTo>
                  <a:cubicBezTo>
                    <a:pt x="342384" y="1620761"/>
                    <a:pt x="536592" y="1501558"/>
                    <a:pt x="470230" y="1499977"/>
                  </a:cubicBezTo>
                  <a:cubicBezTo>
                    <a:pt x="403868" y="1498396"/>
                    <a:pt x="233259" y="1617685"/>
                    <a:pt x="227438" y="1574682"/>
                  </a:cubicBezTo>
                  <a:cubicBezTo>
                    <a:pt x="221617" y="1531679"/>
                    <a:pt x="392801" y="1387083"/>
                    <a:pt x="313074" y="1375415"/>
                  </a:cubicBezTo>
                  <a:cubicBezTo>
                    <a:pt x="233347" y="1363747"/>
                    <a:pt x="43083" y="1470415"/>
                    <a:pt x="25216" y="1421761"/>
                  </a:cubicBezTo>
                  <a:cubicBezTo>
                    <a:pt x="-50577" y="1341362"/>
                    <a:pt x="68430" y="1293992"/>
                    <a:pt x="70774" y="1230994"/>
                  </a:cubicBezTo>
                  <a:cubicBezTo>
                    <a:pt x="263228" y="1045041"/>
                    <a:pt x="141587" y="1070141"/>
                    <a:pt x="39279" y="1043770"/>
                  </a:cubicBezTo>
                  <a:cubicBezTo>
                    <a:pt x="237404" y="876663"/>
                    <a:pt x="52286" y="733121"/>
                    <a:pt x="58790" y="577797"/>
                  </a:cubicBezTo>
                  <a:lnTo>
                    <a:pt x="611666" y="0"/>
                  </a:lnTo>
                  <a:close/>
                </a:path>
              </a:pathLst>
            </a:custGeom>
            <a:solidFill>
              <a:srgbClr val="8F6E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52">
              <a:extLst>
                <a:ext uri="{FF2B5EF4-FFF2-40B4-BE49-F238E27FC236}">
                  <a16:creationId xmlns:a16="http://schemas.microsoft.com/office/drawing/2014/main" id="{A623B62D-6DE1-4255-BFC2-FA2CF84E277B}"/>
                </a:ext>
              </a:extLst>
            </p:cNvPr>
            <p:cNvSpPr/>
            <p:nvPr/>
          </p:nvSpPr>
          <p:spPr>
            <a:xfrm rot="1263240">
              <a:off x="5781296" y="1955380"/>
              <a:ext cx="1792057" cy="2117296"/>
            </a:xfrm>
            <a:custGeom>
              <a:avLst/>
              <a:gdLst>
                <a:gd name="connsiteX0" fmla="*/ 0 w 1090827"/>
                <a:gd name="connsiteY0" fmla="*/ 628137 h 1256273"/>
                <a:gd name="connsiteX1" fmla="*/ 545414 w 1090827"/>
                <a:gd name="connsiteY1" fmla="*/ 0 h 1256273"/>
                <a:gd name="connsiteX2" fmla="*/ 1090828 w 1090827"/>
                <a:gd name="connsiteY2" fmla="*/ 628137 h 1256273"/>
                <a:gd name="connsiteX3" fmla="*/ 545414 w 1090827"/>
                <a:gd name="connsiteY3" fmla="*/ 1256274 h 1256273"/>
                <a:gd name="connsiteX4" fmla="*/ 0 w 1090827"/>
                <a:gd name="connsiteY4" fmla="*/ 628137 h 1256273"/>
                <a:gd name="connsiteX0" fmla="*/ 0 w 1110068"/>
                <a:gd name="connsiteY0" fmla="*/ 628137 h 1265137"/>
                <a:gd name="connsiteX1" fmla="*/ 545414 w 1110068"/>
                <a:gd name="connsiteY1" fmla="*/ 0 h 1265137"/>
                <a:gd name="connsiteX2" fmla="*/ 1090828 w 1110068"/>
                <a:gd name="connsiteY2" fmla="*/ 628137 h 1265137"/>
                <a:gd name="connsiteX3" fmla="*/ 900526 w 1110068"/>
                <a:gd name="connsiteY3" fmla="*/ 972658 h 1265137"/>
                <a:gd name="connsiteX4" fmla="*/ 545414 w 1110068"/>
                <a:gd name="connsiteY4" fmla="*/ 1256274 h 1265137"/>
                <a:gd name="connsiteX5" fmla="*/ 0 w 1110068"/>
                <a:gd name="connsiteY5" fmla="*/ 628137 h 1265137"/>
                <a:gd name="connsiteX0" fmla="*/ 0 w 1110068"/>
                <a:gd name="connsiteY0" fmla="*/ 628137 h 1265137"/>
                <a:gd name="connsiteX1" fmla="*/ 545414 w 1110068"/>
                <a:gd name="connsiteY1" fmla="*/ 0 h 1265137"/>
                <a:gd name="connsiteX2" fmla="*/ 1090828 w 1110068"/>
                <a:gd name="connsiteY2" fmla="*/ 628137 h 1265137"/>
                <a:gd name="connsiteX3" fmla="*/ 900526 w 1110068"/>
                <a:gd name="connsiteY3" fmla="*/ 972658 h 1265137"/>
                <a:gd name="connsiteX4" fmla="*/ 545414 w 1110068"/>
                <a:gd name="connsiteY4" fmla="*/ 1256274 h 1265137"/>
                <a:gd name="connsiteX5" fmla="*/ 0 w 1110068"/>
                <a:gd name="connsiteY5" fmla="*/ 628137 h 1265137"/>
                <a:gd name="connsiteX0" fmla="*/ 7632 w 1117700"/>
                <a:gd name="connsiteY0" fmla="*/ 628137 h 1257153"/>
                <a:gd name="connsiteX1" fmla="*/ 553046 w 1117700"/>
                <a:gd name="connsiteY1" fmla="*/ 0 h 1257153"/>
                <a:gd name="connsiteX2" fmla="*/ 1098460 w 1117700"/>
                <a:gd name="connsiteY2" fmla="*/ 628137 h 1257153"/>
                <a:gd name="connsiteX3" fmla="*/ 908158 w 1117700"/>
                <a:gd name="connsiteY3" fmla="*/ 972658 h 1257153"/>
                <a:gd name="connsiteX4" fmla="*/ 553046 w 1117700"/>
                <a:gd name="connsiteY4" fmla="*/ 1256274 h 1257153"/>
                <a:gd name="connsiteX5" fmla="*/ 254770 w 1117700"/>
                <a:gd name="connsiteY5" fmla="*/ 1046089 h 1257153"/>
                <a:gd name="connsiteX6" fmla="*/ 7632 w 1117700"/>
                <a:gd name="connsiteY6" fmla="*/ 628137 h 1257153"/>
                <a:gd name="connsiteX0" fmla="*/ 2611 w 1112679"/>
                <a:gd name="connsiteY0" fmla="*/ 628137 h 1257153"/>
                <a:gd name="connsiteX1" fmla="*/ 548025 w 1112679"/>
                <a:gd name="connsiteY1" fmla="*/ 0 h 1257153"/>
                <a:gd name="connsiteX2" fmla="*/ 1093439 w 1112679"/>
                <a:gd name="connsiteY2" fmla="*/ 628137 h 1257153"/>
                <a:gd name="connsiteX3" fmla="*/ 903137 w 1112679"/>
                <a:gd name="connsiteY3" fmla="*/ 972658 h 1257153"/>
                <a:gd name="connsiteX4" fmla="*/ 548025 w 1112679"/>
                <a:gd name="connsiteY4" fmla="*/ 1256274 h 1257153"/>
                <a:gd name="connsiteX5" fmla="*/ 249749 w 1112679"/>
                <a:gd name="connsiteY5" fmla="*/ 1046089 h 1257153"/>
                <a:gd name="connsiteX6" fmla="*/ 2611 w 1112679"/>
                <a:gd name="connsiteY6" fmla="*/ 628137 h 1257153"/>
                <a:gd name="connsiteX0" fmla="*/ 2611 w 1093957"/>
                <a:gd name="connsiteY0" fmla="*/ 628137 h 1257153"/>
                <a:gd name="connsiteX1" fmla="*/ 548025 w 1093957"/>
                <a:gd name="connsiteY1" fmla="*/ 0 h 1257153"/>
                <a:gd name="connsiteX2" fmla="*/ 1093439 w 1093957"/>
                <a:gd name="connsiteY2" fmla="*/ 628137 h 1257153"/>
                <a:gd name="connsiteX3" fmla="*/ 903137 w 1093957"/>
                <a:gd name="connsiteY3" fmla="*/ 972658 h 1257153"/>
                <a:gd name="connsiteX4" fmla="*/ 548025 w 1093957"/>
                <a:gd name="connsiteY4" fmla="*/ 1256274 h 1257153"/>
                <a:gd name="connsiteX5" fmla="*/ 249749 w 1093957"/>
                <a:gd name="connsiteY5" fmla="*/ 1046089 h 1257153"/>
                <a:gd name="connsiteX6" fmla="*/ 2611 w 1093957"/>
                <a:gd name="connsiteY6" fmla="*/ 628137 h 1257153"/>
                <a:gd name="connsiteX0" fmla="*/ 2611 w 1094286"/>
                <a:gd name="connsiteY0" fmla="*/ 628137 h 1257153"/>
                <a:gd name="connsiteX1" fmla="*/ 548025 w 1094286"/>
                <a:gd name="connsiteY1" fmla="*/ 0 h 1257153"/>
                <a:gd name="connsiteX2" fmla="*/ 1093439 w 1094286"/>
                <a:gd name="connsiteY2" fmla="*/ 628137 h 1257153"/>
                <a:gd name="connsiteX3" fmla="*/ 903137 w 1094286"/>
                <a:gd name="connsiteY3" fmla="*/ 972658 h 1257153"/>
                <a:gd name="connsiteX4" fmla="*/ 548025 w 1094286"/>
                <a:gd name="connsiteY4" fmla="*/ 1256274 h 1257153"/>
                <a:gd name="connsiteX5" fmla="*/ 249749 w 1094286"/>
                <a:gd name="connsiteY5" fmla="*/ 1046089 h 1257153"/>
                <a:gd name="connsiteX6" fmla="*/ 2611 w 1094286"/>
                <a:gd name="connsiteY6" fmla="*/ 628137 h 1257153"/>
                <a:gd name="connsiteX0" fmla="*/ 2005 w 1064414"/>
                <a:gd name="connsiteY0" fmla="*/ 635265 h 1257156"/>
                <a:gd name="connsiteX1" fmla="*/ 518153 w 1064414"/>
                <a:gd name="connsiteY1" fmla="*/ 3 h 1257156"/>
                <a:gd name="connsiteX2" fmla="*/ 1063567 w 1064414"/>
                <a:gd name="connsiteY2" fmla="*/ 628140 h 1257156"/>
                <a:gd name="connsiteX3" fmla="*/ 873265 w 1064414"/>
                <a:gd name="connsiteY3" fmla="*/ 972661 h 1257156"/>
                <a:gd name="connsiteX4" fmla="*/ 518153 w 1064414"/>
                <a:gd name="connsiteY4" fmla="*/ 1256277 h 1257156"/>
                <a:gd name="connsiteX5" fmla="*/ 219877 w 1064414"/>
                <a:gd name="connsiteY5" fmla="*/ 1046092 h 1257156"/>
                <a:gd name="connsiteX6" fmla="*/ 2005 w 1064414"/>
                <a:gd name="connsiteY6" fmla="*/ 635265 h 1257156"/>
                <a:gd name="connsiteX0" fmla="*/ 3166 w 1065575"/>
                <a:gd name="connsiteY0" fmla="*/ 637233 h 1259124"/>
                <a:gd name="connsiteX1" fmla="*/ 519314 w 1065575"/>
                <a:gd name="connsiteY1" fmla="*/ 1971 h 1259124"/>
                <a:gd name="connsiteX2" fmla="*/ 1064728 w 1065575"/>
                <a:gd name="connsiteY2" fmla="*/ 630108 h 1259124"/>
                <a:gd name="connsiteX3" fmla="*/ 874426 w 1065575"/>
                <a:gd name="connsiteY3" fmla="*/ 974629 h 1259124"/>
                <a:gd name="connsiteX4" fmla="*/ 519314 w 1065575"/>
                <a:gd name="connsiteY4" fmla="*/ 1258245 h 1259124"/>
                <a:gd name="connsiteX5" fmla="*/ 221038 w 1065575"/>
                <a:gd name="connsiteY5" fmla="*/ 1048060 h 1259124"/>
                <a:gd name="connsiteX6" fmla="*/ 3166 w 1065575"/>
                <a:gd name="connsiteY6" fmla="*/ 637233 h 1259124"/>
                <a:gd name="connsiteX0" fmla="*/ 5870 w 1068279"/>
                <a:gd name="connsiteY0" fmla="*/ 637233 h 1259037"/>
                <a:gd name="connsiteX1" fmla="*/ 522018 w 1068279"/>
                <a:gd name="connsiteY1" fmla="*/ 1971 h 1259037"/>
                <a:gd name="connsiteX2" fmla="*/ 1067432 w 1068279"/>
                <a:gd name="connsiteY2" fmla="*/ 630108 h 1259037"/>
                <a:gd name="connsiteX3" fmla="*/ 877130 w 1068279"/>
                <a:gd name="connsiteY3" fmla="*/ 974629 h 1259037"/>
                <a:gd name="connsiteX4" fmla="*/ 522018 w 1068279"/>
                <a:gd name="connsiteY4" fmla="*/ 1258245 h 1259037"/>
                <a:gd name="connsiteX5" fmla="*/ 261711 w 1068279"/>
                <a:gd name="connsiteY5" fmla="*/ 1044903 h 1259037"/>
                <a:gd name="connsiteX6" fmla="*/ 5870 w 1068279"/>
                <a:gd name="connsiteY6" fmla="*/ 637233 h 1259037"/>
                <a:gd name="connsiteX0" fmla="*/ 6776 w 1069185"/>
                <a:gd name="connsiteY0" fmla="*/ 637233 h 1259037"/>
                <a:gd name="connsiteX1" fmla="*/ 522924 w 1069185"/>
                <a:gd name="connsiteY1" fmla="*/ 1971 h 1259037"/>
                <a:gd name="connsiteX2" fmla="*/ 1068338 w 1069185"/>
                <a:gd name="connsiteY2" fmla="*/ 630108 h 1259037"/>
                <a:gd name="connsiteX3" fmla="*/ 878036 w 1069185"/>
                <a:gd name="connsiteY3" fmla="*/ 974629 h 1259037"/>
                <a:gd name="connsiteX4" fmla="*/ 522924 w 1069185"/>
                <a:gd name="connsiteY4" fmla="*/ 1258245 h 1259037"/>
                <a:gd name="connsiteX5" fmla="*/ 262617 w 1069185"/>
                <a:gd name="connsiteY5" fmla="*/ 1044903 h 1259037"/>
                <a:gd name="connsiteX6" fmla="*/ 6776 w 1069185"/>
                <a:gd name="connsiteY6" fmla="*/ 637233 h 1259037"/>
                <a:gd name="connsiteX0" fmla="*/ 6776 w 1069185"/>
                <a:gd name="connsiteY0" fmla="*/ 637320 h 1259124"/>
                <a:gd name="connsiteX1" fmla="*/ 522924 w 1069185"/>
                <a:gd name="connsiteY1" fmla="*/ 2058 h 1259124"/>
                <a:gd name="connsiteX2" fmla="*/ 1068338 w 1069185"/>
                <a:gd name="connsiteY2" fmla="*/ 630195 h 1259124"/>
                <a:gd name="connsiteX3" fmla="*/ 878036 w 1069185"/>
                <a:gd name="connsiteY3" fmla="*/ 974716 h 1259124"/>
                <a:gd name="connsiteX4" fmla="*/ 522924 w 1069185"/>
                <a:gd name="connsiteY4" fmla="*/ 1258332 h 1259124"/>
                <a:gd name="connsiteX5" fmla="*/ 262617 w 1069185"/>
                <a:gd name="connsiteY5" fmla="*/ 1044990 h 1259124"/>
                <a:gd name="connsiteX6" fmla="*/ 6776 w 106918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3300 w 1065709"/>
                <a:gd name="connsiteY0" fmla="*/ 637320 h 1259124"/>
                <a:gd name="connsiteX1" fmla="*/ 519448 w 1065709"/>
                <a:gd name="connsiteY1" fmla="*/ 2058 h 1259124"/>
                <a:gd name="connsiteX2" fmla="*/ 1064862 w 1065709"/>
                <a:gd name="connsiteY2" fmla="*/ 630195 h 1259124"/>
                <a:gd name="connsiteX3" fmla="*/ 874560 w 1065709"/>
                <a:gd name="connsiteY3" fmla="*/ 974716 h 1259124"/>
                <a:gd name="connsiteX4" fmla="*/ 519448 w 1065709"/>
                <a:gd name="connsiteY4" fmla="*/ 1258332 h 1259124"/>
                <a:gd name="connsiteX5" fmla="*/ 259141 w 1065709"/>
                <a:gd name="connsiteY5" fmla="*/ 1044990 h 1259124"/>
                <a:gd name="connsiteX6" fmla="*/ 3300 w 1065709"/>
                <a:gd name="connsiteY6" fmla="*/ 637320 h 125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5709" h="1259124">
                  <a:moveTo>
                    <a:pt x="3300" y="637320"/>
                  </a:moveTo>
                  <a:cubicBezTo>
                    <a:pt x="22509" y="383466"/>
                    <a:pt x="68034" y="35621"/>
                    <a:pt x="519448" y="2058"/>
                  </a:cubicBezTo>
                  <a:cubicBezTo>
                    <a:pt x="970862" y="-31505"/>
                    <a:pt x="1072540" y="352612"/>
                    <a:pt x="1064862" y="630195"/>
                  </a:cubicBezTo>
                  <a:cubicBezTo>
                    <a:pt x="1073801" y="877723"/>
                    <a:pt x="1012134" y="856588"/>
                    <a:pt x="874560" y="974716"/>
                  </a:cubicBezTo>
                  <a:cubicBezTo>
                    <a:pt x="783658" y="1079406"/>
                    <a:pt x="622018" y="1246620"/>
                    <a:pt x="519448" y="1258332"/>
                  </a:cubicBezTo>
                  <a:cubicBezTo>
                    <a:pt x="416878" y="1270044"/>
                    <a:pt x="350043" y="1149680"/>
                    <a:pt x="259141" y="1044990"/>
                  </a:cubicBezTo>
                  <a:cubicBezTo>
                    <a:pt x="46093" y="946471"/>
                    <a:pt x="-15909" y="891174"/>
                    <a:pt x="3300" y="63732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6D2C2"/>
                </a:gs>
                <a:gs pos="16000">
                  <a:srgbClr val="8F6E57"/>
                </a:gs>
              </a:gsLst>
              <a:lin ang="66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0DF79988-2138-454F-A63F-9CD1B9571295}"/>
                </a:ext>
              </a:extLst>
            </p:cNvPr>
            <p:cNvSpPr/>
            <p:nvPr/>
          </p:nvSpPr>
          <p:spPr>
            <a:xfrm>
              <a:off x="8361167" y="4333496"/>
              <a:ext cx="634604" cy="1947130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14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53131A-777F-449E-A9E1-E519BEDC572A}"/>
                </a:ext>
              </a:extLst>
            </p:cNvPr>
            <p:cNvSpPr/>
            <p:nvPr/>
          </p:nvSpPr>
          <p:spPr>
            <a:xfrm rot="21407044">
              <a:off x="10350666" y="4349764"/>
              <a:ext cx="634604" cy="1947130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16000">
                  <a:srgbClr val="8F6E57"/>
                </a:gs>
              </a:gsLst>
              <a:lin ang="14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886856A-DAFF-497E-9F60-3E410EC18DDD}"/>
                </a:ext>
              </a:extLst>
            </p:cNvPr>
            <p:cNvSpPr/>
            <p:nvPr/>
          </p:nvSpPr>
          <p:spPr>
            <a:xfrm>
              <a:off x="10615836" y="6179238"/>
              <a:ext cx="249006" cy="111936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357D26D-7F43-4E55-BCAA-6653EA89777C}"/>
                </a:ext>
              </a:extLst>
            </p:cNvPr>
            <p:cNvSpPr/>
            <p:nvPr/>
          </p:nvSpPr>
          <p:spPr>
            <a:xfrm>
              <a:off x="10047920" y="5988356"/>
              <a:ext cx="249006" cy="111936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4BE441-708F-48DD-9065-8916A7E5EBF4}"/>
                </a:ext>
              </a:extLst>
            </p:cNvPr>
            <p:cNvSpPr/>
            <p:nvPr/>
          </p:nvSpPr>
          <p:spPr>
            <a:xfrm>
              <a:off x="8582700" y="6162970"/>
              <a:ext cx="249006" cy="111936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E392EDD-0A21-4466-B8B3-DC40B1A21B0F}"/>
                </a:ext>
              </a:extLst>
            </p:cNvPr>
            <p:cNvSpPr/>
            <p:nvPr/>
          </p:nvSpPr>
          <p:spPr>
            <a:xfrm>
              <a:off x="7926587" y="5998999"/>
              <a:ext cx="249006" cy="111936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76">
              <a:extLst>
                <a:ext uri="{FF2B5EF4-FFF2-40B4-BE49-F238E27FC236}">
                  <a16:creationId xmlns:a16="http://schemas.microsoft.com/office/drawing/2014/main" id="{9D87CDB9-E38A-4858-987A-BC7BAA3F55CD}"/>
                </a:ext>
              </a:extLst>
            </p:cNvPr>
            <p:cNvSpPr/>
            <p:nvPr/>
          </p:nvSpPr>
          <p:spPr>
            <a:xfrm rot="1834178">
              <a:off x="6264296" y="3527333"/>
              <a:ext cx="318799" cy="213174"/>
            </a:xfrm>
            <a:custGeom>
              <a:avLst/>
              <a:gdLst>
                <a:gd name="connsiteX0" fmla="*/ 0 w 229677"/>
                <a:gd name="connsiteY0" fmla="*/ 136517 h 273033"/>
                <a:gd name="connsiteX1" fmla="*/ 114839 w 229677"/>
                <a:gd name="connsiteY1" fmla="*/ 0 h 273033"/>
                <a:gd name="connsiteX2" fmla="*/ 229678 w 229677"/>
                <a:gd name="connsiteY2" fmla="*/ 136517 h 273033"/>
                <a:gd name="connsiteX3" fmla="*/ 114839 w 229677"/>
                <a:gd name="connsiteY3" fmla="*/ 273034 h 273033"/>
                <a:gd name="connsiteX4" fmla="*/ 0 w 229677"/>
                <a:gd name="connsiteY4" fmla="*/ 136517 h 273033"/>
                <a:gd name="connsiteX0" fmla="*/ 0 w 229678"/>
                <a:gd name="connsiteY0" fmla="*/ 136517 h 153581"/>
                <a:gd name="connsiteX1" fmla="*/ 114839 w 229678"/>
                <a:gd name="connsiteY1" fmla="*/ 0 h 153581"/>
                <a:gd name="connsiteX2" fmla="*/ 229678 w 229678"/>
                <a:gd name="connsiteY2" fmla="*/ 136517 h 153581"/>
                <a:gd name="connsiteX3" fmla="*/ 0 w 229678"/>
                <a:gd name="connsiteY3" fmla="*/ 136517 h 15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78" h="153581">
                  <a:moveTo>
                    <a:pt x="0" y="136517"/>
                  </a:moveTo>
                  <a:cubicBezTo>
                    <a:pt x="0" y="61121"/>
                    <a:pt x="51415" y="0"/>
                    <a:pt x="114839" y="0"/>
                  </a:cubicBezTo>
                  <a:cubicBezTo>
                    <a:pt x="178263" y="0"/>
                    <a:pt x="229678" y="61121"/>
                    <a:pt x="229678" y="136517"/>
                  </a:cubicBezTo>
                  <a:cubicBezTo>
                    <a:pt x="210538" y="159270"/>
                    <a:pt x="19140" y="159270"/>
                    <a:pt x="0" y="1365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B5FE44F-29E7-47BE-89BB-EFFD23B5566B}"/>
                </a:ext>
              </a:extLst>
            </p:cNvPr>
            <p:cNvSpPr/>
            <p:nvPr/>
          </p:nvSpPr>
          <p:spPr>
            <a:xfrm>
              <a:off x="8275315" y="4267310"/>
              <a:ext cx="916024" cy="301193"/>
            </a:xfrm>
            <a:prstGeom prst="ellipse">
              <a:avLst/>
            </a:prstGeom>
            <a:solidFill>
              <a:srgbClr val="8F6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77333B0-365A-4766-9A2B-0C905872943F}"/>
                </a:ext>
              </a:extLst>
            </p:cNvPr>
            <p:cNvSpPr/>
            <p:nvPr/>
          </p:nvSpPr>
          <p:spPr>
            <a:xfrm>
              <a:off x="10108434" y="4141817"/>
              <a:ext cx="916024" cy="301193"/>
            </a:xfrm>
            <a:prstGeom prst="ellipse">
              <a:avLst/>
            </a:prstGeom>
            <a:solidFill>
              <a:srgbClr val="8F6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A2F278B-979B-4FD9-84D5-D94388766E3C}"/>
                </a:ext>
              </a:extLst>
            </p:cNvPr>
            <p:cNvSpPr/>
            <p:nvPr/>
          </p:nvSpPr>
          <p:spPr>
            <a:xfrm>
              <a:off x="10998392" y="3289394"/>
              <a:ext cx="576666" cy="664349"/>
            </a:xfrm>
            <a:prstGeom prst="ellipse">
              <a:avLst/>
            </a:prstGeom>
            <a:solidFill>
              <a:srgbClr val="8F6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1D7A121-4047-457B-8056-4227EF101EC5}"/>
                </a:ext>
              </a:extLst>
            </p:cNvPr>
            <p:cNvSpPr/>
            <p:nvPr/>
          </p:nvSpPr>
          <p:spPr>
            <a:xfrm rot="1508920">
              <a:off x="6314100" y="3726729"/>
              <a:ext cx="203662" cy="233840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D0C50D-86F9-4806-B6C8-92963CB855CA}"/>
                </a:ext>
              </a:extLst>
            </p:cNvPr>
            <p:cNvSpPr/>
            <p:nvPr/>
          </p:nvSpPr>
          <p:spPr>
            <a:xfrm rot="1405774" flipH="1">
              <a:off x="6136274" y="3633445"/>
              <a:ext cx="203662" cy="233840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8CEE8BF-9107-4706-A5B3-A8D8499D2E9D}"/>
                </a:ext>
              </a:extLst>
            </p:cNvPr>
            <p:cNvGrpSpPr/>
            <p:nvPr/>
          </p:nvGrpSpPr>
          <p:grpSpPr>
            <a:xfrm>
              <a:off x="6759739" y="2781983"/>
              <a:ext cx="388064" cy="461319"/>
              <a:chOff x="5182044" y="3170837"/>
              <a:chExt cx="298691" cy="35507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766FF36-1F53-4A1D-B3C3-B12882466D51}"/>
                  </a:ext>
                </a:extLst>
              </p:cNvPr>
              <p:cNvSpPr/>
              <p:nvPr/>
            </p:nvSpPr>
            <p:spPr>
              <a:xfrm rot="1316444">
                <a:off x="5182044" y="3170837"/>
                <a:ext cx="298691" cy="355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60C25E3-F183-48D2-A453-FF16B91A5246}"/>
                  </a:ext>
                </a:extLst>
              </p:cNvPr>
              <p:cNvSpPr/>
              <p:nvPr/>
            </p:nvSpPr>
            <p:spPr>
              <a:xfrm rot="1316444">
                <a:off x="5197838" y="3283481"/>
                <a:ext cx="174928" cy="207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080A32B-6879-4CE5-BD14-BC874CE85E8F}"/>
                  </a:ext>
                </a:extLst>
              </p:cNvPr>
              <p:cNvSpPr/>
              <p:nvPr/>
            </p:nvSpPr>
            <p:spPr>
              <a:xfrm rot="1316444">
                <a:off x="5209109" y="3361416"/>
                <a:ext cx="90715" cy="1078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0E97464-FF5E-489F-86DC-B50599CBD42B}"/>
                  </a:ext>
                </a:extLst>
              </p:cNvPr>
              <p:cNvSpPr/>
              <p:nvPr/>
            </p:nvSpPr>
            <p:spPr>
              <a:xfrm rot="1316444" flipH="1" flipV="1">
                <a:off x="5257944" y="3288423"/>
                <a:ext cx="45719" cy="54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0C084E2-20A9-4B7C-A2B1-1ACD39E54164}"/>
                </a:ext>
              </a:extLst>
            </p:cNvPr>
            <p:cNvGrpSpPr/>
            <p:nvPr/>
          </p:nvGrpSpPr>
          <p:grpSpPr>
            <a:xfrm>
              <a:off x="6193944" y="2549563"/>
              <a:ext cx="388064" cy="461319"/>
              <a:chOff x="5182044" y="3170837"/>
              <a:chExt cx="298691" cy="355075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A991DCC-5656-491A-92F7-AEA9B64607B9}"/>
                  </a:ext>
                </a:extLst>
              </p:cNvPr>
              <p:cNvSpPr/>
              <p:nvPr/>
            </p:nvSpPr>
            <p:spPr>
              <a:xfrm rot="1316444">
                <a:off x="5182044" y="3170837"/>
                <a:ext cx="298691" cy="355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92C817-5188-4D20-93B6-E42CC7023444}"/>
                  </a:ext>
                </a:extLst>
              </p:cNvPr>
              <p:cNvSpPr/>
              <p:nvPr/>
            </p:nvSpPr>
            <p:spPr>
              <a:xfrm rot="1316444">
                <a:off x="5197838" y="3283481"/>
                <a:ext cx="174928" cy="207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8F9CB77-9C9A-4A6F-ADD9-9771A144F7A3}"/>
                  </a:ext>
                </a:extLst>
              </p:cNvPr>
              <p:cNvSpPr/>
              <p:nvPr/>
            </p:nvSpPr>
            <p:spPr>
              <a:xfrm rot="1316444">
                <a:off x="5209109" y="3361416"/>
                <a:ext cx="90715" cy="1078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18F2F65-1D27-4B7D-9BB6-7EAF07AFE737}"/>
                  </a:ext>
                </a:extLst>
              </p:cNvPr>
              <p:cNvSpPr/>
              <p:nvPr/>
            </p:nvSpPr>
            <p:spPr>
              <a:xfrm rot="1316444" flipH="1" flipV="1">
                <a:off x="5257944" y="3288423"/>
                <a:ext cx="45719" cy="54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55435E8-3E9B-4DEC-8CF1-208B18FAC3CF}"/>
              </a:ext>
            </a:extLst>
          </p:cNvPr>
          <p:cNvGrpSpPr/>
          <p:nvPr/>
        </p:nvGrpSpPr>
        <p:grpSpPr>
          <a:xfrm>
            <a:off x="6823275" y="628027"/>
            <a:ext cx="3104253" cy="5727622"/>
            <a:chOff x="975105" y="1534433"/>
            <a:chExt cx="1760358" cy="3248016"/>
          </a:xfrm>
        </p:grpSpPr>
        <p:sp>
          <p:nvSpPr>
            <p:cNvPr id="143" name="Rectangle: Rounded Corners 3">
              <a:extLst>
                <a:ext uri="{FF2B5EF4-FFF2-40B4-BE49-F238E27FC236}">
                  <a16:creationId xmlns:a16="http://schemas.microsoft.com/office/drawing/2014/main" id="{C8004A2D-F386-466A-A76F-0DE5BD0E0A74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: Rounded Corners 3">
              <a:extLst>
                <a:ext uri="{FF2B5EF4-FFF2-40B4-BE49-F238E27FC236}">
                  <a16:creationId xmlns:a16="http://schemas.microsoft.com/office/drawing/2014/main" id="{0321CB09-A705-475C-A70C-6A912E53BA15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82484600-F371-4B88-BEA5-FB980513F060}"/>
                </a:ext>
              </a:extLst>
            </p:cNvPr>
            <p:cNvSpPr/>
            <p:nvPr/>
          </p:nvSpPr>
          <p:spPr>
            <a:xfrm rot="2012247">
              <a:off x="1464513" y="1947642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2">
              <a:extLst>
                <a:ext uri="{FF2B5EF4-FFF2-40B4-BE49-F238E27FC236}">
                  <a16:creationId xmlns:a16="http://schemas.microsoft.com/office/drawing/2014/main" id="{3341AD90-CEF9-4408-ADB1-5D1618DFB1CB}"/>
                </a:ext>
              </a:extLst>
            </p:cNvPr>
            <p:cNvSpPr/>
            <p:nvPr/>
          </p:nvSpPr>
          <p:spPr>
            <a:xfrm>
              <a:off x="1503755" y="2219825"/>
              <a:ext cx="1208281" cy="1618346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  <a:gd name="connsiteX0" fmla="*/ 1361977 w 3153665"/>
                <a:gd name="connsiteY0" fmla="*/ 828111 h 2237806"/>
                <a:gd name="connsiteX1" fmla="*/ 1457719 w 3153665"/>
                <a:gd name="connsiteY1" fmla="*/ 333647 h 2237806"/>
                <a:gd name="connsiteX2" fmla="*/ 1850358 w 3153665"/>
                <a:gd name="connsiteY2" fmla="*/ 14926 h 2237806"/>
                <a:gd name="connsiteX3" fmla="*/ 1976789 w 3153665"/>
                <a:gd name="connsiteY3" fmla="*/ 840811 h 2237806"/>
                <a:gd name="connsiteX4" fmla="*/ 3152918 w 3153665"/>
                <a:gd name="connsiteY4" fmla="*/ 1674369 h 2237806"/>
                <a:gd name="connsiteX5" fmla="*/ 1767808 w 3153665"/>
                <a:gd name="connsiteY5" fmla="*/ 2206446 h 2237806"/>
                <a:gd name="connsiteX6" fmla="*/ 130568 w 3153665"/>
                <a:gd name="connsiteY6" fmla="*/ 2035447 h 2237806"/>
                <a:gd name="connsiteX7" fmla="*/ 124218 w 3153665"/>
                <a:gd name="connsiteY7" fmla="*/ 1260747 h 2237806"/>
                <a:gd name="connsiteX8" fmla="*/ 1127519 w 3153665"/>
                <a:gd name="connsiteY8" fmla="*/ 1209947 h 2237806"/>
                <a:gd name="connsiteX9" fmla="*/ 1361977 w 3153665"/>
                <a:gd name="connsiteY9" fmla="*/ 828111 h 2237806"/>
                <a:gd name="connsiteX0" fmla="*/ 1282240 w 3073928"/>
                <a:gd name="connsiteY0" fmla="*/ 828111 h 2237806"/>
                <a:gd name="connsiteX1" fmla="*/ 1377982 w 3073928"/>
                <a:gd name="connsiteY1" fmla="*/ 333647 h 2237806"/>
                <a:gd name="connsiteX2" fmla="*/ 1770621 w 3073928"/>
                <a:gd name="connsiteY2" fmla="*/ 14926 h 2237806"/>
                <a:gd name="connsiteX3" fmla="*/ 1897052 w 3073928"/>
                <a:gd name="connsiteY3" fmla="*/ 840811 h 2237806"/>
                <a:gd name="connsiteX4" fmla="*/ 3073181 w 3073928"/>
                <a:gd name="connsiteY4" fmla="*/ 1674369 h 2237806"/>
                <a:gd name="connsiteX5" fmla="*/ 1688071 w 3073928"/>
                <a:gd name="connsiteY5" fmla="*/ 2206446 h 2237806"/>
                <a:gd name="connsiteX6" fmla="*/ 50831 w 3073928"/>
                <a:gd name="connsiteY6" fmla="*/ 2035447 h 2237806"/>
                <a:gd name="connsiteX7" fmla="*/ 443953 w 3073928"/>
                <a:gd name="connsiteY7" fmla="*/ 1865663 h 2237806"/>
                <a:gd name="connsiteX8" fmla="*/ 1047782 w 3073928"/>
                <a:gd name="connsiteY8" fmla="*/ 1209947 h 2237806"/>
                <a:gd name="connsiteX9" fmla="*/ 1282240 w 3073928"/>
                <a:gd name="connsiteY9" fmla="*/ 828111 h 2237806"/>
                <a:gd name="connsiteX0" fmla="*/ 1282240 w 3073928"/>
                <a:gd name="connsiteY0" fmla="*/ 828111 h 2237806"/>
                <a:gd name="connsiteX1" fmla="*/ 1377982 w 3073928"/>
                <a:gd name="connsiteY1" fmla="*/ 333647 h 2237806"/>
                <a:gd name="connsiteX2" fmla="*/ 1770621 w 3073928"/>
                <a:gd name="connsiteY2" fmla="*/ 14926 h 2237806"/>
                <a:gd name="connsiteX3" fmla="*/ 1897052 w 3073928"/>
                <a:gd name="connsiteY3" fmla="*/ 840811 h 2237806"/>
                <a:gd name="connsiteX4" fmla="*/ 3073181 w 3073928"/>
                <a:gd name="connsiteY4" fmla="*/ 1674369 h 2237806"/>
                <a:gd name="connsiteX5" fmla="*/ 1688071 w 3073928"/>
                <a:gd name="connsiteY5" fmla="*/ 2206446 h 2237806"/>
                <a:gd name="connsiteX6" fmla="*/ 50831 w 3073928"/>
                <a:gd name="connsiteY6" fmla="*/ 2035447 h 2237806"/>
                <a:gd name="connsiteX7" fmla="*/ 443953 w 3073928"/>
                <a:gd name="connsiteY7" fmla="*/ 1865663 h 2237806"/>
                <a:gd name="connsiteX8" fmla="*/ 1047782 w 3073928"/>
                <a:gd name="connsiteY8" fmla="*/ 1209947 h 2237806"/>
                <a:gd name="connsiteX9" fmla="*/ 1282240 w 3073928"/>
                <a:gd name="connsiteY9" fmla="*/ 828111 h 2237806"/>
                <a:gd name="connsiteX0" fmla="*/ 1282240 w 3074263"/>
                <a:gd name="connsiteY0" fmla="*/ 824009 h 2233704"/>
                <a:gd name="connsiteX1" fmla="*/ 1377982 w 3074263"/>
                <a:gd name="connsiteY1" fmla="*/ 329545 h 2233704"/>
                <a:gd name="connsiteX2" fmla="*/ 1770621 w 3074263"/>
                <a:gd name="connsiteY2" fmla="*/ 10824 h 2233704"/>
                <a:gd name="connsiteX3" fmla="*/ 2273699 w 3074263"/>
                <a:gd name="connsiteY3" fmla="*/ 745402 h 2233704"/>
                <a:gd name="connsiteX4" fmla="*/ 3073181 w 3074263"/>
                <a:gd name="connsiteY4" fmla="*/ 1670267 h 2233704"/>
                <a:gd name="connsiteX5" fmla="*/ 1688071 w 3074263"/>
                <a:gd name="connsiteY5" fmla="*/ 2202344 h 2233704"/>
                <a:gd name="connsiteX6" fmla="*/ 50831 w 3074263"/>
                <a:gd name="connsiteY6" fmla="*/ 2031345 h 2233704"/>
                <a:gd name="connsiteX7" fmla="*/ 443953 w 3074263"/>
                <a:gd name="connsiteY7" fmla="*/ 1861561 h 2233704"/>
                <a:gd name="connsiteX8" fmla="*/ 1047782 w 3074263"/>
                <a:gd name="connsiteY8" fmla="*/ 1205845 h 2233704"/>
                <a:gd name="connsiteX9" fmla="*/ 1282240 w 3074263"/>
                <a:gd name="connsiteY9" fmla="*/ 824009 h 2233704"/>
                <a:gd name="connsiteX0" fmla="*/ 1282240 w 3120721"/>
                <a:gd name="connsiteY0" fmla="*/ 824009 h 2233704"/>
                <a:gd name="connsiteX1" fmla="*/ 1377982 w 3120721"/>
                <a:gd name="connsiteY1" fmla="*/ 329545 h 2233704"/>
                <a:gd name="connsiteX2" fmla="*/ 1770621 w 3120721"/>
                <a:gd name="connsiteY2" fmla="*/ 10824 h 2233704"/>
                <a:gd name="connsiteX3" fmla="*/ 2273699 w 3120721"/>
                <a:gd name="connsiteY3" fmla="*/ 745402 h 2233704"/>
                <a:gd name="connsiteX4" fmla="*/ 2765017 w 3120721"/>
                <a:gd name="connsiteY4" fmla="*/ 1225141 h 2233704"/>
                <a:gd name="connsiteX5" fmla="*/ 3073181 w 3120721"/>
                <a:gd name="connsiteY5" fmla="*/ 1670267 h 2233704"/>
                <a:gd name="connsiteX6" fmla="*/ 1688071 w 3120721"/>
                <a:gd name="connsiteY6" fmla="*/ 2202344 h 2233704"/>
                <a:gd name="connsiteX7" fmla="*/ 50831 w 3120721"/>
                <a:gd name="connsiteY7" fmla="*/ 2031345 h 2233704"/>
                <a:gd name="connsiteX8" fmla="*/ 443953 w 3120721"/>
                <a:gd name="connsiteY8" fmla="*/ 1861561 h 2233704"/>
                <a:gd name="connsiteX9" fmla="*/ 1047782 w 3120721"/>
                <a:gd name="connsiteY9" fmla="*/ 1205845 h 2233704"/>
                <a:gd name="connsiteX10" fmla="*/ 1282240 w 3120721"/>
                <a:gd name="connsiteY10" fmla="*/ 824009 h 2233704"/>
                <a:gd name="connsiteX0" fmla="*/ 1282240 w 2916245"/>
                <a:gd name="connsiteY0" fmla="*/ 824009 h 2222909"/>
                <a:gd name="connsiteX1" fmla="*/ 1377982 w 2916245"/>
                <a:gd name="connsiteY1" fmla="*/ 329545 h 2222909"/>
                <a:gd name="connsiteX2" fmla="*/ 1770621 w 2916245"/>
                <a:gd name="connsiteY2" fmla="*/ 10824 h 2222909"/>
                <a:gd name="connsiteX3" fmla="*/ 2273699 w 2916245"/>
                <a:gd name="connsiteY3" fmla="*/ 745402 h 2222909"/>
                <a:gd name="connsiteX4" fmla="*/ 2765017 w 2916245"/>
                <a:gd name="connsiteY4" fmla="*/ 1225141 h 2222909"/>
                <a:gd name="connsiteX5" fmla="*/ 2823077 w 2916245"/>
                <a:gd name="connsiteY5" fmla="*/ 1816162 h 2222909"/>
                <a:gd name="connsiteX6" fmla="*/ 1688071 w 2916245"/>
                <a:gd name="connsiteY6" fmla="*/ 2202344 h 2222909"/>
                <a:gd name="connsiteX7" fmla="*/ 50831 w 2916245"/>
                <a:gd name="connsiteY7" fmla="*/ 2031345 h 2222909"/>
                <a:gd name="connsiteX8" fmla="*/ 443953 w 2916245"/>
                <a:gd name="connsiteY8" fmla="*/ 1861561 h 2222909"/>
                <a:gd name="connsiteX9" fmla="*/ 1047782 w 2916245"/>
                <a:gd name="connsiteY9" fmla="*/ 1205845 h 2222909"/>
                <a:gd name="connsiteX10" fmla="*/ 1282240 w 2916245"/>
                <a:gd name="connsiteY10" fmla="*/ 824009 h 2222909"/>
                <a:gd name="connsiteX0" fmla="*/ 1254276 w 2888281"/>
                <a:gd name="connsiteY0" fmla="*/ 824009 h 2222909"/>
                <a:gd name="connsiteX1" fmla="*/ 1350018 w 2888281"/>
                <a:gd name="connsiteY1" fmla="*/ 329545 h 2222909"/>
                <a:gd name="connsiteX2" fmla="*/ 1742657 w 2888281"/>
                <a:gd name="connsiteY2" fmla="*/ 10824 h 2222909"/>
                <a:gd name="connsiteX3" fmla="*/ 2245735 w 2888281"/>
                <a:gd name="connsiteY3" fmla="*/ 745402 h 2222909"/>
                <a:gd name="connsiteX4" fmla="*/ 2737053 w 2888281"/>
                <a:gd name="connsiteY4" fmla="*/ 1225141 h 2222909"/>
                <a:gd name="connsiteX5" fmla="*/ 2795113 w 2888281"/>
                <a:gd name="connsiteY5" fmla="*/ 1816162 h 2222909"/>
                <a:gd name="connsiteX6" fmla="*/ 1660107 w 2888281"/>
                <a:gd name="connsiteY6" fmla="*/ 2202344 h 2222909"/>
                <a:gd name="connsiteX7" fmla="*/ 22867 w 2888281"/>
                <a:gd name="connsiteY7" fmla="*/ 2031345 h 2222909"/>
                <a:gd name="connsiteX8" fmla="*/ 1166303 w 2888281"/>
                <a:gd name="connsiteY8" fmla="*/ 1882403 h 2222909"/>
                <a:gd name="connsiteX9" fmla="*/ 1019818 w 2888281"/>
                <a:gd name="connsiteY9" fmla="*/ 1205845 h 2222909"/>
                <a:gd name="connsiteX10" fmla="*/ 1254276 w 2888281"/>
                <a:gd name="connsiteY10" fmla="*/ 824009 h 2222909"/>
                <a:gd name="connsiteX0" fmla="*/ 1254276 w 2888281"/>
                <a:gd name="connsiteY0" fmla="*/ 824009 h 2222909"/>
                <a:gd name="connsiteX1" fmla="*/ 1350018 w 2888281"/>
                <a:gd name="connsiteY1" fmla="*/ 329545 h 2222909"/>
                <a:gd name="connsiteX2" fmla="*/ 1742657 w 2888281"/>
                <a:gd name="connsiteY2" fmla="*/ 10824 h 2222909"/>
                <a:gd name="connsiteX3" fmla="*/ 2245735 w 2888281"/>
                <a:gd name="connsiteY3" fmla="*/ 745402 h 2222909"/>
                <a:gd name="connsiteX4" fmla="*/ 2737053 w 2888281"/>
                <a:gd name="connsiteY4" fmla="*/ 1225141 h 2222909"/>
                <a:gd name="connsiteX5" fmla="*/ 2795113 w 2888281"/>
                <a:gd name="connsiteY5" fmla="*/ 1816162 h 2222909"/>
                <a:gd name="connsiteX6" fmla="*/ 1660107 w 2888281"/>
                <a:gd name="connsiteY6" fmla="*/ 2202344 h 2222909"/>
                <a:gd name="connsiteX7" fmla="*/ 22867 w 2888281"/>
                <a:gd name="connsiteY7" fmla="*/ 2031345 h 2222909"/>
                <a:gd name="connsiteX8" fmla="*/ 1166303 w 2888281"/>
                <a:gd name="connsiteY8" fmla="*/ 1882403 h 2222909"/>
                <a:gd name="connsiteX9" fmla="*/ 1019818 w 2888281"/>
                <a:gd name="connsiteY9" fmla="*/ 1205845 h 2222909"/>
                <a:gd name="connsiteX10" fmla="*/ 1254276 w 2888281"/>
                <a:gd name="connsiteY10" fmla="*/ 824009 h 2222909"/>
                <a:gd name="connsiteX0" fmla="*/ 1254276 w 2888281"/>
                <a:gd name="connsiteY0" fmla="*/ 824009 h 2222909"/>
                <a:gd name="connsiteX1" fmla="*/ 1350018 w 2888281"/>
                <a:gd name="connsiteY1" fmla="*/ 329545 h 2222909"/>
                <a:gd name="connsiteX2" fmla="*/ 1742657 w 2888281"/>
                <a:gd name="connsiteY2" fmla="*/ 10824 h 2222909"/>
                <a:gd name="connsiteX3" fmla="*/ 2245735 w 2888281"/>
                <a:gd name="connsiteY3" fmla="*/ 745402 h 2222909"/>
                <a:gd name="connsiteX4" fmla="*/ 2737053 w 2888281"/>
                <a:gd name="connsiteY4" fmla="*/ 1225141 h 2222909"/>
                <a:gd name="connsiteX5" fmla="*/ 2795113 w 2888281"/>
                <a:gd name="connsiteY5" fmla="*/ 1816162 h 2222909"/>
                <a:gd name="connsiteX6" fmla="*/ 1660107 w 2888281"/>
                <a:gd name="connsiteY6" fmla="*/ 2202344 h 2222909"/>
                <a:gd name="connsiteX7" fmla="*/ 22867 w 2888281"/>
                <a:gd name="connsiteY7" fmla="*/ 2031345 h 2222909"/>
                <a:gd name="connsiteX8" fmla="*/ 1166303 w 2888281"/>
                <a:gd name="connsiteY8" fmla="*/ 1882403 h 2222909"/>
                <a:gd name="connsiteX9" fmla="*/ 1019818 w 2888281"/>
                <a:gd name="connsiteY9" fmla="*/ 1205845 h 2222909"/>
                <a:gd name="connsiteX10" fmla="*/ 1254276 w 2888281"/>
                <a:gd name="connsiteY10" fmla="*/ 824009 h 2222909"/>
                <a:gd name="connsiteX0" fmla="*/ 1254276 w 2888281"/>
                <a:gd name="connsiteY0" fmla="*/ 813425 h 2212325"/>
                <a:gd name="connsiteX1" fmla="*/ 1350018 w 2888281"/>
                <a:gd name="connsiteY1" fmla="*/ 318961 h 2212325"/>
                <a:gd name="connsiteX2" fmla="*/ 1742657 w 2888281"/>
                <a:gd name="connsiteY2" fmla="*/ 240 h 2212325"/>
                <a:gd name="connsiteX3" fmla="*/ 2183209 w 2888281"/>
                <a:gd name="connsiteY3" fmla="*/ 370083 h 2212325"/>
                <a:gd name="connsiteX4" fmla="*/ 2737053 w 2888281"/>
                <a:gd name="connsiteY4" fmla="*/ 1214557 h 2212325"/>
                <a:gd name="connsiteX5" fmla="*/ 2795113 w 2888281"/>
                <a:gd name="connsiteY5" fmla="*/ 1805578 h 2212325"/>
                <a:gd name="connsiteX6" fmla="*/ 1660107 w 2888281"/>
                <a:gd name="connsiteY6" fmla="*/ 2191760 h 2212325"/>
                <a:gd name="connsiteX7" fmla="*/ 22867 w 2888281"/>
                <a:gd name="connsiteY7" fmla="*/ 2020761 h 2212325"/>
                <a:gd name="connsiteX8" fmla="*/ 1166303 w 2888281"/>
                <a:gd name="connsiteY8" fmla="*/ 1871819 h 2212325"/>
                <a:gd name="connsiteX9" fmla="*/ 1019818 w 2888281"/>
                <a:gd name="connsiteY9" fmla="*/ 1195261 h 2212325"/>
                <a:gd name="connsiteX10" fmla="*/ 1254276 w 2888281"/>
                <a:gd name="connsiteY10" fmla="*/ 813425 h 2212325"/>
                <a:gd name="connsiteX0" fmla="*/ 1254276 w 2869537"/>
                <a:gd name="connsiteY0" fmla="*/ 813425 h 2212325"/>
                <a:gd name="connsiteX1" fmla="*/ 1350018 w 2869537"/>
                <a:gd name="connsiteY1" fmla="*/ 318961 h 2212325"/>
                <a:gd name="connsiteX2" fmla="*/ 1742657 w 2869537"/>
                <a:gd name="connsiteY2" fmla="*/ 240 h 2212325"/>
                <a:gd name="connsiteX3" fmla="*/ 2183209 w 2869537"/>
                <a:gd name="connsiteY3" fmla="*/ 370083 h 2212325"/>
                <a:gd name="connsiteX4" fmla="*/ 2420970 w 2869537"/>
                <a:gd name="connsiteY4" fmla="*/ 817636 h 2212325"/>
                <a:gd name="connsiteX5" fmla="*/ 2737053 w 2869537"/>
                <a:gd name="connsiteY5" fmla="*/ 1214557 h 2212325"/>
                <a:gd name="connsiteX6" fmla="*/ 2795113 w 2869537"/>
                <a:gd name="connsiteY6" fmla="*/ 1805578 h 2212325"/>
                <a:gd name="connsiteX7" fmla="*/ 1660107 w 2869537"/>
                <a:gd name="connsiteY7" fmla="*/ 2191760 h 2212325"/>
                <a:gd name="connsiteX8" fmla="*/ 22867 w 2869537"/>
                <a:gd name="connsiteY8" fmla="*/ 2020761 h 2212325"/>
                <a:gd name="connsiteX9" fmla="*/ 1166303 w 2869537"/>
                <a:gd name="connsiteY9" fmla="*/ 1871819 h 2212325"/>
                <a:gd name="connsiteX10" fmla="*/ 1019818 w 2869537"/>
                <a:gd name="connsiteY10" fmla="*/ 1195261 h 2212325"/>
                <a:gd name="connsiteX11" fmla="*/ 1254276 w 2869537"/>
                <a:gd name="connsiteY11" fmla="*/ 813425 h 2212325"/>
                <a:gd name="connsiteX0" fmla="*/ 1254276 w 2869537"/>
                <a:gd name="connsiteY0" fmla="*/ 813425 h 2212325"/>
                <a:gd name="connsiteX1" fmla="*/ 1350018 w 2869537"/>
                <a:gd name="connsiteY1" fmla="*/ 318961 h 2212325"/>
                <a:gd name="connsiteX2" fmla="*/ 1742657 w 2869537"/>
                <a:gd name="connsiteY2" fmla="*/ 240 h 2212325"/>
                <a:gd name="connsiteX3" fmla="*/ 2258110 w 2869537"/>
                <a:gd name="connsiteY3" fmla="*/ 370083 h 2212325"/>
                <a:gd name="connsiteX4" fmla="*/ 2420970 w 2869537"/>
                <a:gd name="connsiteY4" fmla="*/ 817636 h 2212325"/>
                <a:gd name="connsiteX5" fmla="*/ 2737053 w 2869537"/>
                <a:gd name="connsiteY5" fmla="*/ 1214557 h 2212325"/>
                <a:gd name="connsiteX6" fmla="*/ 2795113 w 2869537"/>
                <a:gd name="connsiteY6" fmla="*/ 1805578 h 2212325"/>
                <a:gd name="connsiteX7" fmla="*/ 1660107 w 2869537"/>
                <a:gd name="connsiteY7" fmla="*/ 2191760 h 2212325"/>
                <a:gd name="connsiteX8" fmla="*/ 22867 w 2869537"/>
                <a:gd name="connsiteY8" fmla="*/ 2020761 h 2212325"/>
                <a:gd name="connsiteX9" fmla="*/ 1166303 w 2869537"/>
                <a:gd name="connsiteY9" fmla="*/ 1871819 h 2212325"/>
                <a:gd name="connsiteX10" fmla="*/ 1019818 w 2869537"/>
                <a:gd name="connsiteY10" fmla="*/ 1195261 h 2212325"/>
                <a:gd name="connsiteX11" fmla="*/ 1254276 w 2869537"/>
                <a:gd name="connsiteY11" fmla="*/ 813425 h 2212325"/>
                <a:gd name="connsiteX0" fmla="*/ 1254276 w 2795113"/>
                <a:gd name="connsiteY0" fmla="*/ 813425 h 2212325"/>
                <a:gd name="connsiteX1" fmla="*/ 1350018 w 2795113"/>
                <a:gd name="connsiteY1" fmla="*/ 318961 h 2212325"/>
                <a:gd name="connsiteX2" fmla="*/ 1742657 w 2795113"/>
                <a:gd name="connsiteY2" fmla="*/ 240 h 2212325"/>
                <a:gd name="connsiteX3" fmla="*/ 2258110 w 2795113"/>
                <a:gd name="connsiteY3" fmla="*/ 370083 h 2212325"/>
                <a:gd name="connsiteX4" fmla="*/ 2420970 w 2795113"/>
                <a:gd name="connsiteY4" fmla="*/ 817636 h 2212325"/>
                <a:gd name="connsiteX5" fmla="*/ 2737053 w 2795113"/>
                <a:gd name="connsiteY5" fmla="*/ 1214557 h 2212325"/>
                <a:gd name="connsiteX6" fmla="*/ 2795113 w 2795113"/>
                <a:gd name="connsiteY6" fmla="*/ 1805578 h 2212325"/>
                <a:gd name="connsiteX7" fmla="*/ 1660107 w 2795113"/>
                <a:gd name="connsiteY7" fmla="*/ 2191760 h 2212325"/>
                <a:gd name="connsiteX8" fmla="*/ 22867 w 2795113"/>
                <a:gd name="connsiteY8" fmla="*/ 2020761 h 2212325"/>
                <a:gd name="connsiteX9" fmla="*/ 1166303 w 2795113"/>
                <a:gd name="connsiteY9" fmla="*/ 1871819 h 2212325"/>
                <a:gd name="connsiteX10" fmla="*/ 1019818 w 2795113"/>
                <a:gd name="connsiteY10" fmla="*/ 1195261 h 2212325"/>
                <a:gd name="connsiteX11" fmla="*/ 1254276 w 2795113"/>
                <a:gd name="connsiteY11" fmla="*/ 813425 h 2212325"/>
                <a:gd name="connsiteX0" fmla="*/ 1254276 w 2804703"/>
                <a:gd name="connsiteY0" fmla="*/ 813425 h 2212325"/>
                <a:gd name="connsiteX1" fmla="*/ 1350018 w 2804703"/>
                <a:gd name="connsiteY1" fmla="*/ 318961 h 2212325"/>
                <a:gd name="connsiteX2" fmla="*/ 1742657 w 2804703"/>
                <a:gd name="connsiteY2" fmla="*/ 240 h 2212325"/>
                <a:gd name="connsiteX3" fmla="*/ 2258110 w 2804703"/>
                <a:gd name="connsiteY3" fmla="*/ 370083 h 2212325"/>
                <a:gd name="connsiteX4" fmla="*/ 2420970 w 2804703"/>
                <a:gd name="connsiteY4" fmla="*/ 817636 h 2212325"/>
                <a:gd name="connsiteX5" fmla="*/ 2737053 w 2804703"/>
                <a:gd name="connsiteY5" fmla="*/ 1214557 h 2212325"/>
                <a:gd name="connsiteX6" fmla="*/ 2795113 w 2804703"/>
                <a:gd name="connsiteY6" fmla="*/ 1805578 h 2212325"/>
                <a:gd name="connsiteX7" fmla="*/ 1660107 w 2804703"/>
                <a:gd name="connsiteY7" fmla="*/ 2191760 h 2212325"/>
                <a:gd name="connsiteX8" fmla="*/ 22867 w 2804703"/>
                <a:gd name="connsiteY8" fmla="*/ 2020761 h 2212325"/>
                <a:gd name="connsiteX9" fmla="*/ 1166303 w 2804703"/>
                <a:gd name="connsiteY9" fmla="*/ 1871819 h 2212325"/>
                <a:gd name="connsiteX10" fmla="*/ 1019818 w 2804703"/>
                <a:gd name="connsiteY10" fmla="*/ 1195261 h 2212325"/>
                <a:gd name="connsiteX11" fmla="*/ 1254276 w 2804703"/>
                <a:gd name="connsiteY11" fmla="*/ 813425 h 2212325"/>
                <a:gd name="connsiteX0" fmla="*/ 1254276 w 2804703"/>
                <a:gd name="connsiteY0" fmla="*/ 813518 h 2212418"/>
                <a:gd name="connsiteX1" fmla="*/ 1350018 w 2804703"/>
                <a:gd name="connsiteY1" fmla="*/ 319054 h 2212418"/>
                <a:gd name="connsiteX2" fmla="*/ 1742657 w 2804703"/>
                <a:gd name="connsiteY2" fmla="*/ 333 h 2212418"/>
                <a:gd name="connsiteX3" fmla="*/ 2213169 w 2804703"/>
                <a:gd name="connsiteY3" fmla="*/ 270308 h 2212418"/>
                <a:gd name="connsiteX4" fmla="*/ 2420970 w 2804703"/>
                <a:gd name="connsiteY4" fmla="*/ 817729 h 2212418"/>
                <a:gd name="connsiteX5" fmla="*/ 2737053 w 2804703"/>
                <a:gd name="connsiteY5" fmla="*/ 1214650 h 2212418"/>
                <a:gd name="connsiteX6" fmla="*/ 2795113 w 2804703"/>
                <a:gd name="connsiteY6" fmla="*/ 1805671 h 2212418"/>
                <a:gd name="connsiteX7" fmla="*/ 1660107 w 2804703"/>
                <a:gd name="connsiteY7" fmla="*/ 2191853 h 2212418"/>
                <a:gd name="connsiteX8" fmla="*/ 22867 w 2804703"/>
                <a:gd name="connsiteY8" fmla="*/ 2020854 h 2212418"/>
                <a:gd name="connsiteX9" fmla="*/ 1166303 w 2804703"/>
                <a:gd name="connsiteY9" fmla="*/ 1871912 h 2212418"/>
                <a:gd name="connsiteX10" fmla="*/ 1019818 w 2804703"/>
                <a:gd name="connsiteY10" fmla="*/ 1195354 h 2212418"/>
                <a:gd name="connsiteX11" fmla="*/ 1254276 w 2804703"/>
                <a:gd name="connsiteY11" fmla="*/ 813518 h 2212418"/>
                <a:gd name="connsiteX0" fmla="*/ 264719 w 1815146"/>
                <a:gd name="connsiteY0" fmla="*/ 813518 h 2240664"/>
                <a:gd name="connsiteX1" fmla="*/ 360461 w 1815146"/>
                <a:gd name="connsiteY1" fmla="*/ 319054 h 2240664"/>
                <a:gd name="connsiteX2" fmla="*/ 753100 w 1815146"/>
                <a:gd name="connsiteY2" fmla="*/ 333 h 2240664"/>
                <a:gd name="connsiteX3" fmla="*/ 1223612 w 1815146"/>
                <a:gd name="connsiteY3" fmla="*/ 270308 h 2240664"/>
                <a:gd name="connsiteX4" fmla="*/ 1431413 w 1815146"/>
                <a:gd name="connsiteY4" fmla="*/ 817729 h 2240664"/>
                <a:gd name="connsiteX5" fmla="*/ 1747496 w 1815146"/>
                <a:gd name="connsiteY5" fmla="*/ 1214650 h 2240664"/>
                <a:gd name="connsiteX6" fmla="*/ 1805556 w 1815146"/>
                <a:gd name="connsiteY6" fmla="*/ 1805671 h 2240664"/>
                <a:gd name="connsiteX7" fmla="*/ 670550 w 1815146"/>
                <a:gd name="connsiteY7" fmla="*/ 2191853 h 2240664"/>
                <a:gd name="connsiteX8" fmla="*/ 501371 w 1815146"/>
                <a:gd name="connsiteY8" fmla="*/ 2088265 h 2240664"/>
                <a:gd name="connsiteX9" fmla="*/ 176746 w 1815146"/>
                <a:gd name="connsiteY9" fmla="*/ 1871912 h 2240664"/>
                <a:gd name="connsiteX10" fmla="*/ 30261 w 1815146"/>
                <a:gd name="connsiteY10" fmla="*/ 1195354 h 2240664"/>
                <a:gd name="connsiteX11" fmla="*/ 264719 w 1815146"/>
                <a:gd name="connsiteY11" fmla="*/ 813518 h 2240664"/>
                <a:gd name="connsiteX0" fmla="*/ 264719 w 1805556"/>
                <a:gd name="connsiteY0" fmla="*/ 813518 h 2240664"/>
                <a:gd name="connsiteX1" fmla="*/ 360461 w 1805556"/>
                <a:gd name="connsiteY1" fmla="*/ 319054 h 2240664"/>
                <a:gd name="connsiteX2" fmla="*/ 753100 w 1805556"/>
                <a:gd name="connsiteY2" fmla="*/ 333 h 2240664"/>
                <a:gd name="connsiteX3" fmla="*/ 1223612 w 1805556"/>
                <a:gd name="connsiteY3" fmla="*/ 270308 h 2240664"/>
                <a:gd name="connsiteX4" fmla="*/ 1431413 w 1805556"/>
                <a:gd name="connsiteY4" fmla="*/ 817729 h 2240664"/>
                <a:gd name="connsiteX5" fmla="*/ 1643285 w 1805556"/>
                <a:gd name="connsiteY5" fmla="*/ 1183386 h 2240664"/>
                <a:gd name="connsiteX6" fmla="*/ 1805556 w 1805556"/>
                <a:gd name="connsiteY6" fmla="*/ 1805671 h 2240664"/>
                <a:gd name="connsiteX7" fmla="*/ 670550 w 1805556"/>
                <a:gd name="connsiteY7" fmla="*/ 2191853 h 2240664"/>
                <a:gd name="connsiteX8" fmla="*/ 501371 w 1805556"/>
                <a:gd name="connsiteY8" fmla="*/ 2088265 h 2240664"/>
                <a:gd name="connsiteX9" fmla="*/ 176746 w 1805556"/>
                <a:gd name="connsiteY9" fmla="*/ 1871912 h 2240664"/>
                <a:gd name="connsiteX10" fmla="*/ 30261 w 1805556"/>
                <a:gd name="connsiteY10" fmla="*/ 1195354 h 2240664"/>
                <a:gd name="connsiteX11" fmla="*/ 264719 w 1805556"/>
                <a:gd name="connsiteY11" fmla="*/ 813518 h 2240664"/>
                <a:gd name="connsiteX0" fmla="*/ 264719 w 1675512"/>
                <a:gd name="connsiteY0" fmla="*/ 813518 h 2244142"/>
                <a:gd name="connsiteX1" fmla="*/ 360461 w 1675512"/>
                <a:gd name="connsiteY1" fmla="*/ 319054 h 2244142"/>
                <a:gd name="connsiteX2" fmla="*/ 753100 w 1675512"/>
                <a:gd name="connsiteY2" fmla="*/ 333 h 2244142"/>
                <a:gd name="connsiteX3" fmla="*/ 1223612 w 1675512"/>
                <a:gd name="connsiteY3" fmla="*/ 270308 h 2244142"/>
                <a:gd name="connsiteX4" fmla="*/ 1431413 w 1675512"/>
                <a:gd name="connsiteY4" fmla="*/ 817729 h 2244142"/>
                <a:gd name="connsiteX5" fmla="*/ 1643285 w 1675512"/>
                <a:gd name="connsiteY5" fmla="*/ 1183386 h 2244142"/>
                <a:gd name="connsiteX6" fmla="*/ 1555451 w 1675512"/>
                <a:gd name="connsiteY6" fmla="*/ 1753566 h 2244142"/>
                <a:gd name="connsiteX7" fmla="*/ 670550 w 1675512"/>
                <a:gd name="connsiteY7" fmla="*/ 2191853 h 2244142"/>
                <a:gd name="connsiteX8" fmla="*/ 501371 w 1675512"/>
                <a:gd name="connsiteY8" fmla="*/ 2088265 h 2244142"/>
                <a:gd name="connsiteX9" fmla="*/ 176746 w 1675512"/>
                <a:gd name="connsiteY9" fmla="*/ 1871912 h 2244142"/>
                <a:gd name="connsiteX10" fmla="*/ 30261 w 1675512"/>
                <a:gd name="connsiteY10" fmla="*/ 1195354 h 2244142"/>
                <a:gd name="connsiteX11" fmla="*/ 264719 w 1675512"/>
                <a:gd name="connsiteY11" fmla="*/ 813518 h 224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5512" h="2244142">
                  <a:moveTo>
                    <a:pt x="264719" y="813518"/>
                  </a:moveTo>
                  <a:cubicBezTo>
                    <a:pt x="319752" y="667468"/>
                    <a:pt x="301289" y="424951"/>
                    <a:pt x="360461" y="319054"/>
                  </a:cubicBezTo>
                  <a:cubicBezTo>
                    <a:pt x="419633" y="213157"/>
                    <a:pt x="609241" y="8457"/>
                    <a:pt x="753100" y="333"/>
                  </a:cubicBezTo>
                  <a:cubicBezTo>
                    <a:pt x="896959" y="-7791"/>
                    <a:pt x="1102238" y="134075"/>
                    <a:pt x="1223612" y="270308"/>
                  </a:cubicBezTo>
                  <a:cubicBezTo>
                    <a:pt x="1344987" y="406541"/>
                    <a:pt x="1339106" y="676983"/>
                    <a:pt x="1431413" y="817729"/>
                  </a:cubicBezTo>
                  <a:cubicBezTo>
                    <a:pt x="1523720" y="958475"/>
                    <a:pt x="1589250" y="1018729"/>
                    <a:pt x="1643285" y="1183386"/>
                  </a:cubicBezTo>
                  <a:cubicBezTo>
                    <a:pt x="1752248" y="1298109"/>
                    <a:pt x="1549472" y="1649431"/>
                    <a:pt x="1555451" y="1753566"/>
                  </a:cubicBezTo>
                  <a:cubicBezTo>
                    <a:pt x="1381667" y="1912629"/>
                    <a:pt x="846230" y="2136070"/>
                    <a:pt x="670550" y="2191853"/>
                  </a:cubicBezTo>
                  <a:cubicBezTo>
                    <a:pt x="494870" y="2247636"/>
                    <a:pt x="615494" y="2308323"/>
                    <a:pt x="501371" y="2088265"/>
                  </a:cubicBezTo>
                  <a:cubicBezTo>
                    <a:pt x="298348" y="1976157"/>
                    <a:pt x="42338" y="2046537"/>
                    <a:pt x="176746" y="1871912"/>
                  </a:cubicBezTo>
                  <a:cubicBezTo>
                    <a:pt x="482356" y="1811422"/>
                    <a:pt x="-140717" y="1507227"/>
                    <a:pt x="30261" y="1195354"/>
                  </a:cubicBezTo>
                  <a:cubicBezTo>
                    <a:pt x="201239" y="883481"/>
                    <a:pt x="209686" y="959568"/>
                    <a:pt x="264719" y="81351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: Rounded Corners 3">
              <a:extLst>
                <a:ext uri="{FF2B5EF4-FFF2-40B4-BE49-F238E27FC236}">
                  <a16:creationId xmlns:a16="http://schemas.microsoft.com/office/drawing/2014/main" id="{3945A27F-82A9-4DC1-8109-6ED54BAD5B85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502BC0B-6858-461A-8448-0D58FAA2F3BB}"/>
                </a:ext>
              </a:extLst>
            </p:cNvPr>
            <p:cNvSpPr/>
            <p:nvPr/>
          </p:nvSpPr>
          <p:spPr>
            <a:xfrm rot="20888316">
              <a:off x="1193047" y="436797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4D680A4-9F7B-45CE-B337-5DF24B48B85D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61C5AAA-EC68-47ED-9848-17C980E7E68C}"/>
                </a:ext>
              </a:extLst>
            </p:cNvPr>
            <p:cNvSpPr/>
            <p:nvPr/>
          </p:nvSpPr>
          <p:spPr>
            <a:xfrm rot="20888316">
              <a:off x="1752089" y="445679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34F3C557-1536-4509-B162-A75AF1AC1589}"/>
                </a:ext>
              </a:extLst>
            </p:cNvPr>
            <p:cNvSpPr/>
            <p:nvPr/>
          </p:nvSpPr>
          <p:spPr>
            <a:xfrm rot="6052569">
              <a:off x="1469142" y="2408243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B8FAA3C-9E17-4A23-9703-EFE690147D7C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082D633-A6B0-419B-BC9B-7D1A3C7CFA1D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A47EF72-0100-4FE1-90CD-6CBE187B24FE}"/>
                </a:ext>
              </a:extLst>
            </p:cNvPr>
            <p:cNvSpPr/>
            <p:nvPr/>
          </p:nvSpPr>
          <p:spPr>
            <a:xfrm rot="5400000">
              <a:off x="1799405" y="2658401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2896AC48-6AE7-4E0E-BF0E-251181AC1802}"/>
                </a:ext>
              </a:extLst>
            </p:cNvPr>
            <p:cNvSpPr/>
            <p:nvPr/>
          </p:nvSpPr>
          <p:spPr>
            <a:xfrm rot="7742369">
              <a:off x="1952291" y="3088632"/>
              <a:ext cx="216102" cy="203350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2647F86-987C-4173-8CD8-9B98CF3B9EA4}"/>
                </a:ext>
              </a:extLst>
            </p:cNvPr>
            <p:cNvSpPr/>
            <p:nvPr/>
          </p:nvSpPr>
          <p:spPr>
            <a:xfrm rot="4759866">
              <a:off x="1956937" y="3112205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6744B5D-585C-4509-8640-915647ABAC63}"/>
                </a:ext>
              </a:extLst>
            </p:cNvPr>
            <p:cNvSpPr/>
            <p:nvPr/>
          </p:nvSpPr>
          <p:spPr>
            <a:xfrm rot="5400000">
              <a:off x="1864685" y="2701012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C9CCA3C-D712-420C-919E-FBAD4BEC3E1C}"/>
                </a:ext>
              </a:extLst>
            </p:cNvPr>
            <p:cNvSpPr/>
            <p:nvPr/>
          </p:nvSpPr>
          <p:spPr>
            <a:xfrm rot="5400000">
              <a:off x="1922660" y="2768839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A90A264-DC1E-417E-827D-BCEB3E141183}"/>
                </a:ext>
              </a:extLst>
            </p:cNvPr>
            <p:cNvSpPr/>
            <p:nvPr/>
          </p:nvSpPr>
          <p:spPr>
            <a:xfrm rot="3988645">
              <a:off x="1951789" y="2885663"/>
              <a:ext cx="213585" cy="426215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CE272EE-2031-44B1-BDBA-47FA6EB1B0AE}"/>
                </a:ext>
              </a:extLst>
            </p:cNvPr>
            <p:cNvGrpSpPr/>
            <p:nvPr/>
          </p:nvGrpSpPr>
          <p:grpSpPr>
            <a:xfrm rot="21018527">
              <a:off x="1973886" y="1534433"/>
              <a:ext cx="323720" cy="676743"/>
              <a:chOff x="7111202" y="790215"/>
              <a:chExt cx="390299" cy="815927"/>
            </a:xfrm>
          </p:grpSpPr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B00C4F45-F037-4492-B7FE-64AE1FEE27D1}"/>
                  </a:ext>
                </a:extLst>
              </p:cNvPr>
              <p:cNvSpPr/>
              <p:nvPr/>
            </p:nvSpPr>
            <p:spPr>
              <a:xfrm rot="1034248">
                <a:off x="7149809" y="790215"/>
                <a:ext cx="351692" cy="815927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5162C97-9E11-4EF9-8982-06DCE8DB5F96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BD9D41B-3A2E-4176-8823-76818A322323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9266" cy="5602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D8DA3A5-76E3-4F41-9ACC-99E33AD1286F}"/>
                  </a:ext>
                </a:extLst>
              </p:cNvPr>
              <p:cNvSpPr/>
              <p:nvPr/>
            </p:nvSpPr>
            <p:spPr>
              <a:xfrm>
                <a:off x="7213345" y="1219176"/>
                <a:ext cx="189474" cy="8323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43FA251-3F8F-411D-AF5C-C49E03185B2A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27664" cy="108508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9F4A425-51C7-4337-99B9-B9E59CEAA227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6" name="Rectangle 56">
              <a:extLst>
                <a:ext uri="{FF2B5EF4-FFF2-40B4-BE49-F238E27FC236}">
                  <a16:creationId xmlns:a16="http://schemas.microsoft.com/office/drawing/2014/main" id="{48D403CC-0DF2-4E59-9C13-204016ABC122}"/>
                </a:ext>
              </a:extLst>
            </p:cNvPr>
            <p:cNvSpPr/>
            <p:nvPr/>
          </p:nvSpPr>
          <p:spPr>
            <a:xfrm rot="4202227" flipH="1">
              <a:off x="1725442" y="2082649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58833D8-0CBD-400A-88AB-FF7930245EA2}"/>
                </a:ext>
              </a:extLst>
            </p:cNvPr>
            <p:cNvSpPr/>
            <p:nvPr/>
          </p:nvSpPr>
          <p:spPr>
            <a:xfrm rot="5885214">
              <a:off x="1831865" y="2296943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0956F2F-CD9B-421B-9947-89FFBCE67C88}"/>
                </a:ext>
              </a:extLst>
            </p:cNvPr>
            <p:cNvSpPr/>
            <p:nvPr/>
          </p:nvSpPr>
          <p:spPr>
            <a:xfrm rot="4759866">
              <a:off x="2076343" y="3109604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798A4C6-F344-4296-9DC2-54899EFC0AE7}"/>
                </a:ext>
              </a:extLst>
            </p:cNvPr>
            <p:cNvSpPr/>
            <p:nvPr/>
          </p:nvSpPr>
          <p:spPr>
            <a:xfrm rot="5400000">
              <a:off x="2064185" y="2650190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2AD5034-E968-4D33-AC49-BABE87DA5F2C}"/>
                </a:ext>
              </a:extLst>
            </p:cNvPr>
            <p:cNvSpPr/>
            <p:nvPr/>
          </p:nvSpPr>
          <p:spPr>
            <a:xfrm rot="5400000">
              <a:off x="2099763" y="2703933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70AA516-B78C-4DA9-BABF-657EDB2D68A8}"/>
                </a:ext>
              </a:extLst>
            </p:cNvPr>
            <p:cNvSpPr/>
            <p:nvPr/>
          </p:nvSpPr>
          <p:spPr>
            <a:xfrm rot="5400000">
              <a:off x="2125453" y="2766601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56">
              <a:extLst>
                <a:ext uri="{FF2B5EF4-FFF2-40B4-BE49-F238E27FC236}">
                  <a16:creationId xmlns:a16="http://schemas.microsoft.com/office/drawing/2014/main" id="{249FD22D-BE19-414A-A8BF-C439A8539658}"/>
                </a:ext>
              </a:extLst>
            </p:cNvPr>
            <p:cNvSpPr/>
            <p:nvPr/>
          </p:nvSpPr>
          <p:spPr>
            <a:xfrm rot="6263924" flipH="1">
              <a:off x="2135259" y="2065166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51CD51F-A4E7-45C2-8C90-67AA193EFEA2}"/>
                </a:ext>
              </a:extLst>
            </p:cNvPr>
            <p:cNvSpPr/>
            <p:nvPr/>
          </p:nvSpPr>
          <p:spPr>
            <a:xfrm rot="20888316">
              <a:off x="1608305" y="4076760"/>
              <a:ext cx="465549" cy="675094"/>
            </a:xfrm>
            <a:prstGeom prst="ellipse">
              <a:avLst/>
            </a:pr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3B9D32C-FD47-463F-A274-D42EF1081CFA}"/>
                </a:ext>
              </a:extLst>
            </p:cNvPr>
            <p:cNvSpPr/>
            <p:nvPr/>
          </p:nvSpPr>
          <p:spPr>
            <a:xfrm rot="2213010">
              <a:off x="2269914" y="4107355"/>
              <a:ext cx="465549" cy="675094"/>
            </a:xfrm>
            <a:prstGeom prst="ellipse">
              <a:avLst/>
            </a:pr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CBCABA5-4179-4A5F-A346-D86F3468071F}"/>
                </a:ext>
              </a:extLst>
            </p:cNvPr>
            <p:cNvSpPr/>
            <p:nvPr/>
          </p:nvSpPr>
          <p:spPr>
            <a:xfrm rot="5885214">
              <a:off x="2207480" y="2251036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547734" y="3556213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AC8AA46A-A217-4185-8F6E-C88BC272B8AE}"/>
              </a:ext>
            </a:extLst>
          </p:cNvPr>
          <p:cNvSpPr txBox="1"/>
          <p:nvPr/>
        </p:nvSpPr>
        <p:spPr>
          <a:xfrm>
            <a:off x="6039806" y="3978603"/>
            <a:ext cx="5887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the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nicorn Finds an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mbrella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7245747-425B-4D45-A50B-67306C996EB8}"/>
              </a:ext>
            </a:extLst>
          </p:cNvPr>
          <p:cNvGrpSpPr/>
          <p:nvPr/>
        </p:nvGrpSpPr>
        <p:grpSpPr>
          <a:xfrm rot="18259765" flipH="1">
            <a:off x="9437177" y="4476905"/>
            <a:ext cx="1152475" cy="1583812"/>
            <a:chOff x="5875008" y="343280"/>
            <a:chExt cx="1983892" cy="2726404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332E1BA-9454-4698-AC74-CDBFC6331BB1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CCAFB1FC-365F-415A-94C7-D441CF12049E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Isosceles Triangle 43">
              <a:extLst>
                <a:ext uri="{FF2B5EF4-FFF2-40B4-BE49-F238E27FC236}">
                  <a16:creationId xmlns:a16="http://schemas.microsoft.com/office/drawing/2014/main" id="{F034D810-7F75-4E59-924A-FD81531B35B7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Isosceles Triangle 43">
              <a:extLst>
                <a:ext uri="{FF2B5EF4-FFF2-40B4-BE49-F238E27FC236}">
                  <a16:creationId xmlns:a16="http://schemas.microsoft.com/office/drawing/2014/main" id="{5AA06363-FA36-40DF-B2D4-D64E866A61B5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Isosceles Triangle 43">
              <a:extLst>
                <a:ext uri="{FF2B5EF4-FFF2-40B4-BE49-F238E27FC236}">
                  <a16:creationId xmlns:a16="http://schemas.microsoft.com/office/drawing/2014/main" id="{2637B282-F200-456D-8EB7-1ED713DC93A7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47">
              <a:extLst>
                <a:ext uri="{FF2B5EF4-FFF2-40B4-BE49-F238E27FC236}">
                  <a16:creationId xmlns:a16="http://schemas.microsoft.com/office/drawing/2014/main" id="{6C093000-21E1-4355-B210-18A52CEC939D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1C9B3A8-3DAC-460F-BE02-B8ACE3E159C2}"/>
              </a:ext>
            </a:extLst>
          </p:cNvPr>
          <p:cNvGrpSpPr/>
          <p:nvPr/>
        </p:nvGrpSpPr>
        <p:grpSpPr>
          <a:xfrm>
            <a:off x="7527789" y="4412009"/>
            <a:ext cx="1003225" cy="1333802"/>
            <a:chOff x="181007" y="1532184"/>
            <a:chExt cx="2319969" cy="3084431"/>
          </a:xfrm>
        </p:grpSpPr>
        <p:sp>
          <p:nvSpPr>
            <p:cNvPr id="189" name="Oval 8">
              <a:extLst>
                <a:ext uri="{FF2B5EF4-FFF2-40B4-BE49-F238E27FC236}">
                  <a16:creationId xmlns:a16="http://schemas.microsoft.com/office/drawing/2014/main" id="{7ECDF538-B299-4663-AE69-59B3733DF4FE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: Rounded Corners 3">
              <a:extLst>
                <a:ext uri="{FF2B5EF4-FFF2-40B4-BE49-F238E27FC236}">
                  <a16:creationId xmlns:a16="http://schemas.microsoft.com/office/drawing/2014/main" id="{200F856A-8E11-447F-B7B2-DEDC99B820ED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: Rounded Corners 3">
              <a:extLst>
                <a:ext uri="{FF2B5EF4-FFF2-40B4-BE49-F238E27FC236}">
                  <a16:creationId xmlns:a16="http://schemas.microsoft.com/office/drawing/2014/main" id="{74E17653-2AE5-4DE4-A3A7-F68A6A8B196A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7E7BFA63-A72B-4327-BA5E-81C160878DF7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">
              <a:extLst>
                <a:ext uri="{FF2B5EF4-FFF2-40B4-BE49-F238E27FC236}">
                  <a16:creationId xmlns:a16="http://schemas.microsoft.com/office/drawing/2014/main" id="{997903E5-5381-46C5-AE91-0560E9EB198B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: Rounded Corners 3">
              <a:extLst>
                <a:ext uri="{FF2B5EF4-FFF2-40B4-BE49-F238E27FC236}">
                  <a16:creationId xmlns:a16="http://schemas.microsoft.com/office/drawing/2014/main" id="{B9E4E925-3482-4F8C-94D9-2CB1B1F438D6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: Rounded Corners 3">
              <a:extLst>
                <a:ext uri="{FF2B5EF4-FFF2-40B4-BE49-F238E27FC236}">
                  <a16:creationId xmlns:a16="http://schemas.microsoft.com/office/drawing/2014/main" id="{C3143D72-CCC9-4F76-83B5-04F6FDBBC3CC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D579402-0D60-4552-ACDD-D7E65F87BB91}"/>
                </a:ext>
              </a:extLst>
            </p:cNvPr>
            <p:cNvSpPr/>
            <p:nvPr/>
          </p:nvSpPr>
          <p:spPr>
            <a:xfrm rot="20888316">
              <a:off x="880896" y="4467225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D063DEF-F577-4AB2-B6B5-BF20CB978EAB}"/>
                </a:ext>
              </a:extLst>
            </p:cNvPr>
            <p:cNvSpPr/>
            <p:nvPr/>
          </p:nvSpPr>
          <p:spPr>
            <a:xfrm rot="20888316">
              <a:off x="1193987" y="437090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6C847B2-EC29-4FE0-8DC9-8E2E238EAF61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7754D0C-C8AD-4546-B16A-41DFE7E3DA79}"/>
                </a:ext>
              </a:extLst>
            </p:cNvPr>
            <p:cNvSpPr/>
            <p:nvPr/>
          </p:nvSpPr>
          <p:spPr>
            <a:xfrm rot="20888316">
              <a:off x="1760862" y="4467225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Oval 1">
              <a:extLst>
                <a:ext uri="{FF2B5EF4-FFF2-40B4-BE49-F238E27FC236}">
                  <a16:creationId xmlns:a16="http://schemas.microsoft.com/office/drawing/2014/main" id="{9D108AFF-EA62-4833-BCB0-0F6906D0CC98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Rectangle 56">
              <a:extLst>
                <a:ext uri="{FF2B5EF4-FFF2-40B4-BE49-F238E27FC236}">
                  <a16:creationId xmlns:a16="http://schemas.microsoft.com/office/drawing/2014/main" id="{8CE88354-53C3-4B04-8E5D-F7D1746D5BAE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954B8EB-27AE-45D6-9B18-ACD86DA79995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54BC176-DB5D-46D9-8F68-901EB63C2676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F612E5F-BFE1-4866-91C1-E9CB5B0B5FF7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C6D0139-0093-4D41-81CF-9B4C23A2418A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B7D017C3-22AB-468E-ABE5-8DB4CE48D8DE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1E832B8-4413-4E1F-AF33-6FF3C888576E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0C46311B-BF0D-4AC6-A192-C727A96D3CC8}"/>
                </a:ext>
              </a:extLst>
            </p:cNvPr>
            <p:cNvSpPr/>
            <p:nvPr/>
          </p:nvSpPr>
          <p:spPr>
            <a:xfrm rot="5400000">
              <a:off x="1990582" y="2596772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2A41015-5DC7-461D-A5B7-7A605B1EFCFC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889930A-522B-476A-8DE4-50570F2CBFA5}"/>
                </a:ext>
              </a:extLst>
            </p:cNvPr>
            <p:cNvSpPr/>
            <p:nvPr/>
          </p:nvSpPr>
          <p:spPr>
            <a:xfrm rot="5400000">
              <a:off x="2041794" y="2612653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9C064A4-38A6-4B83-ACFB-5F4F15A097E2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47AFACF-7156-47EF-9614-1CAEAEAF0DDF}"/>
                </a:ext>
              </a:extLst>
            </p:cNvPr>
            <p:cNvGrpSpPr/>
            <p:nvPr/>
          </p:nvGrpSpPr>
          <p:grpSpPr>
            <a:xfrm rot="21018527">
              <a:off x="1973246" y="1532184"/>
              <a:ext cx="289216" cy="676743"/>
              <a:chOff x="7111203" y="783910"/>
              <a:chExt cx="348699" cy="815927"/>
            </a:xfrm>
          </p:grpSpPr>
          <p:sp>
            <p:nvSpPr>
              <p:cNvPr id="287" name="Isosceles Triangle 81">
                <a:extLst>
                  <a:ext uri="{FF2B5EF4-FFF2-40B4-BE49-F238E27FC236}">
                    <a16:creationId xmlns:a16="http://schemas.microsoft.com/office/drawing/2014/main" id="{F1237438-36B3-42C6-AD90-6AA4C7DEB386}"/>
                  </a:ext>
                </a:extLst>
              </p:cNvPr>
              <p:cNvSpPr/>
              <p:nvPr/>
            </p:nvSpPr>
            <p:spPr>
              <a:xfrm rot="1034248">
                <a:off x="7150765" y="783910"/>
                <a:ext cx="309137" cy="815927"/>
              </a:xfrm>
              <a:custGeom>
                <a:avLst/>
                <a:gdLst>
                  <a:gd name="connsiteX0" fmla="*/ 0 w 586603"/>
                  <a:gd name="connsiteY0" fmla="*/ 1360921 h 1360921"/>
                  <a:gd name="connsiteX1" fmla="*/ 293302 w 586603"/>
                  <a:gd name="connsiteY1" fmla="*/ 0 h 1360921"/>
                  <a:gd name="connsiteX2" fmla="*/ 586603 w 586603"/>
                  <a:gd name="connsiteY2" fmla="*/ 1360921 h 1360921"/>
                  <a:gd name="connsiteX3" fmla="*/ 0 w 58660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623" h="1360921">
                    <a:moveTo>
                      <a:pt x="0" y="1360921"/>
                    </a:moveTo>
                    <a:lnTo>
                      <a:pt x="293302" y="0"/>
                    </a:lnTo>
                    <a:lnTo>
                      <a:pt x="515623" y="1187768"/>
                    </a:lnTo>
                    <a:cubicBezTo>
                      <a:pt x="433049" y="1339347"/>
                      <a:pt x="195762" y="1338472"/>
                      <a:pt x="0" y="1360921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75DB58B0-991A-4540-8201-E780754A0946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E0519193-A662-49F1-ABBF-0BAA116EDCE3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2290" cy="5037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81B6BFB3-87CC-4E0D-BFD1-15E010A6B846}"/>
                  </a:ext>
                </a:extLst>
              </p:cNvPr>
              <p:cNvSpPr/>
              <p:nvPr/>
            </p:nvSpPr>
            <p:spPr>
              <a:xfrm>
                <a:off x="7213346" y="1219176"/>
                <a:ext cx="177086" cy="811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D890A0A-7001-42EB-94F7-4336AB7EA79C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13049" cy="1034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F4A36083-EDDC-445C-A15E-EC8BC5C32864}"/>
                  </a:ext>
                </a:extLst>
              </p:cNvPr>
              <p:cNvSpPr/>
              <p:nvPr/>
            </p:nvSpPr>
            <p:spPr>
              <a:xfrm>
                <a:off x="7111203" y="1406447"/>
                <a:ext cx="256105" cy="1039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1" name="Rectangle 56">
              <a:extLst>
                <a:ext uri="{FF2B5EF4-FFF2-40B4-BE49-F238E27FC236}">
                  <a16:creationId xmlns:a16="http://schemas.microsoft.com/office/drawing/2014/main" id="{4584CCB7-DBEF-4D38-97D6-239FAF935474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DC54BB75-F7E5-43B0-8059-FB5A7C4FC7A6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C8F619FE-98BD-43FD-A715-573B8DB549A8}"/>
                </a:ext>
              </a:extLst>
            </p:cNvPr>
            <p:cNvSpPr/>
            <p:nvPr/>
          </p:nvSpPr>
          <p:spPr>
            <a:xfrm rot="4759866">
              <a:off x="2443212" y="2974202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83E8574-F58E-427A-9720-11A12721551E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90851A8-C43B-4FA7-82A1-9B9C729AB8E0}"/>
                </a:ext>
              </a:extLst>
            </p:cNvPr>
            <p:cNvSpPr/>
            <p:nvPr/>
          </p:nvSpPr>
          <p:spPr>
            <a:xfrm rot="5400000">
              <a:off x="2319119" y="2535060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FD65FAD-2C44-4F3D-B330-BA8B417C4D59}"/>
                </a:ext>
              </a:extLst>
            </p:cNvPr>
            <p:cNvSpPr/>
            <p:nvPr/>
          </p:nvSpPr>
          <p:spPr>
            <a:xfrm rot="5400000">
              <a:off x="2370331" y="2550940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nicorn Finds an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mbrella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0E289A-4C7D-4B2D-A48E-01CBAA8B6AE0}"/>
              </a:ext>
            </a:extLst>
          </p:cNvPr>
          <p:cNvGrpSpPr/>
          <p:nvPr/>
        </p:nvGrpSpPr>
        <p:grpSpPr>
          <a:xfrm rot="18259765">
            <a:off x="6581667" y="1084826"/>
            <a:ext cx="4507591" cy="6194648"/>
            <a:chOff x="5875008" y="343280"/>
            <a:chExt cx="1983892" cy="272640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0A8647-4896-4868-B9A7-E917B3512926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C0A94C5-5FCA-4394-8511-CB674070A5F5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Isosceles Triangle 43">
              <a:extLst>
                <a:ext uri="{FF2B5EF4-FFF2-40B4-BE49-F238E27FC236}">
                  <a16:creationId xmlns:a16="http://schemas.microsoft.com/office/drawing/2014/main" id="{77AE5CBD-C41F-4D61-AE29-DDF20736398C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Isosceles Triangle 43">
              <a:extLst>
                <a:ext uri="{FF2B5EF4-FFF2-40B4-BE49-F238E27FC236}">
                  <a16:creationId xmlns:a16="http://schemas.microsoft.com/office/drawing/2014/main" id="{30453858-D6A9-4618-A7E2-C24CED96449E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Isosceles Triangle 43">
              <a:extLst>
                <a:ext uri="{FF2B5EF4-FFF2-40B4-BE49-F238E27FC236}">
                  <a16:creationId xmlns:a16="http://schemas.microsoft.com/office/drawing/2014/main" id="{D57D1B4A-3256-4067-928C-11E018CE31EC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47">
              <a:extLst>
                <a:ext uri="{FF2B5EF4-FFF2-40B4-BE49-F238E27FC236}">
                  <a16:creationId xmlns:a16="http://schemas.microsoft.com/office/drawing/2014/main" id="{B54025C5-0B18-43C5-B30A-762B6C0B1784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C15AA3-B6F3-469A-B425-392AAED275E2}"/>
              </a:ext>
            </a:extLst>
          </p:cNvPr>
          <p:cNvGrpSpPr/>
          <p:nvPr/>
        </p:nvGrpSpPr>
        <p:grpSpPr>
          <a:xfrm>
            <a:off x="535370" y="734447"/>
            <a:ext cx="4396035" cy="5844589"/>
            <a:chOff x="181007" y="1532184"/>
            <a:chExt cx="2319969" cy="3084431"/>
          </a:xfrm>
        </p:grpSpPr>
        <p:sp>
          <p:nvSpPr>
            <p:cNvPr id="58" name="Oval 8">
              <a:extLst>
                <a:ext uri="{FF2B5EF4-FFF2-40B4-BE49-F238E27FC236}">
                  <a16:creationId xmlns:a16="http://schemas.microsoft.com/office/drawing/2014/main" id="{A1D4F2E6-1351-4E44-A628-7584B5A0AB7B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3">
              <a:extLst>
                <a:ext uri="{FF2B5EF4-FFF2-40B4-BE49-F238E27FC236}">
                  <a16:creationId xmlns:a16="http://schemas.microsoft.com/office/drawing/2014/main" id="{AA75E24A-1644-45F8-8F9A-D5E63C77281F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3">
              <a:extLst>
                <a:ext uri="{FF2B5EF4-FFF2-40B4-BE49-F238E27FC236}">
                  <a16:creationId xmlns:a16="http://schemas.microsoft.com/office/drawing/2014/main" id="{3D269402-8D67-4985-9A2F-ECDD3EC1140F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84582782-97F4-4D63-87A0-A72E956FD11D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2">
              <a:extLst>
                <a:ext uri="{FF2B5EF4-FFF2-40B4-BE49-F238E27FC236}">
                  <a16:creationId xmlns:a16="http://schemas.microsoft.com/office/drawing/2014/main" id="{260DC679-380B-4260-8D29-3B854DDA3DB2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: Rounded Corners 3">
              <a:extLst>
                <a:ext uri="{FF2B5EF4-FFF2-40B4-BE49-F238E27FC236}">
                  <a16:creationId xmlns:a16="http://schemas.microsoft.com/office/drawing/2014/main" id="{205A1C9E-403C-4DF1-9372-E4D5698FBC26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3">
              <a:extLst>
                <a:ext uri="{FF2B5EF4-FFF2-40B4-BE49-F238E27FC236}">
                  <a16:creationId xmlns:a16="http://schemas.microsoft.com/office/drawing/2014/main" id="{EB213D59-04FA-4AEF-AEBB-076882EAB156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862C9C-C1D0-4E79-A08B-C804C36BA918}"/>
                </a:ext>
              </a:extLst>
            </p:cNvPr>
            <p:cNvSpPr/>
            <p:nvPr/>
          </p:nvSpPr>
          <p:spPr>
            <a:xfrm rot="20888316">
              <a:off x="880896" y="4467225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91E1027-4D2D-47E2-8D81-54E40918F0EA}"/>
                </a:ext>
              </a:extLst>
            </p:cNvPr>
            <p:cNvSpPr/>
            <p:nvPr/>
          </p:nvSpPr>
          <p:spPr>
            <a:xfrm rot="20888316">
              <a:off x="1193987" y="437090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95A69F3-2D0A-45A0-8F7F-5A625640B9EA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13E7660-A6BD-4101-97C9-5FAE9C690E2D}"/>
                </a:ext>
              </a:extLst>
            </p:cNvPr>
            <p:cNvSpPr/>
            <p:nvPr/>
          </p:nvSpPr>
          <p:spPr>
            <a:xfrm rot="20888316">
              <a:off x="1760862" y="4467225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1">
              <a:extLst>
                <a:ext uri="{FF2B5EF4-FFF2-40B4-BE49-F238E27FC236}">
                  <a16:creationId xmlns:a16="http://schemas.microsoft.com/office/drawing/2014/main" id="{2F1D0CF3-7B7B-43E1-8FDB-81EFD6FC84D1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EA13E3C7-579B-41B2-8091-8896CD386BDF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819C0DC-F1B1-4EEC-B398-7AD4950FC744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88E6470-231F-4FB8-955C-F9013F78B01B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81D34D5-18F8-4BAC-A80E-8D9DA7AFA430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FF36E12-C8F7-400D-8D76-BBED198A30B3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CE3D78F4-5A25-41D0-8987-8D4940447296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A409550-3F5D-4B25-B864-B13FE59F5BDB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0E37FBD-D0DE-4D32-B96B-C15B5269A321}"/>
                </a:ext>
              </a:extLst>
            </p:cNvPr>
            <p:cNvSpPr/>
            <p:nvPr/>
          </p:nvSpPr>
          <p:spPr>
            <a:xfrm rot="5400000">
              <a:off x="1990582" y="2596772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B02292C-D66C-4EBC-8E1D-0865D556119B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741E70A-41DA-4385-B02E-95C970793BD8}"/>
                </a:ext>
              </a:extLst>
            </p:cNvPr>
            <p:cNvSpPr/>
            <p:nvPr/>
          </p:nvSpPr>
          <p:spPr>
            <a:xfrm rot="5400000">
              <a:off x="2041794" y="2612653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8CAB76-9ED8-4E6A-B7BC-23AB88913968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4D6C97F-C486-4E4D-8B04-A84F46FD1B42}"/>
                </a:ext>
              </a:extLst>
            </p:cNvPr>
            <p:cNvGrpSpPr/>
            <p:nvPr/>
          </p:nvGrpSpPr>
          <p:grpSpPr>
            <a:xfrm rot="21018527">
              <a:off x="1973246" y="1532184"/>
              <a:ext cx="289216" cy="676743"/>
              <a:chOff x="7111203" y="783910"/>
              <a:chExt cx="348699" cy="815927"/>
            </a:xfrm>
          </p:grpSpPr>
          <p:sp>
            <p:nvSpPr>
              <p:cNvPr id="88" name="Isosceles Triangle 81">
                <a:extLst>
                  <a:ext uri="{FF2B5EF4-FFF2-40B4-BE49-F238E27FC236}">
                    <a16:creationId xmlns:a16="http://schemas.microsoft.com/office/drawing/2014/main" id="{54FDEF9A-D423-4BFD-A7F1-53D0C198D846}"/>
                  </a:ext>
                </a:extLst>
              </p:cNvPr>
              <p:cNvSpPr/>
              <p:nvPr/>
            </p:nvSpPr>
            <p:spPr>
              <a:xfrm rot="1034248">
                <a:off x="7150765" y="783910"/>
                <a:ext cx="309137" cy="815927"/>
              </a:xfrm>
              <a:custGeom>
                <a:avLst/>
                <a:gdLst>
                  <a:gd name="connsiteX0" fmla="*/ 0 w 586603"/>
                  <a:gd name="connsiteY0" fmla="*/ 1360921 h 1360921"/>
                  <a:gd name="connsiteX1" fmla="*/ 293302 w 586603"/>
                  <a:gd name="connsiteY1" fmla="*/ 0 h 1360921"/>
                  <a:gd name="connsiteX2" fmla="*/ 586603 w 586603"/>
                  <a:gd name="connsiteY2" fmla="*/ 1360921 h 1360921"/>
                  <a:gd name="connsiteX3" fmla="*/ 0 w 58660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623" h="1360921">
                    <a:moveTo>
                      <a:pt x="0" y="1360921"/>
                    </a:moveTo>
                    <a:lnTo>
                      <a:pt x="293302" y="0"/>
                    </a:lnTo>
                    <a:lnTo>
                      <a:pt x="515623" y="1187768"/>
                    </a:lnTo>
                    <a:cubicBezTo>
                      <a:pt x="433049" y="1339347"/>
                      <a:pt x="195762" y="1338472"/>
                      <a:pt x="0" y="1360921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CAC6501-D693-466A-82BF-0377214CBEF0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51A2BC8-1AB9-4F1C-95B7-3BDBC6A2D3ED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2290" cy="5037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BC0E206-098E-4F48-BEBF-2C08F0760A68}"/>
                  </a:ext>
                </a:extLst>
              </p:cNvPr>
              <p:cNvSpPr/>
              <p:nvPr/>
            </p:nvSpPr>
            <p:spPr>
              <a:xfrm>
                <a:off x="7213346" y="1219176"/>
                <a:ext cx="177086" cy="811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E60C055-2E3B-4CEB-921A-518D7E604A5F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13049" cy="1034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B585D64-4DBF-4D80-8EB3-7D4B04EAF3DB}"/>
                  </a:ext>
                </a:extLst>
              </p:cNvPr>
              <p:cNvSpPr/>
              <p:nvPr/>
            </p:nvSpPr>
            <p:spPr>
              <a:xfrm>
                <a:off x="7111203" y="1406447"/>
                <a:ext cx="256105" cy="1039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817FBDCB-2760-4737-8161-F77330F2DB4C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FB72C8-8477-4A73-8FB9-E2EFF99253A4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93B5E0-8897-46EC-B904-69DBA39C2AFC}"/>
                </a:ext>
              </a:extLst>
            </p:cNvPr>
            <p:cNvSpPr/>
            <p:nvPr/>
          </p:nvSpPr>
          <p:spPr>
            <a:xfrm rot="4759866">
              <a:off x="2443212" y="2974202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E8B67E9-1831-40DD-AF88-F35ED73A0701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D248792-AA87-4998-B464-96B83B3B162C}"/>
                </a:ext>
              </a:extLst>
            </p:cNvPr>
            <p:cNvSpPr/>
            <p:nvPr/>
          </p:nvSpPr>
          <p:spPr>
            <a:xfrm rot="5400000">
              <a:off x="2319119" y="2535060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291D77-C6E5-47FD-967E-42B05A9DC024}"/>
                </a:ext>
              </a:extLst>
            </p:cNvPr>
            <p:cNvSpPr/>
            <p:nvPr/>
          </p:nvSpPr>
          <p:spPr>
            <a:xfrm rot="5400000">
              <a:off x="2370331" y="2550940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0_0-52-9">
            <a:hlinkClick r:id="" action="ppaction://media"/>
            <a:extLst>
              <a:ext uri="{FF2B5EF4-FFF2-40B4-BE49-F238E27FC236}">
                <a16:creationId xmlns:a16="http://schemas.microsoft.com/office/drawing/2014/main" id="{D1F2D5D9-1BAA-407F-B0F6-0ABB2CA48C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4" name="2sec">
            <a:hlinkClick r:id="" action="ppaction://media"/>
            <a:extLst>
              <a:ext uri="{FF2B5EF4-FFF2-40B4-BE49-F238E27FC236}">
                <a16:creationId xmlns:a16="http://schemas.microsoft.com/office/drawing/2014/main" id="{29BD392D-557A-472B-9F85-BC2230F9D8A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40498" y="66461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nicorn sees dark clouds.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94750-19CA-44A0-9A18-1171A8B09B3B}"/>
              </a:ext>
            </a:extLst>
          </p:cNvPr>
          <p:cNvSpPr/>
          <p:nvPr/>
        </p:nvSpPr>
        <p:spPr>
          <a:xfrm>
            <a:off x="-47869" y="3230512"/>
            <a:ext cx="5871895" cy="3627030"/>
          </a:xfrm>
          <a:prstGeom prst="rect">
            <a:avLst/>
          </a:prstGeom>
          <a:solidFill>
            <a:srgbClr val="A2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472B1240-89B1-4FAB-9230-2680E61594B5}"/>
              </a:ext>
            </a:extLst>
          </p:cNvPr>
          <p:cNvSpPr/>
          <p:nvPr/>
        </p:nvSpPr>
        <p:spPr>
          <a:xfrm>
            <a:off x="-47869" y="4169940"/>
            <a:ext cx="5865114" cy="264047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C14ACC5B-3A80-480E-8C28-98A270633F7C}"/>
              </a:ext>
            </a:extLst>
          </p:cNvPr>
          <p:cNvSpPr/>
          <p:nvPr/>
        </p:nvSpPr>
        <p:spPr>
          <a:xfrm>
            <a:off x="-47869" y="4217071"/>
            <a:ext cx="5865114" cy="264047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755E839-7E75-4C84-B5C2-AF10821693FF}"/>
              </a:ext>
            </a:extLst>
          </p:cNvPr>
          <p:cNvSpPr/>
          <p:nvPr/>
        </p:nvSpPr>
        <p:spPr>
          <a:xfrm>
            <a:off x="5064266" y="6520942"/>
            <a:ext cx="343770" cy="33156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E032C22-A713-4A6B-ADF9-513A85696ECE}"/>
              </a:ext>
            </a:extLst>
          </p:cNvPr>
          <p:cNvSpPr/>
          <p:nvPr/>
        </p:nvSpPr>
        <p:spPr>
          <a:xfrm flipH="1">
            <a:off x="4690767" y="6414352"/>
            <a:ext cx="296985" cy="43734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F29AECE-504D-411A-822C-8016E6135513}"/>
              </a:ext>
            </a:extLst>
          </p:cNvPr>
          <p:cNvSpPr/>
          <p:nvPr/>
        </p:nvSpPr>
        <p:spPr>
          <a:xfrm>
            <a:off x="669766" y="6506092"/>
            <a:ext cx="376317" cy="33970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357B14A-484E-496F-907A-4EE8E51B78FE}"/>
              </a:ext>
            </a:extLst>
          </p:cNvPr>
          <p:cNvSpPr/>
          <p:nvPr/>
        </p:nvSpPr>
        <p:spPr>
          <a:xfrm>
            <a:off x="395943" y="6326631"/>
            <a:ext cx="465819" cy="53091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01C9641-EDE9-4B4C-BE8C-D4326A427C2F}"/>
              </a:ext>
            </a:extLst>
          </p:cNvPr>
          <p:cNvSpPr/>
          <p:nvPr/>
        </p:nvSpPr>
        <p:spPr>
          <a:xfrm flipH="1">
            <a:off x="-145774" y="6259504"/>
            <a:ext cx="368180" cy="59803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6C577CC-CF02-494B-9193-8861953D5CF2}"/>
              </a:ext>
            </a:extLst>
          </p:cNvPr>
          <p:cNvSpPr/>
          <p:nvPr/>
        </p:nvSpPr>
        <p:spPr>
          <a:xfrm>
            <a:off x="-47869" y="5073445"/>
            <a:ext cx="845787" cy="407844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8F5BC6F5-89E4-4C8F-91D8-341A284A5A37}"/>
              </a:ext>
            </a:extLst>
          </p:cNvPr>
          <p:cNvSpPr/>
          <p:nvPr/>
        </p:nvSpPr>
        <p:spPr>
          <a:xfrm>
            <a:off x="45580" y="4385715"/>
            <a:ext cx="1844643" cy="385356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36B65298-4253-48D8-86BF-E56B79DF6DA1}"/>
              </a:ext>
            </a:extLst>
          </p:cNvPr>
          <p:cNvSpPr/>
          <p:nvPr/>
        </p:nvSpPr>
        <p:spPr>
          <a:xfrm>
            <a:off x="1370908" y="4843019"/>
            <a:ext cx="361858" cy="160228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FAD1D75C-5C7D-425A-A473-9D3F312459FE}"/>
              </a:ext>
            </a:extLst>
          </p:cNvPr>
          <p:cNvSpPr/>
          <p:nvPr/>
        </p:nvSpPr>
        <p:spPr>
          <a:xfrm>
            <a:off x="3571551" y="4718183"/>
            <a:ext cx="464340" cy="229968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0BAB9A-209D-4F72-A515-E2A9CC02D8D3}"/>
              </a:ext>
            </a:extLst>
          </p:cNvPr>
          <p:cNvSpPr/>
          <p:nvPr/>
        </p:nvSpPr>
        <p:spPr>
          <a:xfrm rot="20893651">
            <a:off x="4993389" y="4595962"/>
            <a:ext cx="200943" cy="75975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0B061D4E-B574-481B-870E-CE3210CC4670}"/>
              </a:ext>
            </a:extLst>
          </p:cNvPr>
          <p:cNvSpPr/>
          <p:nvPr/>
        </p:nvSpPr>
        <p:spPr>
          <a:xfrm>
            <a:off x="5308302" y="6090517"/>
            <a:ext cx="411304" cy="159679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E8D13DD5-9446-4446-A087-591F514E5E73}"/>
              </a:ext>
            </a:extLst>
          </p:cNvPr>
          <p:cNvSpPr/>
          <p:nvPr/>
        </p:nvSpPr>
        <p:spPr>
          <a:xfrm>
            <a:off x="4354315" y="4908464"/>
            <a:ext cx="1454794" cy="555944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AFD338-B2F4-4587-A378-E39B1B835345}"/>
              </a:ext>
            </a:extLst>
          </p:cNvPr>
          <p:cNvCxnSpPr>
            <a:cxnSpLocks/>
            <a:stCxn id="25" idx="9"/>
          </p:cNvCxnSpPr>
          <p:nvPr/>
        </p:nvCxnSpPr>
        <p:spPr>
          <a:xfrm flipH="1">
            <a:off x="4354315" y="5464408"/>
            <a:ext cx="204233" cy="1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3E00F229-B7FD-4AE0-A020-F8CA00BCD43E}"/>
              </a:ext>
            </a:extLst>
          </p:cNvPr>
          <p:cNvSpPr/>
          <p:nvPr/>
        </p:nvSpPr>
        <p:spPr>
          <a:xfrm>
            <a:off x="3873621" y="5771971"/>
            <a:ext cx="1210722" cy="108257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EA32C4-7425-49D6-B5B8-477BB8996A65}"/>
              </a:ext>
            </a:extLst>
          </p:cNvPr>
          <p:cNvGrpSpPr/>
          <p:nvPr/>
        </p:nvGrpSpPr>
        <p:grpSpPr>
          <a:xfrm>
            <a:off x="3146204" y="1062903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064B2430-3DA5-4FB6-BD45-417B5BC92DB2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72C38DD7-410F-44ED-9521-9BC167410457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85BF9B42-D1E1-4D7F-AA8D-66A9338E2E7C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ABD70614-233B-4DFF-A748-29F6C4604E0A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CFE277D4-9F93-4E06-8D6C-1118489D8F7B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5F279E50-E1EF-407F-8C9E-0304023A9C00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EEE02A7F-F912-427F-80A3-D5EDE5FA8FF6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Rectangle 21">
            <a:extLst>
              <a:ext uri="{FF2B5EF4-FFF2-40B4-BE49-F238E27FC236}">
                <a16:creationId xmlns:a16="http://schemas.microsoft.com/office/drawing/2014/main" id="{3916280C-0136-4B58-9E2E-9B8FC9096621}"/>
              </a:ext>
            </a:extLst>
          </p:cNvPr>
          <p:cNvSpPr/>
          <p:nvPr/>
        </p:nvSpPr>
        <p:spPr>
          <a:xfrm>
            <a:off x="2959648" y="286216"/>
            <a:ext cx="2492372" cy="756791"/>
          </a:xfrm>
          <a:custGeom>
            <a:avLst/>
            <a:gdLst>
              <a:gd name="connsiteX0" fmla="*/ 0 w 837305"/>
              <a:gd name="connsiteY0" fmla="*/ 0 h 238125"/>
              <a:gd name="connsiteX1" fmla="*/ 837305 w 837305"/>
              <a:gd name="connsiteY1" fmla="*/ 0 h 238125"/>
              <a:gd name="connsiteX2" fmla="*/ 837305 w 837305"/>
              <a:gd name="connsiteY2" fmla="*/ 238125 h 238125"/>
              <a:gd name="connsiteX3" fmla="*/ 0 w 837305"/>
              <a:gd name="connsiteY3" fmla="*/ 238125 h 238125"/>
              <a:gd name="connsiteX4" fmla="*/ 0 w 837305"/>
              <a:gd name="connsiteY4" fmla="*/ 0 h 2381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533400 w 1370705"/>
              <a:gd name="connsiteY4" fmla="*/ 0 h 2762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176205 w 1370705"/>
              <a:gd name="connsiteY4" fmla="*/ 22225 h 276225"/>
              <a:gd name="connsiteX5" fmla="*/ 533400 w 1370705"/>
              <a:gd name="connsiteY5" fmla="*/ 0 h 276225"/>
              <a:gd name="connsiteX0" fmla="*/ 533400 w 1370705"/>
              <a:gd name="connsiteY0" fmla="*/ 120650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533400 w 1370705"/>
              <a:gd name="connsiteY6" fmla="*/ 120650 h 396875"/>
              <a:gd name="connsiteX0" fmla="*/ 857250 w 1370705"/>
              <a:gd name="connsiteY0" fmla="*/ 20638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370705"/>
              <a:gd name="connsiteY0" fmla="*/ 20638 h 396875"/>
              <a:gd name="connsiteX1" fmla="*/ 1256405 w 1370705"/>
              <a:gd name="connsiteY1" fmla="*/ 17780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521117"/>
              <a:gd name="connsiteY0" fmla="*/ 20638 h 396875"/>
              <a:gd name="connsiteX1" fmla="*/ 1256405 w 1521117"/>
              <a:gd name="connsiteY1" fmla="*/ 177800 h 396875"/>
              <a:gd name="connsiteX2" fmla="*/ 1370705 w 1521117"/>
              <a:gd name="connsiteY2" fmla="*/ 358775 h 396875"/>
              <a:gd name="connsiteX3" fmla="*/ 0 w 1521117"/>
              <a:gd name="connsiteY3" fmla="*/ 396875 h 396875"/>
              <a:gd name="connsiteX4" fmla="*/ 176205 w 1521117"/>
              <a:gd name="connsiteY4" fmla="*/ 142875 h 396875"/>
              <a:gd name="connsiteX5" fmla="*/ 590543 w 1521117"/>
              <a:gd name="connsiteY5" fmla="*/ 0 h 396875"/>
              <a:gd name="connsiteX6" fmla="*/ 857250 w 1521117"/>
              <a:gd name="connsiteY6" fmla="*/ 20638 h 396875"/>
              <a:gd name="connsiteX0" fmla="*/ 857250 w 1646520"/>
              <a:gd name="connsiteY0" fmla="*/ 20638 h 396875"/>
              <a:gd name="connsiteX1" fmla="*/ 1256405 w 1646520"/>
              <a:gd name="connsiteY1" fmla="*/ 177800 h 396875"/>
              <a:gd name="connsiteX2" fmla="*/ 1642167 w 1646520"/>
              <a:gd name="connsiteY2" fmla="*/ 344488 h 396875"/>
              <a:gd name="connsiteX3" fmla="*/ 0 w 1646520"/>
              <a:gd name="connsiteY3" fmla="*/ 396875 h 396875"/>
              <a:gd name="connsiteX4" fmla="*/ 176205 w 1646520"/>
              <a:gd name="connsiteY4" fmla="*/ 142875 h 396875"/>
              <a:gd name="connsiteX5" fmla="*/ 590543 w 1646520"/>
              <a:gd name="connsiteY5" fmla="*/ 0 h 396875"/>
              <a:gd name="connsiteX6" fmla="*/ 857250 w 1646520"/>
              <a:gd name="connsiteY6" fmla="*/ 20638 h 396875"/>
              <a:gd name="connsiteX0" fmla="*/ 857250 w 1726553"/>
              <a:gd name="connsiteY0" fmla="*/ 20638 h 396875"/>
              <a:gd name="connsiteX1" fmla="*/ 1256405 w 1726553"/>
              <a:gd name="connsiteY1" fmla="*/ 177800 h 396875"/>
              <a:gd name="connsiteX2" fmla="*/ 1642167 w 1726553"/>
              <a:gd name="connsiteY2" fmla="*/ 344488 h 396875"/>
              <a:gd name="connsiteX3" fmla="*/ 0 w 1726553"/>
              <a:gd name="connsiteY3" fmla="*/ 396875 h 396875"/>
              <a:gd name="connsiteX4" fmla="*/ 176205 w 1726553"/>
              <a:gd name="connsiteY4" fmla="*/ 142875 h 396875"/>
              <a:gd name="connsiteX5" fmla="*/ 590543 w 1726553"/>
              <a:gd name="connsiteY5" fmla="*/ 0 h 396875"/>
              <a:gd name="connsiteX6" fmla="*/ 857250 w 1726553"/>
              <a:gd name="connsiteY6" fmla="*/ 20638 h 396875"/>
              <a:gd name="connsiteX0" fmla="*/ 857250 w 1714837"/>
              <a:gd name="connsiteY0" fmla="*/ 20638 h 396875"/>
              <a:gd name="connsiteX1" fmla="*/ 1256405 w 1714837"/>
              <a:gd name="connsiteY1" fmla="*/ 177800 h 396875"/>
              <a:gd name="connsiteX2" fmla="*/ 1642167 w 1714837"/>
              <a:gd name="connsiteY2" fmla="*/ 344488 h 396875"/>
              <a:gd name="connsiteX3" fmla="*/ 0 w 1714837"/>
              <a:gd name="connsiteY3" fmla="*/ 396875 h 396875"/>
              <a:gd name="connsiteX4" fmla="*/ 176205 w 1714837"/>
              <a:gd name="connsiteY4" fmla="*/ 142875 h 396875"/>
              <a:gd name="connsiteX5" fmla="*/ 590543 w 1714837"/>
              <a:gd name="connsiteY5" fmla="*/ 0 h 396875"/>
              <a:gd name="connsiteX6" fmla="*/ 857250 w 1714837"/>
              <a:gd name="connsiteY6" fmla="*/ 20638 h 396875"/>
              <a:gd name="connsiteX0" fmla="*/ 857250 w 1678521"/>
              <a:gd name="connsiteY0" fmla="*/ 20638 h 396875"/>
              <a:gd name="connsiteX1" fmla="*/ 1256405 w 1678521"/>
              <a:gd name="connsiteY1" fmla="*/ 177800 h 396875"/>
              <a:gd name="connsiteX2" fmla="*/ 1642167 w 1678521"/>
              <a:gd name="connsiteY2" fmla="*/ 344488 h 396875"/>
              <a:gd name="connsiteX3" fmla="*/ 0 w 1678521"/>
              <a:gd name="connsiteY3" fmla="*/ 396875 h 396875"/>
              <a:gd name="connsiteX4" fmla="*/ 176205 w 1678521"/>
              <a:gd name="connsiteY4" fmla="*/ 142875 h 396875"/>
              <a:gd name="connsiteX5" fmla="*/ 590543 w 1678521"/>
              <a:gd name="connsiteY5" fmla="*/ 0 h 396875"/>
              <a:gd name="connsiteX6" fmla="*/ 857250 w 1678521"/>
              <a:gd name="connsiteY6" fmla="*/ 20638 h 396875"/>
              <a:gd name="connsiteX0" fmla="*/ 857250 w 1716729"/>
              <a:gd name="connsiteY0" fmla="*/ 20638 h 396875"/>
              <a:gd name="connsiteX1" fmla="*/ 1256405 w 1716729"/>
              <a:gd name="connsiteY1" fmla="*/ 177800 h 396875"/>
              <a:gd name="connsiteX2" fmla="*/ 1642167 w 1716729"/>
              <a:gd name="connsiteY2" fmla="*/ 344488 h 396875"/>
              <a:gd name="connsiteX3" fmla="*/ 0 w 1716729"/>
              <a:gd name="connsiteY3" fmla="*/ 396875 h 396875"/>
              <a:gd name="connsiteX4" fmla="*/ 176205 w 1716729"/>
              <a:gd name="connsiteY4" fmla="*/ 142875 h 396875"/>
              <a:gd name="connsiteX5" fmla="*/ 590543 w 1716729"/>
              <a:gd name="connsiteY5" fmla="*/ 0 h 396875"/>
              <a:gd name="connsiteX6" fmla="*/ 857250 w 1716729"/>
              <a:gd name="connsiteY6" fmla="*/ 20638 h 396875"/>
              <a:gd name="connsiteX0" fmla="*/ 857250 w 1716729"/>
              <a:gd name="connsiteY0" fmla="*/ 67256 h 443493"/>
              <a:gd name="connsiteX1" fmla="*/ 1256405 w 1716729"/>
              <a:gd name="connsiteY1" fmla="*/ 224418 h 443493"/>
              <a:gd name="connsiteX2" fmla="*/ 1642167 w 1716729"/>
              <a:gd name="connsiteY2" fmla="*/ 391106 h 443493"/>
              <a:gd name="connsiteX3" fmla="*/ 0 w 1716729"/>
              <a:gd name="connsiteY3" fmla="*/ 443493 h 443493"/>
              <a:gd name="connsiteX4" fmla="*/ 176205 w 1716729"/>
              <a:gd name="connsiteY4" fmla="*/ 189493 h 443493"/>
              <a:gd name="connsiteX5" fmla="*/ 590543 w 1716729"/>
              <a:gd name="connsiteY5" fmla="*/ 46618 h 443493"/>
              <a:gd name="connsiteX6" fmla="*/ 857250 w 1716729"/>
              <a:gd name="connsiteY6" fmla="*/ 67256 h 443493"/>
              <a:gd name="connsiteX0" fmla="*/ 857250 w 1716729"/>
              <a:gd name="connsiteY0" fmla="*/ 68545 h 444782"/>
              <a:gd name="connsiteX1" fmla="*/ 1256405 w 1716729"/>
              <a:gd name="connsiteY1" fmla="*/ 225707 h 444782"/>
              <a:gd name="connsiteX2" fmla="*/ 1642167 w 1716729"/>
              <a:gd name="connsiteY2" fmla="*/ 392395 h 444782"/>
              <a:gd name="connsiteX3" fmla="*/ 0 w 1716729"/>
              <a:gd name="connsiteY3" fmla="*/ 444782 h 444782"/>
              <a:gd name="connsiteX4" fmla="*/ 176205 w 1716729"/>
              <a:gd name="connsiteY4" fmla="*/ 190782 h 444782"/>
              <a:gd name="connsiteX5" fmla="*/ 590543 w 1716729"/>
              <a:gd name="connsiteY5" fmla="*/ 47907 h 444782"/>
              <a:gd name="connsiteX6" fmla="*/ 857250 w 1716729"/>
              <a:gd name="connsiteY6" fmla="*/ 68545 h 444782"/>
              <a:gd name="connsiteX0" fmla="*/ 857250 w 1716729"/>
              <a:gd name="connsiteY0" fmla="*/ 147225 h 523462"/>
              <a:gd name="connsiteX1" fmla="*/ 1256405 w 1716729"/>
              <a:gd name="connsiteY1" fmla="*/ 304387 h 523462"/>
              <a:gd name="connsiteX2" fmla="*/ 1642167 w 1716729"/>
              <a:gd name="connsiteY2" fmla="*/ 471075 h 523462"/>
              <a:gd name="connsiteX3" fmla="*/ 0 w 1716729"/>
              <a:gd name="connsiteY3" fmla="*/ 523462 h 523462"/>
              <a:gd name="connsiteX4" fmla="*/ 176205 w 1716729"/>
              <a:gd name="connsiteY4" fmla="*/ 269462 h 523462"/>
              <a:gd name="connsiteX5" fmla="*/ 590543 w 1716729"/>
              <a:gd name="connsiteY5" fmla="*/ 126587 h 523462"/>
              <a:gd name="connsiteX6" fmla="*/ 857250 w 1716729"/>
              <a:gd name="connsiteY6" fmla="*/ 147225 h 523462"/>
              <a:gd name="connsiteX0" fmla="*/ 857250 w 1716729"/>
              <a:gd name="connsiteY0" fmla="*/ 152403 h 528640"/>
              <a:gd name="connsiteX1" fmla="*/ 1256405 w 1716729"/>
              <a:gd name="connsiteY1" fmla="*/ 309565 h 528640"/>
              <a:gd name="connsiteX2" fmla="*/ 1642167 w 1716729"/>
              <a:gd name="connsiteY2" fmla="*/ 476253 h 528640"/>
              <a:gd name="connsiteX3" fmla="*/ 0 w 1716729"/>
              <a:gd name="connsiteY3" fmla="*/ 528640 h 528640"/>
              <a:gd name="connsiteX4" fmla="*/ 176205 w 1716729"/>
              <a:gd name="connsiteY4" fmla="*/ 274640 h 528640"/>
              <a:gd name="connsiteX5" fmla="*/ 590543 w 1716729"/>
              <a:gd name="connsiteY5" fmla="*/ 131765 h 528640"/>
              <a:gd name="connsiteX6" fmla="*/ 857250 w 1716729"/>
              <a:gd name="connsiteY6" fmla="*/ 152403 h 528640"/>
              <a:gd name="connsiteX0" fmla="*/ 857250 w 1716729"/>
              <a:gd name="connsiteY0" fmla="*/ 133354 h 509591"/>
              <a:gd name="connsiteX1" fmla="*/ 1256405 w 1716729"/>
              <a:gd name="connsiteY1" fmla="*/ 290516 h 509591"/>
              <a:gd name="connsiteX2" fmla="*/ 1642167 w 1716729"/>
              <a:gd name="connsiteY2" fmla="*/ 457204 h 509591"/>
              <a:gd name="connsiteX3" fmla="*/ 0 w 1716729"/>
              <a:gd name="connsiteY3" fmla="*/ 509591 h 509591"/>
              <a:gd name="connsiteX4" fmla="*/ 176205 w 1716729"/>
              <a:gd name="connsiteY4" fmla="*/ 255591 h 509591"/>
              <a:gd name="connsiteX5" fmla="*/ 590543 w 1716729"/>
              <a:gd name="connsiteY5" fmla="*/ 112716 h 509591"/>
              <a:gd name="connsiteX6" fmla="*/ 857250 w 1716729"/>
              <a:gd name="connsiteY6" fmla="*/ 133354 h 50959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94061 w 1753540"/>
              <a:gd name="connsiteY0" fmla="*/ 174729 h 550966"/>
              <a:gd name="connsiteX1" fmla="*/ 1293216 w 1753540"/>
              <a:gd name="connsiteY1" fmla="*/ 331891 h 550966"/>
              <a:gd name="connsiteX2" fmla="*/ 1678978 w 1753540"/>
              <a:gd name="connsiteY2" fmla="*/ 498579 h 550966"/>
              <a:gd name="connsiteX3" fmla="*/ 36811 w 1753540"/>
              <a:gd name="connsiteY3" fmla="*/ 550966 h 550966"/>
              <a:gd name="connsiteX4" fmla="*/ 213016 w 1753540"/>
              <a:gd name="connsiteY4" fmla="*/ 296966 h 550966"/>
              <a:gd name="connsiteX5" fmla="*/ 627354 w 1753540"/>
              <a:gd name="connsiteY5" fmla="*/ 154091 h 550966"/>
              <a:gd name="connsiteX6" fmla="*/ 894061 w 1753540"/>
              <a:gd name="connsiteY6" fmla="*/ 174729 h 550966"/>
              <a:gd name="connsiteX0" fmla="*/ 955041 w 1814520"/>
              <a:gd name="connsiteY0" fmla="*/ 174729 h 550966"/>
              <a:gd name="connsiteX1" fmla="*/ 1354196 w 1814520"/>
              <a:gd name="connsiteY1" fmla="*/ 331891 h 550966"/>
              <a:gd name="connsiteX2" fmla="*/ 1739958 w 1814520"/>
              <a:gd name="connsiteY2" fmla="*/ 498579 h 550966"/>
              <a:gd name="connsiteX3" fmla="*/ 97791 w 1814520"/>
              <a:gd name="connsiteY3" fmla="*/ 550966 h 550966"/>
              <a:gd name="connsiteX4" fmla="*/ 273996 w 1814520"/>
              <a:gd name="connsiteY4" fmla="*/ 296966 h 550966"/>
              <a:gd name="connsiteX5" fmla="*/ 688334 w 1814520"/>
              <a:gd name="connsiteY5" fmla="*/ 154091 h 550966"/>
              <a:gd name="connsiteX6" fmla="*/ 955041 w 1814520"/>
              <a:gd name="connsiteY6" fmla="*/ 174729 h 55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520" h="550966">
                <a:moveTo>
                  <a:pt x="955041" y="174729"/>
                </a:moveTo>
                <a:cubicBezTo>
                  <a:pt x="1350030" y="-25296"/>
                  <a:pt x="1325919" y="269979"/>
                  <a:pt x="1354196" y="331891"/>
                </a:cubicBezTo>
                <a:cubicBezTo>
                  <a:pt x="1573272" y="77891"/>
                  <a:pt x="1982846" y="438254"/>
                  <a:pt x="1739958" y="498579"/>
                </a:cubicBezTo>
                <a:lnTo>
                  <a:pt x="97791" y="550966"/>
                </a:lnTo>
                <a:cubicBezTo>
                  <a:pt x="12064" y="528211"/>
                  <a:pt x="-135577" y="305433"/>
                  <a:pt x="273996" y="296966"/>
                </a:cubicBezTo>
                <a:cubicBezTo>
                  <a:pt x="261297" y="-174521"/>
                  <a:pt x="620071" y="25503"/>
                  <a:pt x="688334" y="154091"/>
                </a:cubicBezTo>
                <a:cubicBezTo>
                  <a:pt x="796286" y="-96205"/>
                  <a:pt x="985201" y="129751"/>
                  <a:pt x="955041" y="1747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673F7A3-1C2D-4563-AD85-3DA8CE5722D4}"/>
              </a:ext>
            </a:extLst>
          </p:cNvPr>
          <p:cNvSpPr/>
          <p:nvPr/>
        </p:nvSpPr>
        <p:spPr>
          <a:xfrm>
            <a:off x="523378" y="140180"/>
            <a:ext cx="1685374" cy="590949"/>
          </a:xfrm>
          <a:custGeom>
            <a:avLst/>
            <a:gdLst>
              <a:gd name="connsiteX0" fmla="*/ 0 w 686700"/>
              <a:gd name="connsiteY0" fmla="*/ 0 h 140649"/>
              <a:gd name="connsiteX1" fmla="*/ 686700 w 686700"/>
              <a:gd name="connsiteY1" fmla="*/ 0 h 140649"/>
              <a:gd name="connsiteX2" fmla="*/ 686700 w 686700"/>
              <a:gd name="connsiteY2" fmla="*/ 140649 h 140649"/>
              <a:gd name="connsiteX3" fmla="*/ 0 w 686700"/>
              <a:gd name="connsiteY3" fmla="*/ 140649 h 140649"/>
              <a:gd name="connsiteX4" fmla="*/ 0 w 686700"/>
              <a:gd name="connsiteY4" fmla="*/ 0 h 140649"/>
              <a:gd name="connsiteX0" fmla="*/ 203200 w 889900"/>
              <a:gd name="connsiteY0" fmla="*/ 0 h 162874"/>
              <a:gd name="connsiteX1" fmla="*/ 889900 w 889900"/>
              <a:gd name="connsiteY1" fmla="*/ 0 h 162874"/>
              <a:gd name="connsiteX2" fmla="*/ 889900 w 889900"/>
              <a:gd name="connsiteY2" fmla="*/ 140649 h 162874"/>
              <a:gd name="connsiteX3" fmla="*/ 0 w 889900"/>
              <a:gd name="connsiteY3" fmla="*/ 162874 h 162874"/>
              <a:gd name="connsiteX4" fmla="*/ 203200 w 889900"/>
              <a:gd name="connsiteY4" fmla="*/ 0 h 162874"/>
              <a:gd name="connsiteX0" fmla="*/ 203200 w 1099450"/>
              <a:gd name="connsiteY0" fmla="*/ 0 h 162874"/>
              <a:gd name="connsiteX1" fmla="*/ 889900 w 1099450"/>
              <a:gd name="connsiteY1" fmla="*/ 0 h 162874"/>
              <a:gd name="connsiteX2" fmla="*/ 1099450 w 1099450"/>
              <a:gd name="connsiteY2" fmla="*/ 159699 h 162874"/>
              <a:gd name="connsiteX3" fmla="*/ 0 w 1099450"/>
              <a:gd name="connsiteY3" fmla="*/ 162874 h 162874"/>
              <a:gd name="connsiteX4" fmla="*/ 203200 w 1099450"/>
              <a:gd name="connsiteY4" fmla="*/ 0 h 162874"/>
              <a:gd name="connsiteX0" fmla="*/ 203200 w 1099450"/>
              <a:gd name="connsiteY0" fmla="*/ 120650 h 283524"/>
              <a:gd name="connsiteX1" fmla="*/ 937525 w 1099450"/>
              <a:gd name="connsiteY1" fmla="*/ 0 h 283524"/>
              <a:gd name="connsiteX2" fmla="*/ 1099450 w 1099450"/>
              <a:gd name="connsiteY2" fmla="*/ 280349 h 283524"/>
              <a:gd name="connsiteX3" fmla="*/ 0 w 1099450"/>
              <a:gd name="connsiteY3" fmla="*/ 283524 h 283524"/>
              <a:gd name="connsiteX4" fmla="*/ 203200 w 1099450"/>
              <a:gd name="connsiteY4" fmla="*/ 120650 h 283524"/>
              <a:gd name="connsiteX0" fmla="*/ 203200 w 1099450"/>
              <a:gd name="connsiteY0" fmla="*/ 187861 h 350735"/>
              <a:gd name="connsiteX1" fmla="*/ 657061 w 1099450"/>
              <a:gd name="connsiteY1" fmla="*/ 0 h 350735"/>
              <a:gd name="connsiteX2" fmla="*/ 937525 w 1099450"/>
              <a:gd name="connsiteY2" fmla="*/ 67211 h 350735"/>
              <a:gd name="connsiteX3" fmla="*/ 1099450 w 1099450"/>
              <a:gd name="connsiteY3" fmla="*/ 347560 h 350735"/>
              <a:gd name="connsiteX4" fmla="*/ 0 w 1099450"/>
              <a:gd name="connsiteY4" fmla="*/ 350735 h 350735"/>
              <a:gd name="connsiteX5" fmla="*/ 203200 w 1099450"/>
              <a:gd name="connsiteY5" fmla="*/ 187861 h 350735"/>
              <a:gd name="connsiteX0" fmla="*/ 203200 w 1099450"/>
              <a:gd name="connsiteY0" fmla="*/ 251319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203200 w 1099450"/>
              <a:gd name="connsiteY6" fmla="*/ 251319 h 414193"/>
              <a:gd name="connsiteX0" fmla="*/ 6350 w 1099450"/>
              <a:gd name="connsiteY0" fmla="*/ 133844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6350 w 1099450"/>
              <a:gd name="connsiteY6" fmla="*/ 133844 h 414193"/>
              <a:gd name="connsiteX0" fmla="*/ 129128 w 1222228"/>
              <a:gd name="connsiteY0" fmla="*/ 133844 h 414193"/>
              <a:gd name="connsiteX1" fmla="*/ 497264 w 1222228"/>
              <a:gd name="connsiteY1" fmla="*/ 6309 h 414193"/>
              <a:gd name="connsiteX2" fmla="*/ 779839 w 1222228"/>
              <a:gd name="connsiteY2" fmla="*/ 63458 h 414193"/>
              <a:gd name="connsiteX3" fmla="*/ 1060303 w 1222228"/>
              <a:gd name="connsiteY3" fmla="*/ 130669 h 414193"/>
              <a:gd name="connsiteX4" fmla="*/ 1222228 w 1222228"/>
              <a:gd name="connsiteY4" fmla="*/ 411018 h 414193"/>
              <a:gd name="connsiteX5" fmla="*/ 122778 w 1222228"/>
              <a:gd name="connsiteY5" fmla="*/ 414193 h 414193"/>
              <a:gd name="connsiteX6" fmla="*/ 129128 w 1222228"/>
              <a:gd name="connsiteY6" fmla="*/ 133844 h 414193"/>
              <a:gd name="connsiteX0" fmla="*/ 149858 w 1242958"/>
              <a:gd name="connsiteY0" fmla="*/ 133844 h 414193"/>
              <a:gd name="connsiteX1" fmla="*/ 517994 w 1242958"/>
              <a:gd name="connsiteY1" fmla="*/ 6309 h 414193"/>
              <a:gd name="connsiteX2" fmla="*/ 800569 w 1242958"/>
              <a:gd name="connsiteY2" fmla="*/ 63458 h 414193"/>
              <a:gd name="connsiteX3" fmla="*/ 1081033 w 1242958"/>
              <a:gd name="connsiteY3" fmla="*/ 130669 h 414193"/>
              <a:gd name="connsiteX4" fmla="*/ 1242958 w 1242958"/>
              <a:gd name="connsiteY4" fmla="*/ 411018 h 414193"/>
              <a:gd name="connsiteX5" fmla="*/ 143508 w 1242958"/>
              <a:gd name="connsiteY5" fmla="*/ 414193 h 414193"/>
              <a:gd name="connsiteX6" fmla="*/ 149858 w 1242958"/>
              <a:gd name="connsiteY6" fmla="*/ 133844 h 414193"/>
              <a:gd name="connsiteX0" fmla="*/ 149858 w 1242958"/>
              <a:gd name="connsiteY0" fmla="*/ 140895 h 421244"/>
              <a:gd name="connsiteX1" fmla="*/ 517994 w 1242958"/>
              <a:gd name="connsiteY1" fmla="*/ 13360 h 421244"/>
              <a:gd name="connsiteX2" fmla="*/ 800569 w 1242958"/>
              <a:gd name="connsiteY2" fmla="*/ 70509 h 421244"/>
              <a:gd name="connsiteX3" fmla="*/ 1081033 w 1242958"/>
              <a:gd name="connsiteY3" fmla="*/ 137720 h 421244"/>
              <a:gd name="connsiteX4" fmla="*/ 1242958 w 1242958"/>
              <a:gd name="connsiteY4" fmla="*/ 418069 h 421244"/>
              <a:gd name="connsiteX5" fmla="*/ 143508 w 1242958"/>
              <a:gd name="connsiteY5" fmla="*/ 421244 h 421244"/>
              <a:gd name="connsiteX6" fmla="*/ 149858 w 1242958"/>
              <a:gd name="connsiteY6" fmla="*/ 140895 h 421244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54785"/>
              <a:gd name="connsiteY0" fmla="*/ 192222 h 472571"/>
              <a:gd name="connsiteX1" fmla="*/ 517994 w 1254785"/>
              <a:gd name="connsiteY1" fmla="*/ 64687 h 472571"/>
              <a:gd name="connsiteX2" fmla="*/ 800569 w 1254785"/>
              <a:gd name="connsiteY2" fmla="*/ 121836 h 472571"/>
              <a:gd name="connsiteX3" fmla="*/ 1068333 w 1254785"/>
              <a:gd name="connsiteY3" fmla="*/ 192222 h 472571"/>
              <a:gd name="connsiteX4" fmla="*/ 1242958 w 1254785"/>
              <a:gd name="connsiteY4" fmla="*/ 469396 h 472571"/>
              <a:gd name="connsiteX5" fmla="*/ 143508 w 1254785"/>
              <a:gd name="connsiteY5" fmla="*/ 472571 h 472571"/>
              <a:gd name="connsiteX6" fmla="*/ 149858 w 1254785"/>
              <a:gd name="connsiteY6" fmla="*/ 192222 h 472571"/>
              <a:gd name="connsiteX0" fmla="*/ 149858 w 1358786"/>
              <a:gd name="connsiteY0" fmla="*/ 192222 h 472571"/>
              <a:gd name="connsiteX1" fmla="*/ 517994 w 1358786"/>
              <a:gd name="connsiteY1" fmla="*/ 64687 h 472571"/>
              <a:gd name="connsiteX2" fmla="*/ 800569 w 1358786"/>
              <a:gd name="connsiteY2" fmla="*/ 121836 h 472571"/>
              <a:gd name="connsiteX3" fmla="*/ 1068333 w 1358786"/>
              <a:gd name="connsiteY3" fmla="*/ 192222 h 472571"/>
              <a:gd name="connsiteX4" fmla="*/ 1242958 w 1358786"/>
              <a:gd name="connsiteY4" fmla="*/ 469396 h 472571"/>
              <a:gd name="connsiteX5" fmla="*/ 143508 w 1358786"/>
              <a:gd name="connsiteY5" fmla="*/ 472571 h 472571"/>
              <a:gd name="connsiteX6" fmla="*/ 149858 w 1358786"/>
              <a:gd name="connsiteY6" fmla="*/ 192222 h 472571"/>
              <a:gd name="connsiteX0" fmla="*/ 149858 w 1350515"/>
              <a:gd name="connsiteY0" fmla="*/ 192222 h 472571"/>
              <a:gd name="connsiteX1" fmla="*/ 517994 w 1350515"/>
              <a:gd name="connsiteY1" fmla="*/ 64687 h 472571"/>
              <a:gd name="connsiteX2" fmla="*/ 800569 w 1350515"/>
              <a:gd name="connsiteY2" fmla="*/ 121836 h 472571"/>
              <a:gd name="connsiteX3" fmla="*/ 1068333 w 1350515"/>
              <a:gd name="connsiteY3" fmla="*/ 192222 h 472571"/>
              <a:gd name="connsiteX4" fmla="*/ 1242958 w 1350515"/>
              <a:gd name="connsiteY4" fmla="*/ 469396 h 472571"/>
              <a:gd name="connsiteX5" fmla="*/ 143508 w 1350515"/>
              <a:gd name="connsiteY5" fmla="*/ 472571 h 472571"/>
              <a:gd name="connsiteX6" fmla="*/ 149858 w 1350515"/>
              <a:gd name="connsiteY6" fmla="*/ 192222 h 472571"/>
              <a:gd name="connsiteX0" fmla="*/ 149858 w 1347763"/>
              <a:gd name="connsiteY0" fmla="*/ 192222 h 472571"/>
              <a:gd name="connsiteX1" fmla="*/ 517994 w 1347763"/>
              <a:gd name="connsiteY1" fmla="*/ 64687 h 472571"/>
              <a:gd name="connsiteX2" fmla="*/ 800569 w 1347763"/>
              <a:gd name="connsiteY2" fmla="*/ 121836 h 472571"/>
              <a:gd name="connsiteX3" fmla="*/ 1068333 w 1347763"/>
              <a:gd name="connsiteY3" fmla="*/ 192222 h 472571"/>
              <a:gd name="connsiteX4" fmla="*/ 1242958 w 1347763"/>
              <a:gd name="connsiteY4" fmla="*/ 469396 h 472571"/>
              <a:gd name="connsiteX5" fmla="*/ 143508 w 1347763"/>
              <a:gd name="connsiteY5" fmla="*/ 472571 h 472571"/>
              <a:gd name="connsiteX6" fmla="*/ 149858 w 1347763"/>
              <a:gd name="connsiteY6" fmla="*/ 192222 h 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763" h="472571">
                <a:moveTo>
                  <a:pt x="149858" y="192222"/>
                </a:moveTo>
                <a:cubicBezTo>
                  <a:pt x="118610" y="-44563"/>
                  <a:pt x="445526" y="-31003"/>
                  <a:pt x="517994" y="64687"/>
                </a:cubicBezTo>
                <a:cubicBezTo>
                  <a:pt x="631738" y="-58698"/>
                  <a:pt x="806742" y="68830"/>
                  <a:pt x="800569" y="121836"/>
                </a:cubicBezTo>
                <a:cubicBezTo>
                  <a:pt x="957557" y="7715"/>
                  <a:pt x="1057395" y="160293"/>
                  <a:pt x="1068333" y="192222"/>
                </a:cubicBezTo>
                <a:cubicBezTo>
                  <a:pt x="1390066" y="65538"/>
                  <a:pt x="1413350" y="427805"/>
                  <a:pt x="1242958" y="469396"/>
                </a:cubicBezTo>
                <a:lnTo>
                  <a:pt x="143508" y="472571"/>
                </a:lnTo>
                <a:cubicBezTo>
                  <a:pt x="63075" y="452146"/>
                  <a:pt x="-138009" y="272972"/>
                  <a:pt x="149858" y="19222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671B15-23E6-4685-B389-DE39DF3BCD2E}"/>
              </a:ext>
            </a:extLst>
          </p:cNvPr>
          <p:cNvGrpSpPr/>
          <p:nvPr/>
        </p:nvGrpSpPr>
        <p:grpSpPr>
          <a:xfrm>
            <a:off x="657397" y="747637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F73E5E89-0281-4763-998E-988F1473CB4C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26787DFA-0076-43C8-AE02-E98B295B17EE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00D021A6-F6A2-46C2-80A3-8ADA70653CD2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EC3B9EB9-E559-440F-B9ED-74C298F62A03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A1644ABD-D19B-4E5C-88D9-61E48ED392E6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911905B-16B0-4588-99B2-76F2E9279B96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D728D33D-7A2F-4CF4-9F4A-378543F602B0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28AFD0E8-0CF4-451A-A1F5-63C47826F2AC}"/>
              </a:ext>
            </a:extLst>
          </p:cNvPr>
          <p:cNvSpPr/>
          <p:nvPr/>
        </p:nvSpPr>
        <p:spPr>
          <a:xfrm flipH="1">
            <a:off x="3340940" y="5132713"/>
            <a:ext cx="671704" cy="17209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36633ED6-B60F-413F-A274-60D1F698FB3A}"/>
              </a:ext>
            </a:extLst>
          </p:cNvPr>
          <p:cNvSpPr/>
          <p:nvPr/>
        </p:nvSpPr>
        <p:spPr>
          <a:xfrm>
            <a:off x="3271665" y="5773599"/>
            <a:ext cx="997138" cy="108440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46CEF48-FB78-4D93-96AE-39C9255363A8}"/>
              </a:ext>
            </a:extLst>
          </p:cNvPr>
          <p:cNvSpPr/>
          <p:nvPr/>
        </p:nvSpPr>
        <p:spPr>
          <a:xfrm>
            <a:off x="3649662" y="6400521"/>
            <a:ext cx="917806" cy="45280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BD79183-22EA-43B9-AD7A-851347A1D41C}"/>
              </a:ext>
            </a:extLst>
          </p:cNvPr>
          <p:cNvGrpSpPr/>
          <p:nvPr/>
        </p:nvGrpSpPr>
        <p:grpSpPr>
          <a:xfrm>
            <a:off x="7867" y="592321"/>
            <a:ext cx="4589065" cy="5143932"/>
            <a:chOff x="3567509" y="1365290"/>
            <a:chExt cx="3801832" cy="4261513"/>
          </a:xfrm>
        </p:grpSpPr>
        <p:sp>
          <p:nvSpPr>
            <p:cNvPr id="97" name="Oval 8">
              <a:extLst>
                <a:ext uri="{FF2B5EF4-FFF2-40B4-BE49-F238E27FC236}">
                  <a16:creationId xmlns:a16="http://schemas.microsoft.com/office/drawing/2014/main" id="{2EEF5823-DE11-4B8B-9E14-C69E29209DBA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: Rounded Corners 3">
              <a:extLst>
                <a:ext uri="{FF2B5EF4-FFF2-40B4-BE49-F238E27FC236}">
                  <a16:creationId xmlns:a16="http://schemas.microsoft.com/office/drawing/2014/main" id="{3DB2C819-E124-49F1-A8F1-71262B4E7552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: Rounded Corners 3">
              <a:extLst>
                <a:ext uri="{FF2B5EF4-FFF2-40B4-BE49-F238E27FC236}">
                  <a16:creationId xmlns:a16="http://schemas.microsoft.com/office/drawing/2014/main" id="{B420F831-80B5-4951-8910-FB7336F98B7A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E53D565E-90F1-4233-BB15-942002ADEAE0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2">
              <a:extLst>
                <a:ext uri="{FF2B5EF4-FFF2-40B4-BE49-F238E27FC236}">
                  <a16:creationId xmlns:a16="http://schemas.microsoft.com/office/drawing/2014/main" id="{EAF09D80-354C-41DD-AFC0-2836AC0D8473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: Rounded Corners 3">
              <a:extLst>
                <a:ext uri="{FF2B5EF4-FFF2-40B4-BE49-F238E27FC236}">
                  <a16:creationId xmlns:a16="http://schemas.microsoft.com/office/drawing/2014/main" id="{4F2C8E84-7FA2-4921-8AFC-4EFBBAE212C2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: Rounded Corners 3">
              <a:extLst>
                <a:ext uri="{FF2B5EF4-FFF2-40B4-BE49-F238E27FC236}">
                  <a16:creationId xmlns:a16="http://schemas.microsoft.com/office/drawing/2014/main" id="{F6061583-D2A5-4300-A5C7-DC2EF5675D33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E66884-249F-4C64-9276-41EC79D9EDFF}"/>
                </a:ext>
              </a:extLst>
            </p:cNvPr>
            <p:cNvSpPr/>
            <p:nvPr/>
          </p:nvSpPr>
          <p:spPr>
            <a:xfrm rot="20888316">
              <a:off x="4535715" y="5413512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F50D6B7-19E6-49F8-91B0-43C0B7CFABFD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475B54-9843-4DEE-8722-7E85E043E21F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D9BF6CC-B309-4C02-A3FC-3965294D7399}"/>
                </a:ext>
              </a:extLst>
            </p:cNvPr>
            <p:cNvSpPr/>
            <p:nvPr/>
          </p:nvSpPr>
          <p:spPr>
            <a:xfrm rot="20888316">
              <a:off x="5750581" y="541964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">
              <a:extLst>
                <a:ext uri="{FF2B5EF4-FFF2-40B4-BE49-F238E27FC236}">
                  <a16:creationId xmlns:a16="http://schemas.microsoft.com/office/drawing/2014/main" id="{F9CD2A52-904E-4FDA-B18E-0D855697DD1C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622CF4A8-5313-419D-B631-DE95BFCE2579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FDE7366-2D72-42A2-8752-168F8F750DFD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8335C8F-A76D-42EC-808B-8F8BAD025AA8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C2FDC4-9098-4E1B-8008-6E4B221F813C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46000D2-EA57-44D5-82B8-F6D3B8B8D354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F3BF84EA-CB24-4650-B712-C561BB28AD60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14D0CE5-F00A-4632-835A-1ED66015A023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ED6F767-530A-4E34-84CC-6B7B66FAA0F1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254F65A-F7C0-4837-85E0-2F00216CB911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E59449FB-B0FA-4C7B-AE85-3DE34209395A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A7F6738-9C0D-43FD-B2DA-1B44E504AD45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FB52038-6D4C-470B-8ECF-723BEAB7D6F0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EB1247F-922A-45A6-8E42-A0EE5C55BE95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CDED078-AAD9-4635-9B5E-C680799AE3E6}"/>
                </a:ext>
              </a:extLst>
            </p:cNvPr>
            <p:cNvGrpSpPr/>
            <p:nvPr/>
          </p:nvGrpSpPr>
          <p:grpSpPr>
            <a:xfrm>
              <a:off x="6146680" y="1365290"/>
              <a:ext cx="415476" cy="972412"/>
              <a:chOff x="7111205" y="797816"/>
              <a:chExt cx="361239" cy="845471"/>
            </a:xfrm>
          </p:grpSpPr>
          <p:sp>
            <p:nvSpPr>
              <p:cNvPr id="125" name="Isosceles Triangle 122">
                <a:extLst>
                  <a:ext uri="{FF2B5EF4-FFF2-40B4-BE49-F238E27FC236}">
                    <a16:creationId xmlns:a16="http://schemas.microsoft.com/office/drawing/2014/main" id="{FD3BF3A3-A59C-498E-94B0-64172FEE86F7}"/>
                  </a:ext>
                </a:extLst>
              </p:cNvPr>
              <p:cNvSpPr/>
              <p:nvPr/>
            </p:nvSpPr>
            <p:spPr>
              <a:xfrm rot="1034248">
                <a:off x="7223378" y="797816"/>
                <a:ext cx="249066" cy="845471"/>
              </a:xfrm>
              <a:custGeom>
                <a:avLst/>
                <a:gdLst>
                  <a:gd name="connsiteX0" fmla="*/ 0 w 550898"/>
                  <a:gd name="connsiteY0" fmla="*/ 1278088 h 1278088"/>
                  <a:gd name="connsiteX1" fmla="*/ 275449 w 550898"/>
                  <a:gd name="connsiteY1" fmla="*/ 0 h 1278088"/>
                  <a:gd name="connsiteX2" fmla="*/ 550898 w 550898"/>
                  <a:gd name="connsiteY2" fmla="*/ 1278088 h 1278088"/>
                  <a:gd name="connsiteX3" fmla="*/ 0 w 550898"/>
                  <a:gd name="connsiteY3" fmla="*/ 1278088 h 1278088"/>
                  <a:gd name="connsiteX0" fmla="*/ 0 w 536633"/>
                  <a:gd name="connsiteY0" fmla="*/ 1278088 h 1278088"/>
                  <a:gd name="connsiteX1" fmla="*/ 275449 w 536633"/>
                  <a:gd name="connsiteY1" fmla="*/ 0 h 1278088"/>
                  <a:gd name="connsiteX2" fmla="*/ 536633 w 536633"/>
                  <a:gd name="connsiteY2" fmla="*/ 1167825 h 1278088"/>
                  <a:gd name="connsiteX3" fmla="*/ 0 w 536633"/>
                  <a:gd name="connsiteY3" fmla="*/ 1278088 h 1278088"/>
                  <a:gd name="connsiteX0" fmla="*/ 0 w 412572"/>
                  <a:gd name="connsiteY0" fmla="*/ 1324366 h 1324366"/>
                  <a:gd name="connsiteX1" fmla="*/ 151388 w 412572"/>
                  <a:gd name="connsiteY1" fmla="*/ 0 h 1324366"/>
                  <a:gd name="connsiteX2" fmla="*/ 412572 w 412572"/>
                  <a:gd name="connsiteY2" fmla="*/ 1167825 h 1324366"/>
                  <a:gd name="connsiteX3" fmla="*/ 0 w 412572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143" h="1324366">
                    <a:moveTo>
                      <a:pt x="0" y="1324366"/>
                    </a:moveTo>
                    <a:lnTo>
                      <a:pt x="151388" y="0"/>
                    </a:lnTo>
                    <a:lnTo>
                      <a:pt x="390143" y="1159823"/>
                    </a:lnTo>
                    <a:cubicBezTo>
                      <a:pt x="323613" y="1274747"/>
                      <a:pt x="189334" y="1315948"/>
                      <a:pt x="0" y="1324366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FDD94B5-23CA-4C3D-AA75-A14359078DAE}"/>
                  </a:ext>
                </a:extLst>
              </p:cNvPr>
              <p:cNvSpPr/>
              <p:nvPr/>
            </p:nvSpPr>
            <p:spPr>
              <a:xfrm>
                <a:off x="7337152" y="1048292"/>
                <a:ext cx="84819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9238F31-1B40-4638-8A8E-33B73E301224}"/>
                  </a:ext>
                </a:extLst>
              </p:cNvPr>
              <p:cNvSpPr/>
              <p:nvPr/>
            </p:nvSpPr>
            <p:spPr>
              <a:xfrm>
                <a:off x="7300271" y="1143342"/>
                <a:ext cx="107624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5C3D092-DE01-4774-B784-885A4F82ABC5}"/>
                  </a:ext>
                </a:extLst>
              </p:cNvPr>
              <p:cNvSpPr/>
              <p:nvPr/>
            </p:nvSpPr>
            <p:spPr>
              <a:xfrm>
                <a:off x="7265531" y="1226027"/>
                <a:ext cx="128265" cy="890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26271C7-342E-4C24-AA3A-487CBE80149F}"/>
                  </a:ext>
                </a:extLst>
              </p:cNvPr>
              <p:cNvSpPr/>
              <p:nvPr/>
            </p:nvSpPr>
            <p:spPr>
              <a:xfrm>
                <a:off x="7219084" y="1324947"/>
                <a:ext cx="170332" cy="9275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35F82A0-ADA4-49A9-9C8E-C4379518E2A8}"/>
                  </a:ext>
                </a:extLst>
              </p:cNvPr>
              <p:cNvSpPr/>
              <p:nvPr/>
            </p:nvSpPr>
            <p:spPr>
              <a:xfrm>
                <a:off x="7111205" y="1406447"/>
                <a:ext cx="269526" cy="105551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88AEAB23-14DA-420B-A85E-A703F46DFCD4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D25838D-3181-4BEE-B37A-83AD40E7CC8B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A0ADBA74-27F4-478F-8E44-8C745BFDCA56}"/>
              </a:ext>
            </a:extLst>
          </p:cNvPr>
          <p:cNvSpPr/>
          <p:nvPr/>
        </p:nvSpPr>
        <p:spPr>
          <a:xfrm flipH="1">
            <a:off x="2441350" y="5210006"/>
            <a:ext cx="824848" cy="164768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B3779CDE-BEBC-463B-AE98-CA24612AA3B4}"/>
              </a:ext>
            </a:extLst>
          </p:cNvPr>
          <p:cNvSpPr/>
          <p:nvPr/>
        </p:nvSpPr>
        <p:spPr>
          <a:xfrm>
            <a:off x="485313" y="4766554"/>
            <a:ext cx="3146307" cy="2087349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849E5E6-BE04-4419-8583-847837C7CFCB}"/>
              </a:ext>
            </a:extLst>
          </p:cNvPr>
          <p:cNvSpPr/>
          <p:nvPr/>
        </p:nvSpPr>
        <p:spPr>
          <a:xfrm>
            <a:off x="2619571" y="6371229"/>
            <a:ext cx="732292" cy="48209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30_0-52-47">
            <a:hlinkClick r:id="" action="ppaction://media"/>
            <a:extLst>
              <a:ext uri="{FF2B5EF4-FFF2-40B4-BE49-F238E27FC236}">
                <a16:creationId xmlns:a16="http://schemas.microsoft.com/office/drawing/2014/main" id="{1D8ABE78-3EDA-4AB7-BF05-68EF9975C2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1" name="2sec">
            <a:hlinkClick r:id="" action="ppaction://media"/>
            <a:extLst>
              <a:ext uri="{FF2B5EF4-FFF2-40B4-BE49-F238E27FC236}">
                <a16:creationId xmlns:a16="http://schemas.microsoft.com/office/drawing/2014/main" id="{6E3066B8-9B85-4C30-AC38-5BB09DFEF0B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674400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“Oh no! I don’t want to get wet,”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2416B1-33F8-4F79-8566-DEF14F6DAC3D}"/>
              </a:ext>
            </a:extLst>
          </p:cNvPr>
          <p:cNvGrpSpPr/>
          <p:nvPr/>
        </p:nvGrpSpPr>
        <p:grpSpPr>
          <a:xfrm flipH="1">
            <a:off x="6921111" y="1062902"/>
            <a:ext cx="2089947" cy="1191141"/>
            <a:chOff x="3080803" y="935851"/>
            <a:chExt cx="2089947" cy="119114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7082153-4C6B-4F4B-970A-922B174E5D1A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7DB0C7E4-77A4-443C-A5E3-E6EF3B45D968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94AA39AC-A031-4487-A792-18F618868585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516F4F9E-C721-4B72-8A1F-EBDF77906BCB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DF5339B3-F535-4209-B303-E7B7D3A4EFFB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BB0293C5-757F-465F-9075-D8838931E252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8C89D492-C78E-4D68-A9FD-ED286C4E2E16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A45B92FA-861C-4D0D-BCDC-0FE9CA7F1ABA}"/>
                </a:ext>
              </a:extLst>
            </p:cNvPr>
            <p:cNvSpPr/>
            <p:nvPr/>
          </p:nvSpPr>
          <p:spPr>
            <a:xfrm rot="7625323" flipH="1" flipV="1">
              <a:off x="3439364" y="1543962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eardrop 88">
              <a:extLst>
                <a:ext uri="{FF2B5EF4-FFF2-40B4-BE49-F238E27FC236}">
                  <a16:creationId xmlns:a16="http://schemas.microsoft.com/office/drawing/2014/main" id="{489E36E8-123D-4329-B114-4CC90C4D1340}"/>
                </a:ext>
              </a:extLst>
            </p:cNvPr>
            <p:cNvSpPr/>
            <p:nvPr/>
          </p:nvSpPr>
          <p:spPr>
            <a:xfrm rot="7625323" flipH="1" flipV="1">
              <a:off x="3841985" y="139770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Teardrop 89">
              <a:extLst>
                <a:ext uri="{FF2B5EF4-FFF2-40B4-BE49-F238E27FC236}">
                  <a16:creationId xmlns:a16="http://schemas.microsoft.com/office/drawing/2014/main" id="{905FB300-E442-484A-AA42-133D676B4B91}"/>
                </a:ext>
              </a:extLst>
            </p:cNvPr>
            <p:cNvSpPr/>
            <p:nvPr/>
          </p:nvSpPr>
          <p:spPr>
            <a:xfrm rot="7625323" flipH="1" flipV="1">
              <a:off x="4313585" y="151927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6D2DC75B-D72F-499B-BF93-29C793124263}"/>
                </a:ext>
              </a:extLst>
            </p:cNvPr>
            <p:cNvSpPr/>
            <p:nvPr/>
          </p:nvSpPr>
          <p:spPr>
            <a:xfrm rot="7625323" flipH="1" flipV="1">
              <a:off x="4900553" y="1528340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ardrop 91">
              <a:extLst>
                <a:ext uri="{FF2B5EF4-FFF2-40B4-BE49-F238E27FC236}">
                  <a16:creationId xmlns:a16="http://schemas.microsoft.com/office/drawing/2014/main" id="{1E4CF17C-1BE6-4DAC-B3F1-FEF057710CAE}"/>
                </a:ext>
              </a:extLst>
            </p:cNvPr>
            <p:cNvSpPr/>
            <p:nvPr/>
          </p:nvSpPr>
          <p:spPr>
            <a:xfrm rot="7625323" flipH="1" flipV="1">
              <a:off x="4530346" y="1898437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ardrop 92">
              <a:extLst>
                <a:ext uri="{FF2B5EF4-FFF2-40B4-BE49-F238E27FC236}">
                  <a16:creationId xmlns:a16="http://schemas.microsoft.com/office/drawing/2014/main" id="{866EF792-ECBC-4583-B047-10FC37401A9E}"/>
                </a:ext>
              </a:extLst>
            </p:cNvPr>
            <p:cNvSpPr/>
            <p:nvPr/>
          </p:nvSpPr>
          <p:spPr>
            <a:xfrm rot="7625323" flipH="1" flipV="1">
              <a:off x="3972676" y="1821951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ardrop 93">
              <a:extLst>
                <a:ext uri="{FF2B5EF4-FFF2-40B4-BE49-F238E27FC236}">
                  <a16:creationId xmlns:a16="http://schemas.microsoft.com/office/drawing/2014/main" id="{5723D317-EF6D-49F9-9FC8-9FDCB46DB314}"/>
                </a:ext>
              </a:extLst>
            </p:cNvPr>
            <p:cNvSpPr/>
            <p:nvPr/>
          </p:nvSpPr>
          <p:spPr>
            <a:xfrm rot="7625323" flipH="1" flipV="1">
              <a:off x="3483406" y="198116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Rectangle 21">
            <a:extLst>
              <a:ext uri="{FF2B5EF4-FFF2-40B4-BE49-F238E27FC236}">
                <a16:creationId xmlns:a16="http://schemas.microsoft.com/office/drawing/2014/main" id="{25AF07EA-99E7-486D-A41B-C49F007CB703}"/>
              </a:ext>
            </a:extLst>
          </p:cNvPr>
          <p:cNvSpPr/>
          <p:nvPr/>
        </p:nvSpPr>
        <p:spPr>
          <a:xfrm flipH="1">
            <a:off x="6705242" y="286215"/>
            <a:ext cx="2492372" cy="756791"/>
          </a:xfrm>
          <a:custGeom>
            <a:avLst/>
            <a:gdLst>
              <a:gd name="connsiteX0" fmla="*/ 0 w 837305"/>
              <a:gd name="connsiteY0" fmla="*/ 0 h 238125"/>
              <a:gd name="connsiteX1" fmla="*/ 837305 w 837305"/>
              <a:gd name="connsiteY1" fmla="*/ 0 h 238125"/>
              <a:gd name="connsiteX2" fmla="*/ 837305 w 837305"/>
              <a:gd name="connsiteY2" fmla="*/ 238125 h 238125"/>
              <a:gd name="connsiteX3" fmla="*/ 0 w 837305"/>
              <a:gd name="connsiteY3" fmla="*/ 238125 h 238125"/>
              <a:gd name="connsiteX4" fmla="*/ 0 w 837305"/>
              <a:gd name="connsiteY4" fmla="*/ 0 h 2381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533400 w 1370705"/>
              <a:gd name="connsiteY4" fmla="*/ 0 h 2762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176205 w 1370705"/>
              <a:gd name="connsiteY4" fmla="*/ 22225 h 276225"/>
              <a:gd name="connsiteX5" fmla="*/ 533400 w 1370705"/>
              <a:gd name="connsiteY5" fmla="*/ 0 h 276225"/>
              <a:gd name="connsiteX0" fmla="*/ 533400 w 1370705"/>
              <a:gd name="connsiteY0" fmla="*/ 120650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533400 w 1370705"/>
              <a:gd name="connsiteY6" fmla="*/ 120650 h 396875"/>
              <a:gd name="connsiteX0" fmla="*/ 857250 w 1370705"/>
              <a:gd name="connsiteY0" fmla="*/ 20638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370705"/>
              <a:gd name="connsiteY0" fmla="*/ 20638 h 396875"/>
              <a:gd name="connsiteX1" fmla="*/ 1256405 w 1370705"/>
              <a:gd name="connsiteY1" fmla="*/ 17780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521117"/>
              <a:gd name="connsiteY0" fmla="*/ 20638 h 396875"/>
              <a:gd name="connsiteX1" fmla="*/ 1256405 w 1521117"/>
              <a:gd name="connsiteY1" fmla="*/ 177800 h 396875"/>
              <a:gd name="connsiteX2" fmla="*/ 1370705 w 1521117"/>
              <a:gd name="connsiteY2" fmla="*/ 358775 h 396875"/>
              <a:gd name="connsiteX3" fmla="*/ 0 w 1521117"/>
              <a:gd name="connsiteY3" fmla="*/ 396875 h 396875"/>
              <a:gd name="connsiteX4" fmla="*/ 176205 w 1521117"/>
              <a:gd name="connsiteY4" fmla="*/ 142875 h 396875"/>
              <a:gd name="connsiteX5" fmla="*/ 590543 w 1521117"/>
              <a:gd name="connsiteY5" fmla="*/ 0 h 396875"/>
              <a:gd name="connsiteX6" fmla="*/ 857250 w 1521117"/>
              <a:gd name="connsiteY6" fmla="*/ 20638 h 396875"/>
              <a:gd name="connsiteX0" fmla="*/ 857250 w 1646520"/>
              <a:gd name="connsiteY0" fmla="*/ 20638 h 396875"/>
              <a:gd name="connsiteX1" fmla="*/ 1256405 w 1646520"/>
              <a:gd name="connsiteY1" fmla="*/ 177800 h 396875"/>
              <a:gd name="connsiteX2" fmla="*/ 1642167 w 1646520"/>
              <a:gd name="connsiteY2" fmla="*/ 344488 h 396875"/>
              <a:gd name="connsiteX3" fmla="*/ 0 w 1646520"/>
              <a:gd name="connsiteY3" fmla="*/ 396875 h 396875"/>
              <a:gd name="connsiteX4" fmla="*/ 176205 w 1646520"/>
              <a:gd name="connsiteY4" fmla="*/ 142875 h 396875"/>
              <a:gd name="connsiteX5" fmla="*/ 590543 w 1646520"/>
              <a:gd name="connsiteY5" fmla="*/ 0 h 396875"/>
              <a:gd name="connsiteX6" fmla="*/ 857250 w 1646520"/>
              <a:gd name="connsiteY6" fmla="*/ 20638 h 396875"/>
              <a:gd name="connsiteX0" fmla="*/ 857250 w 1726553"/>
              <a:gd name="connsiteY0" fmla="*/ 20638 h 396875"/>
              <a:gd name="connsiteX1" fmla="*/ 1256405 w 1726553"/>
              <a:gd name="connsiteY1" fmla="*/ 177800 h 396875"/>
              <a:gd name="connsiteX2" fmla="*/ 1642167 w 1726553"/>
              <a:gd name="connsiteY2" fmla="*/ 344488 h 396875"/>
              <a:gd name="connsiteX3" fmla="*/ 0 w 1726553"/>
              <a:gd name="connsiteY3" fmla="*/ 396875 h 396875"/>
              <a:gd name="connsiteX4" fmla="*/ 176205 w 1726553"/>
              <a:gd name="connsiteY4" fmla="*/ 142875 h 396875"/>
              <a:gd name="connsiteX5" fmla="*/ 590543 w 1726553"/>
              <a:gd name="connsiteY5" fmla="*/ 0 h 396875"/>
              <a:gd name="connsiteX6" fmla="*/ 857250 w 1726553"/>
              <a:gd name="connsiteY6" fmla="*/ 20638 h 396875"/>
              <a:gd name="connsiteX0" fmla="*/ 857250 w 1714837"/>
              <a:gd name="connsiteY0" fmla="*/ 20638 h 396875"/>
              <a:gd name="connsiteX1" fmla="*/ 1256405 w 1714837"/>
              <a:gd name="connsiteY1" fmla="*/ 177800 h 396875"/>
              <a:gd name="connsiteX2" fmla="*/ 1642167 w 1714837"/>
              <a:gd name="connsiteY2" fmla="*/ 344488 h 396875"/>
              <a:gd name="connsiteX3" fmla="*/ 0 w 1714837"/>
              <a:gd name="connsiteY3" fmla="*/ 396875 h 396875"/>
              <a:gd name="connsiteX4" fmla="*/ 176205 w 1714837"/>
              <a:gd name="connsiteY4" fmla="*/ 142875 h 396875"/>
              <a:gd name="connsiteX5" fmla="*/ 590543 w 1714837"/>
              <a:gd name="connsiteY5" fmla="*/ 0 h 396875"/>
              <a:gd name="connsiteX6" fmla="*/ 857250 w 1714837"/>
              <a:gd name="connsiteY6" fmla="*/ 20638 h 396875"/>
              <a:gd name="connsiteX0" fmla="*/ 857250 w 1678521"/>
              <a:gd name="connsiteY0" fmla="*/ 20638 h 396875"/>
              <a:gd name="connsiteX1" fmla="*/ 1256405 w 1678521"/>
              <a:gd name="connsiteY1" fmla="*/ 177800 h 396875"/>
              <a:gd name="connsiteX2" fmla="*/ 1642167 w 1678521"/>
              <a:gd name="connsiteY2" fmla="*/ 344488 h 396875"/>
              <a:gd name="connsiteX3" fmla="*/ 0 w 1678521"/>
              <a:gd name="connsiteY3" fmla="*/ 396875 h 396875"/>
              <a:gd name="connsiteX4" fmla="*/ 176205 w 1678521"/>
              <a:gd name="connsiteY4" fmla="*/ 142875 h 396875"/>
              <a:gd name="connsiteX5" fmla="*/ 590543 w 1678521"/>
              <a:gd name="connsiteY5" fmla="*/ 0 h 396875"/>
              <a:gd name="connsiteX6" fmla="*/ 857250 w 1678521"/>
              <a:gd name="connsiteY6" fmla="*/ 20638 h 396875"/>
              <a:gd name="connsiteX0" fmla="*/ 857250 w 1716729"/>
              <a:gd name="connsiteY0" fmla="*/ 20638 h 396875"/>
              <a:gd name="connsiteX1" fmla="*/ 1256405 w 1716729"/>
              <a:gd name="connsiteY1" fmla="*/ 177800 h 396875"/>
              <a:gd name="connsiteX2" fmla="*/ 1642167 w 1716729"/>
              <a:gd name="connsiteY2" fmla="*/ 344488 h 396875"/>
              <a:gd name="connsiteX3" fmla="*/ 0 w 1716729"/>
              <a:gd name="connsiteY3" fmla="*/ 396875 h 396875"/>
              <a:gd name="connsiteX4" fmla="*/ 176205 w 1716729"/>
              <a:gd name="connsiteY4" fmla="*/ 142875 h 396875"/>
              <a:gd name="connsiteX5" fmla="*/ 590543 w 1716729"/>
              <a:gd name="connsiteY5" fmla="*/ 0 h 396875"/>
              <a:gd name="connsiteX6" fmla="*/ 857250 w 1716729"/>
              <a:gd name="connsiteY6" fmla="*/ 20638 h 396875"/>
              <a:gd name="connsiteX0" fmla="*/ 857250 w 1716729"/>
              <a:gd name="connsiteY0" fmla="*/ 67256 h 443493"/>
              <a:gd name="connsiteX1" fmla="*/ 1256405 w 1716729"/>
              <a:gd name="connsiteY1" fmla="*/ 224418 h 443493"/>
              <a:gd name="connsiteX2" fmla="*/ 1642167 w 1716729"/>
              <a:gd name="connsiteY2" fmla="*/ 391106 h 443493"/>
              <a:gd name="connsiteX3" fmla="*/ 0 w 1716729"/>
              <a:gd name="connsiteY3" fmla="*/ 443493 h 443493"/>
              <a:gd name="connsiteX4" fmla="*/ 176205 w 1716729"/>
              <a:gd name="connsiteY4" fmla="*/ 189493 h 443493"/>
              <a:gd name="connsiteX5" fmla="*/ 590543 w 1716729"/>
              <a:gd name="connsiteY5" fmla="*/ 46618 h 443493"/>
              <a:gd name="connsiteX6" fmla="*/ 857250 w 1716729"/>
              <a:gd name="connsiteY6" fmla="*/ 67256 h 443493"/>
              <a:gd name="connsiteX0" fmla="*/ 857250 w 1716729"/>
              <a:gd name="connsiteY0" fmla="*/ 68545 h 444782"/>
              <a:gd name="connsiteX1" fmla="*/ 1256405 w 1716729"/>
              <a:gd name="connsiteY1" fmla="*/ 225707 h 444782"/>
              <a:gd name="connsiteX2" fmla="*/ 1642167 w 1716729"/>
              <a:gd name="connsiteY2" fmla="*/ 392395 h 444782"/>
              <a:gd name="connsiteX3" fmla="*/ 0 w 1716729"/>
              <a:gd name="connsiteY3" fmla="*/ 444782 h 444782"/>
              <a:gd name="connsiteX4" fmla="*/ 176205 w 1716729"/>
              <a:gd name="connsiteY4" fmla="*/ 190782 h 444782"/>
              <a:gd name="connsiteX5" fmla="*/ 590543 w 1716729"/>
              <a:gd name="connsiteY5" fmla="*/ 47907 h 444782"/>
              <a:gd name="connsiteX6" fmla="*/ 857250 w 1716729"/>
              <a:gd name="connsiteY6" fmla="*/ 68545 h 444782"/>
              <a:gd name="connsiteX0" fmla="*/ 857250 w 1716729"/>
              <a:gd name="connsiteY0" fmla="*/ 147225 h 523462"/>
              <a:gd name="connsiteX1" fmla="*/ 1256405 w 1716729"/>
              <a:gd name="connsiteY1" fmla="*/ 304387 h 523462"/>
              <a:gd name="connsiteX2" fmla="*/ 1642167 w 1716729"/>
              <a:gd name="connsiteY2" fmla="*/ 471075 h 523462"/>
              <a:gd name="connsiteX3" fmla="*/ 0 w 1716729"/>
              <a:gd name="connsiteY3" fmla="*/ 523462 h 523462"/>
              <a:gd name="connsiteX4" fmla="*/ 176205 w 1716729"/>
              <a:gd name="connsiteY4" fmla="*/ 269462 h 523462"/>
              <a:gd name="connsiteX5" fmla="*/ 590543 w 1716729"/>
              <a:gd name="connsiteY5" fmla="*/ 126587 h 523462"/>
              <a:gd name="connsiteX6" fmla="*/ 857250 w 1716729"/>
              <a:gd name="connsiteY6" fmla="*/ 147225 h 523462"/>
              <a:gd name="connsiteX0" fmla="*/ 857250 w 1716729"/>
              <a:gd name="connsiteY0" fmla="*/ 152403 h 528640"/>
              <a:gd name="connsiteX1" fmla="*/ 1256405 w 1716729"/>
              <a:gd name="connsiteY1" fmla="*/ 309565 h 528640"/>
              <a:gd name="connsiteX2" fmla="*/ 1642167 w 1716729"/>
              <a:gd name="connsiteY2" fmla="*/ 476253 h 528640"/>
              <a:gd name="connsiteX3" fmla="*/ 0 w 1716729"/>
              <a:gd name="connsiteY3" fmla="*/ 528640 h 528640"/>
              <a:gd name="connsiteX4" fmla="*/ 176205 w 1716729"/>
              <a:gd name="connsiteY4" fmla="*/ 274640 h 528640"/>
              <a:gd name="connsiteX5" fmla="*/ 590543 w 1716729"/>
              <a:gd name="connsiteY5" fmla="*/ 131765 h 528640"/>
              <a:gd name="connsiteX6" fmla="*/ 857250 w 1716729"/>
              <a:gd name="connsiteY6" fmla="*/ 152403 h 528640"/>
              <a:gd name="connsiteX0" fmla="*/ 857250 w 1716729"/>
              <a:gd name="connsiteY0" fmla="*/ 133354 h 509591"/>
              <a:gd name="connsiteX1" fmla="*/ 1256405 w 1716729"/>
              <a:gd name="connsiteY1" fmla="*/ 290516 h 509591"/>
              <a:gd name="connsiteX2" fmla="*/ 1642167 w 1716729"/>
              <a:gd name="connsiteY2" fmla="*/ 457204 h 509591"/>
              <a:gd name="connsiteX3" fmla="*/ 0 w 1716729"/>
              <a:gd name="connsiteY3" fmla="*/ 509591 h 509591"/>
              <a:gd name="connsiteX4" fmla="*/ 176205 w 1716729"/>
              <a:gd name="connsiteY4" fmla="*/ 255591 h 509591"/>
              <a:gd name="connsiteX5" fmla="*/ 590543 w 1716729"/>
              <a:gd name="connsiteY5" fmla="*/ 112716 h 509591"/>
              <a:gd name="connsiteX6" fmla="*/ 857250 w 1716729"/>
              <a:gd name="connsiteY6" fmla="*/ 133354 h 50959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94061 w 1753540"/>
              <a:gd name="connsiteY0" fmla="*/ 174729 h 550966"/>
              <a:gd name="connsiteX1" fmla="*/ 1293216 w 1753540"/>
              <a:gd name="connsiteY1" fmla="*/ 331891 h 550966"/>
              <a:gd name="connsiteX2" fmla="*/ 1678978 w 1753540"/>
              <a:gd name="connsiteY2" fmla="*/ 498579 h 550966"/>
              <a:gd name="connsiteX3" fmla="*/ 36811 w 1753540"/>
              <a:gd name="connsiteY3" fmla="*/ 550966 h 550966"/>
              <a:gd name="connsiteX4" fmla="*/ 213016 w 1753540"/>
              <a:gd name="connsiteY4" fmla="*/ 296966 h 550966"/>
              <a:gd name="connsiteX5" fmla="*/ 627354 w 1753540"/>
              <a:gd name="connsiteY5" fmla="*/ 154091 h 550966"/>
              <a:gd name="connsiteX6" fmla="*/ 894061 w 1753540"/>
              <a:gd name="connsiteY6" fmla="*/ 174729 h 550966"/>
              <a:gd name="connsiteX0" fmla="*/ 955041 w 1814520"/>
              <a:gd name="connsiteY0" fmla="*/ 174729 h 550966"/>
              <a:gd name="connsiteX1" fmla="*/ 1354196 w 1814520"/>
              <a:gd name="connsiteY1" fmla="*/ 331891 h 550966"/>
              <a:gd name="connsiteX2" fmla="*/ 1739958 w 1814520"/>
              <a:gd name="connsiteY2" fmla="*/ 498579 h 550966"/>
              <a:gd name="connsiteX3" fmla="*/ 97791 w 1814520"/>
              <a:gd name="connsiteY3" fmla="*/ 550966 h 550966"/>
              <a:gd name="connsiteX4" fmla="*/ 273996 w 1814520"/>
              <a:gd name="connsiteY4" fmla="*/ 296966 h 550966"/>
              <a:gd name="connsiteX5" fmla="*/ 688334 w 1814520"/>
              <a:gd name="connsiteY5" fmla="*/ 154091 h 550966"/>
              <a:gd name="connsiteX6" fmla="*/ 955041 w 1814520"/>
              <a:gd name="connsiteY6" fmla="*/ 174729 h 55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520" h="550966">
                <a:moveTo>
                  <a:pt x="955041" y="174729"/>
                </a:moveTo>
                <a:cubicBezTo>
                  <a:pt x="1350030" y="-25296"/>
                  <a:pt x="1325919" y="269979"/>
                  <a:pt x="1354196" y="331891"/>
                </a:cubicBezTo>
                <a:cubicBezTo>
                  <a:pt x="1573272" y="77891"/>
                  <a:pt x="1982846" y="438254"/>
                  <a:pt x="1739958" y="498579"/>
                </a:cubicBezTo>
                <a:lnTo>
                  <a:pt x="97791" y="550966"/>
                </a:lnTo>
                <a:cubicBezTo>
                  <a:pt x="12064" y="528211"/>
                  <a:pt x="-135577" y="305433"/>
                  <a:pt x="273996" y="296966"/>
                </a:cubicBezTo>
                <a:cubicBezTo>
                  <a:pt x="261297" y="-174521"/>
                  <a:pt x="620071" y="25503"/>
                  <a:pt x="688334" y="154091"/>
                </a:cubicBezTo>
                <a:cubicBezTo>
                  <a:pt x="796286" y="-96205"/>
                  <a:pt x="985201" y="129751"/>
                  <a:pt x="955041" y="1747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3799FCDF-FD36-4BBD-989D-88570E26895D}"/>
              </a:ext>
            </a:extLst>
          </p:cNvPr>
          <p:cNvSpPr/>
          <p:nvPr/>
        </p:nvSpPr>
        <p:spPr>
          <a:xfrm flipH="1">
            <a:off x="9948510" y="140179"/>
            <a:ext cx="1685374" cy="590949"/>
          </a:xfrm>
          <a:custGeom>
            <a:avLst/>
            <a:gdLst>
              <a:gd name="connsiteX0" fmla="*/ 0 w 686700"/>
              <a:gd name="connsiteY0" fmla="*/ 0 h 140649"/>
              <a:gd name="connsiteX1" fmla="*/ 686700 w 686700"/>
              <a:gd name="connsiteY1" fmla="*/ 0 h 140649"/>
              <a:gd name="connsiteX2" fmla="*/ 686700 w 686700"/>
              <a:gd name="connsiteY2" fmla="*/ 140649 h 140649"/>
              <a:gd name="connsiteX3" fmla="*/ 0 w 686700"/>
              <a:gd name="connsiteY3" fmla="*/ 140649 h 140649"/>
              <a:gd name="connsiteX4" fmla="*/ 0 w 686700"/>
              <a:gd name="connsiteY4" fmla="*/ 0 h 140649"/>
              <a:gd name="connsiteX0" fmla="*/ 203200 w 889900"/>
              <a:gd name="connsiteY0" fmla="*/ 0 h 162874"/>
              <a:gd name="connsiteX1" fmla="*/ 889900 w 889900"/>
              <a:gd name="connsiteY1" fmla="*/ 0 h 162874"/>
              <a:gd name="connsiteX2" fmla="*/ 889900 w 889900"/>
              <a:gd name="connsiteY2" fmla="*/ 140649 h 162874"/>
              <a:gd name="connsiteX3" fmla="*/ 0 w 889900"/>
              <a:gd name="connsiteY3" fmla="*/ 162874 h 162874"/>
              <a:gd name="connsiteX4" fmla="*/ 203200 w 889900"/>
              <a:gd name="connsiteY4" fmla="*/ 0 h 162874"/>
              <a:gd name="connsiteX0" fmla="*/ 203200 w 1099450"/>
              <a:gd name="connsiteY0" fmla="*/ 0 h 162874"/>
              <a:gd name="connsiteX1" fmla="*/ 889900 w 1099450"/>
              <a:gd name="connsiteY1" fmla="*/ 0 h 162874"/>
              <a:gd name="connsiteX2" fmla="*/ 1099450 w 1099450"/>
              <a:gd name="connsiteY2" fmla="*/ 159699 h 162874"/>
              <a:gd name="connsiteX3" fmla="*/ 0 w 1099450"/>
              <a:gd name="connsiteY3" fmla="*/ 162874 h 162874"/>
              <a:gd name="connsiteX4" fmla="*/ 203200 w 1099450"/>
              <a:gd name="connsiteY4" fmla="*/ 0 h 162874"/>
              <a:gd name="connsiteX0" fmla="*/ 203200 w 1099450"/>
              <a:gd name="connsiteY0" fmla="*/ 120650 h 283524"/>
              <a:gd name="connsiteX1" fmla="*/ 937525 w 1099450"/>
              <a:gd name="connsiteY1" fmla="*/ 0 h 283524"/>
              <a:gd name="connsiteX2" fmla="*/ 1099450 w 1099450"/>
              <a:gd name="connsiteY2" fmla="*/ 280349 h 283524"/>
              <a:gd name="connsiteX3" fmla="*/ 0 w 1099450"/>
              <a:gd name="connsiteY3" fmla="*/ 283524 h 283524"/>
              <a:gd name="connsiteX4" fmla="*/ 203200 w 1099450"/>
              <a:gd name="connsiteY4" fmla="*/ 120650 h 283524"/>
              <a:gd name="connsiteX0" fmla="*/ 203200 w 1099450"/>
              <a:gd name="connsiteY0" fmla="*/ 187861 h 350735"/>
              <a:gd name="connsiteX1" fmla="*/ 657061 w 1099450"/>
              <a:gd name="connsiteY1" fmla="*/ 0 h 350735"/>
              <a:gd name="connsiteX2" fmla="*/ 937525 w 1099450"/>
              <a:gd name="connsiteY2" fmla="*/ 67211 h 350735"/>
              <a:gd name="connsiteX3" fmla="*/ 1099450 w 1099450"/>
              <a:gd name="connsiteY3" fmla="*/ 347560 h 350735"/>
              <a:gd name="connsiteX4" fmla="*/ 0 w 1099450"/>
              <a:gd name="connsiteY4" fmla="*/ 350735 h 350735"/>
              <a:gd name="connsiteX5" fmla="*/ 203200 w 1099450"/>
              <a:gd name="connsiteY5" fmla="*/ 187861 h 350735"/>
              <a:gd name="connsiteX0" fmla="*/ 203200 w 1099450"/>
              <a:gd name="connsiteY0" fmla="*/ 251319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203200 w 1099450"/>
              <a:gd name="connsiteY6" fmla="*/ 251319 h 414193"/>
              <a:gd name="connsiteX0" fmla="*/ 6350 w 1099450"/>
              <a:gd name="connsiteY0" fmla="*/ 133844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6350 w 1099450"/>
              <a:gd name="connsiteY6" fmla="*/ 133844 h 414193"/>
              <a:gd name="connsiteX0" fmla="*/ 129128 w 1222228"/>
              <a:gd name="connsiteY0" fmla="*/ 133844 h 414193"/>
              <a:gd name="connsiteX1" fmla="*/ 497264 w 1222228"/>
              <a:gd name="connsiteY1" fmla="*/ 6309 h 414193"/>
              <a:gd name="connsiteX2" fmla="*/ 779839 w 1222228"/>
              <a:gd name="connsiteY2" fmla="*/ 63458 h 414193"/>
              <a:gd name="connsiteX3" fmla="*/ 1060303 w 1222228"/>
              <a:gd name="connsiteY3" fmla="*/ 130669 h 414193"/>
              <a:gd name="connsiteX4" fmla="*/ 1222228 w 1222228"/>
              <a:gd name="connsiteY4" fmla="*/ 411018 h 414193"/>
              <a:gd name="connsiteX5" fmla="*/ 122778 w 1222228"/>
              <a:gd name="connsiteY5" fmla="*/ 414193 h 414193"/>
              <a:gd name="connsiteX6" fmla="*/ 129128 w 1222228"/>
              <a:gd name="connsiteY6" fmla="*/ 133844 h 414193"/>
              <a:gd name="connsiteX0" fmla="*/ 149858 w 1242958"/>
              <a:gd name="connsiteY0" fmla="*/ 133844 h 414193"/>
              <a:gd name="connsiteX1" fmla="*/ 517994 w 1242958"/>
              <a:gd name="connsiteY1" fmla="*/ 6309 h 414193"/>
              <a:gd name="connsiteX2" fmla="*/ 800569 w 1242958"/>
              <a:gd name="connsiteY2" fmla="*/ 63458 h 414193"/>
              <a:gd name="connsiteX3" fmla="*/ 1081033 w 1242958"/>
              <a:gd name="connsiteY3" fmla="*/ 130669 h 414193"/>
              <a:gd name="connsiteX4" fmla="*/ 1242958 w 1242958"/>
              <a:gd name="connsiteY4" fmla="*/ 411018 h 414193"/>
              <a:gd name="connsiteX5" fmla="*/ 143508 w 1242958"/>
              <a:gd name="connsiteY5" fmla="*/ 414193 h 414193"/>
              <a:gd name="connsiteX6" fmla="*/ 149858 w 1242958"/>
              <a:gd name="connsiteY6" fmla="*/ 133844 h 414193"/>
              <a:gd name="connsiteX0" fmla="*/ 149858 w 1242958"/>
              <a:gd name="connsiteY0" fmla="*/ 140895 h 421244"/>
              <a:gd name="connsiteX1" fmla="*/ 517994 w 1242958"/>
              <a:gd name="connsiteY1" fmla="*/ 13360 h 421244"/>
              <a:gd name="connsiteX2" fmla="*/ 800569 w 1242958"/>
              <a:gd name="connsiteY2" fmla="*/ 70509 h 421244"/>
              <a:gd name="connsiteX3" fmla="*/ 1081033 w 1242958"/>
              <a:gd name="connsiteY3" fmla="*/ 137720 h 421244"/>
              <a:gd name="connsiteX4" fmla="*/ 1242958 w 1242958"/>
              <a:gd name="connsiteY4" fmla="*/ 418069 h 421244"/>
              <a:gd name="connsiteX5" fmla="*/ 143508 w 1242958"/>
              <a:gd name="connsiteY5" fmla="*/ 421244 h 421244"/>
              <a:gd name="connsiteX6" fmla="*/ 149858 w 1242958"/>
              <a:gd name="connsiteY6" fmla="*/ 140895 h 421244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54785"/>
              <a:gd name="connsiteY0" fmla="*/ 192222 h 472571"/>
              <a:gd name="connsiteX1" fmla="*/ 517994 w 1254785"/>
              <a:gd name="connsiteY1" fmla="*/ 64687 h 472571"/>
              <a:gd name="connsiteX2" fmla="*/ 800569 w 1254785"/>
              <a:gd name="connsiteY2" fmla="*/ 121836 h 472571"/>
              <a:gd name="connsiteX3" fmla="*/ 1068333 w 1254785"/>
              <a:gd name="connsiteY3" fmla="*/ 192222 h 472571"/>
              <a:gd name="connsiteX4" fmla="*/ 1242958 w 1254785"/>
              <a:gd name="connsiteY4" fmla="*/ 469396 h 472571"/>
              <a:gd name="connsiteX5" fmla="*/ 143508 w 1254785"/>
              <a:gd name="connsiteY5" fmla="*/ 472571 h 472571"/>
              <a:gd name="connsiteX6" fmla="*/ 149858 w 1254785"/>
              <a:gd name="connsiteY6" fmla="*/ 192222 h 472571"/>
              <a:gd name="connsiteX0" fmla="*/ 149858 w 1358786"/>
              <a:gd name="connsiteY0" fmla="*/ 192222 h 472571"/>
              <a:gd name="connsiteX1" fmla="*/ 517994 w 1358786"/>
              <a:gd name="connsiteY1" fmla="*/ 64687 h 472571"/>
              <a:gd name="connsiteX2" fmla="*/ 800569 w 1358786"/>
              <a:gd name="connsiteY2" fmla="*/ 121836 h 472571"/>
              <a:gd name="connsiteX3" fmla="*/ 1068333 w 1358786"/>
              <a:gd name="connsiteY3" fmla="*/ 192222 h 472571"/>
              <a:gd name="connsiteX4" fmla="*/ 1242958 w 1358786"/>
              <a:gd name="connsiteY4" fmla="*/ 469396 h 472571"/>
              <a:gd name="connsiteX5" fmla="*/ 143508 w 1358786"/>
              <a:gd name="connsiteY5" fmla="*/ 472571 h 472571"/>
              <a:gd name="connsiteX6" fmla="*/ 149858 w 1358786"/>
              <a:gd name="connsiteY6" fmla="*/ 192222 h 472571"/>
              <a:gd name="connsiteX0" fmla="*/ 149858 w 1350515"/>
              <a:gd name="connsiteY0" fmla="*/ 192222 h 472571"/>
              <a:gd name="connsiteX1" fmla="*/ 517994 w 1350515"/>
              <a:gd name="connsiteY1" fmla="*/ 64687 h 472571"/>
              <a:gd name="connsiteX2" fmla="*/ 800569 w 1350515"/>
              <a:gd name="connsiteY2" fmla="*/ 121836 h 472571"/>
              <a:gd name="connsiteX3" fmla="*/ 1068333 w 1350515"/>
              <a:gd name="connsiteY3" fmla="*/ 192222 h 472571"/>
              <a:gd name="connsiteX4" fmla="*/ 1242958 w 1350515"/>
              <a:gd name="connsiteY4" fmla="*/ 469396 h 472571"/>
              <a:gd name="connsiteX5" fmla="*/ 143508 w 1350515"/>
              <a:gd name="connsiteY5" fmla="*/ 472571 h 472571"/>
              <a:gd name="connsiteX6" fmla="*/ 149858 w 1350515"/>
              <a:gd name="connsiteY6" fmla="*/ 192222 h 472571"/>
              <a:gd name="connsiteX0" fmla="*/ 149858 w 1347763"/>
              <a:gd name="connsiteY0" fmla="*/ 192222 h 472571"/>
              <a:gd name="connsiteX1" fmla="*/ 517994 w 1347763"/>
              <a:gd name="connsiteY1" fmla="*/ 64687 h 472571"/>
              <a:gd name="connsiteX2" fmla="*/ 800569 w 1347763"/>
              <a:gd name="connsiteY2" fmla="*/ 121836 h 472571"/>
              <a:gd name="connsiteX3" fmla="*/ 1068333 w 1347763"/>
              <a:gd name="connsiteY3" fmla="*/ 192222 h 472571"/>
              <a:gd name="connsiteX4" fmla="*/ 1242958 w 1347763"/>
              <a:gd name="connsiteY4" fmla="*/ 469396 h 472571"/>
              <a:gd name="connsiteX5" fmla="*/ 143508 w 1347763"/>
              <a:gd name="connsiteY5" fmla="*/ 472571 h 472571"/>
              <a:gd name="connsiteX6" fmla="*/ 149858 w 1347763"/>
              <a:gd name="connsiteY6" fmla="*/ 192222 h 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763" h="472571">
                <a:moveTo>
                  <a:pt x="149858" y="192222"/>
                </a:moveTo>
                <a:cubicBezTo>
                  <a:pt x="118610" y="-44563"/>
                  <a:pt x="445526" y="-31003"/>
                  <a:pt x="517994" y="64687"/>
                </a:cubicBezTo>
                <a:cubicBezTo>
                  <a:pt x="631738" y="-58698"/>
                  <a:pt x="806742" y="68830"/>
                  <a:pt x="800569" y="121836"/>
                </a:cubicBezTo>
                <a:cubicBezTo>
                  <a:pt x="957557" y="7715"/>
                  <a:pt x="1057395" y="160293"/>
                  <a:pt x="1068333" y="192222"/>
                </a:cubicBezTo>
                <a:cubicBezTo>
                  <a:pt x="1390066" y="65538"/>
                  <a:pt x="1413350" y="427805"/>
                  <a:pt x="1242958" y="469396"/>
                </a:cubicBezTo>
                <a:lnTo>
                  <a:pt x="143508" y="472571"/>
                </a:lnTo>
                <a:cubicBezTo>
                  <a:pt x="63075" y="452146"/>
                  <a:pt x="-138009" y="272972"/>
                  <a:pt x="149858" y="19222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BB3E67-9FC0-4F9C-85C8-DBFF4B76BAE6}"/>
              </a:ext>
            </a:extLst>
          </p:cNvPr>
          <p:cNvGrpSpPr/>
          <p:nvPr/>
        </p:nvGrpSpPr>
        <p:grpSpPr>
          <a:xfrm flipH="1">
            <a:off x="10057955" y="747636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CCA02CA7-316D-4504-8694-51E81F8962B9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0309F4BE-7F96-46BE-8B19-B2AB0D1F8634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1384877A-F6CE-4F71-981E-5404270783A3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250E3953-E744-44B5-892B-5BFBD849B6E6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4CF5CC73-1E58-4F36-995F-1AF31C7CE5FD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29DA8A86-386C-4942-9768-C012EAE8E437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8C6021B0-764B-4820-BE72-BE4BF807D20B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97B8055-2DCF-4B12-AE69-8D2FBE36D233}"/>
              </a:ext>
            </a:extLst>
          </p:cNvPr>
          <p:cNvSpPr/>
          <p:nvPr/>
        </p:nvSpPr>
        <p:spPr>
          <a:xfrm flipH="1">
            <a:off x="6333236" y="3074911"/>
            <a:ext cx="6110239" cy="3774253"/>
          </a:xfrm>
          <a:prstGeom prst="rect">
            <a:avLst/>
          </a:prstGeom>
          <a:solidFill>
            <a:srgbClr val="A2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09C66745-1BE3-4ABC-8874-E71ACBE6969F}"/>
              </a:ext>
            </a:extLst>
          </p:cNvPr>
          <p:cNvSpPr/>
          <p:nvPr/>
        </p:nvSpPr>
        <p:spPr>
          <a:xfrm flipH="1">
            <a:off x="6333236" y="4061308"/>
            <a:ext cx="6103183" cy="274764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97740F87-649F-48B4-8385-AAC6268D34BE}"/>
              </a:ext>
            </a:extLst>
          </p:cNvPr>
          <p:cNvSpPr/>
          <p:nvPr/>
        </p:nvSpPr>
        <p:spPr>
          <a:xfrm flipH="1">
            <a:off x="6333236" y="4110352"/>
            <a:ext cx="6103183" cy="274764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1C111C0-8353-4FB5-AD06-5401F5EA73A8}"/>
              </a:ext>
            </a:extLst>
          </p:cNvPr>
          <p:cNvSpPr/>
          <p:nvPr/>
        </p:nvSpPr>
        <p:spPr>
          <a:xfrm flipH="1">
            <a:off x="6766111" y="6507260"/>
            <a:ext cx="357724" cy="34502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D4F576E-CEA5-4503-9674-EB836F78896B}"/>
              </a:ext>
            </a:extLst>
          </p:cNvPr>
          <p:cNvSpPr/>
          <p:nvPr/>
        </p:nvSpPr>
        <p:spPr>
          <a:xfrm>
            <a:off x="7203455" y="6396343"/>
            <a:ext cx="309040" cy="45509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45C2AC5-B12F-4978-9195-4475533E8654}"/>
              </a:ext>
            </a:extLst>
          </p:cNvPr>
          <p:cNvSpPr/>
          <p:nvPr/>
        </p:nvSpPr>
        <p:spPr>
          <a:xfrm flipH="1">
            <a:off x="11305119" y="6491807"/>
            <a:ext cx="391592" cy="35349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8FB0F66-1040-4EB1-8636-B8AB67A7E4FC}"/>
              </a:ext>
            </a:extLst>
          </p:cNvPr>
          <p:cNvSpPr/>
          <p:nvPr/>
        </p:nvSpPr>
        <p:spPr>
          <a:xfrm flipH="1">
            <a:off x="11496921" y="6305061"/>
            <a:ext cx="484727" cy="55246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300A8F6-305A-46ED-B40F-AB00A09C2A3F}"/>
              </a:ext>
            </a:extLst>
          </p:cNvPr>
          <p:cNvSpPr/>
          <p:nvPr/>
        </p:nvSpPr>
        <p:spPr>
          <a:xfrm>
            <a:off x="12162229" y="6235210"/>
            <a:ext cx="383125" cy="6223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AB4FC3F2-2A75-4986-BD07-57929AAA7305}"/>
              </a:ext>
            </a:extLst>
          </p:cNvPr>
          <p:cNvSpPr/>
          <p:nvPr/>
        </p:nvSpPr>
        <p:spPr>
          <a:xfrm flipH="1">
            <a:off x="11563357" y="5001008"/>
            <a:ext cx="880118" cy="424399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4C14BDF-0443-4154-B980-A8231B581C7C}"/>
              </a:ext>
            </a:extLst>
          </p:cNvPr>
          <p:cNvSpPr/>
          <p:nvPr/>
        </p:nvSpPr>
        <p:spPr>
          <a:xfrm flipH="1">
            <a:off x="10426715" y="4285362"/>
            <a:ext cx="1919518" cy="400998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9BDF87B8-E1A2-47CB-A28D-188931240971}"/>
              </a:ext>
            </a:extLst>
          </p:cNvPr>
          <p:cNvSpPr/>
          <p:nvPr/>
        </p:nvSpPr>
        <p:spPr>
          <a:xfrm flipH="1">
            <a:off x="10590563" y="4761229"/>
            <a:ext cx="376546" cy="166732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3F3F9BB6-FE0F-4005-8FB0-0DC59C2E5ACE}"/>
              </a:ext>
            </a:extLst>
          </p:cNvPr>
          <p:cNvSpPr/>
          <p:nvPr/>
        </p:nvSpPr>
        <p:spPr>
          <a:xfrm flipH="1">
            <a:off x="8193953" y="4631325"/>
            <a:ext cx="483188" cy="239303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2B33A-5735-4B5A-A65A-C654F8C20F0A}"/>
              </a:ext>
            </a:extLst>
          </p:cNvPr>
          <p:cNvSpPr/>
          <p:nvPr/>
        </p:nvSpPr>
        <p:spPr>
          <a:xfrm rot="706349" flipH="1">
            <a:off x="6988490" y="4504143"/>
            <a:ext cx="209099" cy="79059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464D2077-BBE1-4370-8168-23F665C36E53}"/>
              </a:ext>
            </a:extLst>
          </p:cNvPr>
          <p:cNvSpPr/>
          <p:nvPr/>
        </p:nvSpPr>
        <p:spPr>
          <a:xfrm flipH="1">
            <a:off x="6441894" y="6059363"/>
            <a:ext cx="427999" cy="166160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3765A9BF-30AA-4B42-9E27-AEBDC8EA2C35}"/>
              </a:ext>
            </a:extLst>
          </p:cNvPr>
          <p:cNvSpPr/>
          <p:nvPr/>
        </p:nvSpPr>
        <p:spPr>
          <a:xfrm flipH="1">
            <a:off x="6348758" y="4829330"/>
            <a:ext cx="1513845" cy="578510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414880-B4F7-4AEF-8B64-CE1365CB95C2}"/>
              </a:ext>
            </a:extLst>
          </p:cNvPr>
          <p:cNvCxnSpPr>
            <a:cxnSpLocks/>
            <a:stCxn id="24" idx="9"/>
          </p:cNvCxnSpPr>
          <p:nvPr/>
        </p:nvCxnSpPr>
        <p:spPr>
          <a:xfrm>
            <a:off x="7650081" y="5407840"/>
            <a:ext cx="212523" cy="1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3F150170-66F9-4A75-BCFF-9B2B6709B84B}"/>
              </a:ext>
            </a:extLst>
          </p:cNvPr>
          <p:cNvSpPr/>
          <p:nvPr/>
        </p:nvSpPr>
        <p:spPr>
          <a:xfrm flipH="1">
            <a:off x="7102943" y="5727887"/>
            <a:ext cx="1259866" cy="11265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78DD7AC1-A453-4B9B-8190-DA1BF0B2EF47}"/>
              </a:ext>
            </a:extLst>
          </p:cNvPr>
          <p:cNvSpPr/>
          <p:nvPr/>
        </p:nvSpPr>
        <p:spPr>
          <a:xfrm>
            <a:off x="8218143" y="5062682"/>
            <a:ext cx="698969" cy="1790766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894B1FBF-73C2-4418-8B56-49533607C850}"/>
              </a:ext>
            </a:extLst>
          </p:cNvPr>
          <p:cNvSpPr/>
          <p:nvPr/>
        </p:nvSpPr>
        <p:spPr>
          <a:xfrm flipH="1">
            <a:off x="8905746" y="6351470"/>
            <a:ext cx="762016" cy="50166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D987D285-038C-480A-BC8C-E10FAA0484C8}"/>
              </a:ext>
            </a:extLst>
          </p:cNvPr>
          <p:cNvSpPr/>
          <p:nvPr/>
        </p:nvSpPr>
        <p:spPr>
          <a:xfrm flipH="1">
            <a:off x="7951586" y="5729581"/>
            <a:ext cx="1037612" cy="112841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C1842A0E-AF1A-4C54-ABE0-24A9203591E8}"/>
              </a:ext>
            </a:extLst>
          </p:cNvPr>
          <p:cNvSpPr/>
          <p:nvPr/>
        </p:nvSpPr>
        <p:spPr>
          <a:xfrm flipH="1">
            <a:off x="7640798" y="6381951"/>
            <a:ext cx="955060" cy="4711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CE6DB8-E0B5-42AA-9B50-76688580344F}"/>
              </a:ext>
            </a:extLst>
          </p:cNvPr>
          <p:cNvGrpSpPr/>
          <p:nvPr/>
        </p:nvGrpSpPr>
        <p:grpSpPr>
          <a:xfrm flipH="1">
            <a:off x="8245678" y="1456653"/>
            <a:ext cx="3801832" cy="4246132"/>
            <a:chOff x="3567509" y="1375511"/>
            <a:chExt cx="3801832" cy="4246132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E4A20279-652D-42B1-B14A-4CAF1D37C471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3">
              <a:extLst>
                <a:ext uri="{FF2B5EF4-FFF2-40B4-BE49-F238E27FC236}">
                  <a16:creationId xmlns:a16="http://schemas.microsoft.com/office/drawing/2014/main" id="{DE049AE6-99A2-40A7-9D1A-6B29D3CD3732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: Rounded Corners 3">
              <a:extLst>
                <a:ext uri="{FF2B5EF4-FFF2-40B4-BE49-F238E27FC236}">
                  <a16:creationId xmlns:a16="http://schemas.microsoft.com/office/drawing/2014/main" id="{4A47DED4-09C7-4327-A225-F14ECC8D82AE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C57849C-71E6-479C-9E65-EF59919BFEE2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">
              <a:extLst>
                <a:ext uri="{FF2B5EF4-FFF2-40B4-BE49-F238E27FC236}">
                  <a16:creationId xmlns:a16="http://schemas.microsoft.com/office/drawing/2014/main" id="{D9F25133-1DE4-41BB-97AF-BA7E0BFEA7B9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: Rounded Corners 3">
              <a:extLst>
                <a:ext uri="{FF2B5EF4-FFF2-40B4-BE49-F238E27FC236}">
                  <a16:creationId xmlns:a16="http://schemas.microsoft.com/office/drawing/2014/main" id="{418E8E9C-124C-4DB7-B754-291C80FAC251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: Rounded Corners 3">
              <a:extLst>
                <a:ext uri="{FF2B5EF4-FFF2-40B4-BE49-F238E27FC236}">
                  <a16:creationId xmlns:a16="http://schemas.microsoft.com/office/drawing/2014/main" id="{AF3F569F-519B-4EF5-A901-E124D220C1FB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44E8144-3F48-41A6-895D-4A41C3E7B8B5}"/>
                </a:ext>
              </a:extLst>
            </p:cNvPr>
            <p:cNvSpPr/>
            <p:nvPr/>
          </p:nvSpPr>
          <p:spPr>
            <a:xfrm rot="20888316">
              <a:off x="4529741" y="541448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B45D496-D4B9-4681-A0D3-C32A15B3200D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EA7EFD-1A1A-4A85-81BB-FE60294237CE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074627-AD29-4F8B-A4A9-CDBD7AEC8D21}"/>
                </a:ext>
              </a:extLst>
            </p:cNvPr>
            <p:cNvSpPr/>
            <p:nvPr/>
          </p:nvSpPr>
          <p:spPr>
            <a:xfrm rot="20888316">
              <a:off x="5754288" y="541448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1">
              <a:extLst>
                <a:ext uri="{FF2B5EF4-FFF2-40B4-BE49-F238E27FC236}">
                  <a16:creationId xmlns:a16="http://schemas.microsoft.com/office/drawing/2014/main" id="{AAD92CCE-833A-444B-833F-34C387F75855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28309B6D-CF54-41E4-9A35-590D7C7C9AF2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9F62CBE-FAAB-4E2B-ACF8-B45FA87DAB5F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625E27-F384-42A3-A66D-68E29006A9AE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806F58-1283-4C1E-BE12-688A81DEFF7A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037E3D-1653-4DFC-83A8-B083ADEF668C}"/>
                </a:ext>
              </a:extLst>
            </p:cNvPr>
            <p:cNvSpPr/>
            <p:nvPr/>
          </p:nvSpPr>
          <p:spPr>
            <a:xfrm rot="5400000">
              <a:off x="6310619" y="268254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9E3C19D1-D1D1-43C8-A316-E67E82E6E366}"/>
                </a:ext>
              </a:extLst>
            </p:cNvPr>
            <p:cNvSpPr/>
            <p:nvPr/>
          </p:nvSpPr>
          <p:spPr>
            <a:xfrm rot="12443603" flipV="1">
              <a:off x="7068457" y="3231587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C99AEAE-0AFA-472A-A574-3F97739C6D1A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BC6CB64-F309-4098-B439-26835830D5EB}"/>
                </a:ext>
              </a:extLst>
            </p:cNvPr>
            <p:cNvSpPr/>
            <p:nvPr/>
          </p:nvSpPr>
          <p:spPr>
            <a:xfrm rot="5400000">
              <a:off x="6395126" y="2757866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8D90CDE-72BC-40A4-98D9-985D82DA3A9C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95FA3BA-634F-41D6-9BA0-C48866FEA0A7}"/>
                </a:ext>
              </a:extLst>
            </p:cNvPr>
            <p:cNvSpPr/>
            <p:nvPr/>
          </p:nvSpPr>
          <p:spPr>
            <a:xfrm rot="5400000">
              <a:off x="6485371" y="2827939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F5C6B94-1A83-4D68-8146-A4EC807459AE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78874BF-8B9A-463D-81E9-241252A7736C}"/>
                </a:ext>
              </a:extLst>
            </p:cNvPr>
            <p:cNvGrpSpPr/>
            <p:nvPr/>
          </p:nvGrpSpPr>
          <p:grpSpPr>
            <a:xfrm>
              <a:off x="6153444" y="1375511"/>
              <a:ext cx="424696" cy="975603"/>
              <a:chOff x="7117079" y="806704"/>
              <a:chExt cx="369255" cy="848246"/>
            </a:xfrm>
          </p:grpSpPr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C6EBDEC-5A32-4302-A5CA-5BFB01B13616}"/>
                  </a:ext>
                </a:extLst>
              </p:cNvPr>
              <p:cNvSpPr/>
              <p:nvPr/>
            </p:nvSpPr>
            <p:spPr>
              <a:xfrm rot="1034248">
                <a:off x="7266369" y="806704"/>
                <a:ext cx="219965" cy="848246"/>
              </a:xfrm>
              <a:custGeom>
                <a:avLst/>
                <a:gdLst>
                  <a:gd name="connsiteX0" fmla="*/ 0 w 404495"/>
                  <a:gd name="connsiteY0" fmla="*/ 938432 h 938432"/>
                  <a:gd name="connsiteX1" fmla="*/ 202248 w 404495"/>
                  <a:gd name="connsiteY1" fmla="*/ 0 h 938432"/>
                  <a:gd name="connsiteX2" fmla="*/ 404495 w 404495"/>
                  <a:gd name="connsiteY2" fmla="*/ 938432 h 938432"/>
                  <a:gd name="connsiteX3" fmla="*/ 0 w 404495"/>
                  <a:gd name="connsiteY3" fmla="*/ 938432 h 938432"/>
                  <a:gd name="connsiteX0" fmla="*/ 0 w 395561"/>
                  <a:gd name="connsiteY0" fmla="*/ 938432 h 938432"/>
                  <a:gd name="connsiteX1" fmla="*/ 202248 w 395561"/>
                  <a:gd name="connsiteY1" fmla="*/ 0 h 938432"/>
                  <a:gd name="connsiteX2" fmla="*/ 395561 w 395561"/>
                  <a:gd name="connsiteY2" fmla="*/ 861421 h 938432"/>
                  <a:gd name="connsiteX3" fmla="*/ 0 w 395561"/>
                  <a:gd name="connsiteY3" fmla="*/ 938432 h 938432"/>
                  <a:gd name="connsiteX0" fmla="*/ 0 w 252991"/>
                  <a:gd name="connsiteY0" fmla="*/ 964007 h 964007"/>
                  <a:gd name="connsiteX1" fmla="*/ 59678 w 252991"/>
                  <a:gd name="connsiteY1" fmla="*/ 0 h 964007"/>
                  <a:gd name="connsiteX2" fmla="*/ 252991 w 252991"/>
                  <a:gd name="connsiteY2" fmla="*/ 861421 h 964007"/>
                  <a:gd name="connsiteX3" fmla="*/ 0 w 252991"/>
                  <a:gd name="connsiteY3" fmla="*/ 964007 h 964007"/>
                  <a:gd name="connsiteX0" fmla="*/ 0 w 252991"/>
                  <a:gd name="connsiteY0" fmla="*/ 964007 h 973838"/>
                  <a:gd name="connsiteX1" fmla="*/ 59678 w 252991"/>
                  <a:gd name="connsiteY1" fmla="*/ 0 h 973838"/>
                  <a:gd name="connsiteX2" fmla="*/ 252991 w 252991"/>
                  <a:gd name="connsiteY2" fmla="*/ 861421 h 973838"/>
                  <a:gd name="connsiteX3" fmla="*/ 0 w 252991"/>
                  <a:gd name="connsiteY3" fmla="*/ 964007 h 973838"/>
                  <a:gd name="connsiteX0" fmla="*/ 0 w 252991"/>
                  <a:gd name="connsiteY0" fmla="*/ 964007 h 975603"/>
                  <a:gd name="connsiteX1" fmla="*/ 59678 w 252991"/>
                  <a:gd name="connsiteY1" fmla="*/ 0 h 975603"/>
                  <a:gd name="connsiteX2" fmla="*/ 252991 w 252991"/>
                  <a:gd name="connsiteY2" fmla="*/ 861421 h 975603"/>
                  <a:gd name="connsiteX3" fmla="*/ 0 w 252991"/>
                  <a:gd name="connsiteY3" fmla="*/ 964007 h 975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991" h="975603">
                    <a:moveTo>
                      <a:pt x="0" y="964007"/>
                    </a:moveTo>
                    <a:lnTo>
                      <a:pt x="59678" y="0"/>
                    </a:lnTo>
                    <a:lnTo>
                      <a:pt x="252991" y="861421"/>
                    </a:lnTo>
                    <a:cubicBezTo>
                      <a:pt x="235946" y="919617"/>
                      <a:pt x="188155" y="1007301"/>
                      <a:pt x="0" y="96400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B15AE90-9883-4083-8DC9-480475DE48F9}"/>
                  </a:ext>
                </a:extLst>
              </p:cNvPr>
              <p:cNvSpPr/>
              <p:nvPr/>
            </p:nvSpPr>
            <p:spPr>
              <a:xfrm>
                <a:off x="7353546" y="1050135"/>
                <a:ext cx="68425" cy="39751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883D9BD-31E2-47BD-AD29-1FCBC4DBFD92}"/>
                  </a:ext>
                </a:extLst>
              </p:cNvPr>
              <p:cNvSpPr/>
              <p:nvPr/>
            </p:nvSpPr>
            <p:spPr>
              <a:xfrm>
                <a:off x="7320733" y="1145508"/>
                <a:ext cx="92677" cy="4101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2F1E662-683D-439C-B9CD-65C9DE646B5A}"/>
                  </a:ext>
                </a:extLst>
              </p:cNvPr>
              <p:cNvSpPr/>
              <p:nvPr/>
            </p:nvSpPr>
            <p:spPr>
              <a:xfrm>
                <a:off x="7285724" y="1242228"/>
                <a:ext cx="117095" cy="60182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23C83A1-2153-4AF4-9F4F-6AB468E164CC}"/>
                  </a:ext>
                </a:extLst>
              </p:cNvPr>
              <p:cNvSpPr/>
              <p:nvPr/>
            </p:nvSpPr>
            <p:spPr>
              <a:xfrm>
                <a:off x="7241526" y="1344400"/>
                <a:ext cx="153201" cy="72062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DE2C954-E541-419B-BFDE-F5E3E964200D}"/>
                  </a:ext>
                </a:extLst>
              </p:cNvPr>
              <p:cNvSpPr/>
              <p:nvPr/>
            </p:nvSpPr>
            <p:spPr>
              <a:xfrm>
                <a:off x="7117079" y="1406822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C2A86C1C-1542-4E0B-BF62-0096D67228CF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6F4E20-E3AA-450A-AEE6-D3D7D5F026AB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D257F561-16AC-4C1D-991A-EB666C852F76}"/>
                </a:ext>
              </a:extLst>
            </p:cNvPr>
            <p:cNvSpPr/>
            <p:nvPr/>
          </p:nvSpPr>
          <p:spPr>
            <a:xfrm rot="16406542">
              <a:off x="6332242" y="2531516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Rectangle 3">
            <a:extLst>
              <a:ext uri="{FF2B5EF4-FFF2-40B4-BE49-F238E27FC236}">
                <a16:creationId xmlns:a16="http://schemas.microsoft.com/office/drawing/2014/main" id="{0BF20C42-885C-480E-BD72-C47B1F51E6FC}"/>
              </a:ext>
            </a:extLst>
          </p:cNvPr>
          <p:cNvSpPr/>
          <p:nvPr/>
        </p:nvSpPr>
        <p:spPr>
          <a:xfrm>
            <a:off x="8994888" y="5143112"/>
            <a:ext cx="858329" cy="171456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97925275-326D-4E9B-9111-66EC143B7BDF}"/>
              </a:ext>
            </a:extLst>
          </p:cNvPr>
          <p:cNvSpPr/>
          <p:nvPr/>
        </p:nvSpPr>
        <p:spPr>
          <a:xfrm flipH="1">
            <a:off x="8614633" y="4681660"/>
            <a:ext cx="3274018" cy="2172076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B996133-ADD2-415B-A704-0500D6F65AA0}"/>
              </a:ext>
            </a:extLst>
          </p:cNvPr>
          <p:cNvGrpSpPr/>
          <p:nvPr/>
        </p:nvGrpSpPr>
        <p:grpSpPr>
          <a:xfrm flipH="1">
            <a:off x="10277690" y="1144507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96" name="Teardrop 95">
              <a:extLst>
                <a:ext uri="{FF2B5EF4-FFF2-40B4-BE49-F238E27FC236}">
                  <a16:creationId xmlns:a16="http://schemas.microsoft.com/office/drawing/2014/main" id="{428451E9-0C07-4230-B844-6AF4E62A58E6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Teardrop 96">
              <a:extLst>
                <a:ext uri="{FF2B5EF4-FFF2-40B4-BE49-F238E27FC236}">
                  <a16:creationId xmlns:a16="http://schemas.microsoft.com/office/drawing/2014/main" id="{6BCC4084-88FF-404D-B6B6-8222A8A8456C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2CCAD6B6-0D50-4C8F-9BA5-1AEE9E2EFD8A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ardrop 98">
              <a:extLst>
                <a:ext uri="{FF2B5EF4-FFF2-40B4-BE49-F238E27FC236}">
                  <a16:creationId xmlns:a16="http://schemas.microsoft.com/office/drawing/2014/main" id="{7F29E6C3-8AB6-4CEF-AD2E-04C7221FCA84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id="{88BA8986-F666-4DE6-8D2A-75B1DBEEF4CE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6DC78F2-C3A8-46FE-904D-E80E26046AE1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17BDAAE6-16B5-40DC-917A-55FCEEBEA6D6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906A64-E6C5-4A14-ACE5-28806DC31471}"/>
              </a:ext>
            </a:extLst>
          </p:cNvPr>
          <p:cNvGrpSpPr/>
          <p:nvPr/>
        </p:nvGrpSpPr>
        <p:grpSpPr>
          <a:xfrm flipH="1">
            <a:off x="10009138" y="155590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B80F692-3BCF-4897-8293-9D857DCD0AC8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C2229725-5740-4D5A-9BA3-13989468154F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62A3506A-6CDE-4C97-8B7B-C0335860CE8A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D077B12E-519E-421F-ADCF-8EF46C336ABC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id="{A439973C-D718-4564-A01E-CADB0F3EBCFC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A3C22C84-3CE2-408D-AEFB-D386C907CB47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24ABF20D-0E7D-4848-9B10-F750A13E0A63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A53F2-1392-4D73-99F4-2A423DD4B3C9}"/>
              </a:ext>
            </a:extLst>
          </p:cNvPr>
          <p:cNvGrpSpPr/>
          <p:nvPr/>
        </p:nvGrpSpPr>
        <p:grpSpPr>
          <a:xfrm flipH="1">
            <a:off x="10232224" y="212724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CF0BB767-3427-43B9-9E45-6FC70C32DA26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58DB9A10-26D3-4633-B7BD-AB4D5FA29F6D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ardrop 113">
              <a:extLst>
                <a:ext uri="{FF2B5EF4-FFF2-40B4-BE49-F238E27FC236}">
                  <a16:creationId xmlns:a16="http://schemas.microsoft.com/office/drawing/2014/main" id="{5F1CFD8A-03EA-44AE-A00F-2F3099951D8F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42254E0F-3634-4676-890D-FA5AF8586203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99A1A41-051C-4928-92FE-50A864CADB8F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86422F7F-747B-449A-AE57-9C7278E6CF7F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E59F7439-C9E1-47E3-BABF-69C2C4A64C35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0_0-53-37">
            <a:hlinkClick r:id="" action="ppaction://media"/>
            <a:extLst>
              <a:ext uri="{FF2B5EF4-FFF2-40B4-BE49-F238E27FC236}">
                <a16:creationId xmlns:a16="http://schemas.microsoft.com/office/drawing/2014/main" id="{D27FBD2E-7BBE-4823-9DC8-1F0EF680FC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0" name="2sec">
            <a:hlinkClick r:id="" action="ppaction://media"/>
            <a:extLst>
              <a:ext uri="{FF2B5EF4-FFF2-40B4-BE49-F238E27FC236}">
                <a16:creationId xmlns:a16="http://schemas.microsoft.com/office/drawing/2014/main" id="{6074DD5B-7126-46DA-BA59-66D2E3C3BC7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9557" y="1351508"/>
            <a:ext cx="56730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finds a big, colorful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mbrella.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9DE6A-EC38-4EBD-9B84-AECA17490660}"/>
              </a:ext>
            </a:extLst>
          </p:cNvPr>
          <p:cNvSpPr/>
          <p:nvPr/>
        </p:nvSpPr>
        <p:spPr>
          <a:xfrm>
            <a:off x="-47869" y="3230512"/>
            <a:ext cx="5871895" cy="3627030"/>
          </a:xfrm>
          <a:prstGeom prst="rect">
            <a:avLst/>
          </a:prstGeom>
          <a:solidFill>
            <a:srgbClr val="A2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E54D0784-3341-4F6F-B1EA-6D8BF5D73832}"/>
              </a:ext>
            </a:extLst>
          </p:cNvPr>
          <p:cNvSpPr/>
          <p:nvPr/>
        </p:nvSpPr>
        <p:spPr>
          <a:xfrm>
            <a:off x="-47869" y="4169940"/>
            <a:ext cx="5865114" cy="264047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C6AD61FF-0FB2-4E1F-9A34-DCF0AC180ACC}"/>
              </a:ext>
            </a:extLst>
          </p:cNvPr>
          <p:cNvSpPr/>
          <p:nvPr/>
        </p:nvSpPr>
        <p:spPr>
          <a:xfrm>
            <a:off x="-47869" y="4217071"/>
            <a:ext cx="5865114" cy="264047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A9F6329-CB6E-47A0-860A-78C54E52FFF1}"/>
              </a:ext>
            </a:extLst>
          </p:cNvPr>
          <p:cNvSpPr/>
          <p:nvPr/>
        </p:nvSpPr>
        <p:spPr>
          <a:xfrm>
            <a:off x="5064266" y="6520942"/>
            <a:ext cx="343770" cy="33156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4E061B0-A326-46A8-ADA7-6224B87E3856}"/>
              </a:ext>
            </a:extLst>
          </p:cNvPr>
          <p:cNvSpPr/>
          <p:nvPr/>
        </p:nvSpPr>
        <p:spPr>
          <a:xfrm flipH="1">
            <a:off x="4690767" y="6414352"/>
            <a:ext cx="296985" cy="43734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82E51DB-3EA7-404D-A34F-5BD88B6039C1}"/>
              </a:ext>
            </a:extLst>
          </p:cNvPr>
          <p:cNvSpPr/>
          <p:nvPr/>
        </p:nvSpPr>
        <p:spPr>
          <a:xfrm>
            <a:off x="669766" y="6506092"/>
            <a:ext cx="376317" cy="33970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438713D-D1DE-4899-891B-C81B47F23D0A}"/>
              </a:ext>
            </a:extLst>
          </p:cNvPr>
          <p:cNvSpPr/>
          <p:nvPr/>
        </p:nvSpPr>
        <p:spPr>
          <a:xfrm>
            <a:off x="395943" y="6326631"/>
            <a:ext cx="465819" cy="53091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5234F7E-7E38-47B2-A86E-E49C8C8A32D2}"/>
              </a:ext>
            </a:extLst>
          </p:cNvPr>
          <p:cNvSpPr/>
          <p:nvPr/>
        </p:nvSpPr>
        <p:spPr>
          <a:xfrm flipH="1">
            <a:off x="-145774" y="6259504"/>
            <a:ext cx="368180" cy="59803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B0D49FB2-3CE8-413E-AAB4-A5E7C255F551}"/>
              </a:ext>
            </a:extLst>
          </p:cNvPr>
          <p:cNvSpPr/>
          <p:nvPr/>
        </p:nvSpPr>
        <p:spPr>
          <a:xfrm>
            <a:off x="-47869" y="5073445"/>
            <a:ext cx="845787" cy="407844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B06EBB0B-ABE1-4D54-84E6-9966938050E9}"/>
              </a:ext>
            </a:extLst>
          </p:cNvPr>
          <p:cNvSpPr/>
          <p:nvPr/>
        </p:nvSpPr>
        <p:spPr>
          <a:xfrm>
            <a:off x="1370908" y="4843019"/>
            <a:ext cx="361858" cy="160228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46233B53-B508-4D42-9270-60C28C933330}"/>
              </a:ext>
            </a:extLst>
          </p:cNvPr>
          <p:cNvSpPr/>
          <p:nvPr/>
        </p:nvSpPr>
        <p:spPr>
          <a:xfrm>
            <a:off x="3571551" y="4718183"/>
            <a:ext cx="464340" cy="229968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6C062C-C92B-47EC-8195-842B4352972B}"/>
              </a:ext>
            </a:extLst>
          </p:cNvPr>
          <p:cNvSpPr/>
          <p:nvPr/>
        </p:nvSpPr>
        <p:spPr>
          <a:xfrm rot="20893651">
            <a:off x="4993389" y="4595962"/>
            <a:ext cx="200943" cy="75975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BB9CE001-7AEC-4AB6-ACD0-2DAA1ED66D00}"/>
              </a:ext>
            </a:extLst>
          </p:cNvPr>
          <p:cNvSpPr/>
          <p:nvPr/>
        </p:nvSpPr>
        <p:spPr>
          <a:xfrm>
            <a:off x="5308302" y="6090517"/>
            <a:ext cx="411304" cy="159679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E4C21BB7-54B1-4478-BD70-13435B154AF9}"/>
              </a:ext>
            </a:extLst>
          </p:cNvPr>
          <p:cNvSpPr/>
          <p:nvPr/>
        </p:nvSpPr>
        <p:spPr>
          <a:xfrm>
            <a:off x="4354315" y="4908464"/>
            <a:ext cx="1454794" cy="555944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87C11-28A0-460A-95D3-DAFC5F40890C}"/>
              </a:ext>
            </a:extLst>
          </p:cNvPr>
          <p:cNvCxnSpPr>
            <a:cxnSpLocks/>
            <a:stCxn id="24" idx="9"/>
          </p:cNvCxnSpPr>
          <p:nvPr/>
        </p:nvCxnSpPr>
        <p:spPr>
          <a:xfrm flipH="1">
            <a:off x="4354315" y="5464408"/>
            <a:ext cx="204233" cy="1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94F05464-5C90-4A1A-A3A7-8AEA0ECD8CF4}"/>
              </a:ext>
            </a:extLst>
          </p:cNvPr>
          <p:cNvSpPr/>
          <p:nvPr/>
        </p:nvSpPr>
        <p:spPr>
          <a:xfrm>
            <a:off x="3873621" y="5771971"/>
            <a:ext cx="1210722" cy="108257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382E89-93D2-4501-811E-1E9565D377D5}"/>
              </a:ext>
            </a:extLst>
          </p:cNvPr>
          <p:cNvGrpSpPr/>
          <p:nvPr/>
        </p:nvGrpSpPr>
        <p:grpSpPr>
          <a:xfrm>
            <a:off x="3146204" y="1062903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1C80E74-13AB-41BF-9903-B4BE2C7A8C78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7E64BDA2-A495-4DA7-9EAA-4DDA88A54AC8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663DE8CA-BC51-40F2-8633-E785BF5EFBB1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51935588-EDF6-44B3-AE08-91AD166A7393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35DD4563-0780-42EC-AD59-4E3A1C0EA879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7156AAAF-D901-48AB-BB04-25E64C085D38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CEC33517-4944-41ED-96C9-A5AF764FBECB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Rectangle 21">
            <a:extLst>
              <a:ext uri="{FF2B5EF4-FFF2-40B4-BE49-F238E27FC236}">
                <a16:creationId xmlns:a16="http://schemas.microsoft.com/office/drawing/2014/main" id="{198A8900-BAB7-4D11-B91C-64200E01CD99}"/>
              </a:ext>
            </a:extLst>
          </p:cNvPr>
          <p:cNvSpPr/>
          <p:nvPr/>
        </p:nvSpPr>
        <p:spPr>
          <a:xfrm>
            <a:off x="2959648" y="286216"/>
            <a:ext cx="2492372" cy="756791"/>
          </a:xfrm>
          <a:custGeom>
            <a:avLst/>
            <a:gdLst>
              <a:gd name="connsiteX0" fmla="*/ 0 w 837305"/>
              <a:gd name="connsiteY0" fmla="*/ 0 h 238125"/>
              <a:gd name="connsiteX1" fmla="*/ 837305 w 837305"/>
              <a:gd name="connsiteY1" fmla="*/ 0 h 238125"/>
              <a:gd name="connsiteX2" fmla="*/ 837305 w 837305"/>
              <a:gd name="connsiteY2" fmla="*/ 238125 h 238125"/>
              <a:gd name="connsiteX3" fmla="*/ 0 w 837305"/>
              <a:gd name="connsiteY3" fmla="*/ 238125 h 238125"/>
              <a:gd name="connsiteX4" fmla="*/ 0 w 837305"/>
              <a:gd name="connsiteY4" fmla="*/ 0 h 2381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533400 w 1370705"/>
              <a:gd name="connsiteY4" fmla="*/ 0 h 2762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176205 w 1370705"/>
              <a:gd name="connsiteY4" fmla="*/ 22225 h 276225"/>
              <a:gd name="connsiteX5" fmla="*/ 533400 w 1370705"/>
              <a:gd name="connsiteY5" fmla="*/ 0 h 276225"/>
              <a:gd name="connsiteX0" fmla="*/ 533400 w 1370705"/>
              <a:gd name="connsiteY0" fmla="*/ 120650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533400 w 1370705"/>
              <a:gd name="connsiteY6" fmla="*/ 120650 h 396875"/>
              <a:gd name="connsiteX0" fmla="*/ 857250 w 1370705"/>
              <a:gd name="connsiteY0" fmla="*/ 20638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370705"/>
              <a:gd name="connsiteY0" fmla="*/ 20638 h 396875"/>
              <a:gd name="connsiteX1" fmla="*/ 1256405 w 1370705"/>
              <a:gd name="connsiteY1" fmla="*/ 17780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521117"/>
              <a:gd name="connsiteY0" fmla="*/ 20638 h 396875"/>
              <a:gd name="connsiteX1" fmla="*/ 1256405 w 1521117"/>
              <a:gd name="connsiteY1" fmla="*/ 177800 h 396875"/>
              <a:gd name="connsiteX2" fmla="*/ 1370705 w 1521117"/>
              <a:gd name="connsiteY2" fmla="*/ 358775 h 396875"/>
              <a:gd name="connsiteX3" fmla="*/ 0 w 1521117"/>
              <a:gd name="connsiteY3" fmla="*/ 396875 h 396875"/>
              <a:gd name="connsiteX4" fmla="*/ 176205 w 1521117"/>
              <a:gd name="connsiteY4" fmla="*/ 142875 h 396875"/>
              <a:gd name="connsiteX5" fmla="*/ 590543 w 1521117"/>
              <a:gd name="connsiteY5" fmla="*/ 0 h 396875"/>
              <a:gd name="connsiteX6" fmla="*/ 857250 w 1521117"/>
              <a:gd name="connsiteY6" fmla="*/ 20638 h 396875"/>
              <a:gd name="connsiteX0" fmla="*/ 857250 w 1646520"/>
              <a:gd name="connsiteY0" fmla="*/ 20638 h 396875"/>
              <a:gd name="connsiteX1" fmla="*/ 1256405 w 1646520"/>
              <a:gd name="connsiteY1" fmla="*/ 177800 h 396875"/>
              <a:gd name="connsiteX2" fmla="*/ 1642167 w 1646520"/>
              <a:gd name="connsiteY2" fmla="*/ 344488 h 396875"/>
              <a:gd name="connsiteX3" fmla="*/ 0 w 1646520"/>
              <a:gd name="connsiteY3" fmla="*/ 396875 h 396875"/>
              <a:gd name="connsiteX4" fmla="*/ 176205 w 1646520"/>
              <a:gd name="connsiteY4" fmla="*/ 142875 h 396875"/>
              <a:gd name="connsiteX5" fmla="*/ 590543 w 1646520"/>
              <a:gd name="connsiteY5" fmla="*/ 0 h 396875"/>
              <a:gd name="connsiteX6" fmla="*/ 857250 w 1646520"/>
              <a:gd name="connsiteY6" fmla="*/ 20638 h 396875"/>
              <a:gd name="connsiteX0" fmla="*/ 857250 w 1726553"/>
              <a:gd name="connsiteY0" fmla="*/ 20638 h 396875"/>
              <a:gd name="connsiteX1" fmla="*/ 1256405 w 1726553"/>
              <a:gd name="connsiteY1" fmla="*/ 177800 h 396875"/>
              <a:gd name="connsiteX2" fmla="*/ 1642167 w 1726553"/>
              <a:gd name="connsiteY2" fmla="*/ 344488 h 396875"/>
              <a:gd name="connsiteX3" fmla="*/ 0 w 1726553"/>
              <a:gd name="connsiteY3" fmla="*/ 396875 h 396875"/>
              <a:gd name="connsiteX4" fmla="*/ 176205 w 1726553"/>
              <a:gd name="connsiteY4" fmla="*/ 142875 h 396875"/>
              <a:gd name="connsiteX5" fmla="*/ 590543 w 1726553"/>
              <a:gd name="connsiteY5" fmla="*/ 0 h 396875"/>
              <a:gd name="connsiteX6" fmla="*/ 857250 w 1726553"/>
              <a:gd name="connsiteY6" fmla="*/ 20638 h 396875"/>
              <a:gd name="connsiteX0" fmla="*/ 857250 w 1714837"/>
              <a:gd name="connsiteY0" fmla="*/ 20638 h 396875"/>
              <a:gd name="connsiteX1" fmla="*/ 1256405 w 1714837"/>
              <a:gd name="connsiteY1" fmla="*/ 177800 h 396875"/>
              <a:gd name="connsiteX2" fmla="*/ 1642167 w 1714837"/>
              <a:gd name="connsiteY2" fmla="*/ 344488 h 396875"/>
              <a:gd name="connsiteX3" fmla="*/ 0 w 1714837"/>
              <a:gd name="connsiteY3" fmla="*/ 396875 h 396875"/>
              <a:gd name="connsiteX4" fmla="*/ 176205 w 1714837"/>
              <a:gd name="connsiteY4" fmla="*/ 142875 h 396875"/>
              <a:gd name="connsiteX5" fmla="*/ 590543 w 1714837"/>
              <a:gd name="connsiteY5" fmla="*/ 0 h 396875"/>
              <a:gd name="connsiteX6" fmla="*/ 857250 w 1714837"/>
              <a:gd name="connsiteY6" fmla="*/ 20638 h 396875"/>
              <a:gd name="connsiteX0" fmla="*/ 857250 w 1678521"/>
              <a:gd name="connsiteY0" fmla="*/ 20638 h 396875"/>
              <a:gd name="connsiteX1" fmla="*/ 1256405 w 1678521"/>
              <a:gd name="connsiteY1" fmla="*/ 177800 h 396875"/>
              <a:gd name="connsiteX2" fmla="*/ 1642167 w 1678521"/>
              <a:gd name="connsiteY2" fmla="*/ 344488 h 396875"/>
              <a:gd name="connsiteX3" fmla="*/ 0 w 1678521"/>
              <a:gd name="connsiteY3" fmla="*/ 396875 h 396875"/>
              <a:gd name="connsiteX4" fmla="*/ 176205 w 1678521"/>
              <a:gd name="connsiteY4" fmla="*/ 142875 h 396875"/>
              <a:gd name="connsiteX5" fmla="*/ 590543 w 1678521"/>
              <a:gd name="connsiteY5" fmla="*/ 0 h 396875"/>
              <a:gd name="connsiteX6" fmla="*/ 857250 w 1678521"/>
              <a:gd name="connsiteY6" fmla="*/ 20638 h 396875"/>
              <a:gd name="connsiteX0" fmla="*/ 857250 w 1716729"/>
              <a:gd name="connsiteY0" fmla="*/ 20638 h 396875"/>
              <a:gd name="connsiteX1" fmla="*/ 1256405 w 1716729"/>
              <a:gd name="connsiteY1" fmla="*/ 177800 h 396875"/>
              <a:gd name="connsiteX2" fmla="*/ 1642167 w 1716729"/>
              <a:gd name="connsiteY2" fmla="*/ 344488 h 396875"/>
              <a:gd name="connsiteX3" fmla="*/ 0 w 1716729"/>
              <a:gd name="connsiteY3" fmla="*/ 396875 h 396875"/>
              <a:gd name="connsiteX4" fmla="*/ 176205 w 1716729"/>
              <a:gd name="connsiteY4" fmla="*/ 142875 h 396875"/>
              <a:gd name="connsiteX5" fmla="*/ 590543 w 1716729"/>
              <a:gd name="connsiteY5" fmla="*/ 0 h 396875"/>
              <a:gd name="connsiteX6" fmla="*/ 857250 w 1716729"/>
              <a:gd name="connsiteY6" fmla="*/ 20638 h 396875"/>
              <a:gd name="connsiteX0" fmla="*/ 857250 w 1716729"/>
              <a:gd name="connsiteY0" fmla="*/ 67256 h 443493"/>
              <a:gd name="connsiteX1" fmla="*/ 1256405 w 1716729"/>
              <a:gd name="connsiteY1" fmla="*/ 224418 h 443493"/>
              <a:gd name="connsiteX2" fmla="*/ 1642167 w 1716729"/>
              <a:gd name="connsiteY2" fmla="*/ 391106 h 443493"/>
              <a:gd name="connsiteX3" fmla="*/ 0 w 1716729"/>
              <a:gd name="connsiteY3" fmla="*/ 443493 h 443493"/>
              <a:gd name="connsiteX4" fmla="*/ 176205 w 1716729"/>
              <a:gd name="connsiteY4" fmla="*/ 189493 h 443493"/>
              <a:gd name="connsiteX5" fmla="*/ 590543 w 1716729"/>
              <a:gd name="connsiteY5" fmla="*/ 46618 h 443493"/>
              <a:gd name="connsiteX6" fmla="*/ 857250 w 1716729"/>
              <a:gd name="connsiteY6" fmla="*/ 67256 h 443493"/>
              <a:gd name="connsiteX0" fmla="*/ 857250 w 1716729"/>
              <a:gd name="connsiteY0" fmla="*/ 68545 h 444782"/>
              <a:gd name="connsiteX1" fmla="*/ 1256405 w 1716729"/>
              <a:gd name="connsiteY1" fmla="*/ 225707 h 444782"/>
              <a:gd name="connsiteX2" fmla="*/ 1642167 w 1716729"/>
              <a:gd name="connsiteY2" fmla="*/ 392395 h 444782"/>
              <a:gd name="connsiteX3" fmla="*/ 0 w 1716729"/>
              <a:gd name="connsiteY3" fmla="*/ 444782 h 444782"/>
              <a:gd name="connsiteX4" fmla="*/ 176205 w 1716729"/>
              <a:gd name="connsiteY4" fmla="*/ 190782 h 444782"/>
              <a:gd name="connsiteX5" fmla="*/ 590543 w 1716729"/>
              <a:gd name="connsiteY5" fmla="*/ 47907 h 444782"/>
              <a:gd name="connsiteX6" fmla="*/ 857250 w 1716729"/>
              <a:gd name="connsiteY6" fmla="*/ 68545 h 444782"/>
              <a:gd name="connsiteX0" fmla="*/ 857250 w 1716729"/>
              <a:gd name="connsiteY0" fmla="*/ 147225 h 523462"/>
              <a:gd name="connsiteX1" fmla="*/ 1256405 w 1716729"/>
              <a:gd name="connsiteY1" fmla="*/ 304387 h 523462"/>
              <a:gd name="connsiteX2" fmla="*/ 1642167 w 1716729"/>
              <a:gd name="connsiteY2" fmla="*/ 471075 h 523462"/>
              <a:gd name="connsiteX3" fmla="*/ 0 w 1716729"/>
              <a:gd name="connsiteY3" fmla="*/ 523462 h 523462"/>
              <a:gd name="connsiteX4" fmla="*/ 176205 w 1716729"/>
              <a:gd name="connsiteY4" fmla="*/ 269462 h 523462"/>
              <a:gd name="connsiteX5" fmla="*/ 590543 w 1716729"/>
              <a:gd name="connsiteY5" fmla="*/ 126587 h 523462"/>
              <a:gd name="connsiteX6" fmla="*/ 857250 w 1716729"/>
              <a:gd name="connsiteY6" fmla="*/ 147225 h 523462"/>
              <a:gd name="connsiteX0" fmla="*/ 857250 w 1716729"/>
              <a:gd name="connsiteY0" fmla="*/ 152403 h 528640"/>
              <a:gd name="connsiteX1" fmla="*/ 1256405 w 1716729"/>
              <a:gd name="connsiteY1" fmla="*/ 309565 h 528640"/>
              <a:gd name="connsiteX2" fmla="*/ 1642167 w 1716729"/>
              <a:gd name="connsiteY2" fmla="*/ 476253 h 528640"/>
              <a:gd name="connsiteX3" fmla="*/ 0 w 1716729"/>
              <a:gd name="connsiteY3" fmla="*/ 528640 h 528640"/>
              <a:gd name="connsiteX4" fmla="*/ 176205 w 1716729"/>
              <a:gd name="connsiteY4" fmla="*/ 274640 h 528640"/>
              <a:gd name="connsiteX5" fmla="*/ 590543 w 1716729"/>
              <a:gd name="connsiteY5" fmla="*/ 131765 h 528640"/>
              <a:gd name="connsiteX6" fmla="*/ 857250 w 1716729"/>
              <a:gd name="connsiteY6" fmla="*/ 152403 h 528640"/>
              <a:gd name="connsiteX0" fmla="*/ 857250 w 1716729"/>
              <a:gd name="connsiteY0" fmla="*/ 133354 h 509591"/>
              <a:gd name="connsiteX1" fmla="*/ 1256405 w 1716729"/>
              <a:gd name="connsiteY1" fmla="*/ 290516 h 509591"/>
              <a:gd name="connsiteX2" fmla="*/ 1642167 w 1716729"/>
              <a:gd name="connsiteY2" fmla="*/ 457204 h 509591"/>
              <a:gd name="connsiteX3" fmla="*/ 0 w 1716729"/>
              <a:gd name="connsiteY3" fmla="*/ 509591 h 509591"/>
              <a:gd name="connsiteX4" fmla="*/ 176205 w 1716729"/>
              <a:gd name="connsiteY4" fmla="*/ 255591 h 509591"/>
              <a:gd name="connsiteX5" fmla="*/ 590543 w 1716729"/>
              <a:gd name="connsiteY5" fmla="*/ 112716 h 509591"/>
              <a:gd name="connsiteX6" fmla="*/ 857250 w 1716729"/>
              <a:gd name="connsiteY6" fmla="*/ 133354 h 50959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94061 w 1753540"/>
              <a:gd name="connsiteY0" fmla="*/ 174729 h 550966"/>
              <a:gd name="connsiteX1" fmla="*/ 1293216 w 1753540"/>
              <a:gd name="connsiteY1" fmla="*/ 331891 h 550966"/>
              <a:gd name="connsiteX2" fmla="*/ 1678978 w 1753540"/>
              <a:gd name="connsiteY2" fmla="*/ 498579 h 550966"/>
              <a:gd name="connsiteX3" fmla="*/ 36811 w 1753540"/>
              <a:gd name="connsiteY3" fmla="*/ 550966 h 550966"/>
              <a:gd name="connsiteX4" fmla="*/ 213016 w 1753540"/>
              <a:gd name="connsiteY4" fmla="*/ 296966 h 550966"/>
              <a:gd name="connsiteX5" fmla="*/ 627354 w 1753540"/>
              <a:gd name="connsiteY5" fmla="*/ 154091 h 550966"/>
              <a:gd name="connsiteX6" fmla="*/ 894061 w 1753540"/>
              <a:gd name="connsiteY6" fmla="*/ 174729 h 550966"/>
              <a:gd name="connsiteX0" fmla="*/ 955041 w 1814520"/>
              <a:gd name="connsiteY0" fmla="*/ 174729 h 550966"/>
              <a:gd name="connsiteX1" fmla="*/ 1354196 w 1814520"/>
              <a:gd name="connsiteY1" fmla="*/ 331891 h 550966"/>
              <a:gd name="connsiteX2" fmla="*/ 1739958 w 1814520"/>
              <a:gd name="connsiteY2" fmla="*/ 498579 h 550966"/>
              <a:gd name="connsiteX3" fmla="*/ 97791 w 1814520"/>
              <a:gd name="connsiteY3" fmla="*/ 550966 h 550966"/>
              <a:gd name="connsiteX4" fmla="*/ 273996 w 1814520"/>
              <a:gd name="connsiteY4" fmla="*/ 296966 h 550966"/>
              <a:gd name="connsiteX5" fmla="*/ 688334 w 1814520"/>
              <a:gd name="connsiteY5" fmla="*/ 154091 h 550966"/>
              <a:gd name="connsiteX6" fmla="*/ 955041 w 1814520"/>
              <a:gd name="connsiteY6" fmla="*/ 174729 h 55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520" h="550966">
                <a:moveTo>
                  <a:pt x="955041" y="174729"/>
                </a:moveTo>
                <a:cubicBezTo>
                  <a:pt x="1350030" y="-25296"/>
                  <a:pt x="1325919" y="269979"/>
                  <a:pt x="1354196" y="331891"/>
                </a:cubicBezTo>
                <a:cubicBezTo>
                  <a:pt x="1573272" y="77891"/>
                  <a:pt x="1982846" y="438254"/>
                  <a:pt x="1739958" y="498579"/>
                </a:cubicBezTo>
                <a:lnTo>
                  <a:pt x="97791" y="550966"/>
                </a:lnTo>
                <a:cubicBezTo>
                  <a:pt x="12064" y="528211"/>
                  <a:pt x="-135577" y="305433"/>
                  <a:pt x="273996" y="296966"/>
                </a:cubicBezTo>
                <a:cubicBezTo>
                  <a:pt x="261297" y="-174521"/>
                  <a:pt x="620071" y="25503"/>
                  <a:pt x="688334" y="154091"/>
                </a:cubicBezTo>
                <a:cubicBezTo>
                  <a:pt x="796286" y="-96205"/>
                  <a:pt x="985201" y="129751"/>
                  <a:pt x="955041" y="1747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487E8F99-4A87-4207-89D6-8C7E5F387406}"/>
              </a:ext>
            </a:extLst>
          </p:cNvPr>
          <p:cNvSpPr/>
          <p:nvPr/>
        </p:nvSpPr>
        <p:spPr>
          <a:xfrm>
            <a:off x="523378" y="140180"/>
            <a:ext cx="1685374" cy="590949"/>
          </a:xfrm>
          <a:custGeom>
            <a:avLst/>
            <a:gdLst>
              <a:gd name="connsiteX0" fmla="*/ 0 w 686700"/>
              <a:gd name="connsiteY0" fmla="*/ 0 h 140649"/>
              <a:gd name="connsiteX1" fmla="*/ 686700 w 686700"/>
              <a:gd name="connsiteY1" fmla="*/ 0 h 140649"/>
              <a:gd name="connsiteX2" fmla="*/ 686700 w 686700"/>
              <a:gd name="connsiteY2" fmla="*/ 140649 h 140649"/>
              <a:gd name="connsiteX3" fmla="*/ 0 w 686700"/>
              <a:gd name="connsiteY3" fmla="*/ 140649 h 140649"/>
              <a:gd name="connsiteX4" fmla="*/ 0 w 686700"/>
              <a:gd name="connsiteY4" fmla="*/ 0 h 140649"/>
              <a:gd name="connsiteX0" fmla="*/ 203200 w 889900"/>
              <a:gd name="connsiteY0" fmla="*/ 0 h 162874"/>
              <a:gd name="connsiteX1" fmla="*/ 889900 w 889900"/>
              <a:gd name="connsiteY1" fmla="*/ 0 h 162874"/>
              <a:gd name="connsiteX2" fmla="*/ 889900 w 889900"/>
              <a:gd name="connsiteY2" fmla="*/ 140649 h 162874"/>
              <a:gd name="connsiteX3" fmla="*/ 0 w 889900"/>
              <a:gd name="connsiteY3" fmla="*/ 162874 h 162874"/>
              <a:gd name="connsiteX4" fmla="*/ 203200 w 889900"/>
              <a:gd name="connsiteY4" fmla="*/ 0 h 162874"/>
              <a:gd name="connsiteX0" fmla="*/ 203200 w 1099450"/>
              <a:gd name="connsiteY0" fmla="*/ 0 h 162874"/>
              <a:gd name="connsiteX1" fmla="*/ 889900 w 1099450"/>
              <a:gd name="connsiteY1" fmla="*/ 0 h 162874"/>
              <a:gd name="connsiteX2" fmla="*/ 1099450 w 1099450"/>
              <a:gd name="connsiteY2" fmla="*/ 159699 h 162874"/>
              <a:gd name="connsiteX3" fmla="*/ 0 w 1099450"/>
              <a:gd name="connsiteY3" fmla="*/ 162874 h 162874"/>
              <a:gd name="connsiteX4" fmla="*/ 203200 w 1099450"/>
              <a:gd name="connsiteY4" fmla="*/ 0 h 162874"/>
              <a:gd name="connsiteX0" fmla="*/ 203200 w 1099450"/>
              <a:gd name="connsiteY0" fmla="*/ 120650 h 283524"/>
              <a:gd name="connsiteX1" fmla="*/ 937525 w 1099450"/>
              <a:gd name="connsiteY1" fmla="*/ 0 h 283524"/>
              <a:gd name="connsiteX2" fmla="*/ 1099450 w 1099450"/>
              <a:gd name="connsiteY2" fmla="*/ 280349 h 283524"/>
              <a:gd name="connsiteX3" fmla="*/ 0 w 1099450"/>
              <a:gd name="connsiteY3" fmla="*/ 283524 h 283524"/>
              <a:gd name="connsiteX4" fmla="*/ 203200 w 1099450"/>
              <a:gd name="connsiteY4" fmla="*/ 120650 h 283524"/>
              <a:gd name="connsiteX0" fmla="*/ 203200 w 1099450"/>
              <a:gd name="connsiteY0" fmla="*/ 187861 h 350735"/>
              <a:gd name="connsiteX1" fmla="*/ 657061 w 1099450"/>
              <a:gd name="connsiteY1" fmla="*/ 0 h 350735"/>
              <a:gd name="connsiteX2" fmla="*/ 937525 w 1099450"/>
              <a:gd name="connsiteY2" fmla="*/ 67211 h 350735"/>
              <a:gd name="connsiteX3" fmla="*/ 1099450 w 1099450"/>
              <a:gd name="connsiteY3" fmla="*/ 347560 h 350735"/>
              <a:gd name="connsiteX4" fmla="*/ 0 w 1099450"/>
              <a:gd name="connsiteY4" fmla="*/ 350735 h 350735"/>
              <a:gd name="connsiteX5" fmla="*/ 203200 w 1099450"/>
              <a:gd name="connsiteY5" fmla="*/ 187861 h 350735"/>
              <a:gd name="connsiteX0" fmla="*/ 203200 w 1099450"/>
              <a:gd name="connsiteY0" fmla="*/ 251319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203200 w 1099450"/>
              <a:gd name="connsiteY6" fmla="*/ 251319 h 414193"/>
              <a:gd name="connsiteX0" fmla="*/ 6350 w 1099450"/>
              <a:gd name="connsiteY0" fmla="*/ 133844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6350 w 1099450"/>
              <a:gd name="connsiteY6" fmla="*/ 133844 h 414193"/>
              <a:gd name="connsiteX0" fmla="*/ 129128 w 1222228"/>
              <a:gd name="connsiteY0" fmla="*/ 133844 h 414193"/>
              <a:gd name="connsiteX1" fmla="*/ 497264 w 1222228"/>
              <a:gd name="connsiteY1" fmla="*/ 6309 h 414193"/>
              <a:gd name="connsiteX2" fmla="*/ 779839 w 1222228"/>
              <a:gd name="connsiteY2" fmla="*/ 63458 h 414193"/>
              <a:gd name="connsiteX3" fmla="*/ 1060303 w 1222228"/>
              <a:gd name="connsiteY3" fmla="*/ 130669 h 414193"/>
              <a:gd name="connsiteX4" fmla="*/ 1222228 w 1222228"/>
              <a:gd name="connsiteY4" fmla="*/ 411018 h 414193"/>
              <a:gd name="connsiteX5" fmla="*/ 122778 w 1222228"/>
              <a:gd name="connsiteY5" fmla="*/ 414193 h 414193"/>
              <a:gd name="connsiteX6" fmla="*/ 129128 w 1222228"/>
              <a:gd name="connsiteY6" fmla="*/ 133844 h 414193"/>
              <a:gd name="connsiteX0" fmla="*/ 149858 w 1242958"/>
              <a:gd name="connsiteY0" fmla="*/ 133844 h 414193"/>
              <a:gd name="connsiteX1" fmla="*/ 517994 w 1242958"/>
              <a:gd name="connsiteY1" fmla="*/ 6309 h 414193"/>
              <a:gd name="connsiteX2" fmla="*/ 800569 w 1242958"/>
              <a:gd name="connsiteY2" fmla="*/ 63458 h 414193"/>
              <a:gd name="connsiteX3" fmla="*/ 1081033 w 1242958"/>
              <a:gd name="connsiteY3" fmla="*/ 130669 h 414193"/>
              <a:gd name="connsiteX4" fmla="*/ 1242958 w 1242958"/>
              <a:gd name="connsiteY4" fmla="*/ 411018 h 414193"/>
              <a:gd name="connsiteX5" fmla="*/ 143508 w 1242958"/>
              <a:gd name="connsiteY5" fmla="*/ 414193 h 414193"/>
              <a:gd name="connsiteX6" fmla="*/ 149858 w 1242958"/>
              <a:gd name="connsiteY6" fmla="*/ 133844 h 414193"/>
              <a:gd name="connsiteX0" fmla="*/ 149858 w 1242958"/>
              <a:gd name="connsiteY0" fmla="*/ 140895 h 421244"/>
              <a:gd name="connsiteX1" fmla="*/ 517994 w 1242958"/>
              <a:gd name="connsiteY1" fmla="*/ 13360 h 421244"/>
              <a:gd name="connsiteX2" fmla="*/ 800569 w 1242958"/>
              <a:gd name="connsiteY2" fmla="*/ 70509 h 421244"/>
              <a:gd name="connsiteX3" fmla="*/ 1081033 w 1242958"/>
              <a:gd name="connsiteY3" fmla="*/ 137720 h 421244"/>
              <a:gd name="connsiteX4" fmla="*/ 1242958 w 1242958"/>
              <a:gd name="connsiteY4" fmla="*/ 418069 h 421244"/>
              <a:gd name="connsiteX5" fmla="*/ 143508 w 1242958"/>
              <a:gd name="connsiteY5" fmla="*/ 421244 h 421244"/>
              <a:gd name="connsiteX6" fmla="*/ 149858 w 1242958"/>
              <a:gd name="connsiteY6" fmla="*/ 140895 h 421244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54785"/>
              <a:gd name="connsiteY0" fmla="*/ 192222 h 472571"/>
              <a:gd name="connsiteX1" fmla="*/ 517994 w 1254785"/>
              <a:gd name="connsiteY1" fmla="*/ 64687 h 472571"/>
              <a:gd name="connsiteX2" fmla="*/ 800569 w 1254785"/>
              <a:gd name="connsiteY2" fmla="*/ 121836 h 472571"/>
              <a:gd name="connsiteX3" fmla="*/ 1068333 w 1254785"/>
              <a:gd name="connsiteY3" fmla="*/ 192222 h 472571"/>
              <a:gd name="connsiteX4" fmla="*/ 1242958 w 1254785"/>
              <a:gd name="connsiteY4" fmla="*/ 469396 h 472571"/>
              <a:gd name="connsiteX5" fmla="*/ 143508 w 1254785"/>
              <a:gd name="connsiteY5" fmla="*/ 472571 h 472571"/>
              <a:gd name="connsiteX6" fmla="*/ 149858 w 1254785"/>
              <a:gd name="connsiteY6" fmla="*/ 192222 h 472571"/>
              <a:gd name="connsiteX0" fmla="*/ 149858 w 1358786"/>
              <a:gd name="connsiteY0" fmla="*/ 192222 h 472571"/>
              <a:gd name="connsiteX1" fmla="*/ 517994 w 1358786"/>
              <a:gd name="connsiteY1" fmla="*/ 64687 h 472571"/>
              <a:gd name="connsiteX2" fmla="*/ 800569 w 1358786"/>
              <a:gd name="connsiteY2" fmla="*/ 121836 h 472571"/>
              <a:gd name="connsiteX3" fmla="*/ 1068333 w 1358786"/>
              <a:gd name="connsiteY3" fmla="*/ 192222 h 472571"/>
              <a:gd name="connsiteX4" fmla="*/ 1242958 w 1358786"/>
              <a:gd name="connsiteY4" fmla="*/ 469396 h 472571"/>
              <a:gd name="connsiteX5" fmla="*/ 143508 w 1358786"/>
              <a:gd name="connsiteY5" fmla="*/ 472571 h 472571"/>
              <a:gd name="connsiteX6" fmla="*/ 149858 w 1358786"/>
              <a:gd name="connsiteY6" fmla="*/ 192222 h 472571"/>
              <a:gd name="connsiteX0" fmla="*/ 149858 w 1350515"/>
              <a:gd name="connsiteY0" fmla="*/ 192222 h 472571"/>
              <a:gd name="connsiteX1" fmla="*/ 517994 w 1350515"/>
              <a:gd name="connsiteY1" fmla="*/ 64687 h 472571"/>
              <a:gd name="connsiteX2" fmla="*/ 800569 w 1350515"/>
              <a:gd name="connsiteY2" fmla="*/ 121836 h 472571"/>
              <a:gd name="connsiteX3" fmla="*/ 1068333 w 1350515"/>
              <a:gd name="connsiteY3" fmla="*/ 192222 h 472571"/>
              <a:gd name="connsiteX4" fmla="*/ 1242958 w 1350515"/>
              <a:gd name="connsiteY4" fmla="*/ 469396 h 472571"/>
              <a:gd name="connsiteX5" fmla="*/ 143508 w 1350515"/>
              <a:gd name="connsiteY5" fmla="*/ 472571 h 472571"/>
              <a:gd name="connsiteX6" fmla="*/ 149858 w 1350515"/>
              <a:gd name="connsiteY6" fmla="*/ 192222 h 472571"/>
              <a:gd name="connsiteX0" fmla="*/ 149858 w 1347763"/>
              <a:gd name="connsiteY0" fmla="*/ 192222 h 472571"/>
              <a:gd name="connsiteX1" fmla="*/ 517994 w 1347763"/>
              <a:gd name="connsiteY1" fmla="*/ 64687 h 472571"/>
              <a:gd name="connsiteX2" fmla="*/ 800569 w 1347763"/>
              <a:gd name="connsiteY2" fmla="*/ 121836 h 472571"/>
              <a:gd name="connsiteX3" fmla="*/ 1068333 w 1347763"/>
              <a:gd name="connsiteY3" fmla="*/ 192222 h 472571"/>
              <a:gd name="connsiteX4" fmla="*/ 1242958 w 1347763"/>
              <a:gd name="connsiteY4" fmla="*/ 469396 h 472571"/>
              <a:gd name="connsiteX5" fmla="*/ 143508 w 1347763"/>
              <a:gd name="connsiteY5" fmla="*/ 472571 h 472571"/>
              <a:gd name="connsiteX6" fmla="*/ 149858 w 1347763"/>
              <a:gd name="connsiteY6" fmla="*/ 192222 h 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763" h="472571">
                <a:moveTo>
                  <a:pt x="149858" y="192222"/>
                </a:moveTo>
                <a:cubicBezTo>
                  <a:pt x="118610" y="-44563"/>
                  <a:pt x="445526" y="-31003"/>
                  <a:pt x="517994" y="64687"/>
                </a:cubicBezTo>
                <a:cubicBezTo>
                  <a:pt x="631738" y="-58698"/>
                  <a:pt x="806742" y="68830"/>
                  <a:pt x="800569" y="121836"/>
                </a:cubicBezTo>
                <a:cubicBezTo>
                  <a:pt x="957557" y="7715"/>
                  <a:pt x="1057395" y="160293"/>
                  <a:pt x="1068333" y="192222"/>
                </a:cubicBezTo>
                <a:cubicBezTo>
                  <a:pt x="1390066" y="65538"/>
                  <a:pt x="1413350" y="427805"/>
                  <a:pt x="1242958" y="469396"/>
                </a:cubicBezTo>
                <a:lnTo>
                  <a:pt x="143508" y="472571"/>
                </a:lnTo>
                <a:cubicBezTo>
                  <a:pt x="63075" y="452146"/>
                  <a:pt x="-138009" y="272972"/>
                  <a:pt x="149858" y="19222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512F5D-F4EC-451C-A9C3-CC5CCBAE118B}"/>
              </a:ext>
            </a:extLst>
          </p:cNvPr>
          <p:cNvGrpSpPr/>
          <p:nvPr/>
        </p:nvGrpSpPr>
        <p:grpSpPr>
          <a:xfrm>
            <a:off x="657397" y="747637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7A1619A9-FF84-4738-AF68-0E22E52CD021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706A50E4-E4CA-4168-9090-9B3CE833D3ED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892BFC44-7DBE-4864-9164-1A997A8D7E52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B0D7C8D5-C8C1-4C31-B419-DF108BB7A8DC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97545611-1321-436E-A1D8-868F677FD467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0EB242D9-8DC9-4C11-989E-D3FED4ECEC4B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3D4C6458-92E5-462E-8022-841FAFE47EFA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0068D9-737A-4C7F-8565-2BD1AF597287}"/>
              </a:ext>
            </a:extLst>
          </p:cNvPr>
          <p:cNvGrpSpPr/>
          <p:nvPr/>
        </p:nvGrpSpPr>
        <p:grpSpPr>
          <a:xfrm>
            <a:off x="181007" y="1535356"/>
            <a:ext cx="2319969" cy="3077421"/>
            <a:chOff x="181007" y="1535356"/>
            <a:chExt cx="2319969" cy="3077421"/>
          </a:xfrm>
        </p:grpSpPr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2534310E-D354-4473-8FA0-0024B64F8757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: Rounded Corners 3">
              <a:extLst>
                <a:ext uri="{FF2B5EF4-FFF2-40B4-BE49-F238E27FC236}">
                  <a16:creationId xmlns:a16="http://schemas.microsoft.com/office/drawing/2014/main" id="{F23CDD7F-EA47-47CA-953E-2BAFB6CBB665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3">
              <a:extLst>
                <a:ext uri="{FF2B5EF4-FFF2-40B4-BE49-F238E27FC236}">
                  <a16:creationId xmlns:a16="http://schemas.microsoft.com/office/drawing/2014/main" id="{9FE88F32-842B-480F-86C3-EE494FA891A4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9A315153-255F-48F1-82C3-D78966CBAB3A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">
              <a:extLst>
                <a:ext uri="{FF2B5EF4-FFF2-40B4-BE49-F238E27FC236}">
                  <a16:creationId xmlns:a16="http://schemas.microsoft.com/office/drawing/2014/main" id="{91BE1DEA-5D46-44CF-AD1D-3231BD3AFB63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: Rounded Corners 3">
              <a:extLst>
                <a:ext uri="{FF2B5EF4-FFF2-40B4-BE49-F238E27FC236}">
                  <a16:creationId xmlns:a16="http://schemas.microsoft.com/office/drawing/2014/main" id="{B5AD74D5-E7E7-46E7-A8B6-13229125574F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: Rounded Corners 3">
              <a:extLst>
                <a:ext uri="{FF2B5EF4-FFF2-40B4-BE49-F238E27FC236}">
                  <a16:creationId xmlns:a16="http://schemas.microsoft.com/office/drawing/2014/main" id="{323380E6-6138-4A48-A54F-FD440CD63955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D1BB6B-EFDB-4766-9148-0AF3AD66C8C1}"/>
                </a:ext>
              </a:extLst>
            </p:cNvPr>
            <p:cNvSpPr/>
            <p:nvPr/>
          </p:nvSpPr>
          <p:spPr>
            <a:xfrm rot="20888316">
              <a:off x="874913" y="4460900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426DBE-B5F9-4B3A-A08A-931584DABD1E}"/>
                </a:ext>
              </a:extLst>
            </p:cNvPr>
            <p:cNvSpPr/>
            <p:nvPr/>
          </p:nvSpPr>
          <p:spPr>
            <a:xfrm rot="20888316">
              <a:off x="1193047" y="436797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40A1243-9F99-4006-BA0F-8177179B7D29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D49790A-04E9-41D6-B625-ACA06166D7AD}"/>
                </a:ext>
              </a:extLst>
            </p:cNvPr>
            <p:cNvSpPr/>
            <p:nvPr/>
          </p:nvSpPr>
          <p:spPr>
            <a:xfrm rot="20888316">
              <a:off x="1757121" y="446338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1">
              <a:extLst>
                <a:ext uri="{FF2B5EF4-FFF2-40B4-BE49-F238E27FC236}">
                  <a16:creationId xmlns:a16="http://schemas.microsoft.com/office/drawing/2014/main" id="{3428C705-F8FF-450B-943A-A8BD38D0BF41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1748E119-7276-4B33-9455-6EAC8B0646F9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E1CBB5-B728-43DC-ADC6-837BCC06D66F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E6AB958-EB02-4B3E-8AE0-035437CC462C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7A15C9-9190-4961-9E6B-704AD89A7D20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88DFC5-0460-4B58-A6DD-E43441E627EE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0EE5978F-4EED-46D6-8AE2-60125C0CB29A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FAA775D-B144-4444-BB73-5206DAFDF8B9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F12673A-CF67-41DD-9059-3ABD2702F3FD}"/>
                </a:ext>
              </a:extLst>
            </p:cNvPr>
            <p:cNvSpPr/>
            <p:nvPr/>
          </p:nvSpPr>
          <p:spPr>
            <a:xfrm rot="5400000">
              <a:off x="1982180" y="2613379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A468965-ECC8-4863-BD01-5301F94B66F6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78448AF-DC7B-4720-BE96-82CBECAFE766}"/>
                </a:ext>
              </a:extLst>
            </p:cNvPr>
            <p:cNvSpPr/>
            <p:nvPr/>
          </p:nvSpPr>
          <p:spPr>
            <a:xfrm rot="5400000">
              <a:off x="2033392" y="2629260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601DDCA-5FDF-4623-B2A5-CB0C5BE467BF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AC7D124-A2EB-4C88-87C4-CED52855D545}"/>
                </a:ext>
              </a:extLst>
            </p:cNvPr>
            <p:cNvGrpSpPr/>
            <p:nvPr/>
          </p:nvGrpSpPr>
          <p:grpSpPr>
            <a:xfrm rot="21018527">
              <a:off x="1976519" y="1535356"/>
              <a:ext cx="309968" cy="706967"/>
              <a:chOff x="7111202" y="790190"/>
              <a:chExt cx="373719" cy="852367"/>
            </a:xfrm>
          </p:grpSpPr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E885327E-B880-41AE-B23E-5AB1A3AAA981}"/>
                  </a:ext>
                </a:extLst>
              </p:cNvPr>
              <p:cNvSpPr/>
              <p:nvPr/>
            </p:nvSpPr>
            <p:spPr>
              <a:xfrm rot="1034248">
                <a:off x="7160702" y="790190"/>
                <a:ext cx="324219" cy="852367"/>
              </a:xfrm>
              <a:custGeom>
                <a:avLst/>
                <a:gdLst>
                  <a:gd name="connsiteX0" fmla="*/ 0 w 291699"/>
                  <a:gd name="connsiteY0" fmla="*/ 676743 h 676743"/>
                  <a:gd name="connsiteX1" fmla="*/ 145850 w 291699"/>
                  <a:gd name="connsiteY1" fmla="*/ 0 h 676743"/>
                  <a:gd name="connsiteX2" fmla="*/ 291699 w 291699"/>
                  <a:gd name="connsiteY2" fmla="*/ 676743 h 676743"/>
                  <a:gd name="connsiteX3" fmla="*/ 0 w 291699"/>
                  <a:gd name="connsiteY3" fmla="*/ 676743 h 676743"/>
                  <a:gd name="connsiteX0" fmla="*/ 0 w 282525"/>
                  <a:gd name="connsiteY0" fmla="*/ 676743 h 676743"/>
                  <a:gd name="connsiteX1" fmla="*/ 145850 w 282525"/>
                  <a:gd name="connsiteY1" fmla="*/ 0 h 676743"/>
                  <a:gd name="connsiteX2" fmla="*/ 282525 w 282525"/>
                  <a:gd name="connsiteY2" fmla="*/ 607498 h 676743"/>
                  <a:gd name="connsiteX3" fmla="*/ 0 w 282525"/>
                  <a:gd name="connsiteY3" fmla="*/ 676743 h 676743"/>
                  <a:gd name="connsiteX0" fmla="*/ 0 w 268913"/>
                  <a:gd name="connsiteY0" fmla="*/ 706967 h 706967"/>
                  <a:gd name="connsiteX1" fmla="*/ 132238 w 268913"/>
                  <a:gd name="connsiteY1" fmla="*/ 0 h 706967"/>
                  <a:gd name="connsiteX2" fmla="*/ 268913 w 268913"/>
                  <a:gd name="connsiteY2" fmla="*/ 607498 h 706967"/>
                  <a:gd name="connsiteX3" fmla="*/ 0 w 268913"/>
                  <a:gd name="connsiteY3" fmla="*/ 706967 h 706967"/>
                  <a:gd name="connsiteX0" fmla="*/ 0 w 268913"/>
                  <a:gd name="connsiteY0" fmla="*/ 706967 h 706967"/>
                  <a:gd name="connsiteX1" fmla="*/ 132238 w 268913"/>
                  <a:gd name="connsiteY1" fmla="*/ 0 h 706967"/>
                  <a:gd name="connsiteX2" fmla="*/ 268913 w 268913"/>
                  <a:gd name="connsiteY2" fmla="*/ 607498 h 706967"/>
                  <a:gd name="connsiteX3" fmla="*/ 0 w 268913"/>
                  <a:gd name="connsiteY3" fmla="*/ 706967 h 706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913" h="706967">
                    <a:moveTo>
                      <a:pt x="0" y="706967"/>
                    </a:moveTo>
                    <a:lnTo>
                      <a:pt x="132238" y="0"/>
                    </a:lnTo>
                    <a:lnTo>
                      <a:pt x="268913" y="607498"/>
                    </a:lnTo>
                    <a:cubicBezTo>
                      <a:pt x="181548" y="681989"/>
                      <a:pt x="89638" y="673811"/>
                      <a:pt x="0" y="70696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713FF0A-F01C-44E8-BE85-0FFC66130887}"/>
                  </a:ext>
                </a:extLst>
              </p:cNvPr>
              <p:cNvSpPr/>
              <p:nvPr/>
            </p:nvSpPr>
            <p:spPr>
              <a:xfrm>
                <a:off x="7329677" y="1022619"/>
                <a:ext cx="95712" cy="6801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0798B6C-1604-4C2B-A587-194726D5D0C7}"/>
                  </a:ext>
                </a:extLst>
              </p:cNvPr>
              <p:cNvSpPr/>
              <p:nvPr/>
            </p:nvSpPr>
            <p:spPr>
              <a:xfrm>
                <a:off x="7277162" y="1131405"/>
                <a:ext cx="136247" cy="55122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B82C472-5505-42CE-B443-579967F2E312}"/>
                  </a:ext>
                </a:extLst>
              </p:cNvPr>
              <p:cNvSpPr/>
              <p:nvPr/>
            </p:nvSpPr>
            <p:spPr>
              <a:xfrm>
                <a:off x="7233873" y="1202223"/>
                <a:ext cx="174642" cy="8410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20C29A6-4AC1-4448-9C40-D025D3342E9E}"/>
                  </a:ext>
                </a:extLst>
              </p:cNvPr>
              <p:cNvSpPr/>
              <p:nvPr/>
            </p:nvSpPr>
            <p:spPr>
              <a:xfrm>
                <a:off x="7195581" y="1294125"/>
                <a:ext cx="200761" cy="9938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D117E98-D811-4BBF-A195-9960EECC0BF4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6891D3A8-ED81-43DE-A25C-91B00D3958C1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765E89-D054-42CF-BDC1-85B7A367060D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51C0F74-9441-48BF-ABF6-4CA7877AA982}"/>
                </a:ext>
              </a:extLst>
            </p:cNvPr>
            <p:cNvSpPr/>
            <p:nvPr/>
          </p:nvSpPr>
          <p:spPr>
            <a:xfrm rot="4759866">
              <a:off x="2414756" y="3009200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C235593-8D90-4F22-AEB7-881E116B91F9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DEA355A-65BC-4D8A-A3C5-6DC71766DD7A}"/>
                </a:ext>
              </a:extLst>
            </p:cNvPr>
            <p:cNvSpPr/>
            <p:nvPr/>
          </p:nvSpPr>
          <p:spPr>
            <a:xfrm rot="5400000">
              <a:off x="2303523" y="2554761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79828EF-DCA2-40D5-9C87-F514C6040782}"/>
                </a:ext>
              </a:extLst>
            </p:cNvPr>
            <p:cNvSpPr/>
            <p:nvPr/>
          </p:nvSpPr>
          <p:spPr>
            <a:xfrm rot="5400000">
              <a:off x="2354735" y="2570642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21">
            <a:extLst>
              <a:ext uri="{FF2B5EF4-FFF2-40B4-BE49-F238E27FC236}">
                <a16:creationId xmlns:a16="http://schemas.microsoft.com/office/drawing/2014/main" id="{DDBD181C-2A62-4799-87B4-4FDBD3B4AC89}"/>
              </a:ext>
            </a:extLst>
          </p:cNvPr>
          <p:cNvSpPr/>
          <p:nvPr/>
        </p:nvSpPr>
        <p:spPr>
          <a:xfrm>
            <a:off x="45580" y="4385715"/>
            <a:ext cx="1844643" cy="385356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B595A9-6556-4575-AB65-B38C81A61542}"/>
              </a:ext>
            </a:extLst>
          </p:cNvPr>
          <p:cNvGrpSpPr/>
          <p:nvPr/>
        </p:nvGrpSpPr>
        <p:grpSpPr>
          <a:xfrm>
            <a:off x="3146204" y="1355379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id="{14990CF2-5E3D-438C-B874-F6CF04056F34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972CDE89-3D03-4126-9C0F-FDCD3EE07EC5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E4F5DFB1-FF07-4B1A-9B8C-D37F4FD2444F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736632D6-4013-4656-90AD-29D489F172D2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63888BFC-38B0-437F-AA63-E11469013064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4D73F2BA-34D0-41A9-914F-2BB080F698F5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C520A4E8-52DB-4F15-82AD-40D31FD98D44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A9D1E21-8207-403E-BB6D-B1A5367B4D4B}"/>
              </a:ext>
            </a:extLst>
          </p:cNvPr>
          <p:cNvGrpSpPr/>
          <p:nvPr/>
        </p:nvGrpSpPr>
        <p:grpSpPr>
          <a:xfrm>
            <a:off x="3196840" y="1635035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id="{87D8AB59-52E1-4442-89A8-C2F8A27C146C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F0CE938F-6C23-4AA3-B71E-9452FA364392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0CB67729-3FAD-4761-A9C9-21CD589C7AE9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70251928-0AE7-44DA-8236-26696016FAB8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C65C6BE8-840C-4471-B97D-2B8DDF12CB0F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52CCC50D-881D-4BB1-91E4-BC12DD3BDCD7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ardrop 113">
              <a:extLst>
                <a:ext uri="{FF2B5EF4-FFF2-40B4-BE49-F238E27FC236}">
                  <a16:creationId xmlns:a16="http://schemas.microsoft.com/office/drawing/2014/main" id="{397B7F07-E7AE-4E3A-B680-D3154E1DADDC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1B16DAE-502B-4018-943A-DE061ACF1CA9}"/>
              </a:ext>
            </a:extLst>
          </p:cNvPr>
          <p:cNvGrpSpPr/>
          <p:nvPr/>
        </p:nvGrpSpPr>
        <p:grpSpPr>
          <a:xfrm>
            <a:off x="3200652" y="1951592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B02F1FED-0FCD-49E6-A110-83284250206F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9256ED94-7F19-46DE-9FE0-328701CC0E9B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69A9AF87-CD9C-4B4B-809D-B7AC2BC2A73B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7C417AF4-A6B5-421F-AB99-C6ECB226FAB2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87605043-C6A6-41C6-A0BE-35C58020E22B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8FAE97B4-14DD-4F77-B0AD-B0802C27AD6B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EBD27AEE-B4FF-4759-A3DD-5F8BA0CEE80C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1FAF51-4506-4BA9-B5B4-EEE415FC9C38}"/>
              </a:ext>
            </a:extLst>
          </p:cNvPr>
          <p:cNvGrpSpPr/>
          <p:nvPr/>
        </p:nvGrpSpPr>
        <p:grpSpPr>
          <a:xfrm>
            <a:off x="668790" y="964083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78BB1827-1174-4074-A169-472BFFE171D6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59E56C80-A5E3-422D-96C2-F566276A7156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50074414-DE9A-402F-BA51-1652EDB5A6BE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752EDD55-B317-4957-825D-E4C185855179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024F8AED-F00B-46D6-8C02-0BA1EC1ED664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D94E9901-FA11-4591-9D52-349E5E95BC0A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918C47BA-9C25-4F0A-8804-C93BDC973F55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018EE16-0615-4B03-96C5-6ED1F95E8285}"/>
              </a:ext>
            </a:extLst>
          </p:cNvPr>
          <p:cNvGrpSpPr/>
          <p:nvPr/>
        </p:nvGrpSpPr>
        <p:grpSpPr>
          <a:xfrm>
            <a:off x="644958" y="121847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32" name="Teardrop 131">
              <a:extLst>
                <a:ext uri="{FF2B5EF4-FFF2-40B4-BE49-F238E27FC236}">
                  <a16:creationId xmlns:a16="http://schemas.microsoft.com/office/drawing/2014/main" id="{D1D2B57A-930C-46C7-B842-650B6CFA5689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9A50256F-8540-47A0-AC24-49B032D35B77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ardrop 133">
              <a:extLst>
                <a:ext uri="{FF2B5EF4-FFF2-40B4-BE49-F238E27FC236}">
                  <a16:creationId xmlns:a16="http://schemas.microsoft.com/office/drawing/2014/main" id="{2F734219-F696-4E0C-9074-E5A450BBD6E1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ardrop 134">
              <a:extLst>
                <a:ext uri="{FF2B5EF4-FFF2-40B4-BE49-F238E27FC236}">
                  <a16:creationId xmlns:a16="http://schemas.microsoft.com/office/drawing/2014/main" id="{C5FC503F-FE2E-4DBE-82FD-AD0E1783A1E8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B56501FB-F6AE-453E-B27A-5FB4DA862C09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1146A809-4ABE-4CDB-B0A8-D11618180F65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C6FEF1A-D095-4B7A-8734-C634B79DFD92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907B5A7-9116-4314-9117-CF906286AB74}"/>
              </a:ext>
            </a:extLst>
          </p:cNvPr>
          <p:cNvGrpSpPr/>
          <p:nvPr/>
        </p:nvGrpSpPr>
        <p:grpSpPr>
          <a:xfrm rot="18358811">
            <a:off x="2969524" y="2636282"/>
            <a:ext cx="2741983" cy="3768226"/>
            <a:chOff x="5875008" y="343280"/>
            <a:chExt cx="1983892" cy="272640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A4C66F0-1CD5-4671-A170-4E9E561CC582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4349DD3-0CA8-4737-B493-CE7880FB8A2C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Isosceles Triangle 43">
              <a:extLst>
                <a:ext uri="{FF2B5EF4-FFF2-40B4-BE49-F238E27FC236}">
                  <a16:creationId xmlns:a16="http://schemas.microsoft.com/office/drawing/2014/main" id="{B0C26844-D1B8-4E76-A860-D49D0186201A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Isosceles Triangle 43">
              <a:extLst>
                <a:ext uri="{FF2B5EF4-FFF2-40B4-BE49-F238E27FC236}">
                  <a16:creationId xmlns:a16="http://schemas.microsoft.com/office/drawing/2014/main" id="{C286A206-E687-4E1D-9F79-4C64D08E00E1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Isosceles Triangle 43">
              <a:extLst>
                <a:ext uri="{FF2B5EF4-FFF2-40B4-BE49-F238E27FC236}">
                  <a16:creationId xmlns:a16="http://schemas.microsoft.com/office/drawing/2014/main" id="{7C85B41A-C504-41E1-AABE-FB516824A05F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47">
              <a:extLst>
                <a:ext uri="{FF2B5EF4-FFF2-40B4-BE49-F238E27FC236}">
                  <a16:creationId xmlns:a16="http://schemas.microsoft.com/office/drawing/2014/main" id="{A6038409-33E4-421D-97BD-72214E500C74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8D04D59A-0615-472C-BCDA-0034D761C320}"/>
              </a:ext>
            </a:extLst>
          </p:cNvPr>
          <p:cNvSpPr/>
          <p:nvPr/>
        </p:nvSpPr>
        <p:spPr>
          <a:xfrm flipH="1">
            <a:off x="3340940" y="5132713"/>
            <a:ext cx="671704" cy="17209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7E9F5C8A-7FC4-416D-AF62-4F5FFE86C7C8}"/>
              </a:ext>
            </a:extLst>
          </p:cNvPr>
          <p:cNvSpPr/>
          <p:nvPr/>
        </p:nvSpPr>
        <p:spPr>
          <a:xfrm>
            <a:off x="3271665" y="5773599"/>
            <a:ext cx="997138" cy="108440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147960E6-F205-4701-94B1-7B0CA521AE71}"/>
              </a:ext>
            </a:extLst>
          </p:cNvPr>
          <p:cNvSpPr/>
          <p:nvPr/>
        </p:nvSpPr>
        <p:spPr>
          <a:xfrm>
            <a:off x="3649662" y="6400521"/>
            <a:ext cx="917806" cy="45280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973A993A-836D-42D8-963D-79E8C2E38A21}"/>
              </a:ext>
            </a:extLst>
          </p:cNvPr>
          <p:cNvSpPr/>
          <p:nvPr/>
        </p:nvSpPr>
        <p:spPr>
          <a:xfrm flipH="1">
            <a:off x="2441350" y="5210006"/>
            <a:ext cx="824848" cy="164768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012866E5-5B01-40B5-99ED-9ADF7AF05F6F}"/>
              </a:ext>
            </a:extLst>
          </p:cNvPr>
          <p:cNvSpPr/>
          <p:nvPr/>
        </p:nvSpPr>
        <p:spPr>
          <a:xfrm>
            <a:off x="2619571" y="6371229"/>
            <a:ext cx="732292" cy="48209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CC18D635-5BB1-4420-B96B-7478627E7C8B}"/>
              </a:ext>
            </a:extLst>
          </p:cNvPr>
          <p:cNvSpPr/>
          <p:nvPr/>
        </p:nvSpPr>
        <p:spPr>
          <a:xfrm>
            <a:off x="485313" y="4766554"/>
            <a:ext cx="3146307" cy="2087349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1-30_0-54-28">
            <a:hlinkClick r:id="" action="ppaction://media"/>
            <a:extLst>
              <a:ext uri="{FF2B5EF4-FFF2-40B4-BE49-F238E27FC236}">
                <a16:creationId xmlns:a16="http://schemas.microsoft.com/office/drawing/2014/main" id="{E35BC929-99A0-4F01-8EBC-067ACF89FF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6" name="2sec">
            <a:hlinkClick r:id="" action="ppaction://media"/>
            <a:extLst>
              <a:ext uri="{FF2B5EF4-FFF2-40B4-BE49-F238E27FC236}">
                <a16:creationId xmlns:a16="http://schemas.microsoft.com/office/drawing/2014/main" id="{7B9B43E3-1913-43A2-855C-D5074C74FB4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49649" y="39510"/>
            <a:ext cx="582186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opens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mbrella. “Now I’m dry!”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433BE9BC-4A71-4442-82E0-E900DF557EEA}"/>
              </a:ext>
            </a:extLst>
          </p:cNvPr>
          <p:cNvSpPr/>
          <p:nvPr/>
        </p:nvSpPr>
        <p:spPr>
          <a:xfrm rot="21368652" flipH="1">
            <a:off x="6705242" y="286215"/>
            <a:ext cx="2492372" cy="756791"/>
          </a:xfrm>
          <a:custGeom>
            <a:avLst/>
            <a:gdLst>
              <a:gd name="connsiteX0" fmla="*/ 0 w 837305"/>
              <a:gd name="connsiteY0" fmla="*/ 0 h 238125"/>
              <a:gd name="connsiteX1" fmla="*/ 837305 w 837305"/>
              <a:gd name="connsiteY1" fmla="*/ 0 h 238125"/>
              <a:gd name="connsiteX2" fmla="*/ 837305 w 837305"/>
              <a:gd name="connsiteY2" fmla="*/ 238125 h 238125"/>
              <a:gd name="connsiteX3" fmla="*/ 0 w 837305"/>
              <a:gd name="connsiteY3" fmla="*/ 238125 h 238125"/>
              <a:gd name="connsiteX4" fmla="*/ 0 w 837305"/>
              <a:gd name="connsiteY4" fmla="*/ 0 h 2381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533400 w 1370705"/>
              <a:gd name="connsiteY4" fmla="*/ 0 h 2762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176205 w 1370705"/>
              <a:gd name="connsiteY4" fmla="*/ 22225 h 276225"/>
              <a:gd name="connsiteX5" fmla="*/ 533400 w 1370705"/>
              <a:gd name="connsiteY5" fmla="*/ 0 h 276225"/>
              <a:gd name="connsiteX0" fmla="*/ 533400 w 1370705"/>
              <a:gd name="connsiteY0" fmla="*/ 120650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533400 w 1370705"/>
              <a:gd name="connsiteY6" fmla="*/ 120650 h 396875"/>
              <a:gd name="connsiteX0" fmla="*/ 857250 w 1370705"/>
              <a:gd name="connsiteY0" fmla="*/ 20638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370705"/>
              <a:gd name="connsiteY0" fmla="*/ 20638 h 396875"/>
              <a:gd name="connsiteX1" fmla="*/ 1256405 w 1370705"/>
              <a:gd name="connsiteY1" fmla="*/ 17780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521117"/>
              <a:gd name="connsiteY0" fmla="*/ 20638 h 396875"/>
              <a:gd name="connsiteX1" fmla="*/ 1256405 w 1521117"/>
              <a:gd name="connsiteY1" fmla="*/ 177800 h 396875"/>
              <a:gd name="connsiteX2" fmla="*/ 1370705 w 1521117"/>
              <a:gd name="connsiteY2" fmla="*/ 358775 h 396875"/>
              <a:gd name="connsiteX3" fmla="*/ 0 w 1521117"/>
              <a:gd name="connsiteY3" fmla="*/ 396875 h 396875"/>
              <a:gd name="connsiteX4" fmla="*/ 176205 w 1521117"/>
              <a:gd name="connsiteY4" fmla="*/ 142875 h 396875"/>
              <a:gd name="connsiteX5" fmla="*/ 590543 w 1521117"/>
              <a:gd name="connsiteY5" fmla="*/ 0 h 396875"/>
              <a:gd name="connsiteX6" fmla="*/ 857250 w 1521117"/>
              <a:gd name="connsiteY6" fmla="*/ 20638 h 396875"/>
              <a:gd name="connsiteX0" fmla="*/ 857250 w 1646520"/>
              <a:gd name="connsiteY0" fmla="*/ 20638 h 396875"/>
              <a:gd name="connsiteX1" fmla="*/ 1256405 w 1646520"/>
              <a:gd name="connsiteY1" fmla="*/ 177800 h 396875"/>
              <a:gd name="connsiteX2" fmla="*/ 1642167 w 1646520"/>
              <a:gd name="connsiteY2" fmla="*/ 344488 h 396875"/>
              <a:gd name="connsiteX3" fmla="*/ 0 w 1646520"/>
              <a:gd name="connsiteY3" fmla="*/ 396875 h 396875"/>
              <a:gd name="connsiteX4" fmla="*/ 176205 w 1646520"/>
              <a:gd name="connsiteY4" fmla="*/ 142875 h 396875"/>
              <a:gd name="connsiteX5" fmla="*/ 590543 w 1646520"/>
              <a:gd name="connsiteY5" fmla="*/ 0 h 396875"/>
              <a:gd name="connsiteX6" fmla="*/ 857250 w 1646520"/>
              <a:gd name="connsiteY6" fmla="*/ 20638 h 396875"/>
              <a:gd name="connsiteX0" fmla="*/ 857250 w 1726553"/>
              <a:gd name="connsiteY0" fmla="*/ 20638 h 396875"/>
              <a:gd name="connsiteX1" fmla="*/ 1256405 w 1726553"/>
              <a:gd name="connsiteY1" fmla="*/ 177800 h 396875"/>
              <a:gd name="connsiteX2" fmla="*/ 1642167 w 1726553"/>
              <a:gd name="connsiteY2" fmla="*/ 344488 h 396875"/>
              <a:gd name="connsiteX3" fmla="*/ 0 w 1726553"/>
              <a:gd name="connsiteY3" fmla="*/ 396875 h 396875"/>
              <a:gd name="connsiteX4" fmla="*/ 176205 w 1726553"/>
              <a:gd name="connsiteY4" fmla="*/ 142875 h 396875"/>
              <a:gd name="connsiteX5" fmla="*/ 590543 w 1726553"/>
              <a:gd name="connsiteY5" fmla="*/ 0 h 396875"/>
              <a:gd name="connsiteX6" fmla="*/ 857250 w 1726553"/>
              <a:gd name="connsiteY6" fmla="*/ 20638 h 396875"/>
              <a:gd name="connsiteX0" fmla="*/ 857250 w 1714837"/>
              <a:gd name="connsiteY0" fmla="*/ 20638 h 396875"/>
              <a:gd name="connsiteX1" fmla="*/ 1256405 w 1714837"/>
              <a:gd name="connsiteY1" fmla="*/ 177800 h 396875"/>
              <a:gd name="connsiteX2" fmla="*/ 1642167 w 1714837"/>
              <a:gd name="connsiteY2" fmla="*/ 344488 h 396875"/>
              <a:gd name="connsiteX3" fmla="*/ 0 w 1714837"/>
              <a:gd name="connsiteY3" fmla="*/ 396875 h 396875"/>
              <a:gd name="connsiteX4" fmla="*/ 176205 w 1714837"/>
              <a:gd name="connsiteY4" fmla="*/ 142875 h 396875"/>
              <a:gd name="connsiteX5" fmla="*/ 590543 w 1714837"/>
              <a:gd name="connsiteY5" fmla="*/ 0 h 396875"/>
              <a:gd name="connsiteX6" fmla="*/ 857250 w 1714837"/>
              <a:gd name="connsiteY6" fmla="*/ 20638 h 396875"/>
              <a:gd name="connsiteX0" fmla="*/ 857250 w 1678521"/>
              <a:gd name="connsiteY0" fmla="*/ 20638 h 396875"/>
              <a:gd name="connsiteX1" fmla="*/ 1256405 w 1678521"/>
              <a:gd name="connsiteY1" fmla="*/ 177800 h 396875"/>
              <a:gd name="connsiteX2" fmla="*/ 1642167 w 1678521"/>
              <a:gd name="connsiteY2" fmla="*/ 344488 h 396875"/>
              <a:gd name="connsiteX3" fmla="*/ 0 w 1678521"/>
              <a:gd name="connsiteY3" fmla="*/ 396875 h 396875"/>
              <a:gd name="connsiteX4" fmla="*/ 176205 w 1678521"/>
              <a:gd name="connsiteY4" fmla="*/ 142875 h 396875"/>
              <a:gd name="connsiteX5" fmla="*/ 590543 w 1678521"/>
              <a:gd name="connsiteY5" fmla="*/ 0 h 396875"/>
              <a:gd name="connsiteX6" fmla="*/ 857250 w 1678521"/>
              <a:gd name="connsiteY6" fmla="*/ 20638 h 396875"/>
              <a:gd name="connsiteX0" fmla="*/ 857250 w 1716729"/>
              <a:gd name="connsiteY0" fmla="*/ 20638 h 396875"/>
              <a:gd name="connsiteX1" fmla="*/ 1256405 w 1716729"/>
              <a:gd name="connsiteY1" fmla="*/ 177800 h 396875"/>
              <a:gd name="connsiteX2" fmla="*/ 1642167 w 1716729"/>
              <a:gd name="connsiteY2" fmla="*/ 344488 h 396875"/>
              <a:gd name="connsiteX3" fmla="*/ 0 w 1716729"/>
              <a:gd name="connsiteY3" fmla="*/ 396875 h 396875"/>
              <a:gd name="connsiteX4" fmla="*/ 176205 w 1716729"/>
              <a:gd name="connsiteY4" fmla="*/ 142875 h 396875"/>
              <a:gd name="connsiteX5" fmla="*/ 590543 w 1716729"/>
              <a:gd name="connsiteY5" fmla="*/ 0 h 396875"/>
              <a:gd name="connsiteX6" fmla="*/ 857250 w 1716729"/>
              <a:gd name="connsiteY6" fmla="*/ 20638 h 396875"/>
              <a:gd name="connsiteX0" fmla="*/ 857250 w 1716729"/>
              <a:gd name="connsiteY0" fmla="*/ 67256 h 443493"/>
              <a:gd name="connsiteX1" fmla="*/ 1256405 w 1716729"/>
              <a:gd name="connsiteY1" fmla="*/ 224418 h 443493"/>
              <a:gd name="connsiteX2" fmla="*/ 1642167 w 1716729"/>
              <a:gd name="connsiteY2" fmla="*/ 391106 h 443493"/>
              <a:gd name="connsiteX3" fmla="*/ 0 w 1716729"/>
              <a:gd name="connsiteY3" fmla="*/ 443493 h 443493"/>
              <a:gd name="connsiteX4" fmla="*/ 176205 w 1716729"/>
              <a:gd name="connsiteY4" fmla="*/ 189493 h 443493"/>
              <a:gd name="connsiteX5" fmla="*/ 590543 w 1716729"/>
              <a:gd name="connsiteY5" fmla="*/ 46618 h 443493"/>
              <a:gd name="connsiteX6" fmla="*/ 857250 w 1716729"/>
              <a:gd name="connsiteY6" fmla="*/ 67256 h 443493"/>
              <a:gd name="connsiteX0" fmla="*/ 857250 w 1716729"/>
              <a:gd name="connsiteY0" fmla="*/ 68545 h 444782"/>
              <a:gd name="connsiteX1" fmla="*/ 1256405 w 1716729"/>
              <a:gd name="connsiteY1" fmla="*/ 225707 h 444782"/>
              <a:gd name="connsiteX2" fmla="*/ 1642167 w 1716729"/>
              <a:gd name="connsiteY2" fmla="*/ 392395 h 444782"/>
              <a:gd name="connsiteX3" fmla="*/ 0 w 1716729"/>
              <a:gd name="connsiteY3" fmla="*/ 444782 h 444782"/>
              <a:gd name="connsiteX4" fmla="*/ 176205 w 1716729"/>
              <a:gd name="connsiteY4" fmla="*/ 190782 h 444782"/>
              <a:gd name="connsiteX5" fmla="*/ 590543 w 1716729"/>
              <a:gd name="connsiteY5" fmla="*/ 47907 h 444782"/>
              <a:gd name="connsiteX6" fmla="*/ 857250 w 1716729"/>
              <a:gd name="connsiteY6" fmla="*/ 68545 h 444782"/>
              <a:gd name="connsiteX0" fmla="*/ 857250 w 1716729"/>
              <a:gd name="connsiteY0" fmla="*/ 147225 h 523462"/>
              <a:gd name="connsiteX1" fmla="*/ 1256405 w 1716729"/>
              <a:gd name="connsiteY1" fmla="*/ 304387 h 523462"/>
              <a:gd name="connsiteX2" fmla="*/ 1642167 w 1716729"/>
              <a:gd name="connsiteY2" fmla="*/ 471075 h 523462"/>
              <a:gd name="connsiteX3" fmla="*/ 0 w 1716729"/>
              <a:gd name="connsiteY3" fmla="*/ 523462 h 523462"/>
              <a:gd name="connsiteX4" fmla="*/ 176205 w 1716729"/>
              <a:gd name="connsiteY4" fmla="*/ 269462 h 523462"/>
              <a:gd name="connsiteX5" fmla="*/ 590543 w 1716729"/>
              <a:gd name="connsiteY5" fmla="*/ 126587 h 523462"/>
              <a:gd name="connsiteX6" fmla="*/ 857250 w 1716729"/>
              <a:gd name="connsiteY6" fmla="*/ 147225 h 523462"/>
              <a:gd name="connsiteX0" fmla="*/ 857250 w 1716729"/>
              <a:gd name="connsiteY0" fmla="*/ 152403 h 528640"/>
              <a:gd name="connsiteX1" fmla="*/ 1256405 w 1716729"/>
              <a:gd name="connsiteY1" fmla="*/ 309565 h 528640"/>
              <a:gd name="connsiteX2" fmla="*/ 1642167 w 1716729"/>
              <a:gd name="connsiteY2" fmla="*/ 476253 h 528640"/>
              <a:gd name="connsiteX3" fmla="*/ 0 w 1716729"/>
              <a:gd name="connsiteY3" fmla="*/ 528640 h 528640"/>
              <a:gd name="connsiteX4" fmla="*/ 176205 w 1716729"/>
              <a:gd name="connsiteY4" fmla="*/ 274640 h 528640"/>
              <a:gd name="connsiteX5" fmla="*/ 590543 w 1716729"/>
              <a:gd name="connsiteY5" fmla="*/ 131765 h 528640"/>
              <a:gd name="connsiteX6" fmla="*/ 857250 w 1716729"/>
              <a:gd name="connsiteY6" fmla="*/ 152403 h 528640"/>
              <a:gd name="connsiteX0" fmla="*/ 857250 w 1716729"/>
              <a:gd name="connsiteY0" fmla="*/ 133354 h 509591"/>
              <a:gd name="connsiteX1" fmla="*/ 1256405 w 1716729"/>
              <a:gd name="connsiteY1" fmla="*/ 290516 h 509591"/>
              <a:gd name="connsiteX2" fmla="*/ 1642167 w 1716729"/>
              <a:gd name="connsiteY2" fmla="*/ 457204 h 509591"/>
              <a:gd name="connsiteX3" fmla="*/ 0 w 1716729"/>
              <a:gd name="connsiteY3" fmla="*/ 509591 h 509591"/>
              <a:gd name="connsiteX4" fmla="*/ 176205 w 1716729"/>
              <a:gd name="connsiteY4" fmla="*/ 255591 h 509591"/>
              <a:gd name="connsiteX5" fmla="*/ 590543 w 1716729"/>
              <a:gd name="connsiteY5" fmla="*/ 112716 h 509591"/>
              <a:gd name="connsiteX6" fmla="*/ 857250 w 1716729"/>
              <a:gd name="connsiteY6" fmla="*/ 133354 h 50959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94061 w 1753540"/>
              <a:gd name="connsiteY0" fmla="*/ 174729 h 550966"/>
              <a:gd name="connsiteX1" fmla="*/ 1293216 w 1753540"/>
              <a:gd name="connsiteY1" fmla="*/ 331891 h 550966"/>
              <a:gd name="connsiteX2" fmla="*/ 1678978 w 1753540"/>
              <a:gd name="connsiteY2" fmla="*/ 498579 h 550966"/>
              <a:gd name="connsiteX3" fmla="*/ 36811 w 1753540"/>
              <a:gd name="connsiteY3" fmla="*/ 550966 h 550966"/>
              <a:gd name="connsiteX4" fmla="*/ 213016 w 1753540"/>
              <a:gd name="connsiteY4" fmla="*/ 296966 h 550966"/>
              <a:gd name="connsiteX5" fmla="*/ 627354 w 1753540"/>
              <a:gd name="connsiteY5" fmla="*/ 154091 h 550966"/>
              <a:gd name="connsiteX6" fmla="*/ 894061 w 1753540"/>
              <a:gd name="connsiteY6" fmla="*/ 174729 h 550966"/>
              <a:gd name="connsiteX0" fmla="*/ 955041 w 1814520"/>
              <a:gd name="connsiteY0" fmla="*/ 174729 h 550966"/>
              <a:gd name="connsiteX1" fmla="*/ 1354196 w 1814520"/>
              <a:gd name="connsiteY1" fmla="*/ 331891 h 550966"/>
              <a:gd name="connsiteX2" fmla="*/ 1739958 w 1814520"/>
              <a:gd name="connsiteY2" fmla="*/ 498579 h 550966"/>
              <a:gd name="connsiteX3" fmla="*/ 97791 w 1814520"/>
              <a:gd name="connsiteY3" fmla="*/ 550966 h 550966"/>
              <a:gd name="connsiteX4" fmla="*/ 273996 w 1814520"/>
              <a:gd name="connsiteY4" fmla="*/ 296966 h 550966"/>
              <a:gd name="connsiteX5" fmla="*/ 688334 w 1814520"/>
              <a:gd name="connsiteY5" fmla="*/ 154091 h 550966"/>
              <a:gd name="connsiteX6" fmla="*/ 955041 w 1814520"/>
              <a:gd name="connsiteY6" fmla="*/ 174729 h 55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520" h="550966">
                <a:moveTo>
                  <a:pt x="955041" y="174729"/>
                </a:moveTo>
                <a:cubicBezTo>
                  <a:pt x="1350030" y="-25296"/>
                  <a:pt x="1325919" y="269979"/>
                  <a:pt x="1354196" y="331891"/>
                </a:cubicBezTo>
                <a:cubicBezTo>
                  <a:pt x="1573272" y="77891"/>
                  <a:pt x="1982846" y="438254"/>
                  <a:pt x="1739958" y="498579"/>
                </a:cubicBezTo>
                <a:lnTo>
                  <a:pt x="97791" y="550966"/>
                </a:lnTo>
                <a:cubicBezTo>
                  <a:pt x="12064" y="528211"/>
                  <a:pt x="-135577" y="305433"/>
                  <a:pt x="273996" y="296966"/>
                </a:cubicBezTo>
                <a:cubicBezTo>
                  <a:pt x="261297" y="-174521"/>
                  <a:pt x="620071" y="25503"/>
                  <a:pt x="688334" y="154091"/>
                </a:cubicBezTo>
                <a:cubicBezTo>
                  <a:pt x="796286" y="-96205"/>
                  <a:pt x="985201" y="129751"/>
                  <a:pt x="955041" y="1747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1F378490-AB08-4762-9F0E-C7EB13230307}"/>
              </a:ext>
            </a:extLst>
          </p:cNvPr>
          <p:cNvSpPr/>
          <p:nvPr/>
        </p:nvSpPr>
        <p:spPr>
          <a:xfrm flipH="1">
            <a:off x="9948510" y="140179"/>
            <a:ext cx="1685374" cy="590949"/>
          </a:xfrm>
          <a:custGeom>
            <a:avLst/>
            <a:gdLst>
              <a:gd name="connsiteX0" fmla="*/ 0 w 686700"/>
              <a:gd name="connsiteY0" fmla="*/ 0 h 140649"/>
              <a:gd name="connsiteX1" fmla="*/ 686700 w 686700"/>
              <a:gd name="connsiteY1" fmla="*/ 0 h 140649"/>
              <a:gd name="connsiteX2" fmla="*/ 686700 w 686700"/>
              <a:gd name="connsiteY2" fmla="*/ 140649 h 140649"/>
              <a:gd name="connsiteX3" fmla="*/ 0 w 686700"/>
              <a:gd name="connsiteY3" fmla="*/ 140649 h 140649"/>
              <a:gd name="connsiteX4" fmla="*/ 0 w 686700"/>
              <a:gd name="connsiteY4" fmla="*/ 0 h 140649"/>
              <a:gd name="connsiteX0" fmla="*/ 203200 w 889900"/>
              <a:gd name="connsiteY0" fmla="*/ 0 h 162874"/>
              <a:gd name="connsiteX1" fmla="*/ 889900 w 889900"/>
              <a:gd name="connsiteY1" fmla="*/ 0 h 162874"/>
              <a:gd name="connsiteX2" fmla="*/ 889900 w 889900"/>
              <a:gd name="connsiteY2" fmla="*/ 140649 h 162874"/>
              <a:gd name="connsiteX3" fmla="*/ 0 w 889900"/>
              <a:gd name="connsiteY3" fmla="*/ 162874 h 162874"/>
              <a:gd name="connsiteX4" fmla="*/ 203200 w 889900"/>
              <a:gd name="connsiteY4" fmla="*/ 0 h 162874"/>
              <a:gd name="connsiteX0" fmla="*/ 203200 w 1099450"/>
              <a:gd name="connsiteY0" fmla="*/ 0 h 162874"/>
              <a:gd name="connsiteX1" fmla="*/ 889900 w 1099450"/>
              <a:gd name="connsiteY1" fmla="*/ 0 h 162874"/>
              <a:gd name="connsiteX2" fmla="*/ 1099450 w 1099450"/>
              <a:gd name="connsiteY2" fmla="*/ 159699 h 162874"/>
              <a:gd name="connsiteX3" fmla="*/ 0 w 1099450"/>
              <a:gd name="connsiteY3" fmla="*/ 162874 h 162874"/>
              <a:gd name="connsiteX4" fmla="*/ 203200 w 1099450"/>
              <a:gd name="connsiteY4" fmla="*/ 0 h 162874"/>
              <a:gd name="connsiteX0" fmla="*/ 203200 w 1099450"/>
              <a:gd name="connsiteY0" fmla="*/ 120650 h 283524"/>
              <a:gd name="connsiteX1" fmla="*/ 937525 w 1099450"/>
              <a:gd name="connsiteY1" fmla="*/ 0 h 283524"/>
              <a:gd name="connsiteX2" fmla="*/ 1099450 w 1099450"/>
              <a:gd name="connsiteY2" fmla="*/ 280349 h 283524"/>
              <a:gd name="connsiteX3" fmla="*/ 0 w 1099450"/>
              <a:gd name="connsiteY3" fmla="*/ 283524 h 283524"/>
              <a:gd name="connsiteX4" fmla="*/ 203200 w 1099450"/>
              <a:gd name="connsiteY4" fmla="*/ 120650 h 283524"/>
              <a:gd name="connsiteX0" fmla="*/ 203200 w 1099450"/>
              <a:gd name="connsiteY0" fmla="*/ 187861 h 350735"/>
              <a:gd name="connsiteX1" fmla="*/ 657061 w 1099450"/>
              <a:gd name="connsiteY1" fmla="*/ 0 h 350735"/>
              <a:gd name="connsiteX2" fmla="*/ 937525 w 1099450"/>
              <a:gd name="connsiteY2" fmla="*/ 67211 h 350735"/>
              <a:gd name="connsiteX3" fmla="*/ 1099450 w 1099450"/>
              <a:gd name="connsiteY3" fmla="*/ 347560 h 350735"/>
              <a:gd name="connsiteX4" fmla="*/ 0 w 1099450"/>
              <a:gd name="connsiteY4" fmla="*/ 350735 h 350735"/>
              <a:gd name="connsiteX5" fmla="*/ 203200 w 1099450"/>
              <a:gd name="connsiteY5" fmla="*/ 187861 h 350735"/>
              <a:gd name="connsiteX0" fmla="*/ 203200 w 1099450"/>
              <a:gd name="connsiteY0" fmla="*/ 251319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203200 w 1099450"/>
              <a:gd name="connsiteY6" fmla="*/ 251319 h 414193"/>
              <a:gd name="connsiteX0" fmla="*/ 6350 w 1099450"/>
              <a:gd name="connsiteY0" fmla="*/ 133844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6350 w 1099450"/>
              <a:gd name="connsiteY6" fmla="*/ 133844 h 414193"/>
              <a:gd name="connsiteX0" fmla="*/ 129128 w 1222228"/>
              <a:gd name="connsiteY0" fmla="*/ 133844 h 414193"/>
              <a:gd name="connsiteX1" fmla="*/ 497264 w 1222228"/>
              <a:gd name="connsiteY1" fmla="*/ 6309 h 414193"/>
              <a:gd name="connsiteX2" fmla="*/ 779839 w 1222228"/>
              <a:gd name="connsiteY2" fmla="*/ 63458 h 414193"/>
              <a:gd name="connsiteX3" fmla="*/ 1060303 w 1222228"/>
              <a:gd name="connsiteY3" fmla="*/ 130669 h 414193"/>
              <a:gd name="connsiteX4" fmla="*/ 1222228 w 1222228"/>
              <a:gd name="connsiteY4" fmla="*/ 411018 h 414193"/>
              <a:gd name="connsiteX5" fmla="*/ 122778 w 1222228"/>
              <a:gd name="connsiteY5" fmla="*/ 414193 h 414193"/>
              <a:gd name="connsiteX6" fmla="*/ 129128 w 1222228"/>
              <a:gd name="connsiteY6" fmla="*/ 133844 h 414193"/>
              <a:gd name="connsiteX0" fmla="*/ 149858 w 1242958"/>
              <a:gd name="connsiteY0" fmla="*/ 133844 h 414193"/>
              <a:gd name="connsiteX1" fmla="*/ 517994 w 1242958"/>
              <a:gd name="connsiteY1" fmla="*/ 6309 h 414193"/>
              <a:gd name="connsiteX2" fmla="*/ 800569 w 1242958"/>
              <a:gd name="connsiteY2" fmla="*/ 63458 h 414193"/>
              <a:gd name="connsiteX3" fmla="*/ 1081033 w 1242958"/>
              <a:gd name="connsiteY3" fmla="*/ 130669 h 414193"/>
              <a:gd name="connsiteX4" fmla="*/ 1242958 w 1242958"/>
              <a:gd name="connsiteY4" fmla="*/ 411018 h 414193"/>
              <a:gd name="connsiteX5" fmla="*/ 143508 w 1242958"/>
              <a:gd name="connsiteY5" fmla="*/ 414193 h 414193"/>
              <a:gd name="connsiteX6" fmla="*/ 149858 w 1242958"/>
              <a:gd name="connsiteY6" fmla="*/ 133844 h 414193"/>
              <a:gd name="connsiteX0" fmla="*/ 149858 w 1242958"/>
              <a:gd name="connsiteY0" fmla="*/ 140895 h 421244"/>
              <a:gd name="connsiteX1" fmla="*/ 517994 w 1242958"/>
              <a:gd name="connsiteY1" fmla="*/ 13360 h 421244"/>
              <a:gd name="connsiteX2" fmla="*/ 800569 w 1242958"/>
              <a:gd name="connsiteY2" fmla="*/ 70509 h 421244"/>
              <a:gd name="connsiteX3" fmla="*/ 1081033 w 1242958"/>
              <a:gd name="connsiteY3" fmla="*/ 137720 h 421244"/>
              <a:gd name="connsiteX4" fmla="*/ 1242958 w 1242958"/>
              <a:gd name="connsiteY4" fmla="*/ 418069 h 421244"/>
              <a:gd name="connsiteX5" fmla="*/ 143508 w 1242958"/>
              <a:gd name="connsiteY5" fmla="*/ 421244 h 421244"/>
              <a:gd name="connsiteX6" fmla="*/ 149858 w 1242958"/>
              <a:gd name="connsiteY6" fmla="*/ 140895 h 421244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54785"/>
              <a:gd name="connsiteY0" fmla="*/ 192222 h 472571"/>
              <a:gd name="connsiteX1" fmla="*/ 517994 w 1254785"/>
              <a:gd name="connsiteY1" fmla="*/ 64687 h 472571"/>
              <a:gd name="connsiteX2" fmla="*/ 800569 w 1254785"/>
              <a:gd name="connsiteY2" fmla="*/ 121836 h 472571"/>
              <a:gd name="connsiteX3" fmla="*/ 1068333 w 1254785"/>
              <a:gd name="connsiteY3" fmla="*/ 192222 h 472571"/>
              <a:gd name="connsiteX4" fmla="*/ 1242958 w 1254785"/>
              <a:gd name="connsiteY4" fmla="*/ 469396 h 472571"/>
              <a:gd name="connsiteX5" fmla="*/ 143508 w 1254785"/>
              <a:gd name="connsiteY5" fmla="*/ 472571 h 472571"/>
              <a:gd name="connsiteX6" fmla="*/ 149858 w 1254785"/>
              <a:gd name="connsiteY6" fmla="*/ 192222 h 472571"/>
              <a:gd name="connsiteX0" fmla="*/ 149858 w 1358786"/>
              <a:gd name="connsiteY0" fmla="*/ 192222 h 472571"/>
              <a:gd name="connsiteX1" fmla="*/ 517994 w 1358786"/>
              <a:gd name="connsiteY1" fmla="*/ 64687 h 472571"/>
              <a:gd name="connsiteX2" fmla="*/ 800569 w 1358786"/>
              <a:gd name="connsiteY2" fmla="*/ 121836 h 472571"/>
              <a:gd name="connsiteX3" fmla="*/ 1068333 w 1358786"/>
              <a:gd name="connsiteY3" fmla="*/ 192222 h 472571"/>
              <a:gd name="connsiteX4" fmla="*/ 1242958 w 1358786"/>
              <a:gd name="connsiteY4" fmla="*/ 469396 h 472571"/>
              <a:gd name="connsiteX5" fmla="*/ 143508 w 1358786"/>
              <a:gd name="connsiteY5" fmla="*/ 472571 h 472571"/>
              <a:gd name="connsiteX6" fmla="*/ 149858 w 1358786"/>
              <a:gd name="connsiteY6" fmla="*/ 192222 h 472571"/>
              <a:gd name="connsiteX0" fmla="*/ 149858 w 1350515"/>
              <a:gd name="connsiteY0" fmla="*/ 192222 h 472571"/>
              <a:gd name="connsiteX1" fmla="*/ 517994 w 1350515"/>
              <a:gd name="connsiteY1" fmla="*/ 64687 h 472571"/>
              <a:gd name="connsiteX2" fmla="*/ 800569 w 1350515"/>
              <a:gd name="connsiteY2" fmla="*/ 121836 h 472571"/>
              <a:gd name="connsiteX3" fmla="*/ 1068333 w 1350515"/>
              <a:gd name="connsiteY3" fmla="*/ 192222 h 472571"/>
              <a:gd name="connsiteX4" fmla="*/ 1242958 w 1350515"/>
              <a:gd name="connsiteY4" fmla="*/ 469396 h 472571"/>
              <a:gd name="connsiteX5" fmla="*/ 143508 w 1350515"/>
              <a:gd name="connsiteY5" fmla="*/ 472571 h 472571"/>
              <a:gd name="connsiteX6" fmla="*/ 149858 w 1350515"/>
              <a:gd name="connsiteY6" fmla="*/ 192222 h 472571"/>
              <a:gd name="connsiteX0" fmla="*/ 149858 w 1347763"/>
              <a:gd name="connsiteY0" fmla="*/ 192222 h 472571"/>
              <a:gd name="connsiteX1" fmla="*/ 517994 w 1347763"/>
              <a:gd name="connsiteY1" fmla="*/ 64687 h 472571"/>
              <a:gd name="connsiteX2" fmla="*/ 800569 w 1347763"/>
              <a:gd name="connsiteY2" fmla="*/ 121836 h 472571"/>
              <a:gd name="connsiteX3" fmla="*/ 1068333 w 1347763"/>
              <a:gd name="connsiteY3" fmla="*/ 192222 h 472571"/>
              <a:gd name="connsiteX4" fmla="*/ 1242958 w 1347763"/>
              <a:gd name="connsiteY4" fmla="*/ 469396 h 472571"/>
              <a:gd name="connsiteX5" fmla="*/ 143508 w 1347763"/>
              <a:gd name="connsiteY5" fmla="*/ 472571 h 472571"/>
              <a:gd name="connsiteX6" fmla="*/ 149858 w 1347763"/>
              <a:gd name="connsiteY6" fmla="*/ 192222 h 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763" h="472571">
                <a:moveTo>
                  <a:pt x="149858" y="192222"/>
                </a:moveTo>
                <a:cubicBezTo>
                  <a:pt x="118610" y="-44563"/>
                  <a:pt x="445526" y="-31003"/>
                  <a:pt x="517994" y="64687"/>
                </a:cubicBezTo>
                <a:cubicBezTo>
                  <a:pt x="631738" y="-58698"/>
                  <a:pt x="806742" y="68830"/>
                  <a:pt x="800569" y="121836"/>
                </a:cubicBezTo>
                <a:cubicBezTo>
                  <a:pt x="957557" y="7715"/>
                  <a:pt x="1057395" y="160293"/>
                  <a:pt x="1068333" y="192222"/>
                </a:cubicBezTo>
                <a:cubicBezTo>
                  <a:pt x="1390066" y="65538"/>
                  <a:pt x="1413350" y="427805"/>
                  <a:pt x="1242958" y="469396"/>
                </a:cubicBezTo>
                <a:lnTo>
                  <a:pt x="143508" y="472571"/>
                </a:lnTo>
                <a:cubicBezTo>
                  <a:pt x="63075" y="452146"/>
                  <a:pt x="-138009" y="272972"/>
                  <a:pt x="149858" y="19222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A96324-4583-4073-87A9-55D31A6A0571}"/>
              </a:ext>
            </a:extLst>
          </p:cNvPr>
          <p:cNvSpPr/>
          <p:nvPr/>
        </p:nvSpPr>
        <p:spPr>
          <a:xfrm flipH="1">
            <a:off x="6333236" y="3074911"/>
            <a:ext cx="6110239" cy="3774253"/>
          </a:xfrm>
          <a:prstGeom prst="rect">
            <a:avLst/>
          </a:prstGeom>
          <a:solidFill>
            <a:srgbClr val="A2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F6609D77-1762-4843-990E-C79AACA14AB9}"/>
              </a:ext>
            </a:extLst>
          </p:cNvPr>
          <p:cNvSpPr/>
          <p:nvPr/>
        </p:nvSpPr>
        <p:spPr>
          <a:xfrm flipH="1">
            <a:off x="6333236" y="4061308"/>
            <a:ext cx="6103183" cy="274764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9B0687FE-51E6-4AF2-8FBB-98BD9031107E}"/>
              </a:ext>
            </a:extLst>
          </p:cNvPr>
          <p:cNvSpPr/>
          <p:nvPr/>
        </p:nvSpPr>
        <p:spPr>
          <a:xfrm flipH="1">
            <a:off x="6333236" y="4110352"/>
            <a:ext cx="6103183" cy="274764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0594753-F738-4062-954A-7D2D5E4282EB}"/>
              </a:ext>
            </a:extLst>
          </p:cNvPr>
          <p:cNvSpPr/>
          <p:nvPr/>
        </p:nvSpPr>
        <p:spPr>
          <a:xfrm flipH="1">
            <a:off x="6766111" y="6507260"/>
            <a:ext cx="357724" cy="34502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379F94F-0375-400B-854C-5CAF3C669401}"/>
              </a:ext>
            </a:extLst>
          </p:cNvPr>
          <p:cNvSpPr/>
          <p:nvPr/>
        </p:nvSpPr>
        <p:spPr>
          <a:xfrm>
            <a:off x="7203455" y="6396343"/>
            <a:ext cx="309040" cy="45509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45B398A2-B91C-4B59-A27A-35C0C32043DE}"/>
              </a:ext>
            </a:extLst>
          </p:cNvPr>
          <p:cNvSpPr/>
          <p:nvPr/>
        </p:nvSpPr>
        <p:spPr>
          <a:xfrm flipH="1">
            <a:off x="11305119" y="6491807"/>
            <a:ext cx="391592" cy="35349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5699042-8679-4730-B667-9D03FDE0F5C5}"/>
              </a:ext>
            </a:extLst>
          </p:cNvPr>
          <p:cNvSpPr/>
          <p:nvPr/>
        </p:nvSpPr>
        <p:spPr>
          <a:xfrm flipH="1">
            <a:off x="11496921" y="6305061"/>
            <a:ext cx="484727" cy="55246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ABFA638-A392-49DA-B822-E9BC84AD853C}"/>
              </a:ext>
            </a:extLst>
          </p:cNvPr>
          <p:cNvSpPr/>
          <p:nvPr/>
        </p:nvSpPr>
        <p:spPr>
          <a:xfrm>
            <a:off x="12162229" y="6235210"/>
            <a:ext cx="383125" cy="6223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D8151E07-4C03-4FD3-9E3C-CF32F9E3D313}"/>
              </a:ext>
            </a:extLst>
          </p:cNvPr>
          <p:cNvSpPr/>
          <p:nvPr/>
        </p:nvSpPr>
        <p:spPr>
          <a:xfrm flipH="1">
            <a:off x="11563357" y="5001008"/>
            <a:ext cx="880118" cy="424399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B268D127-83D5-4F94-97F4-7182E28CFF99}"/>
              </a:ext>
            </a:extLst>
          </p:cNvPr>
          <p:cNvSpPr/>
          <p:nvPr/>
        </p:nvSpPr>
        <p:spPr>
          <a:xfrm flipH="1">
            <a:off x="10426715" y="4285362"/>
            <a:ext cx="1919518" cy="400998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59E46CB-C7CD-4442-B2A7-0377FF4265FF}"/>
              </a:ext>
            </a:extLst>
          </p:cNvPr>
          <p:cNvSpPr/>
          <p:nvPr/>
        </p:nvSpPr>
        <p:spPr>
          <a:xfrm flipH="1">
            <a:off x="10590563" y="4761229"/>
            <a:ext cx="376546" cy="166732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36F082F0-0F98-4A79-BBBC-6123F61398F5}"/>
              </a:ext>
            </a:extLst>
          </p:cNvPr>
          <p:cNvSpPr/>
          <p:nvPr/>
        </p:nvSpPr>
        <p:spPr>
          <a:xfrm flipH="1">
            <a:off x="8193953" y="4631325"/>
            <a:ext cx="483188" cy="239303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4CAB47-0B42-4C0E-8650-010F1D7C2D2D}"/>
              </a:ext>
            </a:extLst>
          </p:cNvPr>
          <p:cNvSpPr/>
          <p:nvPr/>
        </p:nvSpPr>
        <p:spPr>
          <a:xfrm rot="706349" flipH="1">
            <a:off x="6988490" y="4504143"/>
            <a:ext cx="209099" cy="79059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25">
            <a:extLst>
              <a:ext uri="{FF2B5EF4-FFF2-40B4-BE49-F238E27FC236}">
                <a16:creationId xmlns:a16="http://schemas.microsoft.com/office/drawing/2014/main" id="{35DFB78F-1099-4542-A6B3-D4569F4FE226}"/>
              </a:ext>
            </a:extLst>
          </p:cNvPr>
          <p:cNvSpPr/>
          <p:nvPr/>
        </p:nvSpPr>
        <p:spPr>
          <a:xfrm flipH="1">
            <a:off x="6441894" y="6059363"/>
            <a:ext cx="427999" cy="166160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26">
            <a:extLst>
              <a:ext uri="{FF2B5EF4-FFF2-40B4-BE49-F238E27FC236}">
                <a16:creationId xmlns:a16="http://schemas.microsoft.com/office/drawing/2014/main" id="{EE1B4B25-6567-432B-956E-988A83DDEDB2}"/>
              </a:ext>
            </a:extLst>
          </p:cNvPr>
          <p:cNvSpPr/>
          <p:nvPr/>
        </p:nvSpPr>
        <p:spPr>
          <a:xfrm flipH="1">
            <a:off x="6348758" y="4829330"/>
            <a:ext cx="1513845" cy="578510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CD2DE6-0C5D-4C0D-96FD-9D4465E72C23}"/>
              </a:ext>
            </a:extLst>
          </p:cNvPr>
          <p:cNvCxnSpPr>
            <a:cxnSpLocks/>
            <a:stCxn id="49" idx="9"/>
          </p:cNvCxnSpPr>
          <p:nvPr/>
        </p:nvCxnSpPr>
        <p:spPr>
          <a:xfrm>
            <a:off x="7650081" y="5407840"/>
            <a:ext cx="212523" cy="1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>
            <a:extLst>
              <a:ext uri="{FF2B5EF4-FFF2-40B4-BE49-F238E27FC236}">
                <a16:creationId xmlns:a16="http://schemas.microsoft.com/office/drawing/2014/main" id="{1FAC23D5-A4D7-4E4C-A915-E03029BB3596}"/>
              </a:ext>
            </a:extLst>
          </p:cNvPr>
          <p:cNvSpPr/>
          <p:nvPr/>
        </p:nvSpPr>
        <p:spPr>
          <a:xfrm flipH="1">
            <a:off x="7102943" y="5727887"/>
            <a:ext cx="1259866" cy="11265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26BD6EC-419D-4DEA-A748-9DD49EE8B09C}"/>
              </a:ext>
            </a:extLst>
          </p:cNvPr>
          <p:cNvGrpSpPr/>
          <p:nvPr/>
        </p:nvGrpSpPr>
        <p:grpSpPr>
          <a:xfrm flipH="1">
            <a:off x="10009138" y="155590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33DB01E1-E81A-4821-B2EC-F0CE94EB7585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F55F02FC-8898-4E9D-BA7E-60BCDA48A785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B8CFEEA8-7740-4DD8-A7A2-360C5CC30D2B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078A9565-A50A-4F0A-9E2F-C7FA099789DE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ardrop 70">
              <a:extLst>
                <a:ext uri="{FF2B5EF4-FFF2-40B4-BE49-F238E27FC236}">
                  <a16:creationId xmlns:a16="http://schemas.microsoft.com/office/drawing/2014/main" id="{07F9E470-9703-4D92-8C1C-571A668EF885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449F1A0C-0A12-4C73-820B-1184D7D2C981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ardrop 72">
              <a:extLst>
                <a:ext uri="{FF2B5EF4-FFF2-40B4-BE49-F238E27FC236}">
                  <a16:creationId xmlns:a16="http://schemas.microsoft.com/office/drawing/2014/main" id="{ED8BEB06-FBB0-41CF-AE69-5D7E89F2156A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2" name="Teardrop 141">
            <a:extLst>
              <a:ext uri="{FF2B5EF4-FFF2-40B4-BE49-F238E27FC236}">
                <a16:creationId xmlns:a16="http://schemas.microsoft.com/office/drawing/2014/main" id="{BEB49157-BFF1-417E-A731-C983409A419E}"/>
              </a:ext>
            </a:extLst>
          </p:cNvPr>
          <p:cNvSpPr/>
          <p:nvPr/>
        </p:nvSpPr>
        <p:spPr>
          <a:xfrm rot="13974677" flipV="1">
            <a:off x="6773633" y="2908060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ardrop 142">
            <a:extLst>
              <a:ext uri="{FF2B5EF4-FFF2-40B4-BE49-F238E27FC236}">
                <a16:creationId xmlns:a16="http://schemas.microsoft.com/office/drawing/2014/main" id="{328FC753-228C-41B2-A625-8424B7985685}"/>
              </a:ext>
            </a:extLst>
          </p:cNvPr>
          <p:cNvSpPr/>
          <p:nvPr/>
        </p:nvSpPr>
        <p:spPr>
          <a:xfrm rot="13974677" flipV="1">
            <a:off x="6585018" y="3648690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Teardrop 143">
            <a:extLst>
              <a:ext uri="{FF2B5EF4-FFF2-40B4-BE49-F238E27FC236}">
                <a16:creationId xmlns:a16="http://schemas.microsoft.com/office/drawing/2014/main" id="{3CE2564F-57CB-4514-A6D3-9F71B6C23BA5}"/>
              </a:ext>
            </a:extLst>
          </p:cNvPr>
          <p:cNvSpPr/>
          <p:nvPr/>
        </p:nvSpPr>
        <p:spPr>
          <a:xfrm rot="13974677" flipV="1">
            <a:off x="6875766" y="4258169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Teardrop 144">
            <a:extLst>
              <a:ext uri="{FF2B5EF4-FFF2-40B4-BE49-F238E27FC236}">
                <a16:creationId xmlns:a16="http://schemas.microsoft.com/office/drawing/2014/main" id="{ECAA3300-6013-4BF2-808C-10BEB86DA6A9}"/>
              </a:ext>
            </a:extLst>
          </p:cNvPr>
          <p:cNvSpPr/>
          <p:nvPr/>
        </p:nvSpPr>
        <p:spPr>
          <a:xfrm rot="13974677" flipV="1">
            <a:off x="6614280" y="4678085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Teardrop 145">
            <a:extLst>
              <a:ext uri="{FF2B5EF4-FFF2-40B4-BE49-F238E27FC236}">
                <a16:creationId xmlns:a16="http://schemas.microsoft.com/office/drawing/2014/main" id="{295F119B-4697-4839-918D-1DA6F6F4A6BD}"/>
              </a:ext>
            </a:extLst>
          </p:cNvPr>
          <p:cNvSpPr/>
          <p:nvPr/>
        </p:nvSpPr>
        <p:spPr>
          <a:xfrm rot="13974677" flipV="1">
            <a:off x="6773633" y="5127460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ardrop 146">
            <a:extLst>
              <a:ext uri="{FF2B5EF4-FFF2-40B4-BE49-F238E27FC236}">
                <a16:creationId xmlns:a16="http://schemas.microsoft.com/office/drawing/2014/main" id="{55B4EEED-4A61-40F0-B278-BCA39661A219}"/>
              </a:ext>
            </a:extLst>
          </p:cNvPr>
          <p:cNvSpPr/>
          <p:nvPr/>
        </p:nvSpPr>
        <p:spPr>
          <a:xfrm rot="13974677" flipV="1">
            <a:off x="6483567" y="5805986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Teardrop 147">
            <a:extLst>
              <a:ext uri="{FF2B5EF4-FFF2-40B4-BE49-F238E27FC236}">
                <a16:creationId xmlns:a16="http://schemas.microsoft.com/office/drawing/2014/main" id="{B860D839-C133-4111-879F-E23C9359D78E}"/>
              </a:ext>
            </a:extLst>
          </p:cNvPr>
          <p:cNvSpPr/>
          <p:nvPr/>
        </p:nvSpPr>
        <p:spPr>
          <a:xfrm rot="13974677" flipV="1">
            <a:off x="6961251" y="6200968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ardrop 148">
            <a:extLst>
              <a:ext uri="{FF2B5EF4-FFF2-40B4-BE49-F238E27FC236}">
                <a16:creationId xmlns:a16="http://schemas.microsoft.com/office/drawing/2014/main" id="{9489E0CC-9CC5-4671-A496-949E5385E33E}"/>
              </a:ext>
            </a:extLst>
          </p:cNvPr>
          <p:cNvSpPr/>
          <p:nvPr/>
        </p:nvSpPr>
        <p:spPr>
          <a:xfrm rot="13974677" flipV="1">
            <a:off x="11823550" y="2678501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ardrop 149">
            <a:extLst>
              <a:ext uri="{FF2B5EF4-FFF2-40B4-BE49-F238E27FC236}">
                <a16:creationId xmlns:a16="http://schemas.microsoft.com/office/drawing/2014/main" id="{5808CF5E-5E78-4970-BB28-8AF958D0AAE0}"/>
              </a:ext>
            </a:extLst>
          </p:cNvPr>
          <p:cNvSpPr/>
          <p:nvPr/>
        </p:nvSpPr>
        <p:spPr>
          <a:xfrm rot="13974677" flipV="1">
            <a:off x="12027018" y="3070140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Teardrop 150">
            <a:extLst>
              <a:ext uri="{FF2B5EF4-FFF2-40B4-BE49-F238E27FC236}">
                <a16:creationId xmlns:a16="http://schemas.microsoft.com/office/drawing/2014/main" id="{6BA0E99D-CCC5-48D3-8FB8-27A9DAC17D71}"/>
              </a:ext>
            </a:extLst>
          </p:cNvPr>
          <p:cNvSpPr/>
          <p:nvPr/>
        </p:nvSpPr>
        <p:spPr>
          <a:xfrm rot="13974677" flipV="1">
            <a:off x="12001979" y="3754843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ardrop 151">
            <a:extLst>
              <a:ext uri="{FF2B5EF4-FFF2-40B4-BE49-F238E27FC236}">
                <a16:creationId xmlns:a16="http://schemas.microsoft.com/office/drawing/2014/main" id="{573D21A1-B725-44A6-BD7D-CF1BDBFA9E08}"/>
              </a:ext>
            </a:extLst>
          </p:cNvPr>
          <p:cNvSpPr/>
          <p:nvPr/>
        </p:nvSpPr>
        <p:spPr>
          <a:xfrm rot="13974677" flipV="1">
            <a:off x="11929627" y="4235281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ardrop 152">
            <a:extLst>
              <a:ext uri="{FF2B5EF4-FFF2-40B4-BE49-F238E27FC236}">
                <a16:creationId xmlns:a16="http://schemas.microsoft.com/office/drawing/2014/main" id="{7D317867-710D-4C23-909E-1BD878B7C71B}"/>
              </a:ext>
            </a:extLst>
          </p:cNvPr>
          <p:cNvSpPr/>
          <p:nvPr/>
        </p:nvSpPr>
        <p:spPr>
          <a:xfrm rot="13974677" flipV="1">
            <a:off x="12118802" y="4859437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ardrop 153">
            <a:extLst>
              <a:ext uri="{FF2B5EF4-FFF2-40B4-BE49-F238E27FC236}">
                <a16:creationId xmlns:a16="http://schemas.microsoft.com/office/drawing/2014/main" id="{A70BB90F-5C82-4356-A52D-521E1B967F09}"/>
              </a:ext>
            </a:extLst>
          </p:cNvPr>
          <p:cNvSpPr/>
          <p:nvPr/>
        </p:nvSpPr>
        <p:spPr>
          <a:xfrm rot="13974677" flipV="1">
            <a:off x="11738805" y="5483662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Teardrop 154">
            <a:extLst>
              <a:ext uri="{FF2B5EF4-FFF2-40B4-BE49-F238E27FC236}">
                <a16:creationId xmlns:a16="http://schemas.microsoft.com/office/drawing/2014/main" id="{A36ED9A2-7E84-4FDC-9C93-DB31BF22B785}"/>
              </a:ext>
            </a:extLst>
          </p:cNvPr>
          <p:cNvSpPr/>
          <p:nvPr/>
        </p:nvSpPr>
        <p:spPr>
          <a:xfrm rot="13974677" flipV="1">
            <a:off x="12086992" y="5947966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ardrop 155">
            <a:extLst>
              <a:ext uri="{FF2B5EF4-FFF2-40B4-BE49-F238E27FC236}">
                <a16:creationId xmlns:a16="http://schemas.microsoft.com/office/drawing/2014/main" id="{6319887A-A6FC-4718-8F80-FB68FAC3ACBD}"/>
              </a:ext>
            </a:extLst>
          </p:cNvPr>
          <p:cNvSpPr/>
          <p:nvPr/>
        </p:nvSpPr>
        <p:spPr>
          <a:xfrm rot="13974677" flipV="1">
            <a:off x="11912500" y="6427256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1D6DC4F-B961-4D88-AE7C-88C2BB5ADD07}"/>
              </a:ext>
            </a:extLst>
          </p:cNvPr>
          <p:cNvGrpSpPr/>
          <p:nvPr/>
        </p:nvGrpSpPr>
        <p:grpSpPr>
          <a:xfrm flipH="1">
            <a:off x="7553535" y="1691504"/>
            <a:ext cx="3891801" cy="4357079"/>
            <a:chOff x="3567509" y="1365290"/>
            <a:chExt cx="3801832" cy="4256353"/>
          </a:xfrm>
        </p:grpSpPr>
        <p:sp>
          <p:nvSpPr>
            <p:cNvPr id="158" name="Oval 8">
              <a:extLst>
                <a:ext uri="{FF2B5EF4-FFF2-40B4-BE49-F238E27FC236}">
                  <a16:creationId xmlns:a16="http://schemas.microsoft.com/office/drawing/2014/main" id="{62C2F5E1-3B84-406C-8613-3EC7A052C7DD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: Rounded Corners 3">
              <a:extLst>
                <a:ext uri="{FF2B5EF4-FFF2-40B4-BE49-F238E27FC236}">
                  <a16:creationId xmlns:a16="http://schemas.microsoft.com/office/drawing/2014/main" id="{E2A25B9D-EE5C-46A4-AC3F-C9080F6A012F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: Rounded Corners 3">
              <a:extLst>
                <a:ext uri="{FF2B5EF4-FFF2-40B4-BE49-F238E27FC236}">
                  <a16:creationId xmlns:a16="http://schemas.microsoft.com/office/drawing/2014/main" id="{0DBA0761-3A73-460F-B0E0-F1F1A90D64E4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10233715-DB74-4D80-85F9-ACFA0D168323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2">
              <a:extLst>
                <a:ext uri="{FF2B5EF4-FFF2-40B4-BE49-F238E27FC236}">
                  <a16:creationId xmlns:a16="http://schemas.microsoft.com/office/drawing/2014/main" id="{20FE653D-D875-413E-99CC-01F2098D00CC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3">
              <a:extLst>
                <a:ext uri="{FF2B5EF4-FFF2-40B4-BE49-F238E27FC236}">
                  <a16:creationId xmlns:a16="http://schemas.microsoft.com/office/drawing/2014/main" id="{B78E5684-C99E-48B3-83A7-1F60A50B0C79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3">
              <a:extLst>
                <a:ext uri="{FF2B5EF4-FFF2-40B4-BE49-F238E27FC236}">
                  <a16:creationId xmlns:a16="http://schemas.microsoft.com/office/drawing/2014/main" id="{DD6434D4-D7F2-419B-B1DA-C55FD89CE070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D409C83-FE1E-45AB-A7ED-9369773D9D30}"/>
                </a:ext>
              </a:extLst>
            </p:cNvPr>
            <p:cNvSpPr/>
            <p:nvPr/>
          </p:nvSpPr>
          <p:spPr>
            <a:xfrm rot="20888316">
              <a:off x="4529741" y="541448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3C05A70-037E-42A0-A92B-879B72AC48F7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4FCDF2D-DA28-4CF1-A5FE-5BC1137055F4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EA79F8B-A7BA-4480-AFAA-5A05168510F2}"/>
                </a:ext>
              </a:extLst>
            </p:cNvPr>
            <p:cNvSpPr/>
            <p:nvPr/>
          </p:nvSpPr>
          <p:spPr>
            <a:xfrm rot="20888316">
              <a:off x="5746113" y="540879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">
              <a:extLst>
                <a:ext uri="{FF2B5EF4-FFF2-40B4-BE49-F238E27FC236}">
                  <a16:creationId xmlns:a16="http://schemas.microsoft.com/office/drawing/2014/main" id="{BABEF2C1-7551-43AB-B911-8DCE021AAC34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56">
              <a:extLst>
                <a:ext uri="{FF2B5EF4-FFF2-40B4-BE49-F238E27FC236}">
                  <a16:creationId xmlns:a16="http://schemas.microsoft.com/office/drawing/2014/main" id="{493D81E4-C3A6-49F1-8D45-C15ADC6F5CA4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927137F-792D-4235-9A64-7775688F5870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11A3146-453F-416B-A2E3-02EE6CD0AB41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59112B2-6693-475B-847E-6B57294193D4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48AF433-C865-471D-93E6-710A93B66ED0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47C3124-38B3-429F-AD81-21CC2F1B18A2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4386DD9-3E3A-4356-8D87-BEF6DF730072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1AFFFB8-897E-4248-B971-DB0F7E58584C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A795807-288A-4B4B-8000-96348959B329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0841B837-54D8-4D8E-AE69-78A50CBB817E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FA5BBE0-38F7-4D7C-A82A-59B4FEEE06DA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31595F0-2EA0-496A-9EF5-E878EF2AE2F8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F70389C-89ED-4709-9B33-A0B992C12ABD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6B03922-F591-4E78-B2BE-A11A1C3680C3}"/>
                </a:ext>
              </a:extLst>
            </p:cNvPr>
            <p:cNvGrpSpPr/>
            <p:nvPr/>
          </p:nvGrpSpPr>
          <p:grpSpPr>
            <a:xfrm>
              <a:off x="6146680" y="1365290"/>
              <a:ext cx="415476" cy="972412"/>
              <a:chOff x="7111205" y="797816"/>
              <a:chExt cx="361239" cy="845471"/>
            </a:xfrm>
          </p:grpSpPr>
          <p:sp>
            <p:nvSpPr>
              <p:cNvPr id="186" name="Isosceles Triangle 122">
                <a:extLst>
                  <a:ext uri="{FF2B5EF4-FFF2-40B4-BE49-F238E27FC236}">
                    <a16:creationId xmlns:a16="http://schemas.microsoft.com/office/drawing/2014/main" id="{02A7F88E-678A-4E9E-8CCE-0D6F67EF58BD}"/>
                  </a:ext>
                </a:extLst>
              </p:cNvPr>
              <p:cNvSpPr/>
              <p:nvPr/>
            </p:nvSpPr>
            <p:spPr>
              <a:xfrm rot="1034248">
                <a:off x="7223378" y="797816"/>
                <a:ext cx="249066" cy="845471"/>
              </a:xfrm>
              <a:custGeom>
                <a:avLst/>
                <a:gdLst>
                  <a:gd name="connsiteX0" fmla="*/ 0 w 550898"/>
                  <a:gd name="connsiteY0" fmla="*/ 1278088 h 1278088"/>
                  <a:gd name="connsiteX1" fmla="*/ 275449 w 550898"/>
                  <a:gd name="connsiteY1" fmla="*/ 0 h 1278088"/>
                  <a:gd name="connsiteX2" fmla="*/ 550898 w 550898"/>
                  <a:gd name="connsiteY2" fmla="*/ 1278088 h 1278088"/>
                  <a:gd name="connsiteX3" fmla="*/ 0 w 550898"/>
                  <a:gd name="connsiteY3" fmla="*/ 1278088 h 1278088"/>
                  <a:gd name="connsiteX0" fmla="*/ 0 w 536633"/>
                  <a:gd name="connsiteY0" fmla="*/ 1278088 h 1278088"/>
                  <a:gd name="connsiteX1" fmla="*/ 275449 w 536633"/>
                  <a:gd name="connsiteY1" fmla="*/ 0 h 1278088"/>
                  <a:gd name="connsiteX2" fmla="*/ 536633 w 536633"/>
                  <a:gd name="connsiteY2" fmla="*/ 1167825 h 1278088"/>
                  <a:gd name="connsiteX3" fmla="*/ 0 w 536633"/>
                  <a:gd name="connsiteY3" fmla="*/ 1278088 h 1278088"/>
                  <a:gd name="connsiteX0" fmla="*/ 0 w 412572"/>
                  <a:gd name="connsiteY0" fmla="*/ 1324366 h 1324366"/>
                  <a:gd name="connsiteX1" fmla="*/ 151388 w 412572"/>
                  <a:gd name="connsiteY1" fmla="*/ 0 h 1324366"/>
                  <a:gd name="connsiteX2" fmla="*/ 412572 w 412572"/>
                  <a:gd name="connsiteY2" fmla="*/ 1167825 h 1324366"/>
                  <a:gd name="connsiteX3" fmla="*/ 0 w 412572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143" h="1324366">
                    <a:moveTo>
                      <a:pt x="0" y="1324366"/>
                    </a:moveTo>
                    <a:lnTo>
                      <a:pt x="151388" y="0"/>
                    </a:lnTo>
                    <a:lnTo>
                      <a:pt x="390143" y="1159823"/>
                    </a:lnTo>
                    <a:cubicBezTo>
                      <a:pt x="323613" y="1274747"/>
                      <a:pt x="189334" y="1315948"/>
                      <a:pt x="0" y="1324366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9E7882C-8C3F-437B-8A75-BF9ACD60AE97}"/>
                  </a:ext>
                </a:extLst>
              </p:cNvPr>
              <p:cNvSpPr/>
              <p:nvPr/>
            </p:nvSpPr>
            <p:spPr>
              <a:xfrm>
                <a:off x="7337152" y="1048292"/>
                <a:ext cx="84819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54243F6-8709-427D-AF8D-27BEE92D32B1}"/>
                  </a:ext>
                </a:extLst>
              </p:cNvPr>
              <p:cNvSpPr/>
              <p:nvPr/>
            </p:nvSpPr>
            <p:spPr>
              <a:xfrm>
                <a:off x="7300271" y="1143342"/>
                <a:ext cx="107624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EF4ECF8-F790-430A-82C1-CBDCC8FEE81B}"/>
                  </a:ext>
                </a:extLst>
              </p:cNvPr>
              <p:cNvSpPr/>
              <p:nvPr/>
            </p:nvSpPr>
            <p:spPr>
              <a:xfrm>
                <a:off x="7265531" y="1226027"/>
                <a:ext cx="128265" cy="890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05E40FE-891F-4EC6-863D-DF038619E522}"/>
                  </a:ext>
                </a:extLst>
              </p:cNvPr>
              <p:cNvSpPr/>
              <p:nvPr/>
            </p:nvSpPr>
            <p:spPr>
              <a:xfrm>
                <a:off x="7219084" y="1324947"/>
                <a:ext cx="170332" cy="9275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DE5BBC4-68D3-4911-AEDA-1D7FC9B840D9}"/>
                  </a:ext>
                </a:extLst>
              </p:cNvPr>
              <p:cNvSpPr/>
              <p:nvPr/>
            </p:nvSpPr>
            <p:spPr>
              <a:xfrm>
                <a:off x="7111205" y="1406447"/>
                <a:ext cx="269526" cy="105551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9A1C8216-A2CF-4E0E-B4E4-330BA9DE4BD8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6E7117-7A3B-4DC0-8BC9-FF52F303D849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05CB1472-2B3A-4E30-B8F2-A7AF832F4BD5}"/>
              </a:ext>
            </a:extLst>
          </p:cNvPr>
          <p:cNvSpPr/>
          <p:nvPr/>
        </p:nvSpPr>
        <p:spPr>
          <a:xfrm flipH="1">
            <a:off x="7640798" y="6381951"/>
            <a:ext cx="955060" cy="4711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2652BD2-22BB-4286-8F73-98DDB35D80F7}"/>
              </a:ext>
            </a:extLst>
          </p:cNvPr>
          <p:cNvGrpSpPr/>
          <p:nvPr/>
        </p:nvGrpSpPr>
        <p:grpSpPr>
          <a:xfrm flipH="1">
            <a:off x="8308655" y="809302"/>
            <a:ext cx="1965574" cy="1373832"/>
            <a:chOff x="3080803" y="753160"/>
            <a:chExt cx="1965574" cy="1373832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4760A848-75D4-4263-ABC0-11C25EF7F939}"/>
                </a:ext>
              </a:extLst>
            </p:cNvPr>
            <p:cNvSpPr/>
            <p:nvPr/>
          </p:nvSpPr>
          <p:spPr>
            <a:xfrm rot="7625323" flipH="1" flipV="1">
              <a:off x="4791171" y="753160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5A45EFB8-B20F-4C57-A889-962D54262B94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A937F844-F38A-4136-B437-10F2E8626B68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C262C2BB-DE67-4CD5-AC42-3587E2A707BD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906B3982-71D1-4934-A188-E09891BA6122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7D7C4D3C-4A7A-424A-8906-E06267B8D7DB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ardrop 131">
              <a:extLst>
                <a:ext uri="{FF2B5EF4-FFF2-40B4-BE49-F238E27FC236}">
                  <a16:creationId xmlns:a16="http://schemas.microsoft.com/office/drawing/2014/main" id="{C4CDAB0C-A80B-4030-B8D5-EF6ADB101F52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B90CDC2D-61BB-4515-A80B-D7C39E0558C0}"/>
                </a:ext>
              </a:extLst>
            </p:cNvPr>
            <p:cNvSpPr/>
            <p:nvPr/>
          </p:nvSpPr>
          <p:spPr>
            <a:xfrm rot="7625323" flipH="1" flipV="1">
              <a:off x="3439364" y="1543962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ardrop 133">
              <a:extLst>
                <a:ext uri="{FF2B5EF4-FFF2-40B4-BE49-F238E27FC236}">
                  <a16:creationId xmlns:a16="http://schemas.microsoft.com/office/drawing/2014/main" id="{0CECB560-2F42-4EDC-A270-EBC9D14C41E6}"/>
                </a:ext>
              </a:extLst>
            </p:cNvPr>
            <p:cNvSpPr/>
            <p:nvPr/>
          </p:nvSpPr>
          <p:spPr>
            <a:xfrm rot="7625323" flipH="1" flipV="1">
              <a:off x="3841985" y="139770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ardrop 134">
              <a:extLst>
                <a:ext uri="{FF2B5EF4-FFF2-40B4-BE49-F238E27FC236}">
                  <a16:creationId xmlns:a16="http://schemas.microsoft.com/office/drawing/2014/main" id="{E378E8D1-78EC-4783-84F3-8C60783F7B39}"/>
                </a:ext>
              </a:extLst>
            </p:cNvPr>
            <p:cNvSpPr/>
            <p:nvPr/>
          </p:nvSpPr>
          <p:spPr>
            <a:xfrm rot="7625323" flipH="1" flipV="1">
              <a:off x="4313585" y="151927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E4ACEFE6-C95A-48AD-A34D-DB151FCF6610}"/>
                </a:ext>
              </a:extLst>
            </p:cNvPr>
            <p:cNvSpPr/>
            <p:nvPr/>
          </p:nvSpPr>
          <p:spPr>
            <a:xfrm rot="7625323" flipH="1" flipV="1">
              <a:off x="4900553" y="1528340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E979ACD5-592C-4206-9B1E-27A8A44D2C1B}"/>
                </a:ext>
              </a:extLst>
            </p:cNvPr>
            <p:cNvSpPr/>
            <p:nvPr/>
          </p:nvSpPr>
          <p:spPr>
            <a:xfrm rot="7625323" flipH="1" flipV="1">
              <a:off x="4530346" y="1898437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202B3AA9-6947-45F9-A96C-E66053EB6951}"/>
                </a:ext>
              </a:extLst>
            </p:cNvPr>
            <p:cNvSpPr/>
            <p:nvPr/>
          </p:nvSpPr>
          <p:spPr>
            <a:xfrm rot="7625323" flipH="1" flipV="1">
              <a:off x="3972676" y="1821951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611EB392-C86F-45FB-A5E2-B5D2EE592E87}"/>
                </a:ext>
              </a:extLst>
            </p:cNvPr>
            <p:cNvSpPr/>
            <p:nvPr/>
          </p:nvSpPr>
          <p:spPr>
            <a:xfrm rot="7625323" flipH="1" flipV="1">
              <a:off x="3483406" y="198116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CD82CB9-50CF-45B1-AF3F-A290E5EBD0C2}"/>
              </a:ext>
            </a:extLst>
          </p:cNvPr>
          <p:cNvGrpSpPr/>
          <p:nvPr/>
        </p:nvGrpSpPr>
        <p:grpSpPr>
          <a:xfrm>
            <a:off x="7084034" y="304873"/>
            <a:ext cx="4203916" cy="5777316"/>
            <a:chOff x="5875008" y="343280"/>
            <a:chExt cx="1983892" cy="272640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8322ADB-2ABB-475C-8B72-2F945E54896B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48E2329-C650-4661-B110-F9207CEB248A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Isosceles Triangle 43">
              <a:extLst>
                <a:ext uri="{FF2B5EF4-FFF2-40B4-BE49-F238E27FC236}">
                  <a16:creationId xmlns:a16="http://schemas.microsoft.com/office/drawing/2014/main" id="{4E7CFC09-7295-4E54-84C5-BB03BF336A93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Isosceles Triangle 43">
              <a:extLst>
                <a:ext uri="{FF2B5EF4-FFF2-40B4-BE49-F238E27FC236}">
                  <a16:creationId xmlns:a16="http://schemas.microsoft.com/office/drawing/2014/main" id="{F325833A-0921-4175-8B2C-91CFEC80229D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Isosceles Triangle 43">
              <a:extLst>
                <a:ext uri="{FF2B5EF4-FFF2-40B4-BE49-F238E27FC236}">
                  <a16:creationId xmlns:a16="http://schemas.microsoft.com/office/drawing/2014/main" id="{9FEFC772-2389-4BDD-B270-F9B7C58E7D58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47">
              <a:extLst>
                <a:ext uri="{FF2B5EF4-FFF2-40B4-BE49-F238E27FC236}">
                  <a16:creationId xmlns:a16="http://schemas.microsoft.com/office/drawing/2014/main" id="{D9C146F3-5A1C-444A-B75D-4B5B4722F84D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F3F606-B444-4BCA-9AB9-DBB4DA98FF5F}"/>
              </a:ext>
            </a:extLst>
          </p:cNvPr>
          <p:cNvGrpSpPr/>
          <p:nvPr/>
        </p:nvGrpSpPr>
        <p:grpSpPr>
          <a:xfrm flipH="1">
            <a:off x="6458738" y="1062902"/>
            <a:ext cx="2552320" cy="1355185"/>
            <a:chOff x="3080803" y="935851"/>
            <a:chExt cx="2552320" cy="1355185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83DDE3BE-3637-4106-82EF-D47AF5D6D0A1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05C23C-727A-45C1-9292-60EFB1195714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ED99C76-7185-4344-83FB-F2E7C739192D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3CC34DF6-EFCE-4058-B659-52E0ED00B7B1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16FCFBCC-C753-45D9-99EA-21744783FD9A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D0B804A9-9105-42F2-AEA6-3121EFAC4E38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E4A9E677-0A17-4054-B7D0-AF4F0D8DE10B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38152F9F-B7F0-4B6C-87B0-617D8E76832D}"/>
                </a:ext>
              </a:extLst>
            </p:cNvPr>
            <p:cNvSpPr/>
            <p:nvPr/>
          </p:nvSpPr>
          <p:spPr>
            <a:xfrm rot="7625323" flipH="1" flipV="1">
              <a:off x="3439364" y="1543962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4B62FDF6-DB8C-4DF6-9077-8B4D0074B98A}"/>
                </a:ext>
              </a:extLst>
            </p:cNvPr>
            <p:cNvSpPr/>
            <p:nvPr/>
          </p:nvSpPr>
          <p:spPr>
            <a:xfrm rot="7625323" flipH="1" flipV="1">
              <a:off x="3841985" y="139770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CC798D8F-53E4-47A0-A693-A29F52E4CBDC}"/>
                </a:ext>
              </a:extLst>
            </p:cNvPr>
            <p:cNvSpPr/>
            <p:nvPr/>
          </p:nvSpPr>
          <p:spPr>
            <a:xfrm rot="7625323" flipH="1" flipV="1">
              <a:off x="4313585" y="151927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783311D2-3464-4350-8401-9543F48B0572}"/>
                </a:ext>
              </a:extLst>
            </p:cNvPr>
            <p:cNvSpPr/>
            <p:nvPr/>
          </p:nvSpPr>
          <p:spPr>
            <a:xfrm rot="7625323" flipH="1" flipV="1">
              <a:off x="4900553" y="1528340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64EC8412-8ED6-4EE6-BFF9-446C663946CB}"/>
                </a:ext>
              </a:extLst>
            </p:cNvPr>
            <p:cNvSpPr/>
            <p:nvPr/>
          </p:nvSpPr>
          <p:spPr>
            <a:xfrm rot="7625323" flipH="1" flipV="1">
              <a:off x="4530346" y="1898437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5386BF7B-3A7A-411F-A1D9-139F1B15A6DB}"/>
                </a:ext>
              </a:extLst>
            </p:cNvPr>
            <p:cNvSpPr/>
            <p:nvPr/>
          </p:nvSpPr>
          <p:spPr>
            <a:xfrm rot="7625323" flipH="1" flipV="1">
              <a:off x="3972676" y="1821951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6897C964-C285-47D1-A5E0-B223E1427A21}"/>
                </a:ext>
              </a:extLst>
            </p:cNvPr>
            <p:cNvSpPr/>
            <p:nvPr/>
          </p:nvSpPr>
          <p:spPr>
            <a:xfrm rot="7625323" flipH="1" flipV="1">
              <a:off x="3483406" y="198116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50114E7C-73F7-4E32-BE14-CD18E91D32BF}"/>
                </a:ext>
              </a:extLst>
            </p:cNvPr>
            <p:cNvSpPr/>
            <p:nvPr/>
          </p:nvSpPr>
          <p:spPr>
            <a:xfrm rot="7625323" flipH="1" flipV="1">
              <a:off x="5487299" y="2145212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9821DD2F-87FE-4928-88D8-4A65596EF04B}"/>
                </a:ext>
              </a:extLst>
            </p:cNvPr>
            <p:cNvSpPr/>
            <p:nvPr/>
          </p:nvSpPr>
          <p:spPr>
            <a:xfrm rot="7625323" flipH="1" flipV="1">
              <a:off x="4929629" y="206872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51442D-E533-47DE-9C7E-D9450A64A34D}"/>
              </a:ext>
            </a:extLst>
          </p:cNvPr>
          <p:cNvGrpSpPr/>
          <p:nvPr/>
        </p:nvGrpSpPr>
        <p:grpSpPr>
          <a:xfrm flipH="1">
            <a:off x="10057955" y="747636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3CFEBE24-9EE7-4132-A6F3-DA5DEB9FB950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1F7781D3-55BA-4CF8-B99D-DBECB5BEA5AF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E04BA844-229D-4CC4-9595-BCB6C572E740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0678FEFC-E4E8-4D36-BECE-244A479A962D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2EAB0D15-DBD6-4F9E-AC39-169C7138D861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C8BF7926-EC35-4FC1-8908-9E08AD86A919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6F6D7E92-3C9B-4775-BECC-278BBB7A3916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3643C9-D109-4B93-A9C9-4568E885F8AA}"/>
              </a:ext>
            </a:extLst>
          </p:cNvPr>
          <p:cNvGrpSpPr/>
          <p:nvPr/>
        </p:nvGrpSpPr>
        <p:grpSpPr>
          <a:xfrm flipH="1">
            <a:off x="10277690" y="1144507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EBDD667A-6563-4EF5-B984-D3AA0762651C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4AA137FB-FE47-4319-BDF2-1E2CDF3E3B2B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31D2B4D4-CD33-4231-A91C-25AA5D9DED66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81E69570-A6C1-44F1-9AA5-8D3E07EF9AC2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B3D6C9C9-0846-4B62-8561-8D20B439A880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41C529BA-AC6B-4D19-9DC5-F53D9984660F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A0D6E307-AA90-43DE-8451-50B0F0ABA007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1DBB2F-73A8-4312-AB6F-57FBCCBD60AC}"/>
              </a:ext>
            </a:extLst>
          </p:cNvPr>
          <p:cNvGrpSpPr/>
          <p:nvPr/>
        </p:nvGrpSpPr>
        <p:grpSpPr>
          <a:xfrm flipH="1">
            <a:off x="10232224" y="212724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FB828A7F-3037-4079-8FC0-4EAAF0F5E3FE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3420D4B5-D1D1-4462-9552-4B8E70C9AD31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4DE7272A-CB38-45BD-A5CF-B5B9307A5F08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ardrop 78">
              <a:extLst>
                <a:ext uri="{FF2B5EF4-FFF2-40B4-BE49-F238E27FC236}">
                  <a16:creationId xmlns:a16="http://schemas.microsoft.com/office/drawing/2014/main" id="{31E236DF-BF6A-4866-9CD3-E0B0988A736F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D5CDC003-B5B5-42A1-8556-A42109681809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ardrop 80">
              <a:extLst>
                <a:ext uri="{FF2B5EF4-FFF2-40B4-BE49-F238E27FC236}">
                  <a16:creationId xmlns:a16="http://schemas.microsoft.com/office/drawing/2014/main" id="{FBB84302-DC09-4C3E-86A5-EE5147D25F09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7422EDD6-CEE8-4038-90AA-749CDA58B639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39BFEC3C-C41E-4788-A0DE-C1E766BD7E75}"/>
              </a:ext>
            </a:extLst>
          </p:cNvPr>
          <p:cNvSpPr/>
          <p:nvPr/>
        </p:nvSpPr>
        <p:spPr>
          <a:xfrm>
            <a:off x="8218143" y="5062682"/>
            <a:ext cx="698969" cy="1790766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59AD3CD-9D04-4A39-BA07-0504954556E6}"/>
              </a:ext>
            </a:extLst>
          </p:cNvPr>
          <p:cNvSpPr/>
          <p:nvPr/>
        </p:nvSpPr>
        <p:spPr>
          <a:xfrm flipH="1">
            <a:off x="8905746" y="6351470"/>
            <a:ext cx="762016" cy="50166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4AAB75B-91D7-4977-B80E-C33414C22371}"/>
              </a:ext>
            </a:extLst>
          </p:cNvPr>
          <p:cNvSpPr/>
          <p:nvPr/>
        </p:nvSpPr>
        <p:spPr>
          <a:xfrm flipH="1">
            <a:off x="7951586" y="5729581"/>
            <a:ext cx="1037612" cy="112841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0C96ADB-1A2E-4823-BA55-6C90222F28F4}"/>
              </a:ext>
            </a:extLst>
          </p:cNvPr>
          <p:cNvSpPr/>
          <p:nvPr/>
        </p:nvSpPr>
        <p:spPr>
          <a:xfrm>
            <a:off x="8994888" y="5143112"/>
            <a:ext cx="858329" cy="171456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D573B3E3-7937-4079-AA1B-2F68C45C0463}"/>
              </a:ext>
            </a:extLst>
          </p:cNvPr>
          <p:cNvSpPr/>
          <p:nvPr/>
        </p:nvSpPr>
        <p:spPr>
          <a:xfrm flipH="1">
            <a:off x="8614633" y="4681660"/>
            <a:ext cx="3274018" cy="2172076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30_0-55-15">
            <a:hlinkClick r:id="" action="ppaction://media"/>
            <a:extLst>
              <a:ext uri="{FF2B5EF4-FFF2-40B4-BE49-F238E27FC236}">
                <a16:creationId xmlns:a16="http://schemas.microsoft.com/office/drawing/2014/main" id="{9767A895-1F8B-49CE-8DB6-1E95CA7320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99" name="2sec">
            <a:hlinkClick r:id="" action="ppaction://media"/>
            <a:extLst>
              <a:ext uri="{FF2B5EF4-FFF2-40B4-BE49-F238E27FC236}">
                <a16:creationId xmlns:a16="http://schemas.microsoft.com/office/drawing/2014/main" id="{CDD0449F-56E2-4891-9FC8-EB2CD749043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9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09962" y="184136"/>
            <a:ext cx="5749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mbrella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0" y="93524"/>
            <a:ext cx="610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nicorn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8BB06B-3F0A-42F0-829A-5B1601395827}"/>
              </a:ext>
            </a:extLst>
          </p:cNvPr>
          <p:cNvGrpSpPr/>
          <p:nvPr/>
        </p:nvGrpSpPr>
        <p:grpSpPr>
          <a:xfrm>
            <a:off x="362229" y="834710"/>
            <a:ext cx="5177865" cy="5803241"/>
            <a:chOff x="3567509" y="1365290"/>
            <a:chExt cx="3801832" cy="4261012"/>
          </a:xfrm>
        </p:grpSpPr>
        <p:sp>
          <p:nvSpPr>
            <p:cNvPr id="86" name="Oval 8">
              <a:extLst>
                <a:ext uri="{FF2B5EF4-FFF2-40B4-BE49-F238E27FC236}">
                  <a16:creationId xmlns:a16="http://schemas.microsoft.com/office/drawing/2014/main" id="{D1D61366-C85F-43B1-BDE7-6ABECFC170E8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: Rounded Corners 3">
              <a:extLst>
                <a:ext uri="{FF2B5EF4-FFF2-40B4-BE49-F238E27FC236}">
                  <a16:creationId xmlns:a16="http://schemas.microsoft.com/office/drawing/2014/main" id="{415BAC06-9187-420A-B78E-1AC886A9CC73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: Rounded Corners 3">
              <a:extLst>
                <a:ext uri="{FF2B5EF4-FFF2-40B4-BE49-F238E27FC236}">
                  <a16:creationId xmlns:a16="http://schemas.microsoft.com/office/drawing/2014/main" id="{10177C6E-5CF2-4815-9CA4-B3A677015352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A26178A6-2474-4B64-A789-A586DC90EC08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2">
              <a:extLst>
                <a:ext uri="{FF2B5EF4-FFF2-40B4-BE49-F238E27FC236}">
                  <a16:creationId xmlns:a16="http://schemas.microsoft.com/office/drawing/2014/main" id="{165A648F-EC09-4A3C-89EE-6CF727F960F8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: Rounded Corners 3">
              <a:extLst>
                <a:ext uri="{FF2B5EF4-FFF2-40B4-BE49-F238E27FC236}">
                  <a16:creationId xmlns:a16="http://schemas.microsoft.com/office/drawing/2014/main" id="{B2AABD5C-9861-4379-BF30-62B2C0FF2AA6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: Rounded Corners 3">
              <a:extLst>
                <a:ext uri="{FF2B5EF4-FFF2-40B4-BE49-F238E27FC236}">
                  <a16:creationId xmlns:a16="http://schemas.microsoft.com/office/drawing/2014/main" id="{E9401393-83F9-47BA-B065-E72A2724C127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60FA4D3-C836-4F76-99C8-DACA41C7A6D4}"/>
                </a:ext>
              </a:extLst>
            </p:cNvPr>
            <p:cNvSpPr/>
            <p:nvPr/>
          </p:nvSpPr>
          <p:spPr>
            <a:xfrm rot="20888316">
              <a:off x="4534186" y="541914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9A8356-E681-4BE8-A4BB-E44B0909364E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6BB494B-E2EE-473C-8070-BA962319233E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77304AC-2A94-4C77-91FF-919CD6385810}"/>
                </a:ext>
              </a:extLst>
            </p:cNvPr>
            <p:cNvSpPr/>
            <p:nvPr/>
          </p:nvSpPr>
          <p:spPr>
            <a:xfrm rot="20888316">
              <a:off x="5754868" y="541914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1">
              <a:extLst>
                <a:ext uri="{FF2B5EF4-FFF2-40B4-BE49-F238E27FC236}">
                  <a16:creationId xmlns:a16="http://schemas.microsoft.com/office/drawing/2014/main" id="{36B0BDD0-256C-48DB-86AC-8FAEDD044879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89877AF0-8076-43FC-872E-EC393F5710F3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F302792-1232-4378-961E-F3120F26F79C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2700A80-EE16-436E-A2A9-36894B653BA7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4D88EA5-DBE4-43AA-BF23-06E8DEA6B777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286FDAD-317D-41B4-8CE7-DEAA3AB90B57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09B3C784-EA54-480E-81AF-4506E909C8CE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7380F54-1D32-41AD-960A-21173466E089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40F252A-8F85-42CD-92A4-13BFC8533887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DF80D62-31B9-4A93-9CB5-D2AFFD9C61D7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DC68568D-0185-4C0F-9F42-236395CA9B75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78592C0-4050-42DD-B261-DC36A4801A9A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1B0459-826E-4F30-A0BA-CAE1EA38B18B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132D795-CB26-40A6-96BA-0A9B3B8D8154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74876DE-4197-494E-BED1-5121F468824C}"/>
                </a:ext>
              </a:extLst>
            </p:cNvPr>
            <p:cNvGrpSpPr/>
            <p:nvPr/>
          </p:nvGrpSpPr>
          <p:grpSpPr>
            <a:xfrm>
              <a:off x="6146680" y="1365290"/>
              <a:ext cx="415476" cy="972412"/>
              <a:chOff x="7111205" y="797816"/>
              <a:chExt cx="361239" cy="845471"/>
            </a:xfrm>
          </p:grpSpPr>
          <p:sp>
            <p:nvSpPr>
              <p:cNvPr id="114" name="Isosceles Triangle 122">
                <a:extLst>
                  <a:ext uri="{FF2B5EF4-FFF2-40B4-BE49-F238E27FC236}">
                    <a16:creationId xmlns:a16="http://schemas.microsoft.com/office/drawing/2014/main" id="{29189BC2-363D-45A6-99C8-40E1C607C96E}"/>
                  </a:ext>
                </a:extLst>
              </p:cNvPr>
              <p:cNvSpPr/>
              <p:nvPr/>
            </p:nvSpPr>
            <p:spPr>
              <a:xfrm rot="1034248">
                <a:off x="7223378" y="797816"/>
                <a:ext cx="249066" cy="845471"/>
              </a:xfrm>
              <a:custGeom>
                <a:avLst/>
                <a:gdLst>
                  <a:gd name="connsiteX0" fmla="*/ 0 w 550898"/>
                  <a:gd name="connsiteY0" fmla="*/ 1278088 h 1278088"/>
                  <a:gd name="connsiteX1" fmla="*/ 275449 w 550898"/>
                  <a:gd name="connsiteY1" fmla="*/ 0 h 1278088"/>
                  <a:gd name="connsiteX2" fmla="*/ 550898 w 550898"/>
                  <a:gd name="connsiteY2" fmla="*/ 1278088 h 1278088"/>
                  <a:gd name="connsiteX3" fmla="*/ 0 w 550898"/>
                  <a:gd name="connsiteY3" fmla="*/ 1278088 h 1278088"/>
                  <a:gd name="connsiteX0" fmla="*/ 0 w 536633"/>
                  <a:gd name="connsiteY0" fmla="*/ 1278088 h 1278088"/>
                  <a:gd name="connsiteX1" fmla="*/ 275449 w 536633"/>
                  <a:gd name="connsiteY1" fmla="*/ 0 h 1278088"/>
                  <a:gd name="connsiteX2" fmla="*/ 536633 w 536633"/>
                  <a:gd name="connsiteY2" fmla="*/ 1167825 h 1278088"/>
                  <a:gd name="connsiteX3" fmla="*/ 0 w 536633"/>
                  <a:gd name="connsiteY3" fmla="*/ 1278088 h 1278088"/>
                  <a:gd name="connsiteX0" fmla="*/ 0 w 412572"/>
                  <a:gd name="connsiteY0" fmla="*/ 1324366 h 1324366"/>
                  <a:gd name="connsiteX1" fmla="*/ 151388 w 412572"/>
                  <a:gd name="connsiteY1" fmla="*/ 0 h 1324366"/>
                  <a:gd name="connsiteX2" fmla="*/ 412572 w 412572"/>
                  <a:gd name="connsiteY2" fmla="*/ 1167825 h 1324366"/>
                  <a:gd name="connsiteX3" fmla="*/ 0 w 412572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143" h="1324366">
                    <a:moveTo>
                      <a:pt x="0" y="1324366"/>
                    </a:moveTo>
                    <a:lnTo>
                      <a:pt x="151388" y="0"/>
                    </a:lnTo>
                    <a:lnTo>
                      <a:pt x="390143" y="1159823"/>
                    </a:lnTo>
                    <a:cubicBezTo>
                      <a:pt x="323613" y="1274747"/>
                      <a:pt x="189334" y="1315948"/>
                      <a:pt x="0" y="1324366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2DAA314-C593-4ED2-9827-2AC03ADFF1FF}"/>
                  </a:ext>
                </a:extLst>
              </p:cNvPr>
              <p:cNvSpPr/>
              <p:nvPr/>
            </p:nvSpPr>
            <p:spPr>
              <a:xfrm>
                <a:off x="7337152" y="1048292"/>
                <a:ext cx="84819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982B0F5-3CF9-4EBA-BEAD-A090B580AF62}"/>
                  </a:ext>
                </a:extLst>
              </p:cNvPr>
              <p:cNvSpPr/>
              <p:nvPr/>
            </p:nvSpPr>
            <p:spPr>
              <a:xfrm>
                <a:off x="7300271" y="1143342"/>
                <a:ext cx="107624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7B91BF7-56CC-4A34-830F-EE25C781816A}"/>
                  </a:ext>
                </a:extLst>
              </p:cNvPr>
              <p:cNvSpPr/>
              <p:nvPr/>
            </p:nvSpPr>
            <p:spPr>
              <a:xfrm>
                <a:off x="7265531" y="1226027"/>
                <a:ext cx="128265" cy="890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A40AB64-1390-41B4-B2C1-CD638F27F83B}"/>
                  </a:ext>
                </a:extLst>
              </p:cNvPr>
              <p:cNvSpPr/>
              <p:nvPr/>
            </p:nvSpPr>
            <p:spPr>
              <a:xfrm>
                <a:off x="7219084" y="1324947"/>
                <a:ext cx="170332" cy="9275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11F78FE-5395-4E11-98A6-706136D7A76D}"/>
                  </a:ext>
                </a:extLst>
              </p:cNvPr>
              <p:cNvSpPr/>
              <p:nvPr/>
            </p:nvSpPr>
            <p:spPr>
              <a:xfrm>
                <a:off x="7111205" y="1406447"/>
                <a:ext cx="269526" cy="105551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57E951AD-5412-4BD4-9975-FB16E96784C1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21E3D27-A731-451D-AAB3-039DF836A566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F55C67A-B09B-426F-B2F3-2A8A1FA28692}"/>
              </a:ext>
            </a:extLst>
          </p:cNvPr>
          <p:cNvGrpSpPr/>
          <p:nvPr/>
        </p:nvGrpSpPr>
        <p:grpSpPr>
          <a:xfrm>
            <a:off x="7556273" y="1214341"/>
            <a:ext cx="3889844" cy="5345697"/>
            <a:chOff x="5875008" y="343280"/>
            <a:chExt cx="1983892" cy="272640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62F0E3-E374-495D-A598-0F39B12EB98C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E14809A-6CBC-4EB4-9F76-D7D9C8D1FB15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Isosceles Triangle 43">
              <a:extLst>
                <a:ext uri="{FF2B5EF4-FFF2-40B4-BE49-F238E27FC236}">
                  <a16:creationId xmlns:a16="http://schemas.microsoft.com/office/drawing/2014/main" id="{67989ECF-3952-4FB2-BE5C-226549D25945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Isosceles Triangle 43">
              <a:extLst>
                <a:ext uri="{FF2B5EF4-FFF2-40B4-BE49-F238E27FC236}">
                  <a16:creationId xmlns:a16="http://schemas.microsoft.com/office/drawing/2014/main" id="{ACF1ADB9-75C2-4214-8713-4B46F73DED5E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Isosceles Triangle 43">
              <a:extLst>
                <a:ext uri="{FF2B5EF4-FFF2-40B4-BE49-F238E27FC236}">
                  <a16:creationId xmlns:a16="http://schemas.microsoft.com/office/drawing/2014/main" id="{8CBC3DFB-8CF6-4774-B478-70984D6809FC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47">
              <a:extLst>
                <a:ext uri="{FF2B5EF4-FFF2-40B4-BE49-F238E27FC236}">
                  <a16:creationId xmlns:a16="http://schemas.microsoft.com/office/drawing/2014/main" id="{8B647451-AC30-4AF0-8DDD-7B199B3AC6B7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30_0-56-0">
            <a:hlinkClick r:id="" action="ppaction://media"/>
            <a:extLst>
              <a:ext uri="{FF2B5EF4-FFF2-40B4-BE49-F238E27FC236}">
                <a16:creationId xmlns:a16="http://schemas.microsoft.com/office/drawing/2014/main" id="{3762C5E4-7960-4D3F-8D3D-88A71FB4B2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38119" y="2211424"/>
            <a:ext cx="609600" cy="609600"/>
          </a:xfrm>
          <a:prstGeom prst="rect">
            <a:avLst/>
          </a:prstGeom>
        </p:spPr>
      </p:pic>
      <p:pic>
        <p:nvPicPr>
          <p:cNvPr id="128" name="2sec">
            <a:hlinkClick r:id="" action="ppaction://media"/>
            <a:extLst>
              <a:ext uri="{FF2B5EF4-FFF2-40B4-BE49-F238E27FC236}">
                <a16:creationId xmlns:a16="http://schemas.microsoft.com/office/drawing/2014/main" id="{7F6C5C09-8A4E-43AC-8346-BA1A2F0EDFD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8" name="ttsMP3.com_VoiceText_2025-1-30_0-56-12">
            <a:hlinkClick r:id="" action="ppaction://media"/>
            <a:extLst>
              <a:ext uri="{FF2B5EF4-FFF2-40B4-BE49-F238E27FC236}">
                <a16:creationId xmlns:a16="http://schemas.microsoft.com/office/drawing/2014/main" id="{0980BFFA-E897-4A2D-A555-7017B1AE752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918195" y="4080109"/>
            <a:ext cx="609600" cy="609600"/>
          </a:xfrm>
          <a:prstGeom prst="rect">
            <a:avLst/>
          </a:prstGeom>
        </p:spPr>
      </p:pic>
      <p:pic>
        <p:nvPicPr>
          <p:cNvPr id="129" name="2sec">
            <a:hlinkClick r:id="" action="ppaction://media"/>
            <a:extLst>
              <a:ext uri="{FF2B5EF4-FFF2-40B4-BE49-F238E27FC236}">
                <a16:creationId xmlns:a16="http://schemas.microsoft.com/office/drawing/2014/main" id="{E4616B69-5AD5-468B-998F-632950551D9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300699" y="53338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4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2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27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432E011-814A-4F46-B76C-3880CE729056}"/>
              </a:ext>
            </a:extLst>
          </p:cNvPr>
          <p:cNvGrpSpPr/>
          <p:nvPr/>
        </p:nvGrpSpPr>
        <p:grpSpPr>
          <a:xfrm>
            <a:off x="548437" y="171232"/>
            <a:ext cx="7578106" cy="1942045"/>
            <a:chOff x="1213914" y="1649692"/>
            <a:chExt cx="13886171" cy="355861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8EACC9E-6FB4-4CE9-B47A-F1536FA06E11}"/>
                </a:ext>
              </a:extLst>
            </p:cNvPr>
            <p:cNvSpPr txBox="1"/>
            <p:nvPr/>
          </p:nvSpPr>
          <p:spPr>
            <a:xfrm>
              <a:off x="7095987" y="1992709"/>
              <a:ext cx="8004098" cy="20302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66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mbrella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9654400-EE4C-4F61-9B9E-6147EBE11023}"/>
                </a:ext>
              </a:extLst>
            </p:cNvPr>
            <p:cNvGrpSpPr/>
            <p:nvPr/>
          </p:nvGrpSpPr>
          <p:grpSpPr>
            <a:xfrm>
              <a:off x="1213914" y="1649692"/>
              <a:ext cx="2589459" cy="3558616"/>
              <a:chOff x="5875008" y="343280"/>
              <a:chExt cx="1983892" cy="272640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2873AA9-234C-4812-A92E-8EE30CDB5853}"/>
                  </a:ext>
                </a:extLst>
              </p:cNvPr>
              <p:cNvSpPr/>
              <p:nvPr/>
            </p:nvSpPr>
            <p:spPr>
              <a:xfrm>
                <a:off x="6842424" y="700031"/>
                <a:ext cx="45719" cy="19809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8087283-55D5-4DC2-BDFF-DD3F7EEC671D}"/>
                  </a:ext>
                </a:extLst>
              </p:cNvPr>
              <p:cNvSpPr/>
              <p:nvPr/>
            </p:nvSpPr>
            <p:spPr>
              <a:xfrm>
                <a:off x="6799024" y="379719"/>
                <a:ext cx="132521" cy="5712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Isosceles Triangle 43">
                <a:extLst>
                  <a:ext uri="{FF2B5EF4-FFF2-40B4-BE49-F238E27FC236}">
                    <a16:creationId xmlns:a16="http://schemas.microsoft.com/office/drawing/2014/main" id="{59C2184E-E65D-4AB3-B00E-7806CCCD3FC1}"/>
                  </a:ext>
                </a:extLst>
              </p:cNvPr>
              <p:cNvSpPr/>
              <p:nvPr/>
            </p:nvSpPr>
            <p:spPr>
              <a:xfrm rot="2536390">
                <a:off x="5875008" y="343280"/>
                <a:ext cx="760069" cy="1463605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69" h="1463605">
                    <a:moveTo>
                      <a:pt x="116493" y="1463605"/>
                    </a:moveTo>
                    <a:cubicBezTo>
                      <a:pt x="-197143" y="810747"/>
                      <a:pt x="195615" y="262332"/>
                      <a:pt x="436519" y="0"/>
                    </a:cubicBezTo>
                    <a:cubicBezTo>
                      <a:pt x="279110" y="393787"/>
                      <a:pt x="612813" y="881766"/>
                      <a:pt x="760069" y="1037209"/>
                    </a:cubicBezTo>
                    <a:cubicBezTo>
                      <a:pt x="456485" y="1067214"/>
                      <a:pt x="241638" y="1286873"/>
                      <a:pt x="116493" y="146360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Isosceles Triangle 43">
                <a:extLst>
                  <a:ext uri="{FF2B5EF4-FFF2-40B4-BE49-F238E27FC236}">
                    <a16:creationId xmlns:a16="http://schemas.microsoft.com/office/drawing/2014/main" id="{575D136D-0E6A-48A0-B6E7-B353995625AF}"/>
                  </a:ext>
                </a:extLst>
              </p:cNvPr>
              <p:cNvSpPr/>
              <p:nvPr/>
            </p:nvSpPr>
            <p:spPr>
              <a:xfrm rot="19063610" flipH="1">
                <a:off x="7098831" y="347989"/>
                <a:ext cx="760069" cy="1463605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69" h="1463605">
                    <a:moveTo>
                      <a:pt x="116493" y="1463605"/>
                    </a:moveTo>
                    <a:cubicBezTo>
                      <a:pt x="-197143" y="810747"/>
                      <a:pt x="195615" y="262332"/>
                      <a:pt x="436519" y="0"/>
                    </a:cubicBezTo>
                    <a:cubicBezTo>
                      <a:pt x="279110" y="393787"/>
                      <a:pt x="612813" y="881766"/>
                      <a:pt x="760069" y="1037209"/>
                    </a:cubicBezTo>
                    <a:cubicBezTo>
                      <a:pt x="456485" y="1067214"/>
                      <a:pt x="241638" y="1286873"/>
                      <a:pt x="116493" y="146360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Isosceles Triangle 43">
                <a:extLst>
                  <a:ext uri="{FF2B5EF4-FFF2-40B4-BE49-F238E27FC236}">
                    <a16:creationId xmlns:a16="http://schemas.microsoft.com/office/drawing/2014/main" id="{202F984C-3FEC-4595-998E-6E937E0DB235}"/>
                  </a:ext>
                </a:extLst>
              </p:cNvPr>
              <p:cNvSpPr/>
              <p:nvPr/>
            </p:nvSpPr>
            <p:spPr>
              <a:xfrm rot="19063610" flipH="1">
                <a:off x="6274347" y="682117"/>
                <a:ext cx="1154956" cy="1174983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97256 w 872503"/>
                  <a:gd name="connsiteY0" fmla="*/ 1750648 h 1750648"/>
                  <a:gd name="connsiteX1" fmla="*/ 548953 w 872503"/>
                  <a:gd name="connsiteY1" fmla="*/ 0 h 1750648"/>
                  <a:gd name="connsiteX2" fmla="*/ 872503 w 872503"/>
                  <a:gd name="connsiteY2" fmla="*/ 1037209 h 1750648"/>
                  <a:gd name="connsiteX3" fmla="*/ 97256 w 872503"/>
                  <a:gd name="connsiteY3" fmla="*/ 1750648 h 1750648"/>
                  <a:gd name="connsiteX0" fmla="*/ 369748 w 1144995"/>
                  <a:gd name="connsiteY0" fmla="*/ 1103526 h 1103526"/>
                  <a:gd name="connsiteX1" fmla="*/ 109598 w 1144995"/>
                  <a:gd name="connsiteY1" fmla="*/ 0 h 1103526"/>
                  <a:gd name="connsiteX2" fmla="*/ 1144995 w 1144995"/>
                  <a:gd name="connsiteY2" fmla="*/ 390087 h 1103526"/>
                  <a:gd name="connsiteX3" fmla="*/ 369748 w 1144995"/>
                  <a:gd name="connsiteY3" fmla="*/ 1103526 h 1103526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71544 w 1146791"/>
                  <a:gd name="connsiteY0" fmla="*/ 1148878 h 1148878"/>
                  <a:gd name="connsiteX1" fmla="*/ 111394 w 1146791"/>
                  <a:gd name="connsiteY1" fmla="*/ 45352 h 1148878"/>
                  <a:gd name="connsiteX2" fmla="*/ 1146791 w 1146791"/>
                  <a:gd name="connsiteY2" fmla="*/ 435439 h 1148878"/>
                  <a:gd name="connsiteX3" fmla="*/ 371544 w 1146791"/>
                  <a:gd name="connsiteY3" fmla="*/ 1148878 h 1148878"/>
                  <a:gd name="connsiteX0" fmla="*/ 367135 w 1142382"/>
                  <a:gd name="connsiteY0" fmla="*/ 1148878 h 1148878"/>
                  <a:gd name="connsiteX1" fmla="*/ 106985 w 1142382"/>
                  <a:gd name="connsiteY1" fmla="*/ 45352 h 1148878"/>
                  <a:gd name="connsiteX2" fmla="*/ 1142382 w 1142382"/>
                  <a:gd name="connsiteY2" fmla="*/ 435439 h 1148878"/>
                  <a:gd name="connsiteX3" fmla="*/ 367135 w 1142382"/>
                  <a:gd name="connsiteY3" fmla="*/ 1148878 h 1148878"/>
                  <a:gd name="connsiteX0" fmla="*/ 367135 w 1142382"/>
                  <a:gd name="connsiteY0" fmla="*/ 1149906 h 1149906"/>
                  <a:gd name="connsiteX1" fmla="*/ 106985 w 1142382"/>
                  <a:gd name="connsiteY1" fmla="*/ 46380 h 1149906"/>
                  <a:gd name="connsiteX2" fmla="*/ 1142382 w 1142382"/>
                  <a:gd name="connsiteY2" fmla="*/ 436467 h 1149906"/>
                  <a:gd name="connsiteX3" fmla="*/ 367135 w 1142382"/>
                  <a:gd name="connsiteY3" fmla="*/ 1149906 h 1149906"/>
                  <a:gd name="connsiteX0" fmla="*/ 367135 w 1142382"/>
                  <a:gd name="connsiteY0" fmla="*/ 1166421 h 1166421"/>
                  <a:gd name="connsiteX1" fmla="*/ 106985 w 1142382"/>
                  <a:gd name="connsiteY1" fmla="*/ 62895 h 1166421"/>
                  <a:gd name="connsiteX2" fmla="*/ 1142382 w 1142382"/>
                  <a:gd name="connsiteY2" fmla="*/ 452982 h 1166421"/>
                  <a:gd name="connsiteX3" fmla="*/ 367135 w 1142382"/>
                  <a:gd name="connsiteY3" fmla="*/ 1166421 h 1166421"/>
                  <a:gd name="connsiteX0" fmla="*/ 369515 w 1144762"/>
                  <a:gd name="connsiteY0" fmla="*/ 1166421 h 1166421"/>
                  <a:gd name="connsiteX1" fmla="*/ 109365 w 1144762"/>
                  <a:gd name="connsiteY1" fmla="*/ 62895 h 1166421"/>
                  <a:gd name="connsiteX2" fmla="*/ 1144762 w 1144762"/>
                  <a:gd name="connsiteY2" fmla="*/ 452982 h 1166421"/>
                  <a:gd name="connsiteX3" fmla="*/ 369515 w 1144762"/>
                  <a:gd name="connsiteY3" fmla="*/ 1166421 h 1166421"/>
                  <a:gd name="connsiteX0" fmla="*/ 369515 w 1154708"/>
                  <a:gd name="connsiteY0" fmla="*/ 1166633 h 1166633"/>
                  <a:gd name="connsiteX1" fmla="*/ 109365 w 1154708"/>
                  <a:gd name="connsiteY1" fmla="*/ 63107 h 1166633"/>
                  <a:gd name="connsiteX2" fmla="*/ 1154708 w 1154708"/>
                  <a:gd name="connsiteY2" fmla="*/ 451675 h 1166633"/>
                  <a:gd name="connsiteX3" fmla="*/ 369515 w 1154708"/>
                  <a:gd name="connsiteY3" fmla="*/ 1166633 h 1166633"/>
                  <a:gd name="connsiteX0" fmla="*/ 360397 w 1157839"/>
                  <a:gd name="connsiteY0" fmla="*/ 1175289 h 1175289"/>
                  <a:gd name="connsiteX1" fmla="*/ 112496 w 1157839"/>
                  <a:gd name="connsiteY1" fmla="*/ 63107 h 1175289"/>
                  <a:gd name="connsiteX2" fmla="*/ 1157839 w 1157839"/>
                  <a:gd name="connsiteY2" fmla="*/ 451675 h 1175289"/>
                  <a:gd name="connsiteX3" fmla="*/ 360397 w 1157839"/>
                  <a:gd name="connsiteY3" fmla="*/ 1175289 h 1175289"/>
                  <a:gd name="connsiteX0" fmla="*/ 365680 w 1156004"/>
                  <a:gd name="connsiteY0" fmla="*/ 1175616 h 1175616"/>
                  <a:gd name="connsiteX1" fmla="*/ 110661 w 1156004"/>
                  <a:gd name="connsiteY1" fmla="*/ 63107 h 1175616"/>
                  <a:gd name="connsiteX2" fmla="*/ 1156004 w 1156004"/>
                  <a:gd name="connsiteY2" fmla="*/ 451675 h 1175616"/>
                  <a:gd name="connsiteX3" fmla="*/ 365680 w 1156004"/>
                  <a:gd name="connsiteY3" fmla="*/ 1175616 h 1175616"/>
                  <a:gd name="connsiteX0" fmla="*/ 368776 w 1154956"/>
                  <a:gd name="connsiteY0" fmla="*/ 1174983 h 1174983"/>
                  <a:gd name="connsiteX1" fmla="*/ 109613 w 1154956"/>
                  <a:gd name="connsiteY1" fmla="*/ 63107 h 1174983"/>
                  <a:gd name="connsiteX2" fmla="*/ 1154956 w 1154956"/>
                  <a:gd name="connsiteY2" fmla="*/ 451675 h 1174983"/>
                  <a:gd name="connsiteX3" fmla="*/ 368776 w 1154956"/>
                  <a:gd name="connsiteY3" fmla="*/ 1174983 h 117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4956" h="1174983">
                    <a:moveTo>
                      <a:pt x="368776" y="1174983"/>
                    </a:moveTo>
                    <a:cubicBezTo>
                      <a:pt x="35275" y="797636"/>
                      <a:pt x="-121358" y="258483"/>
                      <a:pt x="109613" y="63107"/>
                    </a:cubicBezTo>
                    <a:cubicBezTo>
                      <a:pt x="249504" y="-122315"/>
                      <a:pt x="965093" y="129004"/>
                      <a:pt x="1154956" y="451675"/>
                    </a:cubicBezTo>
                    <a:cubicBezTo>
                      <a:pt x="699840" y="619434"/>
                      <a:pt x="483989" y="994407"/>
                      <a:pt x="368776" y="1174983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 47">
                <a:extLst>
                  <a:ext uri="{FF2B5EF4-FFF2-40B4-BE49-F238E27FC236}">
                    <a16:creationId xmlns:a16="http://schemas.microsoft.com/office/drawing/2014/main" id="{1761D83C-4B31-4B3A-B59E-5A710B60B51E}"/>
                  </a:ext>
                </a:extLst>
              </p:cNvPr>
              <p:cNvSpPr/>
              <p:nvPr/>
            </p:nvSpPr>
            <p:spPr>
              <a:xfrm>
                <a:off x="6442393" y="2570711"/>
                <a:ext cx="467645" cy="498973"/>
              </a:xfrm>
              <a:custGeom>
                <a:avLst/>
                <a:gdLst>
                  <a:gd name="connsiteX0" fmla="*/ 0 w 285509"/>
                  <a:gd name="connsiteY0" fmla="*/ 0 h 98425"/>
                  <a:gd name="connsiteX1" fmla="*/ 285509 w 285509"/>
                  <a:gd name="connsiteY1" fmla="*/ 0 h 98425"/>
                  <a:gd name="connsiteX2" fmla="*/ 285509 w 285509"/>
                  <a:gd name="connsiteY2" fmla="*/ 98425 h 98425"/>
                  <a:gd name="connsiteX3" fmla="*/ 0 w 285509"/>
                  <a:gd name="connsiteY3" fmla="*/ 98425 h 98425"/>
                  <a:gd name="connsiteX4" fmla="*/ 0 w 285509"/>
                  <a:gd name="connsiteY4" fmla="*/ 0 h 98425"/>
                  <a:gd name="connsiteX0" fmla="*/ 0 w 301384"/>
                  <a:gd name="connsiteY0" fmla="*/ 0 h 266700"/>
                  <a:gd name="connsiteX1" fmla="*/ 301384 w 301384"/>
                  <a:gd name="connsiteY1" fmla="*/ 168275 h 266700"/>
                  <a:gd name="connsiteX2" fmla="*/ 301384 w 301384"/>
                  <a:gd name="connsiteY2" fmla="*/ 266700 h 266700"/>
                  <a:gd name="connsiteX3" fmla="*/ 15875 w 301384"/>
                  <a:gd name="connsiteY3" fmla="*/ 266700 h 266700"/>
                  <a:gd name="connsiteX4" fmla="*/ 0 w 301384"/>
                  <a:gd name="connsiteY4" fmla="*/ 0 h 266700"/>
                  <a:gd name="connsiteX0" fmla="*/ 88900 w 390284"/>
                  <a:gd name="connsiteY0" fmla="*/ 0 h 266700"/>
                  <a:gd name="connsiteX1" fmla="*/ 390284 w 390284"/>
                  <a:gd name="connsiteY1" fmla="*/ 168275 h 266700"/>
                  <a:gd name="connsiteX2" fmla="*/ 390284 w 390284"/>
                  <a:gd name="connsiteY2" fmla="*/ 266700 h 266700"/>
                  <a:gd name="connsiteX3" fmla="*/ 0 w 390284"/>
                  <a:gd name="connsiteY3" fmla="*/ 53975 h 266700"/>
                  <a:gd name="connsiteX4" fmla="*/ 88900 w 390284"/>
                  <a:gd name="connsiteY4" fmla="*/ 0 h 266700"/>
                  <a:gd name="connsiteX0" fmla="*/ 88900 w 390284"/>
                  <a:gd name="connsiteY0" fmla="*/ 196850 h 463550"/>
                  <a:gd name="connsiteX1" fmla="*/ 383934 w 390284"/>
                  <a:gd name="connsiteY1" fmla="*/ 0 h 463550"/>
                  <a:gd name="connsiteX2" fmla="*/ 390284 w 390284"/>
                  <a:gd name="connsiteY2" fmla="*/ 463550 h 463550"/>
                  <a:gd name="connsiteX3" fmla="*/ 0 w 390284"/>
                  <a:gd name="connsiteY3" fmla="*/ 250825 h 463550"/>
                  <a:gd name="connsiteX4" fmla="*/ 88900 w 390284"/>
                  <a:gd name="connsiteY4" fmla="*/ 196850 h 463550"/>
                  <a:gd name="connsiteX0" fmla="*/ 88900 w 469659"/>
                  <a:gd name="connsiteY0" fmla="*/ 233055 h 287030"/>
                  <a:gd name="connsiteX1" fmla="*/ 383934 w 469659"/>
                  <a:gd name="connsiteY1" fmla="*/ 36205 h 287030"/>
                  <a:gd name="connsiteX2" fmla="*/ 469659 w 469659"/>
                  <a:gd name="connsiteY2" fmla="*/ 45730 h 287030"/>
                  <a:gd name="connsiteX3" fmla="*/ 0 w 469659"/>
                  <a:gd name="connsiteY3" fmla="*/ 287030 h 287030"/>
                  <a:gd name="connsiteX4" fmla="*/ 88900 w 469659"/>
                  <a:gd name="connsiteY4" fmla="*/ 233055 h 287030"/>
                  <a:gd name="connsiteX0" fmla="*/ 88900 w 469659"/>
                  <a:gd name="connsiteY0" fmla="*/ 233055 h 459162"/>
                  <a:gd name="connsiteX1" fmla="*/ 383934 w 469659"/>
                  <a:gd name="connsiteY1" fmla="*/ 36205 h 459162"/>
                  <a:gd name="connsiteX2" fmla="*/ 469659 w 469659"/>
                  <a:gd name="connsiteY2" fmla="*/ 45730 h 459162"/>
                  <a:gd name="connsiteX3" fmla="*/ 0 w 469659"/>
                  <a:gd name="connsiteY3" fmla="*/ 287030 h 459162"/>
                  <a:gd name="connsiteX4" fmla="*/ 88900 w 469659"/>
                  <a:gd name="connsiteY4" fmla="*/ 233055 h 459162"/>
                  <a:gd name="connsiteX0" fmla="*/ 88900 w 469659"/>
                  <a:gd name="connsiteY0" fmla="*/ 251182 h 477289"/>
                  <a:gd name="connsiteX1" fmla="*/ 383934 w 469659"/>
                  <a:gd name="connsiteY1" fmla="*/ 54332 h 477289"/>
                  <a:gd name="connsiteX2" fmla="*/ 469659 w 469659"/>
                  <a:gd name="connsiteY2" fmla="*/ 63857 h 477289"/>
                  <a:gd name="connsiteX3" fmla="*/ 0 w 469659"/>
                  <a:gd name="connsiteY3" fmla="*/ 305157 h 477289"/>
                  <a:gd name="connsiteX4" fmla="*/ 88900 w 469659"/>
                  <a:gd name="connsiteY4" fmla="*/ 251182 h 477289"/>
                  <a:gd name="connsiteX0" fmla="*/ 88900 w 469659"/>
                  <a:gd name="connsiteY0" fmla="*/ 232925 h 459032"/>
                  <a:gd name="connsiteX1" fmla="*/ 383934 w 469659"/>
                  <a:gd name="connsiteY1" fmla="*/ 36075 h 459032"/>
                  <a:gd name="connsiteX2" fmla="*/ 469659 w 469659"/>
                  <a:gd name="connsiteY2" fmla="*/ 45600 h 459032"/>
                  <a:gd name="connsiteX3" fmla="*/ 0 w 469659"/>
                  <a:gd name="connsiteY3" fmla="*/ 286900 h 459032"/>
                  <a:gd name="connsiteX4" fmla="*/ 88900 w 469659"/>
                  <a:gd name="connsiteY4" fmla="*/ 232925 h 459032"/>
                  <a:gd name="connsiteX0" fmla="*/ 88900 w 469659"/>
                  <a:gd name="connsiteY0" fmla="*/ 223125 h 449232"/>
                  <a:gd name="connsiteX1" fmla="*/ 383934 w 469659"/>
                  <a:gd name="connsiteY1" fmla="*/ 26275 h 449232"/>
                  <a:gd name="connsiteX2" fmla="*/ 469659 w 469659"/>
                  <a:gd name="connsiteY2" fmla="*/ 35800 h 449232"/>
                  <a:gd name="connsiteX3" fmla="*/ 0 w 469659"/>
                  <a:gd name="connsiteY3" fmla="*/ 277100 h 449232"/>
                  <a:gd name="connsiteX4" fmla="*/ 88900 w 469659"/>
                  <a:gd name="connsiteY4" fmla="*/ 223125 h 449232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91885 w 472644"/>
                  <a:gd name="connsiteY0" fmla="*/ 234882 h 525670"/>
                  <a:gd name="connsiteX1" fmla="*/ 386919 w 472644"/>
                  <a:gd name="connsiteY1" fmla="*/ 38032 h 525670"/>
                  <a:gd name="connsiteX2" fmla="*/ 472644 w 472644"/>
                  <a:gd name="connsiteY2" fmla="*/ 47557 h 525670"/>
                  <a:gd name="connsiteX3" fmla="*/ 2985 w 472644"/>
                  <a:gd name="connsiteY3" fmla="*/ 288857 h 525670"/>
                  <a:gd name="connsiteX4" fmla="*/ 91885 w 472644"/>
                  <a:gd name="connsiteY4" fmla="*/ 234882 h 525670"/>
                  <a:gd name="connsiteX0" fmla="*/ 91607 w 476249"/>
                  <a:gd name="connsiteY0" fmla="*/ 234882 h 508918"/>
                  <a:gd name="connsiteX1" fmla="*/ 386641 w 476249"/>
                  <a:gd name="connsiteY1" fmla="*/ 38032 h 508918"/>
                  <a:gd name="connsiteX2" fmla="*/ 472366 w 476249"/>
                  <a:gd name="connsiteY2" fmla="*/ 47557 h 508918"/>
                  <a:gd name="connsiteX3" fmla="*/ 2707 w 476249"/>
                  <a:gd name="connsiteY3" fmla="*/ 288857 h 508918"/>
                  <a:gd name="connsiteX4" fmla="*/ 91607 w 476249"/>
                  <a:gd name="connsiteY4" fmla="*/ 234882 h 508918"/>
                  <a:gd name="connsiteX0" fmla="*/ 95931 w 480384"/>
                  <a:gd name="connsiteY0" fmla="*/ 234882 h 524320"/>
                  <a:gd name="connsiteX1" fmla="*/ 390965 w 480384"/>
                  <a:gd name="connsiteY1" fmla="*/ 38032 h 524320"/>
                  <a:gd name="connsiteX2" fmla="*/ 476690 w 480384"/>
                  <a:gd name="connsiteY2" fmla="*/ 47557 h 524320"/>
                  <a:gd name="connsiteX3" fmla="*/ 7031 w 480384"/>
                  <a:gd name="connsiteY3" fmla="*/ 288857 h 524320"/>
                  <a:gd name="connsiteX4" fmla="*/ 95931 w 480384"/>
                  <a:gd name="connsiteY4" fmla="*/ 234882 h 524320"/>
                  <a:gd name="connsiteX0" fmla="*/ 94002 w 478528"/>
                  <a:gd name="connsiteY0" fmla="*/ 234882 h 515462"/>
                  <a:gd name="connsiteX1" fmla="*/ 389036 w 478528"/>
                  <a:gd name="connsiteY1" fmla="*/ 38032 h 515462"/>
                  <a:gd name="connsiteX2" fmla="*/ 474761 w 478528"/>
                  <a:gd name="connsiteY2" fmla="*/ 47557 h 515462"/>
                  <a:gd name="connsiteX3" fmla="*/ 5102 w 478528"/>
                  <a:gd name="connsiteY3" fmla="*/ 288857 h 515462"/>
                  <a:gd name="connsiteX4" fmla="*/ 94002 w 478528"/>
                  <a:gd name="connsiteY4" fmla="*/ 234882 h 515462"/>
                  <a:gd name="connsiteX0" fmla="*/ 78258 w 462882"/>
                  <a:gd name="connsiteY0" fmla="*/ 234882 h 489871"/>
                  <a:gd name="connsiteX1" fmla="*/ 373292 w 462882"/>
                  <a:gd name="connsiteY1" fmla="*/ 38032 h 489871"/>
                  <a:gd name="connsiteX2" fmla="*/ 459017 w 462882"/>
                  <a:gd name="connsiteY2" fmla="*/ 47557 h 489871"/>
                  <a:gd name="connsiteX3" fmla="*/ 5233 w 462882"/>
                  <a:gd name="connsiteY3" fmla="*/ 228532 h 489871"/>
                  <a:gd name="connsiteX4" fmla="*/ 78258 w 462882"/>
                  <a:gd name="connsiteY4" fmla="*/ 234882 h 489871"/>
                  <a:gd name="connsiteX0" fmla="*/ 78421 w 460959"/>
                  <a:gd name="connsiteY0" fmla="*/ 234882 h 504457"/>
                  <a:gd name="connsiteX1" fmla="*/ 373455 w 460959"/>
                  <a:gd name="connsiteY1" fmla="*/ 38032 h 504457"/>
                  <a:gd name="connsiteX2" fmla="*/ 459180 w 460959"/>
                  <a:gd name="connsiteY2" fmla="*/ 47557 h 504457"/>
                  <a:gd name="connsiteX3" fmla="*/ 5396 w 460959"/>
                  <a:gd name="connsiteY3" fmla="*/ 228532 h 504457"/>
                  <a:gd name="connsiteX4" fmla="*/ 78421 w 460959"/>
                  <a:gd name="connsiteY4" fmla="*/ 234882 h 504457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97746 w 467478"/>
                  <a:gd name="connsiteY0" fmla="*/ 234882 h 526078"/>
                  <a:gd name="connsiteX1" fmla="*/ 380080 w 467478"/>
                  <a:gd name="connsiteY1" fmla="*/ 38032 h 526078"/>
                  <a:gd name="connsiteX2" fmla="*/ 465805 w 467478"/>
                  <a:gd name="connsiteY2" fmla="*/ 47557 h 526078"/>
                  <a:gd name="connsiteX3" fmla="*/ 12021 w 467478"/>
                  <a:gd name="connsiteY3" fmla="*/ 228532 h 526078"/>
                  <a:gd name="connsiteX4" fmla="*/ 97746 w 467478"/>
                  <a:gd name="connsiteY4" fmla="*/ 234882 h 526078"/>
                  <a:gd name="connsiteX0" fmla="*/ 97704 w 467645"/>
                  <a:gd name="connsiteY0" fmla="*/ 234882 h 498973"/>
                  <a:gd name="connsiteX1" fmla="*/ 380038 w 467645"/>
                  <a:gd name="connsiteY1" fmla="*/ 38032 h 498973"/>
                  <a:gd name="connsiteX2" fmla="*/ 465763 w 467645"/>
                  <a:gd name="connsiteY2" fmla="*/ 47557 h 498973"/>
                  <a:gd name="connsiteX3" fmla="*/ 11979 w 467645"/>
                  <a:gd name="connsiteY3" fmla="*/ 228532 h 498973"/>
                  <a:gd name="connsiteX4" fmla="*/ 97704 w 467645"/>
                  <a:gd name="connsiteY4" fmla="*/ 234882 h 498973"/>
                  <a:gd name="connsiteX0" fmla="*/ 97704 w 467645"/>
                  <a:gd name="connsiteY0" fmla="*/ 234882 h 498973"/>
                  <a:gd name="connsiteX1" fmla="*/ 380038 w 467645"/>
                  <a:gd name="connsiteY1" fmla="*/ 38032 h 498973"/>
                  <a:gd name="connsiteX2" fmla="*/ 465763 w 467645"/>
                  <a:gd name="connsiteY2" fmla="*/ 47557 h 498973"/>
                  <a:gd name="connsiteX3" fmla="*/ 11979 w 467645"/>
                  <a:gd name="connsiteY3" fmla="*/ 228532 h 498973"/>
                  <a:gd name="connsiteX4" fmla="*/ 97704 w 467645"/>
                  <a:gd name="connsiteY4" fmla="*/ 234882 h 49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45" h="498973">
                    <a:moveTo>
                      <a:pt x="97704" y="234882"/>
                    </a:moveTo>
                    <a:cubicBezTo>
                      <a:pt x="5549" y="356590"/>
                      <a:pt x="414249" y="649749"/>
                      <a:pt x="380038" y="38032"/>
                    </a:cubicBezTo>
                    <a:cubicBezTo>
                      <a:pt x="375805" y="21099"/>
                      <a:pt x="441421" y="-43460"/>
                      <a:pt x="465763" y="47557"/>
                    </a:cubicBezTo>
                    <a:cubicBezTo>
                      <a:pt x="505266" y="788390"/>
                      <a:pt x="-91025" y="443374"/>
                      <a:pt x="11979" y="228532"/>
                    </a:cubicBezTo>
                    <a:cubicBezTo>
                      <a:pt x="54312" y="137515"/>
                      <a:pt x="122046" y="227474"/>
                      <a:pt x="97704" y="23488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7617A2-69C3-485C-AFD4-51102A4401C8}"/>
              </a:ext>
            </a:extLst>
          </p:cNvPr>
          <p:cNvGrpSpPr/>
          <p:nvPr/>
        </p:nvGrpSpPr>
        <p:grpSpPr>
          <a:xfrm>
            <a:off x="189603" y="1579778"/>
            <a:ext cx="7799292" cy="2659777"/>
            <a:chOff x="723559" y="1368544"/>
            <a:chExt cx="14973971" cy="5106543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435AFD9-E2C0-4882-8428-D61E25AEBF57}"/>
                </a:ext>
              </a:extLst>
            </p:cNvPr>
            <p:cNvSpPr txBox="1"/>
            <p:nvPr/>
          </p:nvSpPr>
          <p:spPr>
            <a:xfrm>
              <a:off x="7575464" y="3155068"/>
              <a:ext cx="8122066" cy="2127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DED3CD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66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nicorn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C18FD8E7-17BD-4960-9E94-3CEDCC5DDF04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106543"/>
              <a:chOff x="3567509" y="1365290"/>
              <a:chExt cx="3801832" cy="4267162"/>
            </a:xfrm>
          </p:grpSpPr>
          <p:sp>
            <p:nvSpPr>
              <p:cNvPr id="233" name="Oval 8">
                <a:extLst>
                  <a:ext uri="{FF2B5EF4-FFF2-40B4-BE49-F238E27FC236}">
                    <a16:creationId xmlns:a16="http://schemas.microsoft.com/office/drawing/2014/main" id="{E2654D5F-A1BA-4E19-8127-8CFD64B5F2B4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: Rounded Corners 3">
                <a:extLst>
                  <a:ext uri="{FF2B5EF4-FFF2-40B4-BE49-F238E27FC236}">
                    <a16:creationId xmlns:a16="http://schemas.microsoft.com/office/drawing/2014/main" id="{C0310805-3A02-407F-B5AF-34FD69F0F6E7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: Rounded Corners 3">
                <a:extLst>
                  <a:ext uri="{FF2B5EF4-FFF2-40B4-BE49-F238E27FC236}">
                    <a16:creationId xmlns:a16="http://schemas.microsoft.com/office/drawing/2014/main" id="{0FC93BA2-B709-47AA-86C7-C34C8996E74F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5">
                <a:extLst>
                  <a:ext uri="{FF2B5EF4-FFF2-40B4-BE49-F238E27FC236}">
                    <a16:creationId xmlns:a16="http://schemas.microsoft.com/office/drawing/2014/main" id="{7A4CB280-75D1-45B6-96BE-5D373E7D8532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">
                <a:extLst>
                  <a:ext uri="{FF2B5EF4-FFF2-40B4-BE49-F238E27FC236}">
                    <a16:creationId xmlns:a16="http://schemas.microsoft.com/office/drawing/2014/main" id="{B4AF26A5-9AFF-4A97-91EA-E4E96BDFDD25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: Rounded Corners 3">
                <a:extLst>
                  <a:ext uri="{FF2B5EF4-FFF2-40B4-BE49-F238E27FC236}">
                    <a16:creationId xmlns:a16="http://schemas.microsoft.com/office/drawing/2014/main" id="{A1290296-21ED-4931-8580-9AEAA3E82981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: Rounded Corners 3">
                <a:extLst>
                  <a:ext uri="{FF2B5EF4-FFF2-40B4-BE49-F238E27FC236}">
                    <a16:creationId xmlns:a16="http://schemas.microsoft.com/office/drawing/2014/main" id="{D66A6EEB-2752-48C0-9785-958FD7018DAE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D4C34EB1-B4C7-448B-AD02-C2D1CC697E58}"/>
                  </a:ext>
                </a:extLst>
              </p:cNvPr>
              <p:cNvSpPr/>
              <p:nvPr/>
            </p:nvSpPr>
            <p:spPr>
              <a:xfrm rot="20888316">
                <a:off x="4541592" y="5423249"/>
                <a:ext cx="369144" cy="207158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C35E039-9476-47AA-A925-4B3127DF2160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83EE8C5-EC21-497C-B5CD-9C3D9EA1CAFE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5A769B3B-7AF0-4CB2-ACEA-FDF2DA10751F}"/>
                  </a:ext>
                </a:extLst>
              </p:cNvPr>
              <p:cNvSpPr/>
              <p:nvPr/>
            </p:nvSpPr>
            <p:spPr>
              <a:xfrm rot="20888316">
                <a:off x="5754383" y="5425294"/>
                <a:ext cx="369144" cy="207158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46D864E8-26B7-4AF0-B962-21A4730D71F8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56">
                <a:extLst>
                  <a:ext uri="{FF2B5EF4-FFF2-40B4-BE49-F238E27FC236}">
                    <a16:creationId xmlns:a16="http://schemas.microsoft.com/office/drawing/2014/main" id="{2EB20C34-1B91-4A6C-A6DE-84ADCEF41790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1141145C-37D7-4F47-A1DF-107E6005E970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1C3290E-7404-4216-9E84-4571EDEAB473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EC3B5D68-CE0D-4936-BED3-662FD0D38A6B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4359D191-5C28-4832-8669-DA46259CF2CA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4C8CBFD4-2B4C-4B8E-BCEB-747536FC442A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070B7445-5BAE-495E-8B6A-BE374A5DF29F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6C8766B8-F66A-4CE1-820B-52C88AD088D3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A01B470-0DA8-410C-B860-F72243148AC2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514471CB-B6F7-4BC6-8106-6A57A10CEFDC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EF58F8BC-1CBC-46B7-8B94-C1ED7E5C2ED3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3DED8D1-6C12-4B30-9EC9-7B5CE5C9B9BA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026153D-9E7D-4B83-AB56-A6E2893684F3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DEA08836-C55B-4672-B5DE-D88A1DF87EEF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261" name="Isosceles Triangle 122">
                  <a:extLst>
                    <a:ext uri="{FF2B5EF4-FFF2-40B4-BE49-F238E27FC236}">
                      <a16:creationId xmlns:a16="http://schemas.microsoft.com/office/drawing/2014/main" id="{AB7BC724-8472-49F2-9E53-4DCBAFD4C93D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24000">
                      <a:schemeClr val="accent2">
                        <a:lumMod val="20000"/>
                        <a:lumOff val="80000"/>
                      </a:schemeClr>
                    </a:gs>
                  </a:gsLst>
                  <a:lin ang="1080000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4DFD530A-4D2B-4A04-BC35-17F9FB0A7407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B96EF159-0164-434A-BC49-86C69CFF9CA8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51BAE4C5-0668-42AC-B975-EBD8E6065D54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C338C6A7-647A-43E3-8CF7-BAC4D399118D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6A738DCC-D9DF-4F4A-B6C5-85A9032486C8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9" name="Rectangle 56">
                <a:extLst>
                  <a:ext uri="{FF2B5EF4-FFF2-40B4-BE49-F238E27FC236}">
                    <a16:creationId xmlns:a16="http://schemas.microsoft.com/office/drawing/2014/main" id="{AF78A9C4-AB20-4F56-887E-37E2141B46A7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39145D16-54AA-422B-8BE9-43C9AD348E40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AD4A22C-D1F1-475C-9ED4-81F0D4DFA619}"/>
              </a:ext>
            </a:extLst>
          </p:cNvPr>
          <p:cNvGrpSpPr/>
          <p:nvPr/>
        </p:nvGrpSpPr>
        <p:grpSpPr>
          <a:xfrm>
            <a:off x="6951856" y="431597"/>
            <a:ext cx="4665428" cy="6198642"/>
            <a:chOff x="181007" y="1532184"/>
            <a:chExt cx="2319969" cy="3082388"/>
          </a:xfrm>
        </p:grpSpPr>
        <p:sp>
          <p:nvSpPr>
            <p:cNvPr id="348" name="Oval 8">
              <a:extLst>
                <a:ext uri="{FF2B5EF4-FFF2-40B4-BE49-F238E27FC236}">
                  <a16:creationId xmlns:a16="http://schemas.microsoft.com/office/drawing/2014/main" id="{B3CC403B-F734-4415-88FF-9C4D4FC3DE67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Rectangle: Rounded Corners 3">
              <a:extLst>
                <a:ext uri="{FF2B5EF4-FFF2-40B4-BE49-F238E27FC236}">
                  <a16:creationId xmlns:a16="http://schemas.microsoft.com/office/drawing/2014/main" id="{4E54C85C-77EA-4927-A5C5-F31B13CDD273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: Rounded Corners 3">
              <a:extLst>
                <a:ext uri="{FF2B5EF4-FFF2-40B4-BE49-F238E27FC236}">
                  <a16:creationId xmlns:a16="http://schemas.microsoft.com/office/drawing/2014/main" id="{4E8B9B6C-3676-4A61-A737-DAAE9BBF12E3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Rectangle 5">
              <a:extLst>
                <a:ext uri="{FF2B5EF4-FFF2-40B4-BE49-F238E27FC236}">
                  <a16:creationId xmlns:a16="http://schemas.microsoft.com/office/drawing/2014/main" id="{336B837F-10A4-48EE-8922-66276FC6D504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Oval 2">
              <a:extLst>
                <a:ext uri="{FF2B5EF4-FFF2-40B4-BE49-F238E27FC236}">
                  <a16:creationId xmlns:a16="http://schemas.microsoft.com/office/drawing/2014/main" id="{B4F4BC46-AD34-4066-83A3-F0674D842390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Rectangle: Rounded Corners 3">
              <a:extLst>
                <a:ext uri="{FF2B5EF4-FFF2-40B4-BE49-F238E27FC236}">
                  <a16:creationId xmlns:a16="http://schemas.microsoft.com/office/drawing/2014/main" id="{76022941-D8A7-42E3-9F24-4280BA0B2505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Rectangle: Rounded Corners 3">
              <a:extLst>
                <a:ext uri="{FF2B5EF4-FFF2-40B4-BE49-F238E27FC236}">
                  <a16:creationId xmlns:a16="http://schemas.microsoft.com/office/drawing/2014/main" id="{44E19C81-65D0-4528-84C6-6ED2253BE3D5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5A908525-A36B-4448-9A45-ED806DB4CD64}"/>
                </a:ext>
              </a:extLst>
            </p:cNvPr>
            <p:cNvSpPr/>
            <p:nvPr/>
          </p:nvSpPr>
          <p:spPr>
            <a:xfrm rot="20888316">
              <a:off x="881848" y="4465182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C8BA47A-1A3F-4EBD-A70E-CA750A24EFD9}"/>
                </a:ext>
              </a:extLst>
            </p:cNvPr>
            <p:cNvSpPr/>
            <p:nvPr/>
          </p:nvSpPr>
          <p:spPr>
            <a:xfrm rot="20888316">
              <a:off x="1195324" y="437090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412CA92-9E96-4D47-AC39-AA53C42553CB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6A5779C-D8DF-4ACD-BC47-ACFD8F9764E5}"/>
                </a:ext>
              </a:extLst>
            </p:cNvPr>
            <p:cNvSpPr/>
            <p:nvPr/>
          </p:nvSpPr>
          <p:spPr>
            <a:xfrm rot="20888316">
              <a:off x="1759180" y="4465182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Oval 1">
              <a:extLst>
                <a:ext uri="{FF2B5EF4-FFF2-40B4-BE49-F238E27FC236}">
                  <a16:creationId xmlns:a16="http://schemas.microsoft.com/office/drawing/2014/main" id="{CD0C475F-965C-454F-BE97-EC0E432E37CB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Rectangle 56">
              <a:extLst>
                <a:ext uri="{FF2B5EF4-FFF2-40B4-BE49-F238E27FC236}">
                  <a16:creationId xmlns:a16="http://schemas.microsoft.com/office/drawing/2014/main" id="{F518078B-1CD3-44DC-BBA0-73D6A13D42D2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0E30BD7-0B7A-4FE3-BF84-A040F48EA211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21F9AEC-B5A9-4549-A11F-4E5B7F4B5AD8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91970A9E-D2C2-440C-BC30-488EEC08CF78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A12FCC10-3D9C-4562-BE15-F8145A3839CD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Arc 364">
              <a:extLst>
                <a:ext uri="{FF2B5EF4-FFF2-40B4-BE49-F238E27FC236}">
                  <a16:creationId xmlns:a16="http://schemas.microsoft.com/office/drawing/2014/main" id="{D13B15D7-F405-4DF0-B44E-2CBBA05A9B02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B4FC3D07-1C5D-4A4F-BDC8-020818B5FA6F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78FA5AD8-E1F9-4B37-AE29-88C83B3C83C9}"/>
                </a:ext>
              </a:extLst>
            </p:cNvPr>
            <p:cNvSpPr/>
            <p:nvPr/>
          </p:nvSpPr>
          <p:spPr>
            <a:xfrm rot="5400000">
              <a:off x="1990582" y="2596772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CC1870DB-CFA0-4C2E-AAE6-65A23931AEA4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41D0E79A-E3D3-43F6-B0C4-127F9D92FEAE}"/>
                </a:ext>
              </a:extLst>
            </p:cNvPr>
            <p:cNvSpPr/>
            <p:nvPr/>
          </p:nvSpPr>
          <p:spPr>
            <a:xfrm rot="5400000">
              <a:off x="2041794" y="2612653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01ABE48-9E04-4C1C-AB68-E055A500C1C7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9C54495F-04A7-444A-A6DF-8A05DBB68A70}"/>
                </a:ext>
              </a:extLst>
            </p:cNvPr>
            <p:cNvGrpSpPr/>
            <p:nvPr/>
          </p:nvGrpSpPr>
          <p:grpSpPr>
            <a:xfrm rot="21018527">
              <a:off x="1973246" y="1532184"/>
              <a:ext cx="289216" cy="676743"/>
              <a:chOff x="7111203" y="783910"/>
              <a:chExt cx="348699" cy="815927"/>
            </a:xfrm>
          </p:grpSpPr>
          <p:sp>
            <p:nvSpPr>
              <p:cNvPr id="378" name="Isosceles Triangle 81">
                <a:extLst>
                  <a:ext uri="{FF2B5EF4-FFF2-40B4-BE49-F238E27FC236}">
                    <a16:creationId xmlns:a16="http://schemas.microsoft.com/office/drawing/2014/main" id="{DC9CCEE5-E9F3-40BF-BF42-A0555A25CF42}"/>
                  </a:ext>
                </a:extLst>
              </p:cNvPr>
              <p:cNvSpPr/>
              <p:nvPr/>
            </p:nvSpPr>
            <p:spPr>
              <a:xfrm rot="1034248">
                <a:off x="7150765" y="783910"/>
                <a:ext cx="309137" cy="815927"/>
              </a:xfrm>
              <a:custGeom>
                <a:avLst/>
                <a:gdLst>
                  <a:gd name="connsiteX0" fmla="*/ 0 w 586603"/>
                  <a:gd name="connsiteY0" fmla="*/ 1360921 h 1360921"/>
                  <a:gd name="connsiteX1" fmla="*/ 293302 w 586603"/>
                  <a:gd name="connsiteY1" fmla="*/ 0 h 1360921"/>
                  <a:gd name="connsiteX2" fmla="*/ 586603 w 586603"/>
                  <a:gd name="connsiteY2" fmla="*/ 1360921 h 1360921"/>
                  <a:gd name="connsiteX3" fmla="*/ 0 w 58660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623" h="1360921">
                    <a:moveTo>
                      <a:pt x="0" y="1360921"/>
                    </a:moveTo>
                    <a:lnTo>
                      <a:pt x="293302" y="0"/>
                    </a:lnTo>
                    <a:lnTo>
                      <a:pt x="515623" y="1187768"/>
                    </a:lnTo>
                    <a:cubicBezTo>
                      <a:pt x="433049" y="1339347"/>
                      <a:pt x="195762" y="1338472"/>
                      <a:pt x="0" y="1360921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FE9CCA58-8A39-4658-9ED6-3F20164E0063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02FF73AE-A7C2-4AB6-976A-6ECDC62EB6AC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2290" cy="5037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20B0A069-8229-463A-B93A-6F83A2A8ECE9}"/>
                  </a:ext>
                </a:extLst>
              </p:cNvPr>
              <p:cNvSpPr/>
              <p:nvPr/>
            </p:nvSpPr>
            <p:spPr>
              <a:xfrm>
                <a:off x="7213346" y="1219176"/>
                <a:ext cx="177086" cy="811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9C229C39-7C4E-45EF-9B53-4C10E6BD852B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13049" cy="1034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CAE6C27-0E55-4368-91FF-7B96A068311F}"/>
                  </a:ext>
                </a:extLst>
              </p:cNvPr>
              <p:cNvSpPr/>
              <p:nvPr/>
            </p:nvSpPr>
            <p:spPr>
              <a:xfrm>
                <a:off x="7111203" y="1406447"/>
                <a:ext cx="256105" cy="1039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2" name="Rectangle 56">
              <a:extLst>
                <a:ext uri="{FF2B5EF4-FFF2-40B4-BE49-F238E27FC236}">
                  <a16:creationId xmlns:a16="http://schemas.microsoft.com/office/drawing/2014/main" id="{529298C4-90E9-4386-B373-4AF60CF22AAC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DEBAA17-0184-4FEC-84F7-422D05379F95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CC195C98-44DE-4BA2-A197-4ED14E1130D9}"/>
                </a:ext>
              </a:extLst>
            </p:cNvPr>
            <p:cNvSpPr/>
            <p:nvPr/>
          </p:nvSpPr>
          <p:spPr>
            <a:xfrm rot="4759866">
              <a:off x="2443212" y="2974202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F263F1E5-93FB-45D1-822A-0AA1A6497F61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2FBDD9FF-1191-4FDA-9D7B-255ADFECBB70}"/>
                </a:ext>
              </a:extLst>
            </p:cNvPr>
            <p:cNvSpPr/>
            <p:nvPr/>
          </p:nvSpPr>
          <p:spPr>
            <a:xfrm rot="5400000">
              <a:off x="2319119" y="2535060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499AF7DA-CB12-4D9B-B041-99989F723E6E}"/>
                </a:ext>
              </a:extLst>
            </p:cNvPr>
            <p:cNvSpPr/>
            <p:nvPr/>
          </p:nvSpPr>
          <p:spPr>
            <a:xfrm rot="5400000">
              <a:off x="2370331" y="2550940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82BB8F5-3AED-4A30-9301-4618ADFCB186}"/>
              </a:ext>
            </a:extLst>
          </p:cNvPr>
          <p:cNvGrpSpPr/>
          <p:nvPr/>
        </p:nvGrpSpPr>
        <p:grpSpPr>
          <a:xfrm flipH="1">
            <a:off x="156500" y="4422002"/>
            <a:ext cx="6489656" cy="2187888"/>
            <a:chOff x="3448988" y="995652"/>
            <a:chExt cx="8626956" cy="2908446"/>
          </a:xfrm>
        </p:grpSpPr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B5768758-5785-410F-81A0-BC2598DE3766}"/>
                </a:ext>
              </a:extLst>
            </p:cNvPr>
            <p:cNvSpPr txBox="1"/>
            <p:nvPr/>
          </p:nvSpPr>
          <p:spPr>
            <a:xfrm>
              <a:off x="3448988" y="1328718"/>
              <a:ext cx="3751007" cy="147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8F6E57"/>
                  </a:solidFill>
                  <a:latin typeface="Arial Black" panose="020B0A04020102020204" pitchFamily="34" charset="0"/>
                </a:rPr>
                <a:t>U</a:t>
              </a: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rial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AF1DDA42-13C2-4231-870E-B1381E6B6873}"/>
                </a:ext>
              </a:extLst>
            </p:cNvPr>
            <p:cNvGrpSpPr/>
            <p:nvPr/>
          </p:nvGrpSpPr>
          <p:grpSpPr>
            <a:xfrm>
              <a:off x="7811953" y="995652"/>
              <a:ext cx="4263991" cy="2908446"/>
              <a:chOff x="7811953" y="995652"/>
              <a:chExt cx="4263991" cy="2908446"/>
            </a:xfrm>
          </p:grpSpPr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FC651D73-86CE-4622-B93E-800845D80717}"/>
                  </a:ext>
                </a:extLst>
              </p:cNvPr>
              <p:cNvGrpSpPr/>
              <p:nvPr/>
            </p:nvGrpSpPr>
            <p:grpSpPr>
              <a:xfrm flipH="1">
                <a:off x="7811953" y="995652"/>
                <a:ext cx="4263991" cy="2908446"/>
                <a:chOff x="368795" y="1568814"/>
                <a:chExt cx="7352274" cy="5014948"/>
              </a:xfrm>
            </p:grpSpPr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C8202CD1-0DBA-478E-9470-F6F134908C55}"/>
                    </a:ext>
                  </a:extLst>
                </p:cNvPr>
                <p:cNvGrpSpPr/>
                <p:nvPr/>
              </p:nvGrpSpPr>
              <p:grpSpPr>
                <a:xfrm>
                  <a:off x="3863903" y="1584489"/>
                  <a:ext cx="1912929" cy="1334777"/>
                  <a:chOff x="3863903" y="1584489"/>
                  <a:chExt cx="1912929" cy="1334777"/>
                </a:xfrm>
              </p:grpSpPr>
              <p:sp>
                <p:nvSpPr>
                  <p:cNvPr id="425" name="Rectangle 30">
                    <a:extLst>
                      <a:ext uri="{FF2B5EF4-FFF2-40B4-BE49-F238E27FC236}">
                        <a16:creationId xmlns:a16="http://schemas.microsoft.com/office/drawing/2014/main" id="{6E6927F0-930E-48A3-9D69-FDF0ABE24F21}"/>
                      </a:ext>
                    </a:extLst>
                  </p:cNvPr>
                  <p:cNvSpPr/>
                  <p:nvPr/>
                </p:nvSpPr>
                <p:spPr>
                  <a:xfrm rot="16909301">
                    <a:off x="4152979" y="1295413"/>
                    <a:ext cx="1334777" cy="1912929"/>
                  </a:xfrm>
                  <a:custGeom>
                    <a:avLst/>
                    <a:gdLst>
                      <a:gd name="connsiteX0" fmla="*/ 0 w 202416"/>
                      <a:gd name="connsiteY0" fmla="*/ 0 h 234781"/>
                      <a:gd name="connsiteX1" fmla="*/ 202416 w 202416"/>
                      <a:gd name="connsiteY1" fmla="*/ 0 h 234781"/>
                      <a:gd name="connsiteX2" fmla="*/ 202416 w 202416"/>
                      <a:gd name="connsiteY2" fmla="*/ 234781 h 234781"/>
                      <a:gd name="connsiteX3" fmla="*/ 0 w 202416"/>
                      <a:gd name="connsiteY3" fmla="*/ 234781 h 234781"/>
                      <a:gd name="connsiteX4" fmla="*/ 0 w 202416"/>
                      <a:gd name="connsiteY4" fmla="*/ 0 h 234781"/>
                      <a:gd name="connsiteX0" fmla="*/ 0 w 935841"/>
                      <a:gd name="connsiteY0" fmla="*/ 0 h 291931"/>
                      <a:gd name="connsiteX1" fmla="*/ 935841 w 935841"/>
                      <a:gd name="connsiteY1" fmla="*/ 57150 h 291931"/>
                      <a:gd name="connsiteX2" fmla="*/ 935841 w 935841"/>
                      <a:gd name="connsiteY2" fmla="*/ 291931 h 291931"/>
                      <a:gd name="connsiteX3" fmla="*/ 733425 w 935841"/>
                      <a:gd name="connsiteY3" fmla="*/ 291931 h 291931"/>
                      <a:gd name="connsiteX4" fmla="*/ 0 w 935841"/>
                      <a:gd name="connsiteY4" fmla="*/ 0 h 291931"/>
                      <a:gd name="connsiteX0" fmla="*/ 9005 w 944846"/>
                      <a:gd name="connsiteY0" fmla="*/ 523038 h 814969"/>
                      <a:gd name="connsiteX1" fmla="*/ 944846 w 944846"/>
                      <a:gd name="connsiteY1" fmla="*/ 580188 h 814969"/>
                      <a:gd name="connsiteX2" fmla="*/ 944846 w 944846"/>
                      <a:gd name="connsiteY2" fmla="*/ 814969 h 814969"/>
                      <a:gd name="connsiteX3" fmla="*/ 742430 w 944846"/>
                      <a:gd name="connsiteY3" fmla="*/ 814969 h 814969"/>
                      <a:gd name="connsiteX4" fmla="*/ 9005 w 944846"/>
                      <a:gd name="connsiteY4" fmla="*/ 523038 h 814969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1235975"/>
                      <a:gd name="connsiteX1" fmla="*/ 941268 w 967525"/>
                      <a:gd name="connsiteY1" fmla="*/ 734296 h 1235975"/>
                      <a:gd name="connsiteX2" fmla="*/ 941268 w 967525"/>
                      <a:gd name="connsiteY2" fmla="*/ 969077 h 1235975"/>
                      <a:gd name="connsiteX3" fmla="*/ 347071 w 967525"/>
                      <a:gd name="connsiteY3" fmla="*/ 1235975 h 1235975"/>
                      <a:gd name="connsiteX4" fmla="*/ 5427 w 967525"/>
                      <a:gd name="connsiteY4" fmla="*/ 677146 h 1235975"/>
                      <a:gd name="connsiteX0" fmla="*/ 5427 w 967525"/>
                      <a:gd name="connsiteY0" fmla="*/ 677146 h 1331591"/>
                      <a:gd name="connsiteX1" fmla="*/ 941268 w 967525"/>
                      <a:gd name="connsiteY1" fmla="*/ 734296 h 1331591"/>
                      <a:gd name="connsiteX2" fmla="*/ 511110 w 967525"/>
                      <a:gd name="connsiteY2" fmla="*/ 1331591 h 1331591"/>
                      <a:gd name="connsiteX3" fmla="*/ 347071 w 967525"/>
                      <a:gd name="connsiteY3" fmla="*/ 1235975 h 1331591"/>
                      <a:gd name="connsiteX4" fmla="*/ 5427 w 967525"/>
                      <a:gd name="connsiteY4" fmla="*/ 677146 h 1331591"/>
                      <a:gd name="connsiteX0" fmla="*/ 6867 w 699630"/>
                      <a:gd name="connsiteY0" fmla="*/ 528498 h 1182943"/>
                      <a:gd name="connsiteX1" fmla="*/ 666922 w 699630"/>
                      <a:gd name="connsiteY1" fmla="*/ 1081284 h 1182943"/>
                      <a:gd name="connsiteX2" fmla="*/ 512550 w 699630"/>
                      <a:gd name="connsiteY2" fmla="*/ 1182943 h 1182943"/>
                      <a:gd name="connsiteX3" fmla="*/ 348511 w 699630"/>
                      <a:gd name="connsiteY3" fmla="*/ 1087327 h 1182943"/>
                      <a:gd name="connsiteX4" fmla="*/ 6867 w 699630"/>
                      <a:gd name="connsiteY4" fmla="*/ 528498 h 1182943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820" h="1344032">
                        <a:moveTo>
                          <a:pt x="4141" y="689587"/>
                        </a:moveTo>
                        <a:cubicBezTo>
                          <a:pt x="-93487" y="-510563"/>
                          <a:pt x="1576632" y="-27411"/>
                          <a:pt x="664196" y="1242373"/>
                        </a:cubicBezTo>
                        <a:lnTo>
                          <a:pt x="509824" y="1344032"/>
                        </a:lnTo>
                        <a:lnTo>
                          <a:pt x="192714" y="1260990"/>
                        </a:lnTo>
                        <a:cubicBezTo>
                          <a:pt x="1525738" y="-208107"/>
                          <a:pt x="-14502" y="101063"/>
                          <a:pt x="4141" y="689587"/>
                        </a:cubicBezTo>
                        <a:close/>
                      </a:path>
                    </a:pathLst>
                  </a:custGeom>
                  <a:solidFill>
                    <a:srgbClr val="7A6D5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753357B3-5839-4C67-8277-BB9FEAD6B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3044" y="1614364"/>
                    <a:ext cx="501038" cy="171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C5A7EE5D-811F-49B4-B503-2ED51511E200}"/>
                    </a:ext>
                  </a:extLst>
                </p:cNvPr>
                <p:cNvGrpSpPr/>
                <p:nvPr/>
              </p:nvGrpSpPr>
              <p:grpSpPr>
                <a:xfrm flipH="1">
                  <a:off x="5808140" y="1568814"/>
                  <a:ext cx="1912929" cy="1334777"/>
                  <a:chOff x="3863903" y="1584489"/>
                  <a:chExt cx="1912929" cy="1334777"/>
                </a:xfrm>
              </p:grpSpPr>
              <p:sp>
                <p:nvSpPr>
                  <p:cNvPr id="423" name="Rectangle 30">
                    <a:extLst>
                      <a:ext uri="{FF2B5EF4-FFF2-40B4-BE49-F238E27FC236}">
                        <a16:creationId xmlns:a16="http://schemas.microsoft.com/office/drawing/2014/main" id="{82275E18-5EFF-4162-9530-E52EE4D8EC65}"/>
                      </a:ext>
                    </a:extLst>
                  </p:cNvPr>
                  <p:cNvSpPr/>
                  <p:nvPr/>
                </p:nvSpPr>
                <p:spPr>
                  <a:xfrm rot="16909301">
                    <a:off x="4152979" y="1295413"/>
                    <a:ext cx="1334777" cy="1912929"/>
                  </a:xfrm>
                  <a:custGeom>
                    <a:avLst/>
                    <a:gdLst>
                      <a:gd name="connsiteX0" fmla="*/ 0 w 202416"/>
                      <a:gd name="connsiteY0" fmla="*/ 0 h 234781"/>
                      <a:gd name="connsiteX1" fmla="*/ 202416 w 202416"/>
                      <a:gd name="connsiteY1" fmla="*/ 0 h 234781"/>
                      <a:gd name="connsiteX2" fmla="*/ 202416 w 202416"/>
                      <a:gd name="connsiteY2" fmla="*/ 234781 h 234781"/>
                      <a:gd name="connsiteX3" fmla="*/ 0 w 202416"/>
                      <a:gd name="connsiteY3" fmla="*/ 234781 h 234781"/>
                      <a:gd name="connsiteX4" fmla="*/ 0 w 202416"/>
                      <a:gd name="connsiteY4" fmla="*/ 0 h 234781"/>
                      <a:gd name="connsiteX0" fmla="*/ 0 w 935841"/>
                      <a:gd name="connsiteY0" fmla="*/ 0 h 291931"/>
                      <a:gd name="connsiteX1" fmla="*/ 935841 w 935841"/>
                      <a:gd name="connsiteY1" fmla="*/ 57150 h 291931"/>
                      <a:gd name="connsiteX2" fmla="*/ 935841 w 935841"/>
                      <a:gd name="connsiteY2" fmla="*/ 291931 h 291931"/>
                      <a:gd name="connsiteX3" fmla="*/ 733425 w 935841"/>
                      <a:gd name="connsiteY3" fmla="*/ 291931 h 291931"/>
                      <a:gd name="connsiteX4" fmla="*/ 0 w 935841"/>
                      <a:gd name="connsiteY4" fmla="*/ 0 h 291931"/>
                      <a:gd name="connsiteX0" fmla="*/ 9005 w 944846"/>
                      <a:gd name="connsiteY0" fmla="*/ 523038 h 814969"/>
                      <a:gd name="connsiteX1" fmla="*/ 944846 w 944846"/>
                      <a:gd name="connsiteY1" fmla="*/ 580188 h 814969"/>
                      <a:gd name="connsiteX2" fmla="*/ 944846 w 944846"/>
                      <a:gd name="connsiteY2" fmla="*/ 814969 h 814969"/>
                      <a:gd name="connsiteX3" fmla="*/ 742430 w 944846"/>
                      <a:gd name="connsiteY3" fmla="*/ 814969 h 814969"/>
                      <a:gd name="connsiteX4" fmla="*/ 9005 w 944846"/>
                      <a:gd name="connsiteY4" fmla="*/ 523038 h 814969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1235975"/>
                      <a:gd name="connsiteX1" fmla="*/ 941268 w 967525"/>
                      <a:gd name="connsiteY1" fmla="*/ 734296 h 1235975"/>
                      <a:gd name="connsiteX2" fmla="*/ 941268 w 967525"/>
                      <a:gd name="connsiteY2" fmla="*/ 969077 h 1235975"/>
                      <a:gd name="connsiteX3" fmla="*/ 347071 w 967525"/>
                      <a:gd name="connsiteY3" fmla="*/ 1235975 h 1235975"/>
                      <a:gd name="connsiteX4" fmla="*/ 5427 w 967525"/>
                      <a:gd name="connsiteY4" fmla="*/ 677146 h 1235975"/>
                      <a:gd name="connsiteX0" fmla="*/ 5427 w 967525"/>
                      <a:gd name="connsiteY0" fmla="*/ 677146 h 1331591"/>
                      <a:gd name="connsiteX1" fmla="*/ 941268 w 967525"/>
                      <a:gd name="connsiteY1" fmla="*/ 734296 h 1331591"/>
                      <a:gd name="connsiteX2" fmla="*/ 511110 w 967525"/>
                      <a:gd name="connsiteY2" fmla="*/ 1331591 h 1331591"/>
                      <a:gd name="connsiteX3" fmla="*/ 347071 w 967525"/>
                      <a:gd name="connsiteY3" fmla="*/ 1235975 h 1331591"/>
                      <a:gd name="connsiteX4" fmla="*/ 5427 w 967525"/>
                      <a:gd name="connsiteY4" fmla="*/ 677146 h 1331591"/>
                      <a:gd name="connsiteX0" fmla="*/ 6867 w 699630"/>
                      <a:gd name="connsiteY0" fmla="*/ 528498 h 1182943"/>
                      <a:gd name="connsiteX1" fmla="*/ 666922 w 699630"/>
                      <a:gd name="connsiteY1" fmla="*/ 1081284 h 1182943"/>
                      <a:gd name="connsiteX2" fmla="*/ 512550 w 699630"/>
                      <a:gd name="connsiteY2" fmla="*/ 1182943 h 1182943"/>
                      <a:gd name="connsiteX3" fmla="*/ 348511 w 699630"/>
                      <a:gd name="connsiteY3" fmla="*/ 1087327 h 1182943"/>
                      <a:gd name="connsiteX4" fmla="*/ 6867 w 699630"/>
                      <a:gd name="connsiteY4" fmla="*/ 528498 h 1182943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820" h="1344032">
                        <a:moveTo>
                          <a:pt x="4141" y="689587"/>
                        </a:moveTo>
                        <a:cubicBezTo>
                          <a:pt x="-93487" y="-510563"/>
                          <a:pt x="1576632" y="-27411"/>
                          <a:pt x="664196" y="1242373"/>
                        </a:cubicBezTo>
                        <a:lnTo>
                          <a:pt x="509824" y="1344032"/>
                        </a:lnTo>
                        <a:lnTo>
                          <a:pt x="192714" y="1260990"/>
                        </a:lnTo>
                        <a:cubicBezTo>
                          <a:pt x="1525738" y="-208107"/>
                          <a:pt x="-14502" y="101063"/>
                          <a:pt x="4141" y="689587"/>
                        </a:cubicBezTo>
                        <a:close/>
                      </a:path>
                    </a:pathLst>
                  </a:custGeom>
                  <a:solidFill>
                    <a:srgbClr val="7A6D5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C79AC3A0-ACE4-49BA-B0D4-18C782824F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3044" y="1614364"/>
                    <a:ext cx="501038" cy="171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6D3F82E2-92B3-4024-A038-CDB74DE46CE2}"/>
                    </a:ext>
                  </a:extLst>
                </p:cNvPr>
                <p:cNvGrpSpPr/>
                <p:nvPr/>
              </p:nvGrpSpPr>
              <p:grpSpPr>
                <a:xfrm rot="7224562" flipH="1">
                  <a:off x="6141210" y="2003286"/>
                  <a:ext cx="636564" cy="529337"/>
                  <a:chOff x="5605051" y="2976973"/>
                  <a:chExt cx="447253" cy="371915"/>
                </a:xfrm>
              </p:grpSpPr>
              <p:sp>
                <p:nvSpPr>
                  <p:cNvPr id="421" name="Isosceles Triangle 86">
                    <a:extLst>
                      <a:ext uri="{FF2B5EF4-FFF2-40B4-BE49-F238E27FC236}">
                        <a16:creationId xmlns:a16="http://schemas.microsoft.com/office/drawing/2014/main" id="{B94FDBA2-A349-4D17-98E4-79EAAD885423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645865" y="2942449"/>
                    <a:ext cx="371915" cy="440963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2F262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" name="Isosceles Triangle 86">
                    <a:extLst>
                      <a:ext uri="{FF2B5EF4-FFF2-40B4-BE49-F238E27FC236}">
                        <a16:creationId xmlns:a16="http://schemas.microsoft.com/office/drawing/2014/main" id="{FA7CFF53-211E-4156-A423-0CD006A480FF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632592" y="2996755"/>
                    <a:ext cx="296688" cy="351770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E6D2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C5929F46-EA32-4B4F-8CDB-E4BB53F922D7}"/>
                    </a:ext>
                  </a:extLst>
                </p:cNvPr>
                <p:cNvGrpSpPr/>
                <p:nvPr/>
              </p:nvGrpSpPr>
              <p:grpSpPr>
                <a:xfrm rot="1480376" flipH="1">
                  <a:off x="4775557" y="2147750"/>
                  <a:ext cx="636566" cy="529337"/>
                  <a:chOff x="5526117" y="2976011"/>
                  <a:chExt cx="447254" cy="371915"/>
                </a:xfrm>
              </p:grpSpPr>
              <p:sp>
                <p:nvSpPr>
                  <p:cNvPr id="419" name="Isosceles Triangle 86">
                    <a:extLst>
                      <a:ext uri="{FF2B5EF4-FFF2-40B4-BE49-F238E27FC236}">
                        <a16:creationId xmlns:a16="http://schemas.microsoft.com/office/drawing/2014/main" id="{B7D61CF8-9191-4468-A285-DF3B053F9324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566932" y="2941487"/>
                    <a:ext cx="371915" cy="440963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2F262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0" name="Isosceles Triangle 86">
                    <a:extLst>
                      <a:ext uri="{FF2B5EF4-FFF2-40B4-BE49-F238E27FC236}">
                        <a16:creationId xmlns:a16="http://schemas.microsoft.com/office/drawing/2014/main" id="{406F30F9-DE1C-4C80-A7DE-E3029CEAB26F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553658" y="2995793"/>
                    <a:ext cx="296688" cy="351770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E6D2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94" name="Rectangle 58">
                  <a:extLst>
                    <a:ext uri="{FF2B5EF4-FFF2-40B4-BE49-F238E27FC236}">
                      <a16:creationId xmlns:a16="http://schemas.microsoft.com/office/drawing/2014/main" id="{834A6EAE-0823-4C51-BC69-DD190ACA2442}"/>
                    </a:ext>
                  </a:extLst>
                </p:cNvPr>
                <p:cNvSpPr/>
                <p:nvPr/>
              </p:nvSpPr>
              <p:spPr>
                <a:xfrm flipH="1">
                  <a:off x="4160493" y="4396497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Rectangle 58">
                  <a:extLst>
                    <a:ext uri="{FF2B5EF4-FFF2-40B4-BE49-F238E27FC236}">
                      <a16:creationId xmlns:a16="http://schemas.microsoft.com/office/drawing/2014/main" id="{1771B220-9839-46A9-BDEA-95CEA156A848}"/>
                    </a:ext>
                  </a:extLst>
                </p:cNvPr>
                <p:cNvSpPr/>
                <p:nvPr/>
              </p:nvSpPr>
              <p:spPr>
                <a:xfrm flipH="1">
                  <a:off x="1983331" y="4396497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57">
                  <a:extLst>
                    <a:ext uri="{FF2B5EF4-FFF2-40B4-BE49-F238E27FC236}">
                      <a16:creationId xmlns:a16="http://schemas.microsoft.com/office/drawing/2014/main" id="{9F3D6C9D-4185-4A0E-A02D-3ED1F81AD1B6}"/>
                    </a:ext>
                  </a:extLst>
                </p:cNvPr>
                <p:cNvSpPr/>
                <p:nvPr/>
              </p:nvSpPr>
              <p:spPr>
                <a:xfrm flipH="1">
                  <a:off x="368795" y="3207692"/>
                  <a:ext cx="1124619" cy="942842"/>
                </a:xfrm>
                <a:custGeom>
                  <a:avLst/>
                  <a:gdLst>
                    <a:gd name="connsiteX0" fmla="*/ 0 w 149525"/>
                    <a:gd name="connsiteY0" fmla="*/ 0 h 264822"/>
                    <a:gd name="connsiteX1" fmla="*/ 149525 w 149525"/>
                    <a:gd name="connsiteY1" fmla="*/ 0 h 264822"/>
                    <a:gd name="connsiteX2" fmla="*/ 149525 w 149525"/>
                    <a:gd name="connsiteY2" fmla="*/ 264822 h 264822"/>
                    <a:gd name="connsiteX3" fmla="*/ 0 w 149525"/>
                    <a:gd name="connsiteY3" fmla="*/ 264822 h 264822"/>
                    <a:gd name="connsiteX4" fmla="*/ 0 w 149525"/>
                    <a:gd name="connsiteY4" fmla="*/ 0 h 264822"/>
                    <a:gd name="connsiteX0" fmla="*/ 0 w 644825"/>
                    <a:gd name="connsiteY0" fmla="*/ 247650 h 512472"/>
                    <a:gd name="connsiteX1" fmla="*/ 644825 w 644825"/>
                    <a:gd name="connsiteY1" fmla="*/ 0 h 512472"/>
                    <a:gd name="connsiteX2" fmla="*/ 149525 w 644825"/>
                    <a:gd name="connsiteY2" fmla="*/ 512472 h 512472"/>
                    <a:gd name="connsiteX3" fmla="*/ 0 w 644825"/>
                    <a:gd name="connsiteY3" fmla="*/ 512472 h 512472"/>
                    <a:gd name="connsiteX4" fmla="*/ 0 w 644825"/>
                    <a:gd name="connsiteY4" fmla="*/ 2476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766925"/>
                    <a:gd name="connsiteY0" fmla="*/ 95250 h 531581"/>
                    <a:gd name="connsiteX1" fmla="*/ 682925 w 766925"/>
                    <a:gd name="connsiteY1" fmla="*/ 0 h 531581"/>
                    <a:gd name="connsiteX2" fmla="*/ 187625 w 766925"/>
                    <a:gd name="connsiteY2" fmla="*/ 512472 h 531581"/>
                    <a:gd name="connsiteX3" fmla="*/ 38100 w 766925"/>
                    <a:gd name="connsiteY3" fmla="*/ 512472 h 531581"/>
                    <a:gd name="connsiteX4" fmla="*/ 0 w 766925"/>
                    <a:gd name="connsiteY4" fmla="*/ 95250 h 531581"/>
                    <a:gd name="connsiteX0" fmla="*/ 0 w 682980"/>
                    <a:gd name="connsiteY0" fmla="*/ 95250 h 512472"/>
                    <a:gd name="connsiteX1" fmla="*/ 682925 w 682980"/>
                    <a:gd name="connsiteY1" fmla="*/ 0 h 512472"/>
                    <a:gd name="connsiteX2" fmla="*/ 38100 w 682980"/>
                    <a:gd name="connsiteY2" fmla="*/ 512472 h 512472"/>
                    <a:gd name="connsiteX3" fmla="*/ 0 w 682980"/>
                    <a:gd name="connsiteY3" fmla="*/ 95250 h 512472"/>
                    <a:gd name="connsiteX0" fmla="*/ 0 w 682980"/>
                    <a:gd name="connsiteY0" fmla="*/ 95250 h 512472"/>
                    <a:gd name="connsiteX1" fmla="*/ 682925 w 682980"/>
                    <a:gd name="connsiteY1" fmla="*/ 0 h 512472"/>
                    <a:gd name="connsiteX2" fmla="*/ 38100 w 682980"/>
                    <a:gd name="connsiteY2" fmla="*/ 512472 h 512472"/>
                    <a:gd name="connsiteX3" fmla="*/ 0 w 682980"/>
                    <a:gd name="connsiteY3" fmla="*/ 95250 h 512472"/>
                    <a:gd name="connsiteX0" fmla="*/ 0 w 774290"/>
                    <a:gd name="connsiteY0" fmla="*/ 95250 h 512472"/>
                    <a:gd name="connsiteX1" fmla="*/ 682925 w 774290"/>
                    <a:gd name="connsiteY1" fmla="*/ 0 h 512472"/>
                    <a:gd name="connsiteX2" fmla="*/ 38100 w 774290"/>
                    <a:gd name="connsiteY2" fmla="*/ 512472 h 512472"/>
                    <a:gd name="connsiteX3" fmla="*/ 0 w 774290"/>
                    <a:gd name="connsiteY3" fmla="*/ 95250 h 512472"/>
                    <a:gd name="connsiteX0" fmla="*/ 0 w 790162"/>
                    <a:gd name="connsiteY0" fmla="*/ 95250 h 662445"/>
                    <a:gd name="connsiteX1" fmla="*/ 682925 w 790162"/>
                    <a:gd name="connsiteY1" fmla="*/ 0 h 662445"/>
                    <a:gd name="connsiteX2" fmla="*/ 38100 w 790162"/>
                    <a:gd name="connsiteY2" fmla="*/ 512472 h 662445"/>
                    <a:gd name="connsiteX3" fmla="*/ 0 w 790162"/>
                    <a:gd name="connsiteY3" fmla="*/ 95250 h 662445"/>
                    <a:gd name="connsiteX0" fmla="*/ 0 w 790162"/>
                    <a:gd name="connsiteY0" fmla="*/ 95250 h 662445"/>
                    <a:gd name="connsiteX1" fmla="*/ 682925 w 790162"/>
                    <a:gd name="connsiteY1" fmla="*/ 0 h 662445"/>
                    <a:gd name="connsiteX2" fmla="*/ 38100 w 790162"/>
                    <a:gd name="connsiteY2" fmla="*/ 512472 h 662445"/>
                    <a:gd name="connsiteX3" fmla="*/ 0 w 790162"/>
                    <a:gd name="connsiteY3" fmla="*/ 95250 h 662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0162" h="662445">
                      <a:moveTo>
                        <a:pt x="0" y="95250"/>
                      </a:moveTo>
                      <a:cubicBezTo>
                        <a:pt x="541967" y="349250"/>
                        <a:pt x="512433" y="136525"/>
                        <a:pt x="682925" y="0"/>
                      </a:cubicBezTo>
                      <a:cubicBezTo>
                        <a:pt x="1060750" y="450537"/>
                        <a:pt x="342421" y="906172"/>
                        <a:pt x="38100" y="512472"/>
                      </a:cubicBezTo>
                      <a:lnTo>
                        <a:pt x="0" y="952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66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Isosceles Triangle 396">
                  <a:extLst>
                    <a:ext uri="{FF2B5EF4-FFF2-40B4-BE49-F238E27FC236}">
                      <a16:creationId xmlns:a16="http://schemas.microsoft.com/office/drawing/2014/main" id="{6026272E-1AFB-45D3-8DEC-44914347968F}"/>
                    </a:ext>
                  </a:extLst>
                </p:cNvPr>
                <p:cNvSpPr/>
                <p:nvPr/>
              </p:nvSpPr>
              <p:spPr>
                <a:xfrm rot="11162284" flipH="1">
                  <a:off x="5600416" y="3631572"/>
                  <a:ext cx="488091" cy="976083"/>
                </a:xfrm>
                <a:prstGeom prst="triangle">
                  <a:avLst/>
                </a:prstGeom>
                <a:solidFill>
                  <a:srgbClr val="8F6E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Isosceles Triangle 397">
                  <a:extLst>
                    <a:ext uri="{FF2B5EF4-FFF2-40B4-BE49-F238E27FC236}">
                      <a16:creationId xmlns:a16="http://schemas.microsoft.com/office/drawing/2014/main" id="{95186D1A-D1B9-403A-B2DD-2C8B4F10F6B6}"/>
                    </a:ext>
                  </a:extLst>
                </p:cNvPr>
                <p:cNvSpPr/>
                <p:nvPr/>
              </p:nvSpPr>
              <p:spPr>
                <a:xfrm rot="10756449" flipH="1">
                  <a:off x="5924918" y="3629058"/>
                  <a:ext cx="286223" cy="976083"/>
                </a:xfrm>
                <a:prstGeom prst="triangle">
                  <a:avLst/>
                </a:prstGeom>
                <a:solidFill>
                  <a:srgbClr val="8F6E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Rectangle 3">
                  <a:extLst>
                    <a:ext uri="{FF2B5EF4-FFF2-40B4-BE49-F238E27FC236}">
                      <a16:creationId xmlns:a16="http://schemas.microsoft.com/office/drawing/2014/main" id="{D39CD7C3-D4C1-4213-90A9-C780C11CC8CF}"/>
                    </a:ext>
                  </a:extLst>
                </p:cNvPr>
                <p:cNvSpPr/>
                <p:nvPr/>
              </p:nvSpPr>
              <p:spPr>
                <a:xfrm rot="2549168" flipH="1">
                  <a:off x="1493470" y="1643715"/>
                  <a:ext cx="4052321" cy="4278873"/>
                </a:xfrm>
                <a:custGeom>
                  <a:avLst/>
                  <a:gdLst>
                    <a:gd name="connsiteX0" fmla="*/ 0 w 348343"/>
                    <a:gd name="connsiteY0" fmla="*/ 0 h 769257"/>
                    <a:gd name="connsiteX1" fmla="*/ 348343 w 348343"/>
                    <a:gd name="connsiteY1" fmla="*/ 0 h 769257"/>
                    <a:gd name="connsiteX2" fmla="*/ 348343 w 348343"/>
                    <a:gd name="connsiteY2" fmla="*/ 769257 h 769257"/>
                    <a:gd name="connsiteX3" fmla="*/ 0 w 348343"/>
                    <a:gd name="connsiteY3" fmla="*/ 769257 h 769257"/>
                    <a:gd name="connsiteX4" fmla="*/ 0 w 348343"/>
                    <a:gd name="connsiteY4" fmla="*/ 0 h 769257"/>
                    <a:gd name="connsiteX0" fmla="*/ 0 w 2119010"/>
                    <a:gd name="connsiteY0" fmla="*/ 0 h 2725580"/>
                    <a:gd name="connsiteX1" fmla="*/ 348343 w 2119010"/>
                    <a:gd name="connsiteY1" fmla="*/ 0 h 2725580"/>
                    <a:gd name="connsiteX2" fmla="*/ 2119010 w 2119010"/>
                    <a:gd name="connsiteY2" fmla="*/ 2725580 h 2725580"/>
                    <a:gd name="connsiteX3" fmla="*/ 0 w 2119010"/>
                    <a:gd name="connsiteY3" fmla="*/ 769257 h 2725580"/>
                    <a:gd name="connsiteX4" fmla="*/ 0 w 2119010"/>
                    <a:gd name="connsiteY4" fmla="*/ 0 h 2725580"/>
                    <a:gd name="connsiteX0" fmla="*/ 0 w 2187138"/>
                    <a:gd name="connsiteY0" fmla="*/ 0 h 2725580"/>
                    <a:gd name="connsiteX1" fmla="*/ 348343 w 2187138"/>
                    <a:gd name="connsiteY1" fmla="*/ 0 h 2725580"/>
                    <a:gd name="connsiteX2" fmla="*/ 2119010 w 2187138"/>
                    <a:gd name="connsiteY2" fmla="*/ 2725580 h 2725580"/>
                    <a:gd name="connsiteX3" fmla="*/ 0 w 2187138"/>
                    <a:gd name="connsiteY3" fmla="*/ 769257 h 2725580"/>
                    <a:gd name="connsiteX4" fmla="*/ 0 w 2187138"/>
                    <a:gd name="connsiteY4" fmla="*/ 0 h 2725580"/>
                    <a:gd name="connsiteX0" fmla="*/ 0 w 2165134"/>
                    <a:gd name="connsiteY0" fmla="*/ 0 h 2725580"/>
                    <a:gd name="connsiteX1" fmla="*/ 348343 w 2165134"/>
                    <a:gd name="connsiteY1" fmla="*/ 0 h 2725580"/>
                    <a:gd name="connsiteX2" fmla="*/ 2119010 w 2165134"/>
                    <a:gd name="connsiteY2" fmla="*/ 2725580 h 2725580"/>
                    <a:gd name="connsiteX3" fmla="*/ 0 w 2165134"/>
                    <a:gd name="connsiteY3" fmla="*/ 769257 h 2725580"/>
                    <a:gd name="connsiteX4" fmla="*/ 0 w 2165134"/>
                    <a:gd name="connsiteY4" fmla="*/ 0 h 2725580"/>
                    <a:gd name="connsiteX0" fmla="*/ 0 w 2165350"/>
                    <a:gd name="connsiteY0" fmla="*/ 0 h 2725580"/>
                    <a:gd name="connsiteX1" fmla="*/ 348343 w 2165350"/>
                    <a:gd name="connsiteY1" fmla="*/ 0 h 2725580"/>
                    <a:gd name="connsiteX2" fmla="*/ 2119010 w 2165350"/>
                    <a:gd name="connsiteY2" fmla="*/ 2725580 h 2725580"/>
                    <a:gd name="connsiteX3" fmla="*/ 0 w 2165350"/>
                    <a:gd name="connsiteY3" fmla="*/ 769257 h 2725580"/>
                    <a:gd name="connsiteX4" fmla="*/ 0 w 2165350"/>
                    <a:gd name="connsiteY4" fmla="*/ 0 h 2725580"/>
                    <a:gd name="connsiteX0" fmla="*/ 0 w 2235513"/>
                    <a:gd name="connsiteY0" fmla="*/ 0 h 2725580"/>
                    <a:gd name="connsiteX1" fmla="*/ 348343 w 2235513"/>
                    <a:gd name="connsiteY1" fmla="*/ 0 h 2725580"/>
                    <a:gd name="connsiteX2" fmla="*/ 2119010 w 2235513"/>
                    <a:gd name="connsiteY2" fmla="*/ 2725580 h 2725580"/>
                    <a:gd name="connsiteX3" fmla="*/ 0 w 2235513"/>
                    <a:gd name="connsiteY3" fmla="*/ 769257 h 2725580"/>
                    <a:gd name="connsiteX4" fmla="*/ 0 w 2235513"/>
                    <a:gd name="connsiteY4" fmla="*/ 0 h 2725580"/>
                    <a:gd name="connsiteX0" fmla="*/ 552876 w 2788389"/>
                    <a:gd name="connsiteY0" fmla="*/ 0 h 2725580"/>
                    <a:gd name="connsiteX1" fmla="*/ 901219 w 2788389"/>
                    <a:gd name="connsiteY1" fmla="*/ 0 h 2725580"/>
                    <a:gd name="connsiteX2" fmla="*/ 2671886 w 2788389"/>
                    <a:gd name="connsiteY2" fmla="*/ 2725580 h 2725580"/>
                    <a:gd name="connsiteX3" fmla="*/ 0 w 2788389"/>
                    <a:gd name="connsiteY3" fmla="*/ 577797 h 2725580"/>
                    <a:gd name="connsiteX4" fmla="*/ 552876 w 2788389"/>
                    <a:gd name="connsiteY4" fmla="*/ 0 h 2725580"/>
                    <a:gd name="connsiteX0" fmla="*/ 556008 w 2791521"/>
                    <a:gd name="connsiteY0" fmla="*/ 0 h 2725580"/>
                    <a:gd name="connsiteX1" fmla="*/ 904351 w 2791521"/>
                    <a:gd name="connsiteY1" fmla="*/ 0 h 2725580"/>
                    <a:gd name="connsiteX2" fmla="*/ 2675018 w 2791521"/>
                    <a:gd name="connsiteY2" fmla="*/ 2725580 h 2725580"/>
                    <a:gd name="connsiteX3" fmla="*/ 0 w 2791521"/>
                    <a:gd name="connsiteY3" fmla="*/ 1032938 h 2725580"/>
                    <a:gd name="connsiteX4" fmla="*/ 3132 w 2791521"/>
                    <a:gd name="connsiteY4" fmla="*/ 577797 h 2725580"/>
                    <a:gd name="connsiteX5" fmla="*/ 556008 w 2791521"/>
                    <a:gd name="connsiteY5" fmla="*/ 0 h 2725580"/>
                    <a:gd name="connsiteX0" fmla="*/ 572387 w 2807900"/>
                    <a:gd name="connsiteY0" fmla="*/ 0 h 2725580"/>
                    <a:gd name="connsiteX1" fmla="*/ 920730 w 2807900"/>
                    <a:gd name="connsiteY1" fmla="*/ 0 h 2725580"/>
                    <a:gd name="connsiteX2" fmla="*/ 2691397 w 2807900"/>
                    <a:gd name="connsiteY2" fmla="*/ 2725580 h 2725580"/>
                    <a:gd name="connsiteX3" fmla="*/ 0 w 2807900"/>
                    <a:gd name="connsiteY3" fmla="*/ 1043770 h 2725580"/>
                    <a:gd name="connsiteX4" fmla="*/ 19511 w 2807900"/>
                    <a:gd name="connsiteY4" fmla="*/ 577797 h 2725580"/>
                    <a:gd name="connsiteX5" fmla="*/ 572387 w 2807900"/>
                    <a:gd name="connsiteY5" fmla="*/ 0 h 2725580"/>
                    <a:gd name="connsiteX0" fmla="*/ 775285 w 3010798"/>
                    <a:gd name="connsiteY0" fmla="*/ 0 h 2747207"/>
                    <a:gd name="connsiteX1" fmla="*/ 1123628 w 3010798"/>
                    <a:gd name="connsiteY1" fmla="*/ 0 h 2747207"/>
                    <a:gd name="connsiteX2" fmla="*/ 2894295 w 3010798"/>
                    <a:gd name="connsiteY2" fmla="*/ 2725580 h 2747207"/>
                    <a:gd name="connsiteX3" fmla="*/ 188835 w 3010798"/>
                    <a:gd name="connsiteY3" fmla="*/ 1421761 h 2747207"/>
                    <a:gd name="connsiteX4" fmla="*/ 202898 w 3010798"/>
                    <a:gd name="connsiteY4" fmla="*/ 1043770 h 2747207"/>
                    <a:gd name="connsiteX5" fmla="*/ 222409 w 3010798"/>
                    <a:gd name="connsiteY5" fmla="*/ 577797 h 2747207"/>
                    <a:gd name="connsiteX6" fmla="*/ 775285 w 3010798"/>
                    <a:gd name="connsiteY6" fmla="*/ 0 h 2747207"/>
                    <a:gd name="connsiteX0" fmla="*/ 789524 w 3025037"/>
                    <a:gd name="connsiteY0" fmla="*/ 0 h 2747207"/>
                    <a:gd name="connsiteX1" fmla="*/ 1137867 w 3025037"/>
                    <a:gd name="connsiteY1" fmla="*/ 0 h 2747207"/>
                    <a:gd name="connsiteX2" fmla="*/ 2908534 w 3025037"/>
                    <a:gd name="connsiteY2" fmla="*/ 2725580 h 2747207"/>
                    <a:gd name="connsiteX3" fmla="*/ 203074 w 3025037"/>
                    <a:gd name="connsiteY3" fmla="*/ 1421761 h 2747207"/>
                    <a:gd name="connsiteX4" fmla="*/ 248632 w 3025037"/>
                    <a:gd name="connsiteY4" fmla="*/ 1230994 h 2747207"/>
                    <a:gd name="connsiteX5" fmla="*/ 217137 w 3025037"/>
                    <a:gd name="connsiteY5" fmla="*/ 1043770 h 2747207"/>
                    <a:gd name="connsiteX6" fmla="*/ 236648 w 3025037"/>
                    <a:gd name="connsiteY6" fmla="*/ 577797 h 2747207"/>
                    <a:gd name="connsiteX7" fmla="*/ 789524 w 3025037"/>
                    <a:gd name="connsiteY7" fmla="*/ 0 h 2747207"/>
                    <a:gd name="connsiteX0" fmla="*/ 789524 w 3025037"/>
                    <a:gd name="connsiteY0" fmla="*/ 0 h 2756483"/>
                    <a:gd name="connsiteX1" fmla="*/ 1137867 w 3025037"/>
                    <a:gd name="connsiteY1" fmla="*/ 0 h 2756483"/>
                    <a:gd name="connsiteX2" fmla="*/ 2908534 w 3025037"/>
                    <a:gd name="connsiteY2" fmla="*/ 2725580 h 2756483"/>
                    <a:gd name="connsiteX3" fmla="*/ 490932 w 3025037"/>
                    <a:gd name="connsiteY3" fmla="*/ 1375415 h 2756483"/>
                    <a:gd name="connsiteX4" fmla="*/ 203074 w 3025037"/>
                    <a:gd name="connsiteY4" fmla="*/ 1421761 h 2756483"/>
                    <a:gd name="connsiteX5" fmla="*/ 248632 w 3025037"/>
                    <a:gd name="connsiteY5" fmla="*/ 1230994 h 2756483"/>
                    <a:gd name="connsiteX6" fmla="*/ 217137 w 3025037"/>
                    <a:gd name="connsiteY6" fmla="*/ 1043770 h 2756483"/>
                    <a:gd name="connsiteX7" fmla="*/ 236648 w 3025037"/>
                    <a:gd name="connsiteY7" fmla="*/ 577797 h 2756483"/>
                    <a:gd name="connsiteX8" fmla="*/ 789524 w 3025037"/>
                    <a:gd name="connsiteY8" fmla="*/ 0 h 2756483"/>
                    <a:gd name="connsiteX0" fmla="*/ 789524 w 3025037"/>
                    <a:gd name="connsiteY0" fmla="*/ 0 h 2759942"/>
                    <a:gd name="connsiteX1" fmla="*/ 1137867 w 3025037"/>
                    <a:gd name="connsiteY1" fmla="*/ 0 h 2759942"/>
                    <a:gd name="connsiteX2" fmla="*/ 2908534 w 3025037"/>
                    <a:gd name="connsiteY2" fmla="*/ 2725580 h 2759942"/>
                    <a:gd name="connsiteX3" fmla="*/ 405296 w 3025037"/>
                    <a:gd name="connsiteY3" fmla="*/ 1574682 h 2759942"/>
                    <a:gd name="connsiteX4" fmla="*/ 490932 w 3025037"/>
                    <a:gd name="connsiteY4" fmla="*/ 1375415 h 2759942"/>
                    <a:gd name="connsiteX5" fmla="*/ 203074 w 3025037"/>
                    <a:gd name="connsiteY5" fmla="*/ 1421761 h 2759942"/>
                    <a:gd name="connsiteX6" fmla="*/ 248632 w 3025037"/>
                    <a:gd name="connsiteY6" fmla="*/ 1230994 h 2759942"/>
                    <a:gd name="connsiteX7" fmla="*/ 217137 w 3025037"/>
                    <a:gd name="connsiteY7" fmla="*/ 1043770 h 2759942"/>
                    <a:gd name="connsiteX8" fmla="*/ 236648 w 3025037"/>
                    <a:gd name="connsiteY8" fmla="*/ 577797 h 2759942"/>
                    <a:gd name="connsiteX9" fmla="*/ 789524 w 3025037"/>
                    <a:gd name="connsiteY9" fmla="*/ 0 h 2759942"/>
                    <a:gd name="connsiteX0" fmla="*/ 789524 w 3025037"/>
                    <a:gd name="connsiteY0" fmla="*/ 0 h 2762751"/>
                    <a:gd name="connsiteX1" fmla="*/ 1137867 w 3025037"/>
                    <a:gd name="connsiteY1" fmla="*/ 0 h 2762751"/>
                    <a:gd name="connsiteX2" fmla="*/ 2908534 w 3025037"/>
                    <a:gd name="connsiteY2" fmla="*/ 2725580 h 2762751"/>
                    <a:gd name="connsiteX3" fmla="*/ 648088 w 3025037"/>
                    <a:gd name="connsiteY3" fmla="*/ 1499977 h 2762751"/>
                    <a:gd name="connsiteX4" fmla="*/ 405296 w 3025037"/>
                    <a:gd name="connsiteY4" fmla="*/ 1574682 h 2762751"/>
                    <a:gd name="connsiteX5" fmla="*/ 490932 w 3025037"/>
                    <a:gd name="connsiteY5" fmla="*/ 1375415 h 2762751"/>
                    <a:gd name="connsiteX6" fmla="*/ 203074 w 3025037"/>
                    <a:gd name="connsiteY6" fmla="*/ 1421761 h 2762751"/>
                    <a:gd name="connsiteX7" fmla="*/ 248632 w 3025037"/>
                    <a:gd name="connsiteY7" fmla="*/ 1230994 h 2762751"/>
                    <a:gd name="connsiteX8" fmla="*/ 217137 w 3025037"/>
                    <a:gd name="connsiteY8" fmla="*/ 1043770 h 2762751"/>
                    <a:gd name="connsiteX9" fmla="*/ 236648 w 3025037"/>
                    <a:gd name="connsiteY9" fmla="*/ 577797 h 2762751"/>
                    <a:gd name="connsiteX10" fmla="*/ 789524 w 3025037"/>
                    <a:gd name="connsiteY10" fmla="*/ 0 h 2762751"/>
                    <a:gd name="connsiteX0" fmla="*/ 789524 w 3025037"/>
                    <a:gd name="connsiteY0" fmla="*/ 0 h 2765395"/>
                    <a:gd name="connsiteX1" fmla="*/ 1137867 w 3025037"/>
                    <a:gd name="connsiteY1" fmla="*/ 0 h 2765395"/>
                    <a:gd name="connsiteX2" fmla="*/ 2908534 w 3025037"/>
                    <a:gd name="connsiteY2" fmla="*/ 2725580 h 2765395"/>
                    <a:gd name="connsiteX3" fmla="*/ 516796 w 3025037"/>
                    <a:gd name="connsiteY3" fmla="*/ 1657430 h 2765395"/>
                    <a:gd name="connsiteX4" fmla="*/ 648088 w 3025037"/>
                    <a:gd name="connsiteY4" fmla="*/ 1499977 h 2765395"/>
                    <a:gd name="connsiteX5" fmla="*/ 405296 w 3025037"/>
                    <a:gd name="connsiteY5" fmla="*/ 1574682 h 2765395"/>
                    <a:gd name="connsiteX6" fmla="*/ 490932 w 3025037"/>
                    <a:gd name="connsiteY6" fmla="*/ 1375415 h 2765395"/>
                    <a:gd name="connsiteX7" fmla="*/ 203074 w 3025037"/>
                    <a:gd name="connsiteY7" fmla="*/ 1421761 h 2765395"/>
                    <a:gd name="connsiteX8" fmla="*/ 248632 w 3025037"/>
                    <a:gd name="connsiteY8" fmla="*/ 1230994 h 2765395"/>
                    <a:gd name="connsiteX9" fmla="*/ 217137 w 3025037"/>
                    <a:gd name="connsiteY9" fmla="*/ 1043770 h 2765395"/>
                    <a:gd name="connsiteX10" fmla="*/ 236648 w 3025037"/>
                    <a:gd name="connsiteY10" fmla="*/ 577797 h 2765395"/>
                    <a:gd name="connsiteX11" fmla="*/ 789524 w 3025037"/>
                    <a:gd name="connsiteY11" fmla="*/ 0 h 2765395"/>
                    <a:gd name="connsiteX0" fmla="*/ 789524 w 3025037"/>
                    <a:gd name="connsiteY0" fmla="*/ 0 h 2777690"/>
                    <a:gd name="connsiteX1" fmla="*/ 1137867 w 3025037"/>
                    <a:gd name="connsiteY1" fmla="*/ 0 h 2777690"/>
                    <a:gd name="connsiteX2" fmla="*/ 2908534 w 3025037"/>
                    <a:gd name="connsiteY2" fmla="*/ 2725580 h 2777690"/>
                    <a:gd name="connsiteX3" fmla="*/ 441106 w 3025037"/>
                    <a:gd name="connsiteY3" fmla="*/ 1852890 h 2777690"/>
                    <a:gd name="connsiteX4" fmla="*/ 516796 w 3025037"/>
                    <a:gd name="connsiteY4" fmla="*/ 1657430 h 2777690"/>
                    <a:gd name="connsiteX5" fmla="*/ 648088 w 3025037"/>
                    <a:gd name="connsiteY5" fmla="*/ 1499977 h 2777690"/>
                    <a:gd name="connsiteX6" fmla="*/ 405296 w 3025037"/>
                    <a:gd name="connsiteY6" fmla="*/ 1574682 h 2777690"/>
                    <a:gd name="connsiteX7" fmla="*/ 490932 w 3025037"/>
                    <a:gd name="connsiteY7" fmla="*/ 1375415 h 2777690"/>
                    <a:gd name="connsiteX8" fmla="*/ 203074 w 3025037"/>
                    <a:gd name="connsiteY8" fmla="*/ 1421761 h 2777690"/>
                    <a:gd name="connsiteX9" fmla="*/ 248632 w 3025037"/>
                    <a:gd name="connsiteY9" fmla="*/ 1230994 h 2777690"/>
                    <a:gd name="connsiteX10" fmla="*/ 217137 w 3025037"/>
                    <a:gd name="connsiteY10" fmla="*/ 1043770 h 2777690"/>
                    <a:gd name="connsiteX11" fmla="*/ 236648 w 3025037"/>
                    <a:gd name="connsiteY11" fmla="*/ 577797 h 2777690"/>
                    <a:gd name="connsiteX12" fmla="*/ 789524 w 3025037"/>
                    <a:gd name="connsiteY12" fmla="*/ 0 h 2777690"/>
                    <a:gd name="connsiteX0" fmla="*/ 789524 w 3025037"/>
                    <a:gd name="connsiteY0" fmla="*/ 0 h 2786386"/>
                    <a:gd name="connsiteX1" fmla="*/ 1137867 w 3025037"/>
                    <a:gd name="connsiteY1" fmla="*/ 0 h 2786386"/>
                    <a:gd name="connsiteX2" fmla="*/ 2908534 w 3025037"/>
                    <a:gd name="connsiteY2" fmla="*/ 2725580 h 2786386"/>
                    <a:gd name="connsiteX3" fmla="*/ 646184 w 3025037"/>
                    <a:gd name="connsiteY3" fmla="*/ 1840516 h 2786386"/>
                    <a:gd name="connsiteX4" fmla="*/ 441106 w 3025037"/>
                    <a:gd name="connsiteY4" fmla="*/ 1852890 h 2786386"/>
                    <a:gd name="connsiteX5" fmla="*/ 516796 w 3025037"/>
                    <a:gd name="connsiteY5" fmla="*/ 1657430 h 2786386"/>
                    <a:gd name="connsiteX6" fmla="*/ 648088 w 3025037"/>
                    <a:gd name="connsiteY6" fmla="*/ 1499977 h 2786386"/>
                    <a:gd name="connsiteX7" fmla="*/ 405296 w 3025037"/>
                    <a:gd name="connsiteY7" fmla="*/ 1574682 h 2786386"/>
                    <a:gd name="connsiteX8" fmla="*/ 490932 w 3025037"/>
                    <a:gd name="connsiteY8" fmla="*/ 1375415 h 2786386"/>
                    <a:gd name="connsiteX9" fmla="*/ 203074 w 3025037"/>
                    <a:gd name="connsiteY9" fmla="*/ 1421761 h 2786386"/>
                    <a:gd name="connsiteX10" fmla="*/ 248632 w 3025037"/>
                    <a:gd name="connsiteY10" fmla="*/ 1230994 h 2786386"/>
                    <a:gd name="connsiteX11" fmla="*/ 217137 w 3025037"/>
                    <a:gd name="connsiteY11" fmla="*/ 1043770 h 2786386"/>
                    <a:gd name="connsiteX12" fmla="*/ 236648 w 3025037"/>
                    <a:gd name="connsiteY12" fmla="*/ 577797 h 2786386"/>
                    <a:gd name="connsiteX13" fmla="*/ 789524 w 3025037"/>
                    <a:gd name="connsiteY13" fmla="*/ 0 h 2786386"/>
                    <a:gd name="connsiteX0" fmla="*/ 789524 w 3025037"/>
                    <a:gd name="connsiteY0" fmla="*/ 0 h 2804095"/>
                    <a:gd name="connsiteX1" fmla="*/ 1137867 w 3025037"/>
                    <a:gd name="connsiteY1" fmla="*/ 0 h 2804095"/>
                    <a:gd name="connsiteX2" fmla="*/ 2908534 w 3025037"/>
                    <a:gd name="connsiteY2" fmla="*/ 2725580 h 2804095"/>
                    <a:gd name="connsiteX3" fmla="*/ 999392 w 3025037"/>
                    <a:gd name="connsiteY3" fmla="*/ 2054225 h 2804095"/>
                    <a:gd name="connsiteX4" fmla="*/ 646184 w 3025037"/>
                    <a:gd name="connsiteY4" fmla="*/ 1840516 h 2804095"/>
                    <a:gd name="connsiteX5" fmla="*/ 441106 w 3025037"/>
                    <a:gd name="connsiteY5" fmla="*/ 1852890 h 2804095"/>
                    <a:gd name="connsiteX6" fmla="*/ 516796 w 3025037"/>
                    <a:gd name="connsiteY6" fmla="*/ 1657430 h 2804095"/>
                    <a:gd name="connsiteX7" fmla="*/ 648088 w 3025037"/>
                    <a:gd name="connsiteY7" fmla="*/ 1499977 h 2804095"/>
                    <a:gd name="connsiteX8" fmla="*/ 405296 w 3025037"/>
                    <a:gd name="connsiteY8" fmla="*/ 1574682 h 2804095"/>
                    <a:gd name="connsiteX9" fmla="*/ 490932 w 3025037"/>
                    <a:gd name="connsiteY9" fmla="*/ 1375415 h 2804095"/>
                    <a:gd name="connsiteX10" fmla="*/ 203074 w 3025037"/>
                    <a:gd name="connsiteY10" fmla="*/ 1421761 h 2804095"/>
                    <a:gd name="connsiteX11" fmla="*/ 248632 w 3025037"/>
                    <a:gd name="connsiteY11" fmla="*/ 1230994 h 2804095"/>
                    <a:gd name="connsiteX12" fmla="*/ 217137 w 3025037"/>
                    <a:gd name="connsiteY12" fmla="*/ 1043770 h 2804095"/>
                    <a:gd name="connsiteX13" fmla="*/ 236648 w 3025037"/>
                    <a:gd name="connsiteY13" fmla="*/ 577797 h 2804095"/>
                    <a:gd name="connsiteX14" fmla="*/ 789524 w 3025037"/>
                    <a:gd name="connsiteY14" fmla="*/ 0 h 2804095"/>
                    <a:gd name="connsiteX0" fmla="*/ 789524 w 3025037"/>
                    <a:gd name="connsiteY0" fmla="*/ 0 h 2918711"/>
                    <a:gd name="connsiteX1" fmla="*/ 1137867 w 3025037"/>
                    <a:gd name="connsiteY1" fmla="*/ 0 h 2918711"/>
                    <a:gd name="connsiteX2" fmla="*/ 2908534 w 3025037"/>
                    <a:gd name="connsiteY2" fmla="*/ 2725580 h 2918711"/>
                    <a:gd name="connsiteX3" fmla="*/ 999392 w 3025037"/>
                    <a:gd name="connsiteY3" fmla="*/ 2054225 h 2918711"/>
                    <a:gd name="connsiteX4" fmla="*/ 646184 w 3025037"/>
                    <a:gd name="connsiteY4" fmla="*/ 1840516 h 2918711"/>
                    <a:gd name="connsiteX5" fmla="*/ 441106 w 3025037"/>
                    <a:gd name="connsiteY5" fmla="*/ 1852890 h 2918711"/>
                    <a:gd name="connsiteX6" fmla="*/ 516796 w 3025037"/>
                    <a:gd name="connsiteY6" fmla="*/ 1657430 h 2918711"/>
                    <a:gd name="connsiteX7" fmla="*/ 648088 w 3025037"/>
                    <a:gd name="connsiteY7" fmla="*/ 1499977 h 2918711"/>
                    <a:gd name="connsiteX8" fmla="*/ 405296 w 3025037"/>
                    <a:gd name="connsiteY8" fmla="*/ 1574682 h 2918711"/>
                    <a:gd name="connsiteX9" fmla="*/ 490932 w 3025037"/>
                    <a:gd name="connsiteY9" fmla="*/ 1375415 h 2918711"/>
                    <a:gd name="connsiteX10" fmla="*/ 203074 w 3025037"/>
                    <a:gd name="connsiteY10" fmla="*/ 1421761 h 2918711"/>
                    <a:gd name="connsiteX11" fmla="*/ 248632 w 3025037"/>
                    <a:gd name="connsiteY11" fmla="*/ 1230994 h 2918711"/>
                    <a:gd name="connsiteX12" fmla="*/ 217137 w 3025037"/>
                    <a:gd name="connsiteY12" fmla="*/ 1043770 h 2918711"/>
                    <a:gd name="connsiteX13" fmla="*/ 236648 w 3025037"/>
                    <a:gd name="connsiteY13" fmla="*/ 577797 h 2918711"/>
                    <a:gd name="connsiteX14" fmla="*/ 789524 w 3025037"/>
                    <a:gd name="connsiteY14" fmla="*/ 0 h 2918711"/>
                    <a:gd name="connsiteX0" fmla="*/ 789524 w 3025037"/>
                    <a:gd name="connsiteY0" fmla="*/ 0 h 2975590"/>
                    <a:gd name="connsiteX1" fmla="*/ 1137867 w 3025037"/>
                    <a:gd name="connsiteY1" fmla="*/ 0 h 2975590"/>
                    <a:gd name="connsiteX2" fmla="*/ 2908534 w 3025037"/>
                    <a:gd name="connsiteY2" fmla="*/ 2725580 h 2975590"/>
                    <a:gd name="connsiteX3" fmla="*/ 999392 w 3025037"/>
                    <a:gd name="connsiteY3" fmla="*/ 2054225 h 2975590"/>
                    <a:gd name="connsiteX4" fmla="*/ 646184 w 3025037"/>
                    <a:gd name="connsiteY4" fmla="*/ 1840516 h 2975590"/>
                    <a:gd name="connsiteX5" fmla="*/ 441106 w 3025037"/>
                    <a:gd name="connsiteY5" fmla="*/ 1852890 h 2975590"/>
                    <a:gd name="connsiteX6" fmla="*/ 516796 w 3025037"/>
                    <a:gd name="connsiteY6" fmla="*/ 1657430 h 2975590"/>
                    <a:gd name="connsiteX7" fmla="*/ 648088 w 3025037"/>
                    <a:gd name="connsiteY7" fmla="*/ 1499977 h 2975590"/>
                    <a:gd name="connsiteX8" fmla="*/ 405296 w 3025037"/>
                    <a:gd name="connsiteY8" fmla="*/ 1574682 h 2975590"/>
                    <a:gd name="connsiteX9" fmla="*/ 490932 w 3025037"/>
                    <a:gd name="connsiteY9" fmla="*/ 1375415 h 2975590"/>
                    <a:gd name="connsiteX10" fmla="*/ 203074 w 3025037"/>
                    <a:gd name="connsiteY10" fmla="*/ 1421761 h 2975590"/>
                    <a:gd name="connsiteX11" fmla="*/ 248632 w 3025037"/>
                    <a:gd name="connsiteY11" fmla="*/ 1230994 h 2975590"/>
                    <a:gd name="connsiteX12" fmla="*/ 217137 w 3025037"/>
                    <a:gd name="connsiteY12" fmla="*/ 1043770 h 2975590"/>
                    <a:gd name="connsiteX13" fmla="*/ 236648 w 3025037"/>
                    <a:gd name="connsiteY13" fmla="*/ 577797 h 2975590"/>
                    <a:gd name="connsiteX14" fmla="*/ 789524 w 3025037"/>
                    <a:gd name="connsiteY14" fmla="*/ 0 h 2975590"/>
                    <a:gd name="connsiteX0" fmla="*/ 789524 w 3025037"/>
                    <a:gd name="connsiteY0" fmla="*/ 0 h 3006355"/>
                    <a:gd name="connsiteX1" fmla="*/ 1137867 w 3025037"/>
                    <a:gd name="connsiteY1" fmla="*/ 0 h 3006355"/>
                    <a:gd name="connsiteX2" fmla="*/ 2908534 w 3025037"/>
                    <a:gd name="connsiteY2" fmla="*/ 2725580 h 3006355"/>
                    <a:gd name="connsiteX3" fmla="*/ 999392 w 3025037"/>
                    <a:gd name="connsiteY3" fmla="*/ 2054225 h 3006355"/>
                    <a:gd name="connsiteX4" fmla="*/ 646184 w 3025037"/>
                    <a:gd name="connsiteY4" fmla="*/ 1840516 h 3006355"/>
                    <a:gd name="connsiteX5" fmla="*/ 441106 w 3025037"/>
                    <a:gd name="connsiteY5" fmla="*/ 1852890 h 3006355"/>
                    <a:gd name="connsiteX6" fmla="*/ 516796 w 3025037"/>
                    <a:gd name="connsiteY6" fmla="*/ 1657430 h 3006355"/>
                    <a:gd name="connsiteX7" fmla="*/ 648088 w 3025037"/>
                    <a:gd name="connsiteY7" fmla="*/ 1499977 h 3006355"/>
                    <a:gd name="connsiteX8" fmla="*/ 405296 w 3025037"/>
                    <a:gd name="connsiteY8" fmla="*/ 1574682 h 3006355"/>
                    <a:gd name="connsiteX9" fmla="*/ 490932 w 3025037"/>
                    <a:gd name="connsiteY9" fmla="*/ 1375415 h 3006355"/>
                    <a:gd name="connsiteX10" fmla="*/ 203074 w 3025037"/>
                    <a:gd name="connsiteY10" fmla="*/ 1421761 h 3006355"/>
                    <a:gd name="connsiteX11" fmla="*/ 248632 w 3025037"/>
                    <a:gd name="connsiteY11" fmla="*/ 1230994 h 3006355"/>
                    <a:gd name="connsiteX12" fmla="*/ 217137 w 3025037"/>
                    <a:gd name="connsiteY12" fmla="*/ 1043770 h 3006355"/>
                    <a:gd name="connsiteX13" fmla="*/ 236648 w 3025037"/>
                    <a:gd name="connsiteY13" fmla="*/ 577797 h 3006355"/>
                    <a:gd name="connsiteX14" fmla="*/ 789524 w 3025037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847179" h="3006355">
                      <a:moveTo>
                        <a:pt x="611666" y="0"/>
                      </a:moveTo>
                      <a:lnTo>
                        <a:pt x="960009" y="0"/>
                      </a:lnTo>
                      <a:cubicBezTo>
                        <a:pt x="623037" y="1082783"/>
                        <a:pt x="3445569" y="1359105"/>
                        <a:pt x="2730676" y="2725580"/>
                      </a:cubicBezTo>
                      <a:cubicBezTo>
                        <a:pt x="2284688" y="3262925"/>
                        <a:pt x="1136918" y="3023558"/>
                        <a:pt x="821534" y="2054225"/>
                      </a:cubicBezTo>
                      <a:cubicBezTo>
                        <a:pt x="567924" y="1877699"/>
                        <a:pt x="688086" y="1842666"/>
                        <a:pt x="468326" y="1840516"/>
                      </a:cubicBezTo>
                      <a:cubicBezTo>
                        <a:pt x="365284" y="1809646"/>
                        <a:pt x="283844" y="1899739"/>
                        <a:pt x="263248" y="1852890"/>
                      </a:cubicBezTo>
                      <a:cubicBezTo>
                        <a:pt x="242652" y="1806041"/>
                        <a:pt x="335492" y="1694099"/>
                        <a:pt x="338938" y="1657430"/>
                      </a:cubicBezTo>
                      <a:cubicBezTo>
                        <a:pt x="342384" y="1620761"/>
                        <a:pt x="536592" y="1501558"/>
                        <a:pt x="470230" y="1499977"/>
                      </a:cubicBezTo>
                      <a:cubicBezTo>
                        <a:pt x="403868" y="1498396"/>
                        <a:pt x="233259" y="1617685"/>
                        <a:pt x="227438" y="1574682"/>
                      </a:cubicBezTo>
                      <a:cubicBezTo>
                        <a:pt x="221617" y="1531679"/>
                        <a:pt x="392801" y="1387083"/>
                        <a:pt x="313074" y="1375415"/>
                      </a:cubicBezTo>
                      <a:cubicBezTo>
                        <a:pt x="233347" y="1363747"/>
                        <a:pt x="43083" y="1470415"/>
                        <a:pt x="25216" y="1421761"/>
                      </a:cubicBezTo>
                      <a:cubicBezTo>
                        <a:pt x="-50577" y="1341362"/>
                        <a:pt x="68430" y="1293992"/>
                        <a:pt x="70774" y="1230994"/>
                      </a:cubicBezTo>
                      <a:cubicBezTo>
                        <a:pt x="263228" y="1045041"/>
                        <a:pt x="141587" y="1070141"/>
                        <a:pt x="39279" y="1043770"/>
                      </a:cubicBezTo>
                      <a:cubicBezTo>
                        <a:pt x="237404" y="876663"/>
                        <a:pt x="52286" y="733121"/>
                        <a:pt x="58790" y="577797"/>
                      </a:cubicBezTo>
                      <a:lnTo>
                        <a:pt x="611666" y="0"/>
                      </a:lnTo>
                      <a:close/>
                    </a:path>
                  </a:pathLst>
                </a:custGeom>
                <a:solidFill>
                  <a:srgbClr val="8F6E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Oval 252">
                  <a:extLst>
                    <a:ext uri="{FF2B5EF4-FFF2-40B4-BE49-F238E27FC236}">
                      <a16:creationId xmlns:a16="http://schemas.microsoft.com/office/drawing/2014/main" id="{1BE666E8-236F-4E1C-B209-85580B6833D4}"/>
                    </a:ext>
                  </a:extLst>
                </p:cNvPr>
                <p:cNvSpPr/>
                <p:nvPr/>
              </p:nvSpPr>
              <p:spPr>
                <a:xfrm rot="21314879" flipH="1">
                  <a:off x="4944793" y="2131983"/>
                  <a:ext cx="1837571" cy="2171071"/>
                </a:xfrm>
                <a:custGeom>
                  <a:avLst/>
                  <a:gdLst>
                    <a:gd name="connsiteX0" fmla="*/ 0 w 1090827"/>
                    <a:gd name="connsiteY0" fmla="*/ 628137 h 1256273"/>
                    <a:gd name="connsiteX1" fmla="*/ 545414 w 1090827"/>
                    <a:gd name="connsiteY1" fmla="*/ 0 h 1256273"/>
                    <a:gd name="connsiteX2" fmla="*/ 1090828 w 1090827"/>
                    <a:gd name="connsiteY2" fmla="*/ 628137 h 1256273"/>
                    <a:gd name="connsiteX3" fmla="*/ 545414 w 1090827"/>
                    <a:gd name="connsiteY3" fmla="*/ 1256274 h 1256273"/>
                    <a:gd name="connsiteX4" fmla="*/ 0 w 1090827"/>
                    <a:gd name="connsiteY4" fmla="*/ 628137 h 1256273"/>
                    <a:gd name="connsiteX0" fmla="*/ 0 w 1110068"/>
                    <a:gd name="connsiteY0" fmla="*/ 628137 h 1265137"/>
                    <a:gd name="connsiteX1" fmla="*/ 545414 w 1110068"/>
                    <a:gd name="connsiteY1" fmla="*/ 0 h 1265137"/>
                    <a:gd name="connsiteX2" fmla="*/ 1090828 w 1110068"/>
                    <a:gd name="connsiteY2" fmla="*/ 628137 h 1265137"/>
                    <a:gd name="connsiteX3" fmla="*/ 900526 w 1110068"/>
                    <a:gd name="connsiteY3" fmla="*/ 972658 h 1265137"/>
                    <a:gd name="connsiteX4" fmla="*/ 545414 w 1110068"/>
                    <a:gd name="connsiteY4" fmla="*/ 1256274 h 1265137"/>
                    <a:gd name="connsiteX5" fmla="*/ 0 w 1110068"/>
                    <a:gd name="connsiteY5" fmla="*/ 628137 h 1265137"/>
                    <a:gd name="connsiteX0" fmla="*/ 0 w 1110068"/>
                    <a:gd name="connsiteY0" fmla="*/ 628137 h 1265137"/>
                    <a:gd name="connsiteX1" fmla="*/ 545414 w 1110068"/>
                    <a:gd name="connsiteY1" fmla="*/ 0 h 1265137"/>
                    <a:gd name="connsiteX2" fmla="*/ 1090828 w 1110068"/>
                    <a:gd name="connsiteY2" fmla="*/ 628137 h 1265137"/>
                    <a:gd name="connsiteX3" fmla="*/ 900526 w 1110068"/>
                    <a:gd name="connsiteY3" fmla="*/ 972658 h 1265137"/>
                    <a:gd name="connsiteX4" fmla="*/ 545414 w 1110068"/>
                    <a:gd name="connsiteY4" fmla="*/ 1256274 h 1265137"/>
                    <a:gd name="connsiteX5" fmla="*/ 0 w 1110068"/>
                    <a:gd name="connsiteY5" fmla="*/ 628137 h 1265137"/>
                    <a:gd name="connsiteX0" fmla="*/ 7632 w 1117700"/>
                    <a:gd name="connsiteY0" fmla="*/ 628137 h 1257153"/>
                    <a:gd name="connsiteX1" fmla="*/ 553046 w 1117700"/>
                    <a:gd name="connsiteY1" fmla="*/ 0 h 1257153"/>
                    <a:gd name="connsiteX2" fmla="*/ 1098460 w 1117700"/>
                    <a:gd name="connsiteY2" fmla="*/ 628137 h 1257153"/>
                    <a:gd name="connsiteX3" fmla="*/ 908158 w 1117700"/>
                    <a:gd name="connsiteY3" fmla="*/ 972658 h 1257153"/>
                    <a:gd name="connsiteX4" fmla="*/ 553046 w 1117700"/>
                    <a:gd name="connsiteY4" fmla="*/ 1256274 h 1257153"/>
                    <a:gd name="connsiteX5" fmla="*/ 254770 w 1117700"/>
                    <a:gd name="connsiteY5" fmla="*/ 1046089 h 1257153"/>
                    <a:gd name="connsiteX6" fmla="*/ 7632 w 1117700"/>
                    <a:gd name="connsiteY6" fmla="*/ 628137 h 1257153"/>
                    <a:gd name="connsiteX0" fmla="*/ 2611 w 1112679"/>
                    <a:gd name="connsiteY0" fmla="*/ 628137 h 1257153"/>
                    <a:gd name="connsiteX1" fmla="*/ 548025 w 1112679"/>
                    <a:gd name="connsiteY1" fmla="*/ 0 h 1257153"/>
                    <a:gd name="connsiteX2" fmla="*/ 1093439 w 1112679"/>
                    <a:gd name="connsiteY2" fmla="*/ 628137 h 1257153"/>
                    <a:gd name="connsiteX3" fmla="*/ 903137 w 1112679"/>
                    <a:gd name="connsiteY3" fmla="*/ 972658 h 1257153"/>
                    <a:gd name="connsiteX4" fmla="*/ 548025 w 1112679"/>
                    <a:gd name="connsiteY4" fmla="*/ 1256274 h 1257153"/>
                    <a:gd name="connsiteX5" fmla="*/ 249749 w 1112679"/>
                    <a:gd name="connsiteY5" fmla="*/ 1046089 h 1257153"/>
                    <a:gd name="connsiteX6" fmla="*/ 2611 w 1112679"/>
                    <a:gd name="connsiteY6" fmla="*/ 628137 h 1257153"/>
                    <a:gd name="connsiteX0" fmla="*/ 2611 w 1093957"/>
                    <a:gd name="connsiteY0" fmla="*/ 628137 h 1257153"/>
                    <a:gd name="connsiteX1" fmla="*/ 548025 w 1093957"/>
                    <a:gd name="connsiteY1" fmla="*/ 0 h 1257153"/>
                    <a:gd name="connsiteX2" fmla="*/ 1093439 w 1093957"/>
                    <a:gd name="connsiteY2" fmla="*/ 628137 h 1257153"/>
                    <a:gd name="connsiteX3" fmla="*/ 903137 w 1093957"/>
                    <a:gd name="connsiteY3" fmla="*/ 972658 h 1257153"/>
                    <a:gd name="connsiteX4" fmla="*/ 548025 w 1093957"/>
                    <a:gd name="connsiteY4" fmla="*/ 1256274 h 1257153"/>
                    <a:gd name="connsiteX5" fmla="*/ 249749 w 1093957"/>
                    <a:gd name="connsiteY5" fmla="*/ 1046089 h 1257153"/>
                    <a:gd name="connsiteX6" fmla="*/ 2611 w 1093957"/>
                    <a:gd name="connsiteY6" fmla="*/ 628137 h 1257153"/>
                    <a:gd name="connsiteX0" fmla="*/ 2611 w 1094286"/>
                    <a:gd name="connsiteY0" fmla="*/ 628137 h 1257153"/>
                    <a:gd name="connsiteX1" fmla="*/ 548025 w 1094286"/>
                    <a:gd name="connsiteY1" fmla="*/ 0 h 1257153"/>
                    <a:gd name="connsiteX2" fmla="*/ 1093439 w 1094286"/>
                    <a:gd name="connsiteY2" fmla="*/ 628137 h 1257153"/>
                    <a:gd name="connsiteX3" fmla="*/ 903137 w 1094286"/>
                    <a:gd name="connsiteY3" fmla="*/ 972658 h 1257153"/>
                    <a:gd name="connsiteX4" fmla="*/ 548025 w 1094286"/>
                    <a:gd name="connsiteY4" fmla="*/ 1256274 h 1257153"/>
                    <a:gd name="connsiteX5" fmla="*/ 249749 w 1094286"/>
                    <a:gd name="connsiteY5" fmla="*/ 1046089 h 1257153"/>
                    <a:gd name="connsiteX6" fmla="*/ 2611 w 1094286"/>
                    <a:gd name="connsiteY6" fmla="*/ 628137 h 1257153"/>
                    <a:gd name="connsiteX0" fmla="*/ 2005 w 1064414"/>
                    <a:gd name="connsiteY0" fmla="*/ 635265 h 1257156"/>
                    <a:gd name="connsiteX1" fmla="*/ 518153 w 1064414"/>
                    <a:gd name="connsiteY1" fmla="*/ 3 h 1257156"/>
                    <a:gd name="connsiteX2" fmla="*/ 1063567 w 1064414"/>
                    <a:gd name="connsiteY2" fmla="*/ 628140 h 1257156"/>
                    <a:gd name="connsiteX3" fmla="*/ 873265 w 1064414"/>
                    <a:gd name="connsiteY3" fmla="*/ 972661 h 1257156"/>
                    <a:gd name="connsiteX4" fmla="*/ 518153 w 1064414"/>
                    <a:gd name="connsiteY4" fmla="*/ 1256277 h 1257156"/>
                    <a:gd name="connsiteX5" fmla="*/ 219877 w 1064414"/>
                    <a:gd name="connsiteY5" fmla="*/ 1046092 h 1257156"/>
                    <a:gd name="connsiteX6" fmla="*/ 2005 w 1064414"/>
                    <a:gd name="connsiteY6" fmla="*/ 635265 h 1257156"/>
                    <a:gd name="connsiteX0" fmla="*/ 3166 w 1065575"/>
                    <a:gd name="connsiteY0" fmla="*/ 637233 h 1259124"/>
                    <a:gd name="connsiteX1" fmla="*/ 519314 w 1065575"/>
                    <a:gd name="connsiteY1" fmla="*/ 1971 h 1259124"/>
                    <a:gd name="connsiteX2" fmla="*/ 1064728 w 1065575"/>
                    <a:gd name="connsiteY2" fmla="*/ 630108 h 1259124"/>
                    <a:gd name="connsiteX3" fmla="*/ 874426 w 1065575"/>
                    <a:gd name="connsiteY3" fmla="*/ 974629 h 1259124"/>
                    <a:gd name="connsiteX4" fmla="*/ 519314 w 1065575"/>
                    <a:gd name="connsiteY4" fmla="*/ 1258245 h 1259124"/>
                    <a:gd name="connsiteX5" fmla="*/ 221038 w 1065575"/>
                    <a:gd name="connsiteY5" fmla="*/ 1048060 h 1259124"/>
                    <a:gd name="connsiteX6" fmla="*/ 3166 w 1065575"/>
                    <a:gd name="connsiteY6" fmla="*/ 637233 h 1259124"/>
                    <a:gd name="connsiteX0" fmla="*/ 5870 w 1068279"/>
                    <a:gd name="connsiteY0" fmla="*/ 637233 h 1259037"/>
                    <a:gd name="connsiteX1" fmla="*/ 522018 w 1068279"/>
                    <a:gd name="connsiteY1" fmla="*/ 1971 h 1259037"/>
                    <a:gd name="connsiteX2" fmla="*/ 1067432 w 1068279"/>
                    <a:gd name="connsiteY2" fmla="*/ 630108 h 1259037"/>
                    <a:gd name="connsiteX3" fmla="*/ 877130 w 1068279"/>
                    <a:gd name="connsiteY3" fmla="*/ 974629 h 1259037"/>
                    <a:gd name="connsiteX4" fmla="*/ 522018 w 1068279"/>
                    <a:gd name="connsiteY4" fmla="*/ 1258245 h 1259037"/>
                    <a:gd name="connsiteX5" fmla="*/ 261711 w 1068279"/>
                    <a:gd name="connsiteY5" fmla="*/ 1044903 h 1259037"/>
                    <a:gd name="connsiteX6" fmla="*/ 5870 w 1068279"/>
                    <a:gd name="connsiteY6" fmla="*/ 637233 h 1259037"/>
                    <a:gd name="connsiteX0" fmla="*/ 6776 w 1069185"/>
                    <a:gd name="connsiteY0" fmla="*/ 637233 h 1259037"/>
                    <a:gd name="connsiteX1" fmla="*/ 522924 w 1069185"/>
                    <a:gd name="connsiteY1" fmla="*/ 1971 h 1259037"/>
                    <a:gd name="connsiteX2" fmla="*/ 1068338 w 1069185"/>
                    <a:gd name="connsiteY2" fmla="*/ 630108 h 1259037"/>
                    <a:gd name="connsiteX3" fmla="*/ 878036 w 1069185"/>
                    <a:gd name="connsiteY3" fmla="*/ 974629 h 1259037"/>
                    <a:gd name="connsiteX4" fmla="*/ 522924 w 1069185"/>
                    <a:gd name="connsiteY4" fmla="*/ 1258245 h 1259037"/>
                    <a:gd name="connsiteX5" fmla="*/ 262617 w 1069185"/>
                    <a:gd name="connsiteY5" fmla="*/ 1044903 h 1259037"/>
                    <a:gd name="connsiteX6" fmla="*/ 6776 w 1069185"/>
                    <a:gd name="connsiteY6" fmla="*/ 637233 h 1259037"/>
                    <a:gd name="connsiteX0" fmla="*/ 6776 w 1069185"/>
                    <a:gd name="connsiteY0" fmla="*/ 637320 h 1259124"/>
                    <a:gd name="connsiteX1" fmla="*/ 522924 w 1069185"/>
                    <a:gd name="connsiteY1" fmla="*/ 2058 h 1259124"/>
                    <a:gd name="connsiteX2" fmla="*/ 1068338 w 1069185"/>
                    <a:gd name="connsiteY2" fmla="*/ 630195 h 1259124"/>
                    <a:gd name="connsiteX3" fmla="*/ 878036 w 1069185"/>
                    <a:gd name="connsiteY3" fmla="*/ 974716 h 1259124"/>
                    <a:gd name="connsiteX4" fmla="*/ 522924 w 1069185"/>
                    <a:gd name="connsiteY4" fmla="*/ 1258332 h 1259124"/>
                    <a:gd name="connsiteX5" fmla="*/ 262617 w 1069185"/>
                    <a:gd name="connsiteY5" fmla="*/ 1044990 h 1259124"/>
                    <a:gd name="connsiteX6" fmla="*/ 6776 w 106918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3300 w 1065709"/>
                    <a:gd name="connsiteY0" fmla="*/ 637320 h 1259124"/>
                    <a:gd name="connsiteX1" fmla="*/ 519448 w 1065709"/>
                    <a:gd name="connsiteY1" fmla="*/ 2058 h 1259124"/>
                    <a:gd name="connsiteX2" fmla="*/ 1064862 w 1065709"/>
                    <a:gd name="connsiteY2" fmla="*/ 630195 h 1259124"/>
                    <a:gd name="connsiteX3" fmla="*/ 874560 w 1065709"/>
                    <a:gd name="connsiteY3" fmla="*/ 974716 h 1259124"/>
                    <a:gd name="connsiteX4" fmla="*/ 519448 w 1065709"/>
                    <a:gd name="connsiteY4" fmla="*/ 1258332 h 1259124"/>
                    <a:gd name="connsiteX5" fmla="*/ 259141 w 1065709"/>
                    <a:gd name="connsiteY5" fmla="*/ 1044990 h 1259124"/>
                    <a:gd name="connsiteX6" fmla="*/ 3300 w 1065709"/>
                    <a:gd name="connsiteY6" fmla="*/ 637320 h 1259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5709" h="1259124">
                      <a:moveTo>
                        <a:pt x="3300" y="637320"/>
                      </a:moveTo>
                      <a:cubicBezTo>
                        <a:pt x="22509" y="383466"/>
                        <a:pt x="68034" y="35621"/>
                        <a:pt x="519448" y="2058"/>
                      </a:cubicBezTo>
                      <a:cubicBezTo>
                        <a:pt x="970862" y="-31505"/>
                        <a:pt x="1072540" y="352612"/>
                        <a:pt x="1064862" y="630195"/>
                      </a:cubicBezTo>
                      <a:cubicBezTo>
                        <a:pt x="1073801" y="877723"/>
                        <a:pt x="1012134" y="856588"/>
                        <a:pt x="874560" y="974716"/>
                      </a:cubicBezTo>
                      <a:cubicBezTo>
                        <a:pt x="783658" y="1079406"/>
                        <a:pt x="622018" y="1246620"/>
                        <a:pt x="519448" y="1258332"/>
                      </a:cubicBezTo>
                      <a:cubicBezTo>
                        <a:pt x="416878" y="1270044"/>
                        <a:pt x="350043" y="1149680"/>
                        <a:pt x="259141" y="1044990"/>
                      </a:cubicBezTo>
                      <a:cubicBezTo>
                        <a:pt x="46093" y="946471"/>
                        <a:pt x="-15909" y="891174"/>
                        <a:pt x="3300" y="6373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66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ectangle 58">
                  <a:extLst>
                    <a:ext uri="{FF2B5EF4-FFF2-40B4-BE49-F238E27FC236}">
                      <a16:creationId xmlns:a16="http://schemas.microsoft.com/office/drawing/2014/main" id="{74CA9239-FF32-4B03-9C74-0951F762BCD8}"/>
                    </a:ext>
                  </a:extLst>
                </p:cNvPr>
                <p:cNvSpPr/>
                <p:nvPr/>
              </p:nvSpPr>
              <p:spPr>
                <a:xfrm flipH="1">
                  <a:off x="3486248" y="4570498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Rectangle 58">
                  <a:extLst>
                    <a:ext uri="{FF2B5EF4-FFF2-40B4-BE49-F238E27FC236}">
                      <a16:creationId xmlns:a16="http://schemas.microsoft.com/office/drawing/2014/main" id="{2064B53A-5A9A-49B3-972D-B8ED22C4BFA1}"/>
                    </a:ext>
                  </a:extLst>
                </p:cNvPr>
                <p:cNvSpPr/>
                <p:nvPr/>
              </p:nvSpPr>
              <p:spPr>
                <a:xfrm rot="192956" flipH="1">
                  <a:off x="1446220" y="4587179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4174341E-ADAD-4460-8D6D-8EED81B09743}"/>
                    </a:ext>
                  </a:extLst>
                </p:cNvPr>
                <p:cNvSpPr/>
                <p:nvPr/>
              </p:nvSpPr>
              <p:spPr>
                <a:xfrm flipH="1">
                  <a:off x="1569706" y="6463118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8F24CF56-2A04-4CF5-B4A3-A41AC6358323}"/>
                    </a:ext>
                  </a:extLst>
                </p:cNvPr>
                <p:cNvSpPr/>
                <p:nvPr/>
              </p:nvSpPr>
              <p:spPr>
                <a:xfrm flipH="1">
                  <a:off x="2152046" y="6267388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50D9E796-C64D-42A8-8F15-FEC7851C9534}"/>
                    </a:ext>
                  </a:extLst>
                </p:cNvPr>
                <p:cNvSpPr/>
                <p:nvPr/>
              </p:nvSpPr>
              <p:spPr>
                <a:xfrm flipH="1">
                  <a:off x="3654479" y="6446437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C9B536AD-1906-49F3-8BA0-C8D2AC160C1E}"/>
                    </a:ext>
                  </a:extLst>
                </p:cNvPr>
                <p:cNvSpPr/>
                <p:nvPr/>
              </p:nvSpPr>
              <p:spPr>
                <a:xfrm flipH="1">
                  <a:off x="4327256" y="6278301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Oval 76">
                  <a:extLst>
                    <a:ext uri="{FF2B5EF4-FFF2-40B4-BE49-F238E27FC236}">
                      <a16:creationId xmlns:a16="http://schemas.microsoft.com/office/drawing/2014/main" id="{BF0F0C7B-038A-49F8-B8AF-C8AAEA7966DB}"/>
                    </a:ext>
                  </a:extLst>
                </p:cNvPr>
                <p:cNvSpPr/>
                <p:nvPr/>
              </p:nvSpPr>
              <p:spPr>
                <a:xfrm flipH="1">
                  <a:off x="5803423" y="3782779"/>
                  <a:ext cx="326896" cy="218588"/>
                </a:xfrm>
                <a:custGeom>
                  <a:avLst/>
                  <a:gdLst>
                    <a:gd name="connsiteX0" fmla="*/ 0 w 229677"/>
                    <a:gd name="connsiteY0" fmla="*/ 136517 h 273033"/>
                    <a:gd name="connsiteX1" fmla="*/ 114839 w 229677"/>
                    <a:gd name="connsiteY1" fmla="*/ 0 h 273033"/>
                    <a:gd name="connsiteX2" fmla="*/ 229678 w 229677"/>
                    <a:gd name="connsiteY2" fmla="*/ 136517 h 273033"/>
                    <a:gd name="connsiteX3" fmla="*/ 114839 w 229677"/>
                    <a:gd name="connsiteY3" fmla="*/ 273034 h 273033"/>
                    <a:gd name="connsiteX4" fmla="*/ 0 w 229677"/>
                    <a:gd name="connsiteY4" fmla="*/ 136517 h 273033"/>
                    <a:gd name="connsiteX0" fmla="*/ 0 w 229678"/>
                    <a:gd name="connsiteY0" fmla="*/ 136517 h 153581"/>
                    <a:gd name="connsiteX1" fmla="*/ 114839 w 229678"/>
                    <a:gd name="connsiteY1" fmla="*/ 0 h 153581"/>
                    <a:gd name="connsiteX2" fmla="*/ 229678 w 229678"/>
                    <a:gd name="connsiteY2" fmla="*/ 136517 h 153581"/>
                    <a:gd name="connsiteX3" fmla="*/ 0 w 229678"/>
                    <a:gd name="connsiteY3" fmla="*/ 136517 h 153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678" h="153581">
                      <a:moveTo>
                        <a:pt x="0" y="136517"/>
                      </a:moveTo>
                      <a:cubicBezTo>
                        <a:pt x="0" y="61121"/>
                        <a:pt x="51415" y="0"/>
                        <a:pt x="114839" y="0"/>
                      </a:cubicBezTo>
                      <a:cubicBezTo>
                        <a:pt x="178263" y="0"/>
                        <a:pt x="229678" y="61121"/>
                        <a:pt x="229678" y="136517"/>
                      </a:cubicBezTo>
                      <a:cubicBezTo>
                        <a:pt x="210538" y="159270"/>
                        <a:pt x="19140" y="159270"/>
                        <a:pt x="0" y="13651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CA58EB0D-CB6A-4FB9-896B-6CF509614872}"/>
                    </a:ext>
                  </a:extLst>
                </p:cNvPr>
                <p:cNvGrpSpPr/>
                <p:nvPr/>
              </p:nvGrpSpPr>
              <p:grpSpPr>
                <a:xfrm rot="1701694" flipH="1">
                  <a:off x="6023542" y="2957644"/>
                  <a:ext cx="425118" cy="505370"/>
                  <a:chOff x="5062460" y="3267586"/>
                  <a:chExt cx="298691" cy="355075"/>
                </a:xfrm>
              </p:grpSpPr>
              <p:sp>
                <p:nvSpPr>
                  <p:cNvPr id="416" name="Oval 415">
                    <a:extLst>
                      <a:ext uri="{FF2B5EF4-FFF2-40B4-BE49-F238E27FC236}">
                        <a16:creationId xmlns:a16="http://schemas.microsoft.com/office/drawing/2014/main" id="{2B6ACADE-6698-43B4-9332-B6CBA1CB0E38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062460" y="3267586"/>
                    <a:ext cx="298691" cy="3550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7" name="Oval 416">
                    <a:extLst>
                      <a:ext uri="{FF2B5EF4-FFF2-40B4-BE49-F238E27FC236}">
                        <a16:creationId xmlns:a16="http://schemas.microsoft.com/office/drawing/2014/main" id="{CC558D14-998E-42C7-B48D-B4BC3EDA992B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09234" y="3356741"/>
                    <a:ext cx="174928" cy="2079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8" name="Oval 417">
                    <a:extLst>
                      <a:ext uri="{FF2B5EF4-FFF2-40B4-BE49-F238E27FC236}">
                        <a16:creationId xmlns:a16="http://schemas.microsoft.com/office/drawing/2014/main" id="{2EFD01F6-59C9-4B91-9268-5330835C8355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68728" y="3426727"/>
                    <a:ext cx="90715" cy="1078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C97625EF-49D5-489E-B7FD-AD02ACBC2974}"/>
                    </a:ext>
                  </a:extLst>
                </p:cNvPr>
                <p:cNvSpPr/>
                <p:nvPr/>
              </p:nvSpPr>
              <p:spPr>
                <a:xfrm flipH="1">
                  <a:off x="3285712" y="4502631"/>
                  <a:ext cx="939289" cy="308843"/>
                </a:xfrm>
                <a:prstGeom prst="ellipse">
                  <a:avLst/>
                </a:prstGeom>
                <a:solidFill>
                  <a:srgbClr val="8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C1A8B2A-245D-4BC7-A44D-9C5DA9362184}"/>
                    </a:ext>
                  </a:extLst>
                </p:cNvPr>
                <p:cNvSpPr/>
                <p:nvPr/>
              </p:nvSpPr>
              <p:spPr>
                <a:xfrm flipH="1">
                  <a:off x="1406036" y="4373951"/>
                  <a:ext cx="939289" cy="308843"/>
                </a:xfrm>
                <a:prstGeom prst="ellipse">
                  <a:avLst/>
                </a:prstGeom>
                <a:solidFill>
                  <a:srgbClr val="8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4A610D72-B580-4343-8E00-5500E2E0304F}"/>
                    </a:ext>
                  </a:extLst>
                </p:cNvPr>
                <p:cNvSpPr/>
                <p:nvPr/>
              </p:nvSpPr>
              <p:spPr>
                <a:xfrm flipH="1">
                  <a:off x="841452" y="3499878"/>
                  <a:ext cx="591312" cy="681222"/>
                </a:xfrm>
                <a:prstGeom prst="ellipse">
                  <a:avLst/>
                </a:prstGeom>
                <a:solidFill>
                  <a:srgbClr val="8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A6849FF7-F4E1-41DF-9B4E-CCEF692BF2F5}"/>
                    </a:ext>
                  </a:extLst>
                </p:cNvPr>
                <p:cNvGrpSpPr/>
                <p:nvPr/>
              </p:nvGrpSpPr>
              <p:grpSpPr>
                <a:xfrm rot="19898306">
                  <a:off x="5407826" y="2967577"/>
                  <a:ext cx="425118" cy="505370"/>
                  <a:chOff x="5166773" y="3323897"/>
                  <a:chExt cx="298691" cy="355075"/>
                </a:xfrm>
              </p:grpSpPr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E601DAA3-E1F2-4CEC-8D76-570D8ACD4BE3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66773" y="3323897"/>
                    <a:ext cx="298691" cy="3550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>
                    <a:extLst>
                      <a:ext uri="{FF2B5EF4-FFF2-40B4-BE49-F238E27FC236}">
                        <a16:creationId xmlns:a16="http://schemas.microsoft.com/office/drawing/2014/main" id="{3DD45719-69ED-449E-A409-F6EE631C7589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213550" y="3413052"/>
                    <a:ext cx="174928" cy="2079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Oval 414">
                    <a:extLst>
                      <a:ext uri="{FF2B5EF4-FFF2-40B4-BE49-F238E27FC236}">
                        <a16:creationId xmlns:a16="http://schemas.microsoft.com/office/drawing/2014/main" id="{D3D1ED7D-E83F-4434-98EC-AD5A68779DB4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273044" y="3483036"/>
                    <a:ext cx="90715" cy="1078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D12C4053-B43C-4355-BCFF-F7161775770A}"/>
                  </a:ext>
                </a:extLst>
              </p:cNvPr>
              <p:cNvSpPr/>
              <p:nvPr/>
            </p:nvSpPr>
            <p:spPr>
              <a:xfrm>
                <a:off x="8823953" y="2383038"/>
                <a:ext cx="121115" cy="139061"/>
              </a:xfrm>
              <a:custGeom>
                <a:avLst/>
                <a:gdLst>
                  <a:gd name="connsiteX0" fmla="*/ 3695 w 121115"/>
                  <a:gd name="connsiteY0" fmla="*/ 0 h 139061"/>
                  <a:gd name="connsiteX1" fmla="*/ 13220 w 121115"/>
                  <a:gd name="connsiteY1" fmla="*/ 133350 h 139061"/>
                  <a:gd name="connsiteX2" fmla="*/ 111645 w 121115"/>
                  <a:gd name="connsiteY2" fmla="*/ 114300 h 139061"/>
                  <a:gd name="connsiteX3" fmla="*/ 111645 w 121115"/>
                  <a:gd name="connsiteY3" fmla="*/ 111125 h 13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15" h="139061">
                    <a:moveTo>
                      <a:pt x="3695" y="0"/>
                    </a:moveTo>
                    <a:cubicBezTo>
                      <a:pt x="-539" y="57150"/>
                      <a:pt x="-4772" y="114300"/>
                      <a:pt x="13220" y="133350"/>
                    </a:cubicBezTo>
                    <a:cubicBezTo>
                      <a:pt x="31212" y="152400"/>
                      <a:pt x="95241" y="118004"/>
                      <a:pt x="111645" y="114300"/>
                    </a:cubicBezTo>
                    <a:cubicBezTo>
                      <a:pt x="128049" y="110596"/>
                      <a:pt x="119847" y="110860"/>
                      <a:pt x="111645" y="1111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8CCD2F6-7932-48BD-873B-67C4B70600D2}"/>
                  </a:ext>
                </a:extLst>
              </p:cNvPr>
              <p:cNvSpPr/>
              <p:nvPr/>
            </p:nvSpPr>
            <p:spPr>
              <a:xfrm flipH="1">
                <a:off x="8702838" y="2375835"/>
                <a:ext cx="121115" cy="139061"/>
              </a:xfrm>
              <a:custGeom>
                <a:avLst/>
                <a:gdLst>
                  <a:gd name="connsiteX0" fmla="*/ 3695 w 121115"/>
                  <a:gd name="connsiteY0" fmla="*/ 0 h 139061"/>
                  <a:gd name="connsiteX1" fmla="*/ 13220 w 121115"/>
                  <a:gd name="connsiteY1" fmla="*/ 133350 h 139061"/>
                  <a:gd name="connsiteX2" fmla="*/ 111645 w 121115"/>
                  <a:gd name="connsiteY2" fmla="*/ 114300 h 139061"/>
                  <a:gd name="connsiteX3" fmla="*/ 111645 w 121115"/>
                  <a:gd name="connsiteY3" fmla="*/ 111125 h 13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15" h="139061">
                    <a:moveTo>
                      <a:pt x="3695" y="0"/>
                    </a:moveTo>
                    <a:cubicBezTo>
                      <a:pt x="-539" y="57150"/>
                      <a:pt x="-4772" y="114300"/>
                      <a:pt x="13220" y="133350"/>
                    </a:cubicBezTo>
                    <a:cubicBezTo>
                      <a:pt x="31212" y="152400"/>
                      <a:pt x="95241" y="118004"/>
                      <a:pt x="111645" y="114300"/>
                    </a:cubicBezTo>
                    <a:cubicBezTo>
                      <a:pt x="128049" y="110596"/>
                      <a:pt x="119847" y="110860"/>
                      <a:pt x="111645" y="1111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3" name="ttsMP3.com_VoiceText_2025-1-30_0-50-57">
            <a:hlinkClick r:id="" action="ppaction://media"/>
            <a:extLst>
              <a:ext uri="{FF2B5EF4-FFF2-40B4-BE49-F238E27FC236}">
                <a16:creationId xmlns:a16="http://schemas.microsoft.com/office/drawing/2014/main" id="{681EF3DB-F8E4-44C4-8BFF-C66B44377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84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5857B9-0566-4B9D-AD7D-2FED54DEDD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112091" y="-150398"/>
            <a:ext cx="85280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F6E5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8F6E5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rial!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3B9748-3A6E-4F99-922D-4DD8D1823112}"/>
              </a:ext>
            </a:extLst>
          </p:cNvPr>
          <p:cNvGrpSpPr/>
          <p:nvPr/>
        </p:nvGrpSpPr>
        <p:grpSpPr>
          <a:xfrm>
            <a:off x="3767909" y="1349829"/>
            <a:ext cx="7910464" cy="5395686"/>
            <a:chOff x="3767909" y="1349829"/>
            <a:chExt cx="7910464" cy="539568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D6CE11F-C184-4998-9DD3-6C6BFC4D1DB7}"/>
                </a:ext>
              </a:extLst>
            </p:cNvPr>
            <p:cNvGrpSpPr/>
            <p:nvPr/>
          </p:nvGrpSpPr>
          <p:grpSpPr>
            <a:xfrm flipH="1">
              <a:off x="5859754" y="1366694"/>
              <a:ext cx="2058160" cy="1436114"/>
              <a:chOff x="3863903" y="1584489"/>
              <a:chExt cx="1912929" cy="1334777"/>
            </a:xfrm>
          </p:grpSpPr>
          <p:sp>
            <p:nvSpPr>
              <p:cNvPr id="125" name="Rectangle 30">
                <a:extLst>
                  <a:ext uri="{FF2B5EF4-FFF2-40B4-BE49-F238E27FC236}">
                    <a16:creationId xmlns:a16="http://schemas.microsoft.com/office/drawing/2014/main" id="{2165ECC7-25F1-47B3-B81A-EFB9F0E1C588}"/>
                  </a:ext>
                </a:extLst>
              </p:cNvPr>
              <p:cNvSpPr/>
              <p:nvPr/>
            </p:nvSpPr>
            <p:spPr>
              <a:xfrm rot="16909301">
                <a:off x="4152979" y="1295413"/>
                <a:ext cx="1334777" cy="1912929"/>
              </a:xfrm>
              <a:custGeom>
                <a:avLst/>
                <a:gdLst>
                  <a:gd name="connsiteX0" fmla="*/ 0 w 202416"/>
                  <a:gd name="connsiteY0" fmla="*/ 0 h 234781"/>
                  <a:gd name="connsiteX1" fmla="*/ 202416 w 202416"/>
                  <a:gd name="connsiteY1" fmla="*/ 0 h 234781"/>
                  <a:gd name="connsiteX2" fmla="*/ 202416 w 202416"/>
                  <a:gd name="connsiteY2" fmla="*/ 234781 h 234781"/>
                  <a:gd name="connsiteX3" fmla="*/ 0 w 202416"/>
                  <a:gd name="connsiteY3" fmla="*/ 234781 h 234781"/>
                  <a:gd name="connsiteX4" fmla="*/ 0 w 202416"/>
                  <a:gd name="connsiteY4" fmla="*/ 0 h 234781"/>
                  <a:gd name="connsiteX0" fmla="*/ 0 w 935841"/>
                  <a:gd name="connsiteY0" fmla="*/ 0 h 291931"/>
                  <a:gd name="connsiteX1" fmla="*/ 935841 w 935841"/>
                  <a:gd name="connsiteY1" fmla="*/ 57150 h 291931"/>
                  <a:gd name="connsiteX2" fmla="*/ 935841 w 935841"/>
                  <a:gd name="connsiteY2" fmla="*/ 291931 h 291931"/>
                  <a:gd name="connsiteX3" fmla="*/ 733425 w 935841"/>
                  <a:gd name="connsiteY3" fmla="*/ 291931 h 291931"/>
                  <a:gd name="connsiteX4" fmla="*/ 0 w 935841"/>
                  <a:gd name="connsiteY4" fmla="*/ 0 h 291931"/>
                  <a:gd name="connsiteX0" fmla="*/ 9005 w 944846"/>
                  <a:gd name="connsiteY0" fmla="*/ 523038 h 814969"/>
                  <a:gd name="connsiteX1" fmla="*/ 944846 w 944846"/>
                  <a:gd name="connsiteY1" fmla="*/ 580188 h 814969"/>
                  <a:gd name="connsiteX2" fmla="*/ 944846 w 944846"/>
                  <a:gd name="connsiteY2" fmla="*/ 814969 h 814969"/>
                  <a:gd name="connsiteX3" fmla="*/ 742430 w 944846"/>
                  <a:gd name="connsiteY3" fmla="*/ 814969 h 814969"/>
                  <a:gd name="connsiteX4" fmla="*/ 9005 w 944846"/>
                  <a:gd name="connsiteY4" fmla="*/ 523038 h 814969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1235975"/>
                  <a:gd name="connsiteX1" fmla="*/ 941268 w 967525"/>
                  <a:gd name="connsiteY1" fmla="*/ 734296 h 1235975"/>
                  <a:gd name="connsiteX2" fmla="*/ 941268 w 967525"/>
                  <a:gd name="connsiteY2" fmla="*/ 969077 h 1235975"/>
                  <a:gd name="connsiteX3" fmla="*/ 347071 w 967525"/>
                  <a:gd name="connsiteY3" fmla="*/ 1235975 h 1235975"/>
                  <a:gd name="connsiteX4" fmla="*/ 5427 w 967525"/>
                  <a:gd name="connsiteY4" fmla="*/ 677146 h 1235975"/>
                  <a:gd name="connsiteX0" fmla="*/ 5427 w 967525"/>
                  <a:gd name="connsiteY0" fmla="*/ 677146 h 1331591"/>
                  <a:gd name="connsiteX1" fmla="*/ 941268 w 967525"/>
                  <a:gd name="connsiteY1" fmla="*/ 734296 h 1331591"/>
                  <a:gd name="connsiteX2" fmla="*/ 511110 w 967525"/>
                  <a:gd name="connsiteY2" fmla="*/ 1331591 h 1331591"/>
                  <a:gd name="connsiteX3" fmla="*/ 347071 w 967525"/>
                  <a:gd name="connsiteY3" fmla="*/ 1235975 h 1331591"/>
                  <a:gd name="connsiteX4" fmla="*/ 5427 w 967525"/>
                  <a:gd name="connsiteY4" fmla="*/ 677146 h 1331591"/>
                  <a:gd name="connsiteX0" fmla="*/ 6867 w 699630"/>
                  <a:gd name="connsiteY0" fmla="*/ 528498 h 1182943"/>
                  <a:gd name="connsiteX1" fmla="*/ 666922 w 699630"/>
                  <a:gd name="connsiteY1" fmla="*/ 1081284 h 1182943"/>
                  <a:gd name="connsiteX2" fmla="*/ 512550 w 699630"/>
                  <a:gd name="connsiteY2" fmla="*/ 1182943 h 1182943"/>
                  <a:gd name="connsiteX3" fmla="*/ 348511 w 699630"/>
                  <a:gd name="connsiteY3" fmla="*/ 1087327 h 1182943"/>
                  <a:gd name="connsiteX4" fmla="*/ 6867 w 699630"/>
                  <a:gd name="connsiteY4" fmla="*/ 528498 h 1182943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192714 w 937820"/>
                  <a:gd name="connsiteY3" fmla="*/ 1260990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192714 w 937820"/>
                  <a:gd name="connsiteY3" fmla="*/ 1260990 h 1344032"/>
                  <a:gd name="connsiteX4" fmla="*/ 4141 w 937820"/>
                  <a:gd name="connsiteY4" fmla="*/ 689587 h 134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20" h="1344032">
                    <a:moveTo>
                      <a:pt x="4141" y="689587"/>
                    </a:moveTo>
                    <a:cubicBezTo>
                      <a:pt x="-93487" y="-510563"/>
                      <a:pt x="1576632" y="-27411"/>
                      <a:pt x="664196" y="1242373"/>
                    </a:cubicBezTo>
                    <a:lnTo>
                      <a:pt x="509824" y="1344032"/>
                    </a:lnTo>
                    <a:lnTo>
                      <a:pt x="192714" y="1260990"/>
                    </a:lnTo>
                    <a:cubicBezTo>
                      <a:pt x="1525738" y="-208107"/>
                      <a:pt x="-14502" y="101063"/>
                      <a:pt x="4141" y="689587"/>
                    </a:cubicBezTo>
                    <a:close/>
                  </a:path>
                </a:pathLst>
              </a:custGeom>
              <a:solidFill>
                <a:srgbClr val="7A6D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73F02A0-9957-4A31-B432-2E9BBF1091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3044" y="1614364"/>
                <a:ext cx="501038" cy="171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E8AD432-B7B1-4198-BA2C-8526280D56E2}"/>
                </a:ext>
              </a:extLst>
            </p:cNvPr>
            <p:cNvGrpSpPr/>
            <p:nvPr/>
          </p:nvGrpSpPr>
          <p:grpSpPr>
            <a:xfrm>
              <a:off x="3767909" y="1349829"/>
              <a:ext cx="2058160" cy="1436114"/>
              <a:chOff x="3863903" y="1584489"/>
              <a:chExt cx="1912929" cy="1334777"/>
            </a:xfrm>
          </p:grpSpPr>
          <p:sp>
            <p:nvSpPr>
              <p:cNvPr id="123" name="Rectangle 30">
                <a:extLst>
                  <a:ext uri="{FF2B5EF4-FFF2-40B4-BE49-F238E27FC236}">
                    <a16:creationId xmlns:a16="http://schemas.microsoft.com/office/drawing/2014/main" id="{5E4C6713-88E2-4BE1-A37C-EA0DEF5E3213}"/>
                  </a:ext>
                </a:extLst>
              </p:cNvPr>
              <p:cNvSpPr/>
              <p:nvPr/>
            </p:nvSpPr>
            <p:spPr>
              <a:xfrm rot="16909301">
                <a:off x="4152979" y="1295413"/>
                <a:ext cx="1334777" cy="1912929"/>
              </a:xfrm>
              <a:custGeom>
                <a:avLst/>
                <a:gdLst>
                  <a:gd name="connsiteX0" fmla="*/ 0 w 202416"/>
                  <a:gd name="connsiteY0" fmla="*/ 0 h 234781"/>
                  <a:gd name="connsiteX1" fmla="*/ 202416 w 202416"/>
                  <a:gd name="connsiteY1" fmla="*/ 0 h 234781"/>
                  <a:gd name="connsiteX2" fmla="*/ 202416 w 202416"/>
                  <a:gd name="connsiteY2" fmla="*/ 234781 h 234781"/>
                  <a:gd name="connsiteX3" fmla="*/ 0 w 202416"/>
                  <a:gd name="connsiteY3" fmla="*/ 234781 h 234781"/>
                  <a:gd name="connsiteX4" fmla="*/ 0 w 202416"/>
                  <a:gd name="connsiteY4" fmla="*/ 0 h 234781"/>
                  <a:gd name="connsiteX0" fmla="*/ 0 w 935841"/>
                  <a:gd name="connsiteY0" fmla="*/ 0 h 291931"/>
                  <a:gd name="connsiteX1" fmla="*/ 935841 w 935841"/>
                  <a:gd name="connsiteY1" fmla="*/ 57150 h 291931"/>
                  <a:gd name="connsiteX2" fmla="*/ 935841 w 935841"/>
                  <a:gd name="connsiteY2" fmla="*/ 291931 h 291931"/>
                  <a:gd name="connsiteX3" fmla="*/ 733425 w 935841"/>
                  <a:gd name="connsiteY3" fmla="*/ 291931 h 291931"/>
                  <a:gd name="connsiteX4" fmla="*/ 0 w 935841"/>
                  <a:gd name="connsiteY4" fmla="*/ 0 h 291931"/>
                  <a:gd name="connsiteX0" fmla="*/ 9005 w 944846"/>
                  <a:gd name="connsiteY0" fmla="*/ 523038 h 814969"/>
                  <a:gd name="connsiteX1" fmla="*/ 944846 w 944846"/>
                  <a:gd name="connsiteY1" fmla="*/ 580188 h 814969"/>
                  <a:gd name="connsiteX2" fmla="*/ 944846 w 944846"/>
                  <a:gd name="connsiteY2" fmla="*/ 814969 h 814969"/>
                  <a:gd name="connsiteX3" fmla="*/ 742430 w 944846"/>
                  <a:gd name="connsiteY3" fmla="*/ 814969 h 814969"/>
                  <a:gd name="connsiteX4" fmla="*/ 9005 w 944846"/>
                  <a:gd name="connsiteY4" fmla="*/ 523038 h 814969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969077"/>
                  <a:gd name="connsiteX1" fmla="*/ 941268 w 967525"/>
                  <a:gd name="connsiteY1" fmla="*/ 734296 h 969077"/>
                  <a:gd name="connsiteX2" fmla="*/ 941268 w 967525"/>
                  <a:gd name="connsiteY2" fmla="*/ 969077 h 969077"/>
                  <a:gd name="connsiteX3" fmla="*/ 738852 w 967525"/>
                  <a:gd name="connsiteY3" fmla="*/ 969077 h 969077"/>
                  <a:gd name="connsiteX4" fmla="*/ 5427 w 967525"/>
                  <a:gd name="connsiteY4" fmla="*/ 677146 h 969077"/>
                  <a:gd name="connsiteX0" fmla="*/ 5427 w 967525"/>
                  <a:gd name="connsiteY0" fmla="*/ 677146 h 1235975"/>
                  <a:gd name="connsiteX1" fmla="*/ 941268 w 967525"/>
                  <a:gd name="connsiteY1" fmla="*/ 734296 h 1235975"/>
                  <a:gd name="connsiteX2" fmla="*/ 941268 w 967525"/>
                  <a:gd name="connsiteY2" fmla="*/ 969077 h 1235975"/>
                  <a:gd name="connsiteX3" fmla="*/ 347071 w 967525"/>
                  <a:gd name="connsiteY3" fmla="*/ 1235975 h 1235975"/>
                  <a:gd name="connsiteX4" fmla="*/ 5427 w 967525"/>
                  <a:gd name="connsiteY4" fmla="*/ 677146 h 1235975"/>
                  <a:gd name="connsiteX0" fmla="*/ 5427 w 967525"/>
                  <a:gd name="connsiteY0" fmla="*/ 677146 h 1331591"/>
                  <a:gd name="connsiteX1" fmla="*/ 941268 w 967525"/>
                  <a:gd name="connsiteY1" fmla="*/ 734296 h 1331591"/>
                  <a:gd name="connsiteX2" fmla="*/ 511110 w 967525"/>
                  <a:gd name="connsiteY2" fmla="*/ 1331591 h 1331591"/>
                  <a:gd name="connsiteX3" fmla="*/ 347071 w 967525"/>
                  <a:gd name="connsiteY3" fmla="*/ 1235975 h 1331591"/>
                  <a:gd name="connsiteX4" fmla="*/ 5427 w 967525"/>
                  <a:gd name="connsiteY4" fmla="*/ 677146 h 1331591"/>
                  <a:gd name="connsiteX0" fmla="*/ 6867 w 699630"/>
                  <a:gd name="connsiteY0" fmla="*/ 528498 h 1182943"/>
                  <a:gd name="connsiteX1" fmla="*/ 666922 w 699630"/>
                  <a:gd name="connsiteY1" fmla="*/ 1081284 h 1182943"/>
                  <a:gd name="connsiteX2" fmla="*/ 512550 w 699630"/>
                  <a:gd name="connsiteY2" fmla="*/ 1182943 h 1182943"/>
                  <a:gd name="connsiteX3" fmla="*/ 348511 w 699630"/>
                  <a:gd name="connsiteY3" fmla="*/ 1087327 h 1182943"/>
                  <a:gd name="connsiteX4" fmla="*/ 6867 w 699630"/>
                  <a:gd name="connsiteY4" fmla="*/ 528498 h 1182943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345785 w 937820"/>
                  <a:gd name="connsiteY3" fmla="*/ 1248416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192714 w 937820"/>
                  <a:gd name="connsiteY3" fmla="*/ 1260990 h 1344032"/>
                  <a:gd name="connsiteX4" fmla="*/ 4141 w 937820"/>
                  <a:gd name="connsiteY4" fmla="*/ 689587 h 1344032"/>
                  <a:gd name="connsiteX0" fmla="*/ 4141 w 937820"/>
                  <a:gd name="connsiteY0" fmla="*/ 689587 h 1344032"/>
                  <a:gd name="connsiteX1" fmla="*/ 664196 w 937820"/>
                  <a:gd name="connsiteY1" fmla="*/ 1242373 h 1344032"/>
                  <a:gd name="connsiteX2" fmla="*/ 509824 w 937820"/>
                  <a:gd name="connsiteY2" fmla="*/ 1344032 h 1344032"/>
                  <a:gd name="connsiteX3" fmla="*/ 192714 w 937820"/>
                  <a:gd name="connsiteY3" fmla="*/ 1260990 h 1344032"/>
                  <a:gd name="connsiteX4" fmla="*/ 4141 w 937820"/>
                  <a:gd name="connsiteY4" fmla="*/ 689587 h 134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20" h="1344032">
                    <a:moveTo>
                      <a:pt x="4141" y="689587"/>
                    </a:moveTo>
                    <a:cubicBezTo>
                      <a:pt x="-93487" y="-510563"/>
                      <a:pt x="1576632" y="-27411"/>
                      <a:pt x="664196" y="1242373"/>
                    </a:cubicBezTo>
                    <a:lnTo>
                      <a:pt x="509824" y="1344032"/>
                    </a:lnTo>
                    <a:lnTo>
                      <a:pt x="192714" y="1260990"/>
                    </a:lnTo>
                    <a:cubicBezTo>
                      <a:pt x="1525738" y="-208107"/>
                      <a:pt x="-14502" y="101063"/>
                      <a:pt x="4141" y="689587"/>
                    </a:cubicBezTo>
                    <a:close/>
                  </a:path>
                </a:pathLst>
              </a:custGeom>
              <a:solidFill>
                <a:srgbClr val="7A6D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16783E4-7832-4DAC-BDB5-2EFA40EE2E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3044" y="1614364"/>
                <a:ext cx="501038" cy="171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D644FEA-E2D5-4718-86E6-9EB2721E46E0}"/>
                </a:ext>
              </a:extLst>
            </p:cNvPr>
            <p:cNvGrpSpPr/>
            <p:nvPr/>
          </p:nvGrpSpPr>
          <p:grpSpPr>
            <a:xfrm rot="14375438">
              <a:off x="4782820" y="1817286"/>
              <a:ext cx="684892" cy="569525"/>
              <a:chOff x="5605051" y="2976973"/>
              <a:chExt cx="447253" cy="371915"/>
            </a:xfrm>
          </p:grpSpPr>
          <p:sp>
            <p:nvSpPr>
              <p:cNvPr id="121" name="Isosceles Triangle 86">
                <a:extLst>
                  <a:ext uri="{FF2B5EF4-FFF2-40B4-BE49-F238E27FC236}">
                    <a16:creationId xmlns:a16="http://schemas.microsoft.com/office/drawing/2014/main" id="{BEA2992A-0D86-472B-BCA9-2C7068BE2E0C}"/>
                  </a:ext>
                </a:extLst>
              </p:cNvPr>
              <p:cNvSpPr/>
              <p:nvPr/>
            </p:nvSpPr>
            <p:spPr>
              <a:xfrm rot="4747940">
                <a:off x="5645865" y="2942449"/>
                <a:ext cx="371915" cy="440963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2F26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Isosceles Triangle 86">
                <a:extLst>
                  <a:ext uri="{FF2B5EF4-FFF2-40B4-BE49-F238E27FC236}">
                    <a16:creationId xmlns:a16="http://schemas.microsoft.com/office/drawing/2014/main" id="{56892D46-216E-4C25-B651-F31E2BA013C1}"/>
                  </a:ext>
                </a:extLst>
              </p:cNvPr>
              <p:cNvSpPr/>
              <p:nvPr/>
            </p:nvSpPr>
            <p:spPr>
              <a:xfrm rot="4747940">
                <a:off x="5632592" y="2996755"/>
                <a:ext cx="296688" cy="351770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737A8D1-0ABB-47B2-9169-D17AD23B2DA9}"/>
                </a:ext>
              </a:extLst>
            </p:cNvPr>
            <p:cNvGrpSpPr/>
            <p:nvPr/>
          </p:nvGrpSpPr>
          <p:grpSpPr>
            <a:xfrm rot="20119624">
              <a:off x="6252152" y="1972718"/>
              <a:ext cx="684895" cy="569525"/>
              <a:chOff x="5526117" y="2976011"/>
              <a:chExt cx="447254" cy="371915"/>
            </a:xfrm>
          </p:grpSpPr>
          <p:sp>
            <p:nvSpPr>
              <p:cNvPr id="119" name="Isosceles Triangle 86">
                <a:extLst>
                  <a:ext uri="{FF2B5EF4-FFF2-40B4-BE49-F238E27FC236}">
                    <a16:creationId xmlns:a16="http://schemas.microsoft.com/office/drawing/2014/main" id="{4A6F3ADD-D779-48CE-B165-E99B25BD10E7}"/>
                  </a:ext>
                </a:extLst>
              </p:cNvPr>
              <p:cNvSpPr/>
              <p:nvPr/>
            </p:nvSpPr>
            <p:spPr>
              <a:xfrm rot="4747940">
                <a:off x="5566932" y="2941487"/>
                <a:ext cx="371915" cy="440963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2F26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Isosceles Triangle 86">
                <a:extLst>
                  <a:ext uri="{FF2B5EF4-FFF2-40B4-BE49-F238E27FC236}">
                    <a16:creationId xmlns:a16="http://schemas.microsoft.com/office/drawing/2014/main" id="{44D4F4D9-C73D-45A0-BB8F-93CC934F2D92}"/>
                  </a:ext>
                </a:extLst>
              </p:cNvPr>
              <p:cNvSpPr/>
              <p:nvPr/>
            </p:nvSpPr>
            <p:spPr>
              <a:xfrm rot="4747940">
                <a:off x="5553658" y="2995793"/>
                <a:ext cx="296688" cy="351770"/>
              </a:xfrm>
              <a:custGeom>
                <a:avLst/>
                <a:gdLst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  <a:gd name="connsiteX0" fmla="*/ 0 w 371915"/>
                  <a:gd name="connsiteY0" fmla="*/ 440963 h 440963"/>
                  <a:gd name="connsiteX1" fmla="*/ 185958 w 371915"/>
                  <a:gd name="connsiteY1" fmla="*/ 0 h 440963"/>
                  <a:gd name="connsiteX2" fmla="*/ 371915 w 371915"/>
                  <a:gd name="connsiteY2" fmla="*/ 440963 h 440963"/>
                  <a:gd name="connsiteX3" fmla="*/ 0 w 371915"/>
                  <a:gd name="connsiteY3" fmla="*/ 440963 h 44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915" h="440963">
                    <a:moveTo>
                      <a:pt x="0" y="440963"/>
                    </a:moveTo>
                    <a:cubicBezTo>
                      <a:pt x="61986" y="293975"/>
                      <a:pt x="66149" y="77694"/>
                      <a:pt x="185958" y="0"/>
                    </a:cubicBezTo>
                    <a:cubicBezTo>
                      <a:pt x="323725" y="122741"/>
                      <a:pt x="309929" y="293975"/>
                      <a:pt x="371915" y="440963"/>
                    </a:cubicBezTo>
                    <a:lnTo>
                      <a:pt x="0" y="440963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Rectangle 58">
              <a:extLst>
                <a:ext uri="{FF2B5EF4-FFF2-40B4-BE49-F238E27FC236}">
                  <a16:creationId xmlns:a16="http://schemas.microsoft.com/office/drawing/2014/main" id="{C6008E6E-2EA7-40A5-A67F-7F56BE42034E}"/>
                </a:ext>
              </a:extLst>
            </p:cNvPr>
            <p:cNvSpPr/>
            <p:nvPr/>
          </p:nvSpPr>
          <p:spPr>
            <a:xfrm>
              <a:off x="6898682" y="4392191"/>
              <a:ext cx="700124" cy="2148165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23000">
                  <a:srgbClr val="8F6E57"/>
                </a:gs>
              </a:gsLst>
              <a:lin ang="12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58">
              <a:extLst>
                <a:ext uri="{FF2B5EF4-FFF2-40B4-BE49-F238E27FC236}">
                  <a16:creationId xmlns:a16="http://schemas.microsoft.com/office/drawing/2014/main" id="{8447D725-49D8-4752-941A-88EE5AB6931A}"/>
                </a:ext>
              </a:extLst>
            </p:cNvPr>
            <p:cNvSpPr/>
            <p:nvPr/>
          </p:nvSpPr>
          <p:spPr>
            <a:xfrm>
              <a:off x="9241136" y="4392191"/>
              <a:ext cx="700124" cy="2148165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23000">
                  <a:srgbClr val="8F6E57"/>
                </a:gs>
              </a:gsLst>
              <a:lin ang="12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7">
              <a:extLst>
                <a:ext uri="{FF2B5EF4-FFF2-40B4-BE49-F238E27FC236}">
                  <a16:creationId xmlns:a16="http://schemas.microsoft.com/office/drawing/2014/main" id="{C8D093B6-3EBF-479A-8E56-A30D4579995F}"/>
                </a:ext>
              </a:extLst>
            </p:cNvPr>
            <p:cNvSpPr/>
            <p:nvPr/>
          </p:nvSpPr>
          <p:spPr>
            <a:xfrm>
              <a:off x="10468372" y="3113132"/>
              <a:ext cx="1210001" cy="1014423"/>
            </a:xfrm>
            <a:custGeom>
              <a:avLst/>
              <a:gdLst>
                <a:gd name="connsiteX0" fmla="*/ 0 w 149525"/>
                <a:gd name="connsiteY0" fmla="*/ 0 h 264822"/>
                <a:gd name="connsiteX1" fmla="*/ 149525 w 149525"/>
                <a:gd name="connsiteY1" fmla="*/ 0 h 264822"/>
                <a:gd name="connsiteX2" fmla="*/ 149525 w 149525"/>
                <a:gd name="connsiteY2" fmla="*/ 264822 h 264822"/>
                <a:gd name="connsiteX3" fmla="*/ 0 w 149525"/>
                <a:gd name="connsiteY3" fmla="*/ 264822 h 264822"/>
                <a:gd name="connsiteX4" fmla="*/ 0 w 149525"/>
                <a:gd name="connsiteY4" fmla="*/ 0 h 264822"/>
                <a:gd name="connsiteX0" fmla="*/ 0 w 644825"/>
                <a:gd name="connsiteY0" fmla="*/ 247650 h 512472"/>
                <a:gd name="connsiteX1" fmla="*/ 644825 w 644825"/>
                <a:gd name="connsiteY1" fmla="*/ 0 h 512472"/>
                <a:gd name="connsiteX2" fmla="*/ 149525 w 644825"/>
                <a:gd name="connsiteY2" fmla="*/ 512472 h 512472"/>
                <a:gd name="connsiteX3" fmla="*/ 0 w 644825"/>
                <a:gd name="connsiteY3" fmla="*/ 512472 h 512472"/>
                <a:gd name="connsiteX4" fmla="*/ 0 w 644825"/>
                <a:gd name="connsiteY4" fmla="*/ 2476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682925"/>
                <a:gd name="connsiteY0" fmla="*/ 95250 h 512472"/>
                <a:gd name="connsiteX1" fmla="*/ 682925 w 682925"/>
                <a:gd name="connsiteY1" fmla="*/ 0 h 512472"/>
                <a:gd name="connsiteX2" fmla="*/ 187625 w 682925"/>
                <a:gd name="connsiteY2" fmla="*/ 512472 h 512472"/>
                <a:gd name="connsiteX3" fmla="*/ 38100 w 682925"/>
                <a:gd name="connsiteY3" fmla="*/ 512472 h 512472"/>
                <a:gd name="connsiteX4" fmla="*/ 0 w 682925"/>
                <a:gd name="connsiteY4" fmla="*/ 95250 h 512472"/>
                <a:gd name="connsiteX0" fmla="*/ 0 w 766925"/>
                <a:gd name="connsiteY0" fmla="*/ 95250 h 531581"/>
                <a:gd name="connsiteX1" fmla="*/ 682925 w 766925"/>
                <a:gd name="connsiteY1" fmla="*/ 0 h 531581"/>
                <a:gd name="connsiteX2" fmla="*/ 187625 w 766925"/>
                <a:gd name="connsiteY2" fmla="*/ 512472 h 531581"/>
                <a:gd name="connsiteX3" fmla="*/ 38100 w 766925"/>
                <a:gd name="connsiteY3" fmla="*/ 512472 h 531581"/>
                <a:gd name="connsiteX4" fmla="*/ 0 w 766925"/>
                <a:gd name="connsiteY4" fmla="*/ 95250 h 531581"/>
                <a:gd name="connsiteX0" fmla="*/ 0 w 682980"/>
                <a:gd name="connsiteY0" fmla="*/ 95250 h 512472"/>
                <a:gd name="connsiteX1" fmla="*/ 682925 w 682980"/>
                <a:gd name="connsiteY1" fmla="*/ 0 h 512472"/>
                <a:gd name="connsiteX2" fmla="*/ 38100 w 682980"/>
                <a:gd name="connsiteY2" fmla="*/ 512472 h 512472"/>
                <a:gd name="connsiteX3" fmla="*/ 0 w 682980"/>
                <a:gd name="connsiteY3" fmla="*/ 95250 h 512472"/>
                <a:gd name="connsiteX0" fmla="*/ 0 w 682980"/>
                <a:gd name="connsiteY0" fmla="*/ 95250 h 512472"/>
                <a:gd name="connsiteX1" fmla="*/ 682925 w 682980"/>
                <a:gd name="connsiteY1" fmla="*/ 0 h 512472"/>
                <a:gd name="connsiteX2" fmla="*/ 38100 w 682980"/>
                <a:gd name="connsiteY2" fmla="*/ 512472 h 512472"/>
                <a:gd name="connsiteX3" fmla="*/ 0 w 682980"/>
                <a:gd name="connsiteY3" fmla="*/ 95250 h 512472"/>
                <a:gd name="connsiteX0" fmla="*/ 0 w 774290"/>
                <a:gd name="connsiteY0" fmla="*/ 95250 h 512472"/>
                <a:gd name="connsiteX1" fmla="*/ 682925 w 774290"/>
                <a:gd name="connsiteY1" fmla="*/ 0 h 512472"/>
                <a:gd name="connsiteX2" fmla="*/ 38100 w 774290"/>
                <a:gd name="connsiteY2" fmla="*/ 512472 h 512472"/>
                <a:gd name="connsiteX3" fmla="*/ 0 w 774290"/>
                <a:gd name="connsiteY3" fmla="*/ 95250 h 512472"/>
                <a:gd name="connsiteX0" fmla="*/ 0 w 790162"/>
                <a:gd name="connsiteY0" fmla="*/ 95250 h 662445"/>
                <a:gd name="connsiteX1" fmla="*/ 682925 w 790162"/>
                <a:gd name="connsiteY1" fmla="*/ 0 h 662445"/>
                <a:gd name="connsiteX2" fmla="*/ 38100 w 790162"/>
                <a:gd name="connsiteY2" fmla="*/ 512472 h 662445"/>
                <a:gd name="connsiteX3" fmla="*/ 0 w 790162"/>
                <a:gd name="connsiteY3" fmla="*/ 95250 h 662445"/>
                <a:gd name="connsiteX0" fmla="*/ 0 w 790162"/>
                <a:gd name="connsiteY0" fmla="*/ 95250 h 662445"/>
                <a:gd name="connsiteX1" fmla="*/ 682925 w 790162"/>
                <a:gd name="connsiteY1" fmla="*/ 0 h 662445"/>
                <a:gd name="connsiteX2" fmla="*/ 38100 w 790162"/>
                <a:gd name="connsiteY2" fmla="*/ 512472 h 662445"/>
                <a:gd name="connsiteX3" fmla="*/ 0 w 790162"/>
                <a:gd name="connsiteY3" fmla="*/ 95250 h 66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162" h="662445">
                  <a:moveTo>
                    <a:pt x="0" y="95250"/>
                  </a:moveTo>
                  <a:cubicBezTo>
                    <a:pt x="541967" y="349250"/>
                    <a:pt x="512433" y="136525"/>
                    <a:pt x="682925" y="0"/>
                  </a:cubicBezTo>
                  <a:cubicBezTo>
                    <a:pt x="1060750" y="450537"/>
                    <a:pt x="342421" y="906172"/>
                    <a:pt x="38100" y="512472"/>
                  </a:cubicBezTo>
                  <a:lnTo>
                    <a:pt x="0" y="952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23000">
                  <a:srgbClr val="8F6E57"/>
                </a:gs>
              </a:gsLst>
              <a:lin ang="11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F98A7CDC-E7EE-482D-8E02-1A7066CCA33B}"/>
                </a:ext>
              </a:extLst>
            </p:cNvPr>
            <p:cNvSpPr/>
            <p:nvPr/>
          </p:nvSpPr>
          <p:spPr>
            <a:xfrm rot="10437716">
              <a:off x="5524416" y="3569193"/>
              <a:ext cx="525147" cy="1050188"/>
            </a:xfrm>
            <a:prstGeom prst="triangle">
              <a:avLst/>
            </a:prstGeom>
            <a:solidFill>
              <a:srgbClr val="8F6E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3EF45042-602B-4D37-AD31-FD7A75B4CBE5}"/>
                </a:ext>
              </a:extLst>
            </p:cNvPr>
            <p:cNvSpPr/>
            <p:nvPr/>
          </p:nvSpPr>
          <p:spPr>
            <a:xfrm rot="10843551">
              <a:off x="5392472" y="3566488"/>
              <a:ext cx="307953" cy="1050188"/>
            </a:xfrm>
            <a:prstGeom prst="triangle">
              <a:avLst/>
            </a:prstGeom>
            <a:solidFill>
              <a:srgbClr val="8F6E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3">
              <a:extLst>
                <a:ext uri="{FF2B5EF4-FFF2-40B4-BE49-F238E27FC236}">
                  <a16:creationId xmlns:a16="http://schemas.microsoft.com/office/drawing/2014/main" id="{39D4B7AD-5B8B-43A4-8F72-1C51BFFF27AA}"/>
                </a:ext>
              </a:extLst>
            </p:cNvPr>
            <p:cNvSpPr/>
            <p:nvPr/>
          </p:nvSpPr>
          <p:spPr>
            <a:xfrm rot="19050832">
              <a:off x="6108336" y="1430417"/>
              <a:ext cx="4359976" cy="4603728"/>
            </a:xfrm>
            <a:custGeom>
              <a:avLst/>
              <a:gdLst>
                <a:gd name="connsiteX0" fmla="*/ 0 w 348343"/>
                <a:gd name="connsiteY0" fmla="*/ 0 h 769257"/>
                <a:gd name="connsiteX1" fmla="*/ 348343 w 348343"/>
                <a:gd name="connsiteY1" fmla="*/ 0 h 769257"/>
                <a:gd name="connsiteX2" fmla="*/ 348343 w 348343"/>
                <a:gd name="connsiteY2" fmla="*/ 769257 h 769257"/>
                <a:gd name="connsiteX3" fmla="*/ 0 w 348343"/>
                <a:gd name="connsiteY3" fmla="*/ 769257 h 769257"/>
                <a:gd name="connsiteX4" fmla="*/ 0 w 348343"/>
                <a:gd name="connsiteY4" fmla="*/ 0 h 769257"/>
                <a:gd name="connsiteX0" fmla="*/ 0 w 2119010"/>
                <a:gd name="connsiteY0" fmla="*/ 0 h 2725580"/>
                <a:gd name="connsiteX1" fmla="*/ 348343 w 2119010"/>
                <a:gd name="connsiteY1" fmla="*/ 0 h 2725580"/>
                <a:gd name="connsiteX2" fmla="*/ 2119010 w 2119010"/>
                <a:gd name="connsiteY2" fmla="*/ 2725580 h 2725580"/>
                <a:gd name="connsiteX3" fmla="*/ 0 w 2119010"/>
                <a:gd name="connsiteY3" fmla="*/ 769257 h 2725580"/>
                <a:gd name="connsiteX4" fmla="*/ 0 w 2119010"/>
                <a:gd name="connsiteY4" fmla="*/ 0 h 2725580"/>
                <a:gd name="connsiteX0" fmla="*/ 0 w 2187138"/>
                <a:gd name="connsiteY0" fmla="*/ 0 h 2725580"/>
                <a:gd name="connsiteX1" fmla="*/ 348343 w 2187138"/>
                <a:gd name="connsiteY1" fmla="*/ 0 h 2725580"/>
                <a:gd name="connsiteX2" fmla="*/ 2119010 w 2187138"/>
                <a:gd name="connsiteY2" fmla="*/ 2725580 h 2725580"/>
                <a:gd name="connsiteX3" fmla="*/ 0 w 2187138"/>
                <a:gd name="connsiteY3" fmla="*/ 769257 h 2725580"/>
                <a:gd name="connsiteX4" fmla="*/ 0 w 2187138"/>
                <a:gd name="connsiteY4" fmla="*/ 0 h 2725580"/>
                <a:gd name="connsiteX0" fmla="*/ 0 w 2165134"/>
                <a:gd name="connsiteY0" fmla="*/ 0 h 2725580"/>
                <a:gd name="connsiteX1" fmla="*/ 348343 w 2165134"/>
                <a:gd name="connsiteY1" fmla="*/ 0 h 2725580"/>
                <a:gd name="connsiteX2" fmla="*/ 2119010 w 2165134"/>
                <a:gd name="connsiteY2" fmla="*/ 2725580 h 2725580"/>
                <a:gd name="connsiteX3" fmla="*/ 0 w 2165134"/>
                <a:gd name="connsiteY3" fmla="*/ 769257 h 2725580"/>
                <a:gd name="connsiteX4" fmla="*/ 0 w 2165134"/>
                <a:gd name="connsiteY4" fmla="*/ 0 h 2725580"/>
                <a:gd name="connsiteX0" fmla="*/ 0 w 2165350"/>
                <a:gd name="connsiteY0" fmla="*/ 0 h 2725580"/>
                <a:gd name="connsiteX1" fmla="*/ 348343 w 2165350"/>
                <a:gd name="connsiteY1" fmla="*/ 0 h 2725580"/>
                <a:gd name="connsiteX2" fmla="*/ 2119010 w 2165350"/>
                <a:gd name="connsiteY2" fmla="*/ 2725580 h 2725580"/>
                <a:gd name="connsiteX3" fmla="*/ 0 w 2165350"/>
                <a:gd name="connsiteY3" fmla="*/ 769257 h 2725580"/>
                <a:gd name="connsiteX4" fmla="*/ 0 w 2165350"/>
                <a:gd name="connsiteY4" fmla="*/ 0 h 2725580"/>
                <a:gd name="connsiteX0" fmla="*/ 0 w 2235513"/>
                <a:gd name="connsiteY0" fmla="*/ 0 h 2725580"/>
                <a:gd name="connsiteX1" fmla="*/ 348343 w 2235513"/>
                <a:gd name="connsiteY1" fmla="*/ 0 h 2725580"/>
                <a:gd name="connsiteX2" fmla="*/ 2119010 w 2235513"/>
                <a:gd name="connsiteY2" fmla="*/ 2725580 h 2725580"/>
                <a:gd name="connsiteX3" fmla="*/ 0 w 2235513"/>
                <a:gd name="connsiteY3" fmla="*/ 769257 h 2725580"/>
                <a:gd name="connsiteX4" fmla="*/ 0 w 2235513"/>
                <a:gd name="connsiteY4" fmla="*/ 0 h 2725580"/>
                <a:gd name="connsiteX0" fmla="*/ 552876 w 2788389"/>
                <a:gd name="connsiteY0" fmla="*/ 0 h 2725580"/>
                <a:gd name="connsiteX1" fmla="*/ 901219 w 2788389"/>
                <a:gd name="connsiteY1" fmla="*/ 0 h 2725580"/>
                <a:gd name="connsiteX2" fmla="*/ 2671886 w 2788389"/>
                <a:gd name="connsiteY2" fmla="*/ 2725580 h 2725580"/>
                <a:gd name="connsiteX3" fmla="*/ 0 w 2788389"/>
                <a:gd name="connsiteY3" fmla="*/ 577797 h 2725580"/>
                <a:gd name="connsiteX4" fmla="*/ 552876 w 2788389"/>
                <a:gd name="connsiteY4" fmla="*/ 0 h 2725580"/>
                <a:gd name="connsiteX0" fmla="*/ 556008 w 2791521"/>
                <a:gd name="connsiteY0" fmla="*/ 0 h 2725580"/>
                <a:gd name="connsiteX1" fmla="*/ 904351 w 2791521"/>
                <a:gd name="connsiteY1" fmla="*/ 0 h 2725580"/>
                <a:gd name="connsiteX2" fmla="*/ 2675018 w 2791521"/>
                <a:gd name="connsiteY2" fmla="*/ 2725580 h 2725580"/>
                <a:gd name="connsiteX3" fmla="*/ 0 w 2791521"/>
                <a:gd name="connsiteY3" fmla="*/ 1032938 h 2725580"/>
                <a:gd name="connsiteX4" fmla="*/ 3132 w 2791521"/>
                <a:gd name="connsiteY4" fmla="*/ 577797 h 2725580"/>
                <a:gd name="connsiteX5" fmla="*/ 556008 w 2791521"/>
                <a:gd name="connsiteY5" fmla="*/ 0 h 2725580"/>
                <a:gd name="connsiteX0" fmla="*/ 572387 w 2807900"/>
                <a:gd name="connsiteY0" fmla="*/ 0 h 2725580"/>
                <a:gd name="connsiteX1" fmla="*/ 920730 w 2807900"/>
                <a:gd name="connsiteY1" fmla="*/ 0 h 2725580"/>
                <a:gd name="connsiteX2" fmla="*/ 2691397 w 2807900"/>
                <a:gd name="connsiteY2" fmla="*/ 2725580 h 2725580"/>
                <a:gd name="connsiteX3" fmla="*/ 0 w 2807900"/>
                <a:gd name="connsiteY3" fmla="*/ 1043770 h 2725580"/>
                <a:gd name="connsiteX4" fmla="*/ 19511 w 2807900"/>
                <a:gd name="connsiteY4" fmla="*/ 577797 h 2725580"/>
                <a:gd name="connsiteX5" fmla="*/ 572387 w 2807900"/>
                <a:gd name="connsiteY5" fmla="*/ 0 h 2725580"/>
                <a:gd name="connsiteX0" fmla="*/ 775285 w 3010798"/>
                <a:gd name="connsiteY0" fmla="*/ 0 h 2747207"/>
                <a:gd name="connsiteX1" fmla="*/ 1123628 w 3010798"/>
                <a:gd name="connsiteY1" fmla="*/ 0 h 2747207"/>
                <a:gd name="connsiteX2" fmla="*/ 2894295 w 3010798"/>
                <a:gd name="connsiteY2" fmla="*/ 2725580 h 2747207"/>
                <a:gd name="connsiteX3" fmla="*/ 188835 w 3010798"/>
                <a:gd name="connsiteY3" fmla="*/ 1421761 h 2747207"/>
                <a:gd name="connsiteX4" fmla="*/ 202898 w 3010798"/>
                <a:gd name="connsiteY4" fmla="*/ 1043770 h 2747207"/>
                <a:gd name="connsiteX5" fmla="*/ 222409 w 3010798"/>
                <a:gd name="connsiteY5" fmla="*/ 577797 h 2747207"/>
                <a:gd name="connsiteX6" fmla="*/ 775285 w 3010798"/>
                <a:gd name="connsiteY6" fmla="*/ 0 h 2747207"/>
                <a:gd name="connsiteX0" fmla="*/ 789524 w 3025037"/>
                <a:gd name="connsiteY0" fmla="*/ 0 h 2747207"/>
                <a:gd name="connsiteX1" fmla="*/ 1137867 w 3025037"/>
                <a:gd name="connsiteY1" fmla="*/ 0 h 2747207"/>
                <a:gd name="connsiteX2" fmla="*/ 2908534 w 3025037"/>
                <a:gd name="connsiteY2" fmla="*/ 2725580 h 2747207"/>
                <a:gd name="connsiteX3" fmla="*/ 203074 w 3025037"/>
                <a:gd name="connsiteY3" fmla="*/ 1421761 h 2747207"/>
                <a:gd name="connsiteX4" fmla="*/ 248632 w 3025037"/>
                <a:gd name="connsiteY4" fmla="*/ 1230994 h 2747207"/>
                <a:gd name="connsiteX5" fmla="*/ 217137 w 3025037"/>
                <a:gd name="connsiteY5" fmla="*/ 1043770 h 2747207"/>
                <a:gd name="connsiteX6" fmla="*/ 236648 w 3025037"/>
                <a:gd name="connsiteY6" fmla="*/ 577797 h 2747207"/>
                <a:gd name="connsiteX7" fmla="*/ 789524 w 3025037"/>
                <a:gd name="connsiteY7" fmla="*/ 0 h 2747207"/>
                <a:gd name="connsiteX0" fmla="*/ 789524 w 3025037"/>
                <a:gd name="connsiteY0" fmla="*/ 0 h 2756483"/>
                <a:gd name="connsiteX1" fmla="*/ 1137867 w 3025037"/>
                <a:gd name="connsiteY1" fmla="*/ 0 h 2756483"/>
                <a:gd name="connsiteX2" fmla="*/ 2908534 w 3025037"/>
                <a:gd name="connsiteY2" fmla="*/ 2725580 h 2756483"/>
                <a:gd name="connsiteX3" fmla="*/ 490932 w 3025037"/>
                <a:gd name="connsiteY3" fmla="*/ 1375415 h 2756483"/>
                <a:gd name="connsiteX4" fmla="*/ 203074 w 3025037"/>
                <a:gd name="connsiteY4" fmla="*/ 1421761 h 2756483"/>
                <a:gd name="connsiteX5" fmla="*/ 248632 w 3025037"/>
                <a:gd name="connsiteY5" fmla="*/ 1230994 h 2756483"/>
                <a:gd name="connsiteX6" fmla="*/ 217137 w 3025037"/>
                <a:gd name="connsiteY6" fmla="*/ 1043770 h 2756483"/>
                <a:gd name="connsiteX7" fmla="*/ 236648 w 3025037"/>
                <a:gd name="connsiteY7" fmla="*/ 577797 h 2756483"/>
                <a:gd name="connsiteX8" fmla="*/ 789524 w 3025037"/>
                <a:gd name="connsiteY8" fmla="*/ 0 h 2756483"/>
                <a:gd name="connsiteX0" fmla="*/ 789524 w 3025037"/>
                <a:gd name="connsiteY0" fmla="*/ 0 h 2759942"/>
                <a:gd name="connsiteX1" fmla="*/ 1137867 w 3025037"/>
                <a:gd name="connsiteY1" fmla="*/ 0 h 2759942"/>
                <a:gd name="connsiteX2" fmla="*/ 2908534 w 3025037"/>
                <a:gd name="connsiteY2" fmla="*/ 2725580 h 2759942"/>
                <a:gd name="connsiteX3" fmla="*/ 405296 w 3025037"/>
                <a:gd name="connsiteY3" fmla="*/ 1574682 h 2759942"/>
                <a:gd name="connsiteX4" fmla="*/ 490932 w 3025037"/>
                <a:gd name="connsiteY4" fmla="*/ 1375415 h 2759942"/>
                <a:gd name="connsiteX5" fmla="*/ 203074 w 3025037"/>
                <a:gd name="connsiteY5" fmla="*/ 1421761 h 2759942"/>
                <a:gd name="connsiteX6" fmla="*/ 248632 w 3025037"/>
                <a:gd name="connsiteY6" fmla="*/ 1230994 h 2759942"/>
                <a:gd name="connsiteX7" fmla="*/ 217137 w 3025037"/>
                <a:gd name="connsiteY7" fmla="*/ 1043770 h 2759942"/>
                <a:gd name="connsiteX8" fmla="*/ 236648 w 3025037"/>
                <a:gd name="connsiteY8" fmla="*/ 577797 h 2759942"/>
                <a:gd name="connsiteX9" fmla="*/ 789524 w 3025037"/>
                <a:gd name="connsiteY9" fmla="*/ 0 h 2759942"/>
                <a:gd name="connsiteX0" fmla="*/ 789524 w 3025037"/>
                <a:gd name="connsiteY0" fmla="*/ 0 h 2762751"/>
                <a:gd name="connsiteX1" fmla="*/ 1137867 w 3025037"/>
                <a:gd name="connsiteY1" fmla="*/ 0 h 2762751"/>
                <a:gd name="connsiteX2" fmla="*/ 2908534 w 3025037"/>
                <a:gd name="connsiteY2" fmla="*/ 2725580 h 2762751"/>
                <a:gd name="connsiteX3" fmla="*/ 648088 w 3025037"/>
                <a:gd name="connsiteY3" fmla="*/ 1499977 h 2762751"/>
                <a:gd name="connsiteX4" fmla="*/ 405296 w 3025037"/>
                <a:gd name="connsiteY4" fmla="*/ 1574682 h 2762751"/>
                <a:gd name="connsiteX5" fmla="*/ 490932 w 3025037"/>
                <a:gd name="connsiteY5" fmla="*/ 1375415 h 2762751"/>
                <a:gd name="connsiteX6" fmla="*/ 203074 w 3025037"/>
                <a:gd name="connsiteY6" fmla="*/ 1421761 h 2762751"/>
                <a:gd name="connsiteX7" fmla="*/ 248632 w 3025037"/>
                <a:gd name="connsiteY7" fmla="*/ 1230994 h 2762751"/>
                <a:gd name="connsiteX8" fmla="*/ 217137 w 3025037"/>
                <a:gd name="connsiteY8" fmla="*/ 1043770 h 2762751"/>
                <a:gd name="connsiteX9" fmla="*/ 236648 w 3025037"/>
                <a:gd name="connsiteY9" fmla="*/ 577797 h 2762751"/>
                <a:gd name="connsiteX10" fmla="*/ 789524 w 3025037"/>
                <a:gd name="connsiteY10" fmla="*/ 0 h 2762751"/>
                <a:gd name="connsiteX0" fmla="*/ 789524 w 3025037"/>
                <a:gd name="connsiteY0" fmla="*/ 0 h 2765395"/>
                <a:gd name="connsiteX1" fmla="*/ 1137867 w 3025037"/>
                <a:gd name="connsiteY1" fmla="*/ 0 h 2765395"/>
                <a:gd name="connsiteX2" fmla="*/ 2908534 w 3025037"/>
                <a:gd name="connsiteY2" fmla="*/ 2725580 h 2765395"/>
                <a:gd name="connsiteX3" fmla="*/ 516796 w 3025037"/>
                <a:gd name="connsiteY3" fmla="*/ 1657430 h 2765395"/>
                <a:gd name="connsiteX4" fmla="*/ 648088 w 3025037"/>
                <a:gd name="connsiteY4" fmla="*/ 1499977 h 2765395"/>
                <a:gd name="connsiteX5" fmla="*/ 405296 w 3025037"/>
                <a:gd name="connsiteY5" fmla="*/ 1574682 h 2765395"/>
                <a:gd name="connsiteX6" fmla="*/ 490932 w 3025037"/>
                <a:gd name="connsiteY6" fmla="*/ 1375415 h 2765395"/>
                <a:gd name="connsiteX7" fmla="*/ 203074 w 3025037"/>
                <a:gd name="connsiteY7" fmla="*/ 1421761 h 2765395"/>
                <a:gd name="connsiteX8" fmla="*/ 248632 w 3025037"/>
                <a:gd name="connsiteY8" fmla="*/ 1230994 h 2765395"/>
                <a:gd name="connsiteX9" fmla="*/ 217137 w 3025037"/>
                <a:gd name="connsiteY9" fmla="*/ 1043770 h 2765395"/>
                <a:gd name="connsiteX10" fmla="*/ 236648 w 3025037"/>
                <a:gd name="connsiteY10" fmla="*/ 577797 h 2765395"/>
                <a:gd name="connsiteX11" fmla="*/ 789524 w 3025037"/>
                <a:gd name="connsiteY11" fmla="*/ 0 h 2765395"/>
                <a:gd name="connsiteX0" fmla="*/ 789524 w 3025037"/>
                <a:gd name="connsiteY0" fmla="*/ 0 h 2777690"/>
                <a:gd name="connsiteX1" fmla="*/ 1137867 w 3025037"/>
                <a:gd name="connsiteY1" fmla="*/ 0 h 2777690"/>
                <a:gd name="connsiteX2" fmla="*/ 2908534 w 3025037"/>
                <a:gd name="connsiteY2" fmla="*/ 2725580 h 2777690"/>
                <a:gd name="connsiteX3" fmla="*/ 441106 w 3025037"/>
                <a:gd name="connsiteY3" fmla="*/ 1852890 h 2777690"/>
                <a:gd name="connsiteX4" fmla="*/ 516796 w 3025037"/>
                <a:gd name="connsiteY4" fmla="*/ 1657430 h 2777690"/>
                <a:gd name="connsiteX5" fmla="*/ 648088 w 3025037"/>
                <a:gd name="connsiteY5" fmla="*/ 1499977 h 2777690"/>
                <a:gd name="connsiteX6" fmla="*/ 405296 w 3025037"/>
                <a:gd name="connsiteY6" fmla="*/ 1574682 h 2777690"/>
                <a:gd name="connsiteX7" fmla="*/ 490932 w 3025037"/>
                <a:gd name="connsiteY7" fmla="*/ 1375415 h 2777690"/>
                <a:gd name="connsiteX8" fmla="*/ 203074 w 3025037"/>
                <a:gd name="connsiteY8" fmla="*/ 1421761 h 2777690"/>
                <a:gd name="connsiteX9" fmla="*/ 248632 w 3025037"/>
                <a:gd name="connsiteY9" fmla="*/ 1230994 h 2777690"/>
                <a:gd name="connsiteX10" fmla="*/ 217137 w 3025037"/>
                <a:gd name="connsiteY10" fmla="*/ 1043770 h 2777690"/>
                <a:gd name="connsiteX11" fmla="*/ 236648 w 3025037"/>
                <a:gd name="connsiteY11" fmla="*/ 577797 h 2777690"/>
                <a:gd name="connsiteX12" fmla="*/ 789524 w 3025037"/>
                <a:gd name="connsiteY12" fmla="*/ 0 h 2777690"/>
                <a:gd name="connsiteX0" fmla="*/ 789524 w 3025037"/>
                <a:gd name="connsiteY0" fmla="*/ 0 h 2786386"/>
                <a:gd name="connsiteX1" fmla="*/ 1137867 w 3025037"/>
                <a:gd name="connsiteY1" fmla="*/ 0 h 2786386"/>
                <a:gd name="connsiteX2" fmla="*/ 2908534 w 3025037"/>
                <a:gd name="connsiteY2" fmla="*/ 2725580 h 2786386"/>
                <a:gd name="connsiteX3" fmla="*/ 646184 w 3025037"/>
                <a:gd name="connsiteY3" fmla="*/ 1840516 h 2786386"/>
                <a:gd name="connsiteX4" fmla="*/ 441106 w 3025037"/>
                <a:gd name="connsiteY4" fmla="*/ 1852890 h 2786386"/>
                <a:gd name="connsiteX5" fmla="*/ 516796 w 3025037"/>
                <a:gd name="connsiteY5" fmla="*/ 1657430 h 2786386"/>
                <a:gd name="connsiteX6" fmla="*/ 648088 w 3025037"/>
                <a:gd name="connsiteY6" fmla="*/ 1499977 h 2786386"/>
                <a:gd name="connsiteX7" fmla="*/ 405296 w 3025037"/>
                <a:gd name="connsiteY7" fmla="*/ 1574682 h 2786386"/>
                <a:gd name="connsiteX8" fmla="*/ 490932 w 3025037"/>
                <a:gd name="connsiteY8" fmla="*/ 1375415 h 2786386"/>
                <a:gd name="connsiteX9" fmla="*/ 203074 w 3025037"/>
                <a:gd name="connsiteY9" fmla="*/ 1421761 h 2786386"/>
                <a:gd name="connsiteX10" fmla="*/ 248632 w 3025037"/>
                <a:gd name="connsiteY10" fmla="*/ 1230994 h 2786386"/>
                <a:gd name="connsiteX11" fmla="*/ 217137 w 3025037"/>
                <a:gd name="connsiteY11" fmla="*/ 1043770 h 2786386"/>
                <a:gd name="connsiteX12" fmla="*/ 236648 w 3025037"/>
                <a:gd name="connsiteY12" fmla="*/ 577797 h 2786386"/>
                <a:gd name="connsiteX13" fmla="*/ 789524 w 3025037"/>
                <a:gd name="connsiteY13" fmla="*/ 0 h 2786386"/>
                <a:gd name="connsiteX0" fmla="*/ 789524 w 3025037"/>
                <a:gd name="connsiteY0" fmla="*/ 0 h 2804095"/>
                <a:gd name="connsiteX1" fmla="*/ 1137867 w 3025037"/>
                <a:gd name="connsiteY1" fmla="*/ 0 h 2804095"/>
                <a:gd name="connsiteX2" fmla="*/ 2908534 w 3025037"/>
                <a:gd name="connsiteY2" fmla="*/ 2725580 h 2804095"/>
                <a:gd name="connsiteX3" fmla="*/ 999392 w 3025037"/>
                <a:gd name="connsiteY3" fmla="*/ 2054225 h 2804095"/>
                <a:gd name="connsiteX4" fmla="*/ 646184 w 3025037"/>
                <a:gd name="connsiteY4" fmla="*/ 1840516 h 2804095"/>
                <a:gd name="connsiteX5" fmla="*/ 441106 w 3025037"/>
                <a:gd name="connsiteY5" fmla="*/ 1852890 h 2804095"/>
                <a:gd name="connsiteX6" fmla="*/ 516796 w 3025037"/>
                <a:gd name="connsiteY6" fmla="*/ 1657430 h 2804095"/>
                <a:gd name="connsiteX7" fmla="*/ 648088 w 3025037"/>
                <a:gd name="connsiteY7" fmla="*/ 1499977 h 2804095"/>
                <a:gd name="connsiteX8" fmla="*/ 405296 w 3025037"/>
                <a:gd name="connsiteY8" fmla="*/ 1574682 h 2804095"/>
                <a:gd name="connsiteX9" fmla="*/ 490932 w 3025037"/>
                <a:gd name="connsiteY9" fmla="*/ 1375415 h 2804095"/>
                <a:gd name="connsiteX10" fmla="*/ 203074 w 3025037"/>
                <a:gd name="connsiteY10" fmla="*/ 1421761 h 2804095"/>
                <a:gd name="connsiteX11" fmla="*/ 248632 w 3025037"/>
                <a:gd name="connsiteY11" fmla="*/ 1230994 h 2804095"/>
                <a:gd name="connsiteX12" fmla="*/ 217137 w 3025037"/>
                <a:gd name="connsiteY12" fmla="*/ 1043770 h 2804095"/>
                <a:gd name="connsiteX13" fmla="*/ 236648 w 3025037"/>
                <a:gd name="connsiteY13" fmla="*/ 577797 h 2804095"/>
                <a:gd name="connsiteX14" fmla="*/ 789524 w 3025037"/>
                <a:gd name="connsiteY14" fmla="*/ 0 h 2804095"/>
                <a:gd name="connsiteX0" fmla="*/ 789524 w 3025037"/>
                <a:gd name="connsiteY0" fmla="*/ 0 h 2918711"/>
                <a:gd name="connsiteX1" fmla="*/ 1137867 w 3025037"/>
                <a:gd name="connsiteY1" fmla="*/ 0 h 2918711"/>
                <a:gd name="connsiteX2" fmla="*/ 2908534 w 3025037"/>
                <a:gd name="connsiteY2" fmla="*/ 2725580 h 2918711"/>
                <a:gd name="connsiteX3" fmla="*/ 999392 w 3025037"/>
                <a:gd name="connsiteY3" fmla="*/ 2054225 h 2918711"/>
                <a:gd name="connsiteX4" fmla="*/ 646184 w 3025037"/>
                <a:gd name="connsiteY4" fmla="*/ 1840516 h 2918711"/>
                <a:gd name="connsiteX5" fmla="*/ 441106 w 3025037"/>
                <a:gd name="connsiteY5" fmla="*/ 1852890 h 2918711"/>
                <a:gd name="connsiteX6" fmla="*/ 516796 w 3025037"/>
                <a:gd name="connsiteY6" fmla="*/ 1657430 h 2918711"/>
                <a:gd name="connsiteX7" fmla="*/ 648088 w 3025037"/>
                <a:gd name="connsiteY7" fmla="*/ 1499977 h 2918711"/>
                <a:gd name="connsiteX8" fmla="*/ 405296 w 3025037"/>
                <a:gd name="connsiteY8" fmla="*/ 1574682 h 2918711"/>
                <a:gd name="connsiteX9" fmla="*/ 490932 w 3025037"/>
                <a:gd name="connsiteY9" fmla="*/ 1375415 h 2918711"/>
                <a:gd name="connsiteX10" fmla="*/ 203074 w 3025037"/>
                <a:gd name="connsiteY10" fmla="*/ 1421761 h 2918711"/>
                <a:gd name="connsiteX11" fmla="*/ 248632 w 3025037"/>
                <a:gd name="connsiteY11" fmla="*/ 1230994 h 2918711"/>
                <a:gd name="connsiteX12" fmla="*/ 217137 w 3025037"/>
                <a:gd name="connsiteY12" fmla="*/ 1043770 h 2918711"/>
                <a:gd name="connsiteX13" fmla="*/ 236648 w 3025037"/>
                <a:gd name="connsiteY13" fmla="*/ 577797 h 2918711"/>
                <a:gd name="connsiteX14" fmla="*/ 789524 w 3025037"/>
                <a:gd name="connsiteY14" fmla="*/ 0 h 2918711"/>
                <a:gd name="connsiteX0" fmla="*/ 789524 w 3025037"/>
                <a:gd name="connsiteY0" fmla="*/ 0 h 2975590"/>
                <a:gd name="connsiteX1" fmla="*/ 1137867 w 3025037"/>
                <a:gd name="connsiteY1" fmla="*/ 0 h 2975590"/>
                <a:gd name="connsiteX2" fmla="*/ 2908534 w 3025037"/>
                <a:gd name="connsiteY2" fmla="*/ 2725580 h 2975590"/>
                <a:gd name="connsiteX3" fmla="*/ 999392 w 3025037"/>
                <a:gd name="connsiteY3" fmla="*/ 2054225 h 2975590"/>
                <a:gd name="connsiteX4" fmla="*/ 646184 w 3025037"/>
                <a:gd name="connsiteY4" fmla="*/ 1840516 h 2975590"/>
                <a:gd name="connsiteX5" fmla="*/ 441106 w 3025037"/>
                <a:gd name="connsiteY5" fmla="*/ 1852890 h 2975590"/>
                <a:gd name="connsiteX6" fmla="*/ 516796 w 3025037"/>
                <a:gd name="connsiteY6" fmla="*/ 1657430 h 2975590"/>
                <a:gd name="connsiteX7" fmla="*/ 648088 w 3025037"/>
                <a:gd name="connsiteY7" fmla="*/ 1499977 h 2975590"/>
                <a:gd name="connsiteX8" fmla="*/ 405296 w 3025037"/>
                <a:gd name="connsiteY8" fmla="*/ 1574682 h 2975590"/>
                <a:gd name="connsiteX9" fmla="*/ 490932 w 3025037"/>
                <a:gd name="connsiteY9" fmla="*/ 1375415 h 2975590"/>
                <a:gd name="connsiteX10" fmla="*/ 203074 w 3025037"/>
                <a:gd name="connsiteY10" fmla="*/ 1421761 h 2975590"/>
                <a:gd name="connsiteX11" fmla="*/ 248632 w 3025037"/>
                <a:gd name="connsiteY11" fmla="*/ 1230994 h 2975590"/>
                <a:gd name="connsiteX12" fmla="*/ 217137 w 3025037"/>
                <a:gd name="connsiteY12" fmla="*/ 1043770 h 2975590"/>
                <a:gd name="connsiteX13" fmla="*/ 236648 w 3025037"/>
                <a:gd name="connsiteY13" fmla="*/ 577797 h 2975590"/>
                <a:gd name="connsiteX14" fmla="*/ 789524 w 3025037"/>
                <a:gd name="connsiteY14" fmla="*/ 0 h 2975590"/>
                <a:gd name="connsiteX0" fmla="*/ 789524 w 3025037"/>
                <a:gd name="connsiteY0" fmla="*/ 0 h 3006355"/>
                <a:gd name="connsiteX1" fmla="*/ 1137867 w 3025037"/>
                <a:gd name="connsiteY1" fmla="*/ 0 h 3006355"/>
                <a:gd name="connsiteX2" fmla="*/ 2908534 w 3025037"/>
                <a:gd name="connsiteY2" fmla="*/ 2725580 h 3006355"/>
                <a:gd name="connsiteX3" fmla="*/ 999392 w 3025037"/>
                <a:gd name="connsiteY3" fmla="*/ 2054225 h 3006355"/>
                <a:gd name="connsiteX4" fmla="*/ 646184 w 3025037"/>
                <a:gd name="connsiteY4" fmla="*/ 1840516 h 3006355"/>
                <a:gd name="connsiteX5" fmla="*/ 441106 w 3025037"/>
                <a:gd name="connsiteY5" fmla="*/ 1852890 h 3006355"/>
                <a:gd name="connsiteX6" fmla="*/ 516796 w 3025037"/>
                <a:gd name="connsiteY6" fmla="*/ 1657430 h 3006355"/>
                <a:gd name="connsiteX7" fmla="*/ 648088 w 3025037"/>
                <a:gd name="connsiteY7" fmla="*/ 1499977 h 3006355"/>
                <a:gd name="connsiteX8" fmla="*/ 405296 w 3025037"/>
                <a:gd name="connsiteY8" fmla="*/ 1574682 h 3006355"/>
                <a:gd name="connsiteX9" fmla="*/ 490932 w 3025037"/>
                <a:gd name="connsiteY9" fmla="*/ 1375415 h 3006355"/>
                <a:gd name="connsiteX10" fmla="*/ 203074 w 3025037"/>
                <a:gd name="connsiteY10" fmla="*/ 1421761 h 3006355"/>
                <a:gd name="connsiteX11" fmla="*/ 248632 w 3025037"/>
                <a:gd name="connsiteY11" fmla="*/ 1230994 h 3006355"/>
                <a:gd name="connsiteX12" fmla="*/ 217137 w 3025037"/>
                <a:gd name="connsiteY12" fmla="*/ 1043770 h 3006355"/>
                <a:gd name="connsiteX13" fmla="*/ 236648 w 3025037"/>
                <a:gd name="connsiteY13" fmla="*/ 577797 h 3006355"/>
                <a:gd name="connsiteX14" fmla="*/ 789524 w 3025037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  <a:gd name="connsiteX0" fmla="*/ 611666 w 2847179"/>
                <a:gd name="connsiteY0" fmla="*/ 0 h 3006355"/>
                <a:gd name="connsiteX1" fmla="*/ 960009 w 2847179"/>
                <a:gd name="connsiteY1" fmla="*/ 0 h 3006355"/>
                <a:gd name="connsiteX2" fmla="*/ 2730676 w 2847179"/>
                <a:gd name="connsiteY2" fmla="*/ 2725580 h 3006355"/>
                <a:gd name="connsiteX3" fmla="*/ 821534 w 2847179"/>
                <a:gd name="connsiteY3" fmla="*/ 2054225 h 3006355"/>
                <a:gd name="connsiteX4" fmla="*/ 468326 w 2847179"/>
                <a:gd name="connsiteY4" fmla="*/ 1840516 h 3006355"/>
                <a:gd name="connsiteX5" fmla="*/ 263248 w 2847179"/>
                <a:gd name="connsiteY5" fmla="*/ 1852890 h 3006355"/>
                <a:gd name="connsiteX6" fmla="*/ 338938 w 2847179"/>
                <a:gd name="connsiteY6" fmla="*/ 1657430 h 3006355"/>
                <a:gd name="connsiteX7" fmla="*/ 470230 w 2847179"/>
                <a:gd name="connsiteY7" fmla="*/ 1499977 h 3006355"/>
                <a:gd name="connsiteX8" fmla="*/ 227438 w 2847179"/>
                <a:gd name="connsiteY8" fmla="*/ 1574682 h 3006355"/>
                <a:gd name="connsiteX9" fmla="*/ 313074 w 2847179"/>
                <a:gd name="connsiteY9" fmla="*/ 1375415 h 3006355"/>
                <a:gd name="connsiteX10" fmla="*/ 25216 w 2847179"/>
                <a:gd name="connsiteY10" fmla="*/ 1421761 h 3006355"/>
                <a:gd name="connsiteX11" fmla="*/ 70774 w 2847179"/>
                <a:gd name="connsiteY11" fmla="*/ 1230994 h 3006355"/>
                <a:gd name="connsiteX12" fmla="*/ 39279 w 2847179"/>
                <a:gd name="connsiteY12" fmla="*/ 1043770 h 3006355"/>
                <a:gd name="connsiteX13" fmla="*/ 58790 w 2847179"/>
                <a:gd name="connsiteY13" fmla="*/ 577797 h 3006355"/>
                <a:gd name="connsiteX14" fmla="*/ 611666 w 2847179"/>
                <a:gd name="connsiteY14" fmla="*/ 0 h 300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7179" h="3006355">
                  <a:moveTo>
                    <a:pt x="611666" y="0"/>
                  </a:moveTo>
                  <a:lnTo>
                    <a:pt x="960009" y="0"/>
                  </a:lnTo>
                  <a:cubicBezTo>
                    <a:pt x="623037" y="1082783"/>
                    <a:pt x="3445569" y="1359105"/>
                    <a:pt x="2730676" y="2725580"/>
                  </a:cubicBezTo>
                  <a:cubicBezTo>
                    <a:pt x="2284688" y="3262925"/>
                    <a:pt x="1136918" y="3023558"/>
                    <a:pt x="821534" y="2054225"/>
                  </a:cubicBezTo>
                  <a:cubicBezTo>
                    <a:pt x="567924" y="1877699"/>
                    <a:pt x="688086" y="1842666"/>
                    <a:pt x="468326" y="1840516"/>
                  </a:cubicBezTo>
                  <a:cubicBezTo>
                    <a:pt x="365284" y="1809646"/>
                    <a:pt x="283844" y="1899739"/>
                    <a:pt x="263248" y="1852890"/>
                  </a:cubicBezTo>
                  <a:cubicBezTo>
                    <a:pt x="242652" y="1806041"/>
                    <a:pt x="335492" y="1694099"/>
                    <a:pt x="338938" y="1657430"/>
                  </a:cubicBezTo>
                  <a:cubicBezTo>
                    <a:pt x="342384" y="1620761"/>
                    <a:pt x="536592" y="1501558"/>
                    <a:pt x="470230" y="1499977"/>
                  </a:cubicBezTo>
                  <a:cubicBezTo>
                    <a:pt x="403868" y="1498396"/>
                    <a:pt x="233259" y="1617685"/>
                    <a:pt x="227438" y="1574682"/>
                  </a:cubicBezTo>
                  <a:cubicBezTo>
                    <a:pt x="221617" y="1531679"/>
                    <a:pt x="392801" y="1387083"/>
                    <a:pt x="313074" y="1375415"/>
                  </a:cubicBezTo>
                  <a:cubicBezTo>
                    <a:pt x="233347" y="1363747"/>
                    <a:pt x="43083" y="1470415"/>
                    <a:pt x="25216" y="1421761"/>
                  </a:cubicBezTo>
                  <a:cubicBezTo>
                    <a:pt x="-50577" y="1341362"/>
                    <a:pt x="68430" y="1293992"/>
                    <a:pt x="70774" y="1230994"/>
                  </a:cubicBezTo>
                  <a:cubicBezTo>
                    <a:pt x="263228" y="1045041"/>
                    <a:pt x="141587" y="1070141"/>
                    <a:pt x="39279" y="1043770"/>
                  </a:cubicBezTo>
                  <a:cubicBezTo>
                    <a:pt x="237404" y="876663"/>
                    <a:pt x="52286" y="733121"/>
                    <a:pt x="58790" y="577797"/>
                  </a:cubicBezTo>
                  <a:lnTo>
                    <a:pt x="611666" y="0"/>
                  </a:lnTo>
                  <a:close/>
                </a:path>
              </a:pathLst>
            </a:custGeom>
            <a:solidFill>
              <a:srgbClr val="8F6E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252">
              <a:extLst>
                <a:ext uri="{FF2B5EF4-FFF2-40B4-BE49-F238E27FC236}">
                  <a16:creationId xmlns:a16="http://schemas.microsoft.com/office/drawing/2014/main" id="{9529DD36-D07D-43A4-9B6A-CD0B76F0E753}"/>
                </a:ext>
              </a:extLst>
            </p:cNvPr>
            <p:cNvSpPr/>
            <p:nvPr/>
          </p:nvSpPr>
          <p:spPr>
            <a:xfrm rot="285121">
              <a:off x="4777881" y="1955754"/>
              <a:ext cx="1977081" cy="2335900"/>
            </a:xfrm>
            <a:custGeom>
              <a:avLst/>
              <a:gdLst>
                <a:gd name="connsiteX0" fmla="*/ 0 w 1090827"/>
                <a:gd name="connsiteY0" fmla="*/ 628137 h 1256273"/>
                <a:gd name="connsiteX1" fmla="*/ 545414 w 1090827"/>
                <a:gd name="connsiteY1" fmla="*/ 0 h 1256273"/>
                <a:gd name="connsiteX2" fmla="*/ 1090828 w 1090827"/>
                <a:gd name="connsiteY2" fmla="*/ 628137 h 1256273"/>
                <a:gd name="connsiteX3" fmla="*/ 545414 w 1090827"/>
                <a:gd name="connsiteY3" fmla="*/ 1256274 h 1256273"/>
                <a:gd name="connsiteX4" fmla="*/ 0 w 1090827"/>
                <a:gd name="connsiteY4" fmla="*/ 628137 h 1256273"/>
                <a:gd name="connsiteX0" fmla="*/ 0 w 1110068"/>
                <a:gd name="connsiteY0" fmla="*/ 628137 h 1265137"/>
                <a:gd name="connsiteX1" fmla="*/ 545414 w 1110068"/>
                <a:gd name="connsiteY1" fmla="*/ 0 h 1265137"/>
                <a:gd name="connsiteX2" fmla="*/ 1090828 w 1110068"/>
                <a:gd name="connsiteY2" fmla="*/ 628137 h 1265137"/>
                <a:gd name="connsiteX3" fmla="*/ 900526 w 1110068"/>
                <a:gd name="connsiteY3" fmla="*/ 972658 h 1265137"/>
                <a:gd name="connsiteX4" fmla="*/ 545414 w 1110068"/>
                <a:gd name="connsiteY4" fmla="*/ 1256274 h 1265137"/>
                <a:gd name="connsiteX5" fmla="*/ 0 w 1110068"/>
                <a:gd name="connsiteY5" fmla="*/ 628137 h 1265137"/>
                <a:gd name="connsiteX0" fmla="*/ 0 w 1110068"/>
                <a:gd name="connsiteY0" fmla="*/ 628137 h 1265137"/>
                <a:gd name="connsiteX1" fmla="*/ 545414 w 1110068"/>
                <a:gd name="connsiteY1" fmla="*/ 0 h 1265137"/>
                <a:gd name="connsiteX2" fmla="*/ 1090828 w 1110068"/>
                <a:gd name="connsiteY2" fmla="*/ 628137 h 1265137"/>
                <a:gd name="connsiteX3" fmla="*/ 900526 w 1110068"/>
                <a:gd name="connsiteY3" fmla="*/ 972658 h 1265137"/>
                <a:gd name="connsiteX4" fmla="*/ 545414 w 1110068"/>
                <a:gd name="connsiteY4" fmla="*/ 1256274 h 1265137"/>
                <a:gd name="connsiteX5" fmla="*/ 0 w 1110068"/>
                <a:gd name="connsiteY5" fmla="*/ 628137 h 1265137"/>
                <a:gd name="connsiteX0" fmla="*/ 7632 w 1117700"/>
                <a:gd name="connsiteY0" fmla="*/ 628137 h 1257153"/>
                <a:gd name="connsiteX1" fmla="*/ 553046 w 1117700"/>
                <a:gd name="connsiteY1" fmla="*/ 0 h 1257153"/>
                <a:gd name="connsiteX2" fmla="*/ 1098460 w 1117700"/>
                <a:gd name="connsiteY2" fmla="*/ 628137 h 1257153"/>
                <a:gd name="connsiteX3" fmla="*/ 908158 w 1117700"/>
                <a:gd name="connsiteY3" fmla="*/ 972658 h 1257153"/>
                <a:gd name="connsiteX4" fmla="*/ 553046 w 1117700"/>
                <a:gd name="connsiteY4" fmla="*/ 1256274 h 1257153"/>
                <a:gd name="connsiteX5" fmla="*/ 254770 w 1117700"/>
                <a:gd name="connsiteY5" fmla="*/ 1046089 h 1257153"/>
                <a:gd name="connsiteX6" fmla="*/ 7632 w 1117700"/>
                <a:gd name="connsiteY6" fmla="*/ 628137 h 1257153"/>
                <a:gd name="connsiteX0" fmla="*/ 2611 w 1112679"/>
                <a:gd name="connsiteY0" fmla="*/ 628137 h 1257153"/>
                <a:gd name="connsiteX1" fmla="*/ 548025 w 1112679"/>
                <a:gd name="connsiteY1" fmla="*/ 0 h 1257153"/>
                <a:gd name="connsiteX2" fmla="*/ 1093439 w 1112679"/>
                <a:gd name="connsiteY2" fmla="*/ 628137 h 1257153"/>
                <a:gd name="connsiteX3" fmla="*/ 903137 w 1112679"/>
                <a:gd name="connsiteY3" fmla="*/ 972658 h 1257153"/>
                <a:gd name="connsiteX4" fmla="*/ 548025 w 1112679"/>
                <a:gd name="connsiteY4" fmla="*/ 1256274 h 1257153"/>
                <a:gd name="connsiteX5" fmla="*/ 249749 w 1112679"/>
                <a:gd name="connsiteY5" fmla="*/ 1046089 h 1257153"/>
                <a:gd name="connsiteX6" fmla="*/ 2611 w 1112679"/>
                <a:gd name="connsiteY6" fmla="*/ 628137 h 1257153"/>
                <a:gd name="connsiteX0" fmla="*/ 2611 w 1093957"/>
                <a:gd name="connsiteY0" fmla="*/ 628137 h 1257153"/>
                <a:gd name="connsiteX1" fmla="*/ 548025 w 1093957"/>
                <a:gd name="connsiteY1" fmla="*/ 0 h 1257153"/>
                <a:gd name="connsiteX2" fmla="*/ 1093439 w 1093957"/>
                <a:gd name="connsiteY2" fmla="*/ 628137 h 1257153"/>
                <a:gd name="connsiteX3" fmla="*/ 903137 w 1093957"/>
                <a:gd name="connsiteY3" fmla="*/ 972658 h 1257153"/>
                <a:gd name="connsiteX4" fmla="*/ 548025 w 1093957"/>
                <a:gd name="connsiteY4" fmla="*/ 1256274 h 1257153"/>
                <a:gd name="connsiteX5" fmla="*/ 249749 w 1093957"/>
                <a:gd name="connsiteY5" fmla="*/ 1046089 h 1257153"/>
                <a:gd name="connsiteX6" fmla="*/ 2611 w 1093957"/>
                <a:gd name="connsiteY6" fmla="*/ 628137 h 1257153"/>
                <a:gd name="connsiteX0" fmla="*/ 2611 w 1094286"/>
                <a:gd name="connsiteY0" fmla="*/ 628137 h 1257153"/>
                <a:gd name="connsiteX1" fmla="*/ 548025 w 1094286"/>
                <a:gd name="connsiteY1" fmla="*/ 0 h 1257153"/>
                <a:gd name="connsiteX2" fmla="*/ 1093439 w 1094286"/>
                <a:gd name="connsiteY2" fmla="*/ 628137 h 1257153"/>
                <a:gd name="connsiteX3" fmla="*/ 903137 w 1094286"/>
                <a:gd name="connsiteY3" fmla="*/ 972658 h 1257153"/>
                <a:gd name="connsiteX4" fmla="*/ 548025 w 1094286"/>
                <a:gd name="connsiteY4" fmla="*/ 1256274 h 1257153"/>
                <a:gd name="connsiteX5" fmla="*/ 249749 w 1094286"/>
                <a:gd name="connsiteY5" fmla="*/ 1046089 h 1257153"/>
                <a:gd name="connsiteX6" fmla="*/ 2611 w 1094286"/>
                <a:gd name="connsiteY6" fmla="*/ 628137 h 1257153"/>
                <a:gd name="connsiteX0" fmla="*/ 2005 w 1064414"/>
                <a:gd name="connsiteY0" fmla="*/ 635265 h 1257156"/>
                <a:gd name="connsiteX1" fmla="*/ 518153 w 1064414"/>
                <a:gd name="connsiteY1" fmla="*/ 3 h 1257156"/>
                <a:gd name="connsiteX2" fmla="*/ 1063567 w 1064414"/>
                <a:gd name="connsiteY2" fmla="*/ 628140 h 1257156"/>
                <a:gd name="connsiteX3" fmla="*/ 873265 w 1064414"/>
                <a:gd name="connsiteY3" fmla="*/ 972661 h 1257156"/>
                <a:gd name="connsiteX4" fmla="*/ 518153 w 1064414"/>
                <a:gd name="connsiteY4" fmla="*/ 1256277 h 1257156"/>
                <a:gd name="connsiteX5" fmla="*/ 219877 w 1064414"/>
                <a:gd name="connsiteY5" fmla="*/ 1046092 h 1257156"/>
                <a:gd name="connsiteX6" fmla="*/ 2005 w 1064414"/>
                <a:gd name="connsiteY6" fmla="*/ 635265 h 1257156"/>
                <a:gd name="connsiteX0" fmla="*/ 3166 w 1065575"/>
                <a:gd name="connsiteY0" fmla="*/ 637233 h 1259124"/>
                <a:gd name="connsiteX1" fmla="*/ 519314 w 1065575"/>
                <a:gd name="connsiteY1" fmla="*/ 1971 h 1259124"/>
                <a:gd name="connsiteX2" fmla="*/ 1064728 w 1065575"/>
                <a:gd name="connsiteY2" fmla="*/ 630108 h 1259124"/>
                <a:gd name="connsiteX3" fmla="*/ 874426 w 1065575"/>
                <a:gd name="connsiteY3" fmla="*/ 974629 h 1259124"/>
                <a:gd name="connsiteX4" fmla="*/ 519314 w 1065575"/>
                <a:gd name="connsiteY4" fmla="*/ 1258245 h 1259124"/>
                <a:gd name="connsiteX5" fmla="*/ 221038 w 1065575"/>
                <a:gd name="connsiteY5" fmla="*/ 1048060 h 1259124"/>
                <a:gd name="connsiteX6" fmla="*/ 3166 w 1065575"/>
                <a:gd name="connsiteY6" fmla="*/ 637233 h 1259124"/>
                <a:gd name="connsiteX0" fmla="*/ 5870 w 1068279"/>
                <a:gd name="connsiteY0" fmla="*/ 637233 h 1259037"/>
                <a:gd name="connsiteX1" fmla="*/ 522018 w 1068279"/>
                <a:gd name="connsiteY1" fmla="*/ 1971 h 1259037"/>
                <a:gd name="connsiteX2" fmla="*/ 1067432 w 1068279"/>
                <a:gd name="connsiteY2" fmla="*/ 630108 h 1259037"/>
                <a:gd name="connsiteX3" fmla="*/ 877130 w 1068279"/>
                <a:gd name="connsiteY3" fmla="*/ 974629 h 1259037"/>
                <a:gd name="connsiteX4" fmla="*/ 522018 w 1068279"/>
                <a:gd name="connsiteY4" fmla="*/ 1258245 h 1259037"/>
                <a:gd name="connsiteX5" fmla="*/ 261711 w 1068279"/>
                <a:gd name="connsiteY5" fmla="*/ 1044903 h 1259037"/>
                <a:gd name="connsiteX6" fmla="*/ 5870 w 1068279"/>
                <a:gd name="connsiteY6" fmla="*/ 637233 h 1259037"/>
                <a:gd name="connsiteX0" fmla="*/ 6776 w 1069185"/>
                <a:gd name="connsiteY0" fmla="*/ 637233 h 1259037"/>
                <a:gd name="connsiteX1" fmla="*/ 522924 w 1069185"/>
                <a:gd name="connsiteY1" fmla="*/ 1971 h 1259037"/>
                <a:gd name="connsiteX2" fmla="*/ 1068338 w 1069185"/>
                <a:gd name="connsiteY2" fmla="*/ 630108 h 1259037"/>
                <a:gd name="connsiteX3" fmla="*/ 878036 w 1069185"/>
                <a:gd name="connsiteY3" fmla="*/ 974629 h 1259037"/>
                <a:gd name="connsiteX4" fmla="*/ 522924 w 1069185"/>
                <a:gd name="connsiteY4" fmla="*/ 1258245 h 1259037"/>
                <a:gd name="connsiteX5" fmla="*/ 262617 w 1069185"/>
                <a:gd name="connsiteY5" fmla="*/ 1044903 h 1259037"/>
                <a:gd name="connsiteX6" fmla="*/ 6776 w 1069185"/>
                <a:gd name="connsiteY6" fmla="*/ 637233 h 1259037"/>
                <a:gd name="connsiteX0" fmla="*/ 6776 w 1069185"/>
                <a:gd name="connsiteY0" fmla="*/ 637320 h 1259124"/>
                <a:gd name="connsiteX1" fmla="*/ 522924 w 1069185"/>
                <a:gd name="connsiteY1" fmla="*/ 2058 h 1259124"/>
                <a:gd name="connsiteX2" fmla="*/ 1068338 w 1069185"/>
                <a:gd name="connsiteY2" fmla="*/ 630195 h 1259124"/>
                <a:gd name="connsiteX3" fmla="*/ 878036 w 1069185"/>
                <a:gd name="connsiteY3" fmla="*/ 974716 h 1259124"/>
                <a:gd name="connsiteX4" fmla="*/ 522924 w 1069185"/>
                <a:gd name="connsiteY4" fmla="*/ 1258332 h 1259124"/>
                <a:gd name="connsiteX5" fmla="*/ 262617 w 1069185"/>
                <a:gd name="connsiteY5" fmla="*/ 1044990 h 1259124"/>
                <a:gd name="connsiteX6" fmla="*/ 6776 w 106918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696 w 1063105"/>
                <a:gd name="connsiteY0" fmla="*/ 637320 h 1259124"/>
                <a:gd name="connsiteX1" fmla="*/ 516844 w 1063105"/>
                <a:gd name="connsiteY1" fmla="*/ 2058 h 1259124"/>
                <a:gd name="connsiteX2" fmla="*/ 1062258 w 1063105"/>
                <a:gd name="connsiteY2" fmla="*/ 630195 h 1259124"/>
                <a:gd name="connsiteX3" fmla="*/ 871956 w 1063105"/>
                <a:gd name="connsiteY3" fmla="*/ 974716 h 1259124"/>
                <a:gd name="connsiteX4" fmla="*/ 516844 w 1063105"/>
                <a:gd name="connsiteY4" fmla="*/ 1258332 h 1259124"/>
                <a:gd name="connsiteX5" fmla="*/ 256537 w 1063105"/>
                <a:gd name="connsiteY5" fmla="*/ 1044990 h 1259124"/>
                <a:gd name="connsiteX6" fmla="*/ 696 w 1063105"/>
                <a:gd name="connsiteY6" fmla="*/ 637320 h 1259124"/>
                <a:gd name="connsiteX0" fmla="*/ 3300 w 1065709"/>
                <a:gd name="connsiteY0" fmla="*/ 637320 h 1259124"/>
                <a:gd name="connsiteX1" fmla="*/ 519448 w 1065709"/>
                <a:gd name="connsiteY1" fmla="*/ 2058 h 1259124"/>
                <a:gd name="connsiteX2" fmla="*/ 1064862 w 1065709"/>
                <a:gd name="connsiteY2" fmla="*/ 630195 h 1259124"/>
                <a:gd name="connsiteX3" fmla="*/ 874560 w 1065709"/>
                <a:gd name="connsiteY3" fmla="*/ 974716 h 1259124"/>
                <a:gd name="connsiteX4" fmla="*/ 519448 w 1065709"/>
                <a:gd name="connsiteY4" fmla="*/ 1258332 h 1259124"/>
                <a:gd name="connsiteX5" fmla="*/ 259141 w 1065709"/>
                <a:gd name="connsiteY5" fmla="*/ 1044990 h 1259124"/>
                <a:gd name="connsiteX6" fmla="*/ 3300 w 1065709"/>
                <a:gd name="connsiteY6" fmla="*/ 637320 h 125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5709" h="1259124">
                  <a:moveTo>
                    <a:pt x="3300" y="637320"/>
                  </a:moveTo>
                  <a:cubicBezTo>
                    <a:pt x="22509" y="383466"/>
                    <a:pt x="68034" y="35621"/>
                    <a:pt x="519448" y="2058"/>
                  </a:cubicBezTo>
                  <a:cubicBezTo>
                    <a:pt x="970862" y="-31505"/>
                    <a:pt x="1072540" y="352612"/>
                    <a:pt x="1064862" y="630195"/>
                  </a:cubicBezTo>
                  <a:cubicBezTo>
                    <a:pt x="1073801" y="877723"/>
                    <a:pt x="1012134" y="856588"/>
                    <a:pt x="874560" y="974716"/>
                  </a:cubicBezTo>
                  <a:cubicBezTo>
                    <a:pt x="783658" y="1079406"/>
                    <a:pt x="622018" y="1246620"/>
                    <a:pt x="519448" y="1258332"/>
                  </a:cubicBezTo>
                  <a:cubicBezTo>
                    <a:pt x="416878" y="1270044"/>
                    <a:pt x="350043" y="1149680"/>
                    <a:pt x="259141" y="1044990"/>
                  </a:cubicBezTo>
                  <a:cubicBezTo>
                    <a:pt x="46093" y="946471"/>
                    <a:pt x="-15909" y="891174"/>
                    <a:pt x="3300" y="637320"/>
                  </a:cubicBez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23000">
                  <a:srgbClr val="8F6E57"/>
                </a:gs>
              </a:gsLst>
              <a:lin ang="6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58">
              <a:extLst>
                <a:ext uri="{FF2B5EF4-FFF2-40B4-BE49-F238E27FC236}">
                  <a16:creationId xmlns:a16="http://schemas.microsoft.com/office/drawing/2014/main" id="{6D64CA73-7DC9-47FF-B414-80F247E515F9}"/>
                </a:ext>
              </a:extLst>
            </p:cNvPr>
            <p:cNvSpPr/>
            <p:nvPr/>
          </p:nvSpPr>
          <p:spPr>
            <a:xfrm>
              <a:off x="7624116" y="4579403"/>
              <a:ext cx="700124" cy="2148165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23000">
                  <a:srgbClr val="8F6E57"/>
                </a:gs>
              </a:gsLst>
              <a:lin ang="12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58">
              <a:extLst>
                <a:ext uri="{FF2B5EF4-FFF2-40B4-BE49-F238E27FC236}">
                  <a16:creationId xmlns:a16="http://schemas.microsoft.com/office/drawing/2014/main" id="{4F8B0ACC-EB51-4111-88FA-E428DB897209}"/>
                </a:ext>
              </a:extLst>
            </p:cNvPr>
            <p:cNvSpPr/>
            <p:nvPr/>
          </p:nvSpPr>
          <p:spPr>
            <a:xfrm rot="21407044">
              <a:off x="9819025" y="4597350"/>
              <a:ext cx="700124" cy="2148165"/>
            </a:xfrm>
            <a:custGeom>
              <a:avLst/>
              <a:gdLst>
                <a:gd name="connsiteX0" fmla="*/ 0 w 266700"/>
                <a:gd name="connsiteY0" fmla="*/ 0 h 1402808"/>
                <a:gd name="connsiteX1" fmla="*/ 266700 w 266700"/>
                <a:gd name="connsiteY1" fmla="*/ 0 h 1402808"/>
                <a:gd name="connsiteX2" fmla="*/ 266700 w 266700"/>
                <a:gd name="connsiteY2" fmla="*/ 1402808 h 1402808"/>
                <a:gd name="connsiteX3" fmla="*/ 0 w 266700"/>
                <a:gd name="connsiteY3" fmla="*/ 1402808 h 1402808"/>
                <a:gd name="connsiteX4" fmla="*/ 0 w 266700"/>
                <a:gd name="connsiteY4" fmla="*/ 0 h 1402808"/>
                <a:gd name="connsiteX0" fmla="*/ 0 w 390525"/>
                <a:gd name="connsiteY0" fmla="*/ 0 h 1402808"/>
                <a:gd name="connsiteX1" fmla="*/ 390525 w 390525"/>
                <a:gd name="connsiteY1" fmla="*/ 0 h 1402808"/>
                <a:gd name="connsiteX2" fmla="*/ 266700 w 390525"/>
                <a:gd name="connsiteY2" fmla="*/ 1402808 h 1402808"/>
                <a:gd name="connsiteX3" fmla="*/ 0 w 390525"/>
                <a:gd name="connsiteY3" fmla="*/ 1402808 h 1402808"/>
                <a:gd name="connsiteX4" fmla="*/ 0 w 390525"/>
                <a:gd name="connsiteY4" fmla="*/ 0 h 1402808"/>
                <a:gd name="connsiteX0" fmla="*/ 66675 w 390525"/>
                <a:gd name="connsiteY0" fmla="*/ 0 h 1412333"/>
                <a:gd name="connsiteX1" fmla="*/ 390525 w 390525"/>
                <a:gd name="connsiteY1" fmla="*/ 9525 h 1412333"/>
                <a:gd name="connsiteX2" fmla="*/ 266700 w 390525"/>
                <a:gd name="connsiteY2" fmla="*/ 1412333 h 1412333"/>
                <a:gd name="connsiteX3" fmla="*/ 0 w 390525"/>
                <a:gd name="connsiteY3" fmla="*/ 1412333 h 1412333"/>
                <a:gd name="connsiteX4" fmla="*/ 66675 w 390525"/>
                <a:gd name="connsiteY4" fmla="*/ 0 h 1412333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66675 w 457200"/>
                <a:gd name="connsiteY3" fmla="*/ 1402808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  <a:gd name="connsiteX0" fmla="*/ 0 w 457200"/>
                <a:gd name="connsiteY0" fmla="*/ 19050 h 1402808"/>
                <a:gd name="connsiteX1" fmla="*/ 457200 w 457200"/>
                <a:gd name="connsiteY1" fmla="*/ 0 h 1402808"/>
                <a:gd name="connsiteX2" fmla="*/ 333375 w 457200"/>
                <a:gd name="connsiteY2" fmla="*/ 1402808 h 1402808"/>
                <a:gd name="connsiteX3" fmla="*/ 171450 w 457200"/>
                <a:gd name="connsiteY3" fmla="*/ 1393283 h 1402808"/>
                <a:gd name="connsiteX4" fmla="*/ 0 w 457200"/>
                <a:gd name="connsiteY4" fmla="*/ 19050 h 14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402808">
                  <a:moveTo>
                    <a:pt x="0" y="19050"/>
                  </a:moveTo>
                  <a:lnTo>
                    <a:pt x="457200" y="0"/>
                  </a:lnTo>
                  <a:lnTo>
                    <a:pt x="333375" y="1402808"/>
                  </a:lnTo>
                  <a:lnTo>
                    <a:pt x="171450" y="1393283"/>
                  </a:lnTo>
                  <a:lnTo>
                    <a:pt x="0" y="19050"/>
                  </a:lnTo>
                  <a:close/>
                </a:path>
              </a:pathLst>
            </a:custGeom>
            <a:gradFill>
              <a:gsLst>
                <a:gs pos="0">
                  <a:srgbClr val="E6D2C2"/>
                </a:gs>
                <a:gs pos="23000">
                  <a:srgbClr val="8F6E57"/>
                </a:gs>
              </a:gsLst>
              <a:lin ang="12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99E0AEC-E99D-444E-8227-7CC26C05D17F}"/>
                </a:ext>
              </a:extLst>
            </p:cNvPr>
            <p:cNvSpPr/>
            <p:nvPr/>
          </p:nvSpPr>
          <p:spPr>
            <a:xfrm>
              <a:off x="10111573" y="6615712"/>
              <a:ext cx="274715" cy="123493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7F5C06C-B771-4EC6-92A3-C5AD3C2E254D}"/>
                </a:ext>
              </a:extLst>
            </p:cNvPr>
            <p:cNvSpPr/>
            <p:nvPr/>
          </p:nvSpPr>
          <p:spPr>
            <a:xfrm>
              <a:off x="9485021" y="6405122"/>
              <a:ext cx="274715" cy="123493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14C78FA-959E-4EDB-8C97-1408FAAA5817}"/>
                </a:ext>
              </a:extLst>
            </p:cNvPr>
            <p:cNvSpPr/>
            <p:nvPr/>
          </p:nvSpPr>
          <p:spPr>
            <a:xfrm>
              <a:off x="7868523" y="6597764"/>
              <a:ext cx="274715" cy="123493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524095-49B7-4CA3-AF8C-968DDCC830D9}"/>
                </a:ext>
              </a:extLst>
            </p:cNvPr>
            <p:cNvSpPr/>
            <p:nvPr/>
          </p:nvSpPr>
          <p:spPr>
            <a:xfrm>
              <a:off x="7144668" y="6416863"/>
              <a:ext cx="274715" cy="123493"/>
            </a:xfrm>
            <a:custGeom>
              <a:avLst/>
              <a:gdLst>
                <a:gd name="connsiteX0" fmla="*/ 0 w 179396"/>
                <a:gd name="connsiteY0" fmla="*/ 0 h 80644"/>
                <a:gd name="connsiteX1" fmla="*/ 179396 w 179396"/>
                <a:gd name="connsiteY1" fmla="*/ 0 h 80644"/>
                <a:gd name="connsiteX2" fmla="*/ 176822 w 179396"/>
                <a:gd name="connsiteY2" fmla="*/ 80644 h 80644"/>
                <a:gd name="connsiteX3" fmla="*/ 14618 w 179396"/>
                <a:gd name="connsiteY3" fmla="*/ 80218 h 80644"/>
                <a:gd name="connsiteX4" fmla="*/ 0 w 179396"/>
                <a:gd name="connsiteY4" fmla="*/ 0 h 8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6" h="80644">
                  <a:moveTo>
                    <a:pt x="0" y="0"/>
                  </a:moveTo>
                  <a:lnTo>
                    <a:pt x="179396" y="0"/>
                  </a:lnTo>
                  <a:lnTo>
                    <a:pt x="176822" y="80644"/>
                  </a:lnTo>
                  <a:lnTo>
                    <a:pt x="14618" y="80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76">
              <a:extLst>
                <a:ext uri="{FF2B5EF4-FFF2-40B4-BE49-F238E27FC236}">
                  <a16:creationId xmlns:a16="http://schemas.microsoft.com/office/drawing/2014/main" id="{61C08057-43EF-4C8A-B376-74B77144DFDF}"/>
                </a:ext>
              </a:extLst>
            </p:cNvPr>
            <p:cNvSpPr/>
            <p:nvPr/>
          </p:nvSpPr>
          <p:spPr>
            <a:xfrm>
              <a:off x="5479430" y="3731880"/>
              <a:ext cx="351714" cy="235183"/>
            </a:xfrm>
            <a:custGeom>
              <a:avLst/>
              <a:gdLst>
                <a:gd name="connsiteX0" fmla="*/ 0 w 229677"/>
                <a:gd name="connsiteY0" fmla="*/ 136517 h 273033"/>
                <a:gd name="connsiteX1" fmla="*/ 114839 w 229677"/>
                <a:gd name="connsiteY1" fmla="*/ 0 h 273033"/>
                <a:gd name="connsiteX2" fmla="*/ 229678 w 229677"/>
                <a:gd name="connsiteY2" fmla="*/ 136517 h 273033"/>
                <a:gd name="connsiteX3" fmla="*/ 114839 w 229677"/>
                <a:gd name="connsiteY3" fmla="*/ 273034 h 273033"/>
                <a:gd name="connsiteX4" fmla="*/ 0 w 229677"/>
                <a:gd name="connsiteY4" fmla="*/ 136517 h 273033"/>
                <a:gd name="connsiteX0" fmla="*/ 0 w 229678"/>
                <a:gd name="connsiteY0" fmla="*/ 136517 h 153581"/>
                <a:gd name="connsiteX1" fmla="*/ 114839 w 229678"/>
                <a:gd name="connsiteY1" fmla="*/ 0 h 153581"/>
                <a:gd name="connsiteX2" fmla="*/ 229678 w 229678"/>
                <a:gd name="connsiteY2" fmla="*/ 136517 h 153581"/>
                <a:gd name="connsiteX3" fmla="*/ 0 w 229678"/>
                <a:gd name="connsiteY3" fmla="*/ 136517 h 15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78" h="153581">
                  <a:moveTo>
                    <a:pt x="0" y="136517"/>
                  </a:moveTo>
                  <a:cubicBezTo>
                    <a:pt x="0" y="61121"/>
                    <a:pt x="51415" y="0"/>
                    <a:pt x="114839" y="0"/>
                  </a:cubicBezTo>
                  <a:cubicBezTo>
                    <a:pt x="178263" y="0"/>
                    <a:pt x="229678" y="61121"/>
                    <a:pt x="229678" y="136517"/>
                  </a:cubicBezTo>
                  <a:cubicBezTo>
                    <a:pt x="210538" y="159270"/>
                    <a:pt x="19140" y="159270"/>
                    <a:pt x="0" y="1365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13F8B84-6356-43D1-B1F7-757973C62048}"/>
                </a:ext>
              </a:extLst>
            </p:cNvPr>
            <p:cNvGrpSpPr/>
            <p:nvPr/>
          </p:nvGrpSpPr>
          <p:grpSpPr>
            <a:xfrm rot="1701694" flipH="1">
              <a:off x="4877322" y="2431769"/>
              <a:ext cx="823083" cy="978461"/>
              <a:chOff x="4960213" y="2990216"/>
              <a:chExt cx="537497" cy="63896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392A04F-83FC-490F-8EDF-0257DB38B026}"/>
                  </a:ext>
                </a:extLst>
              </p:cNvPr>
              <p:cNvSpPr/>
              <p:nvPr/>
            </p:nvSpPr>
            <p:spPr>
              <a:xfrm rot="1316444">
                <a:off x="4960213" y="2990216"/>
                <a:ext cx="537497" cy="6389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78DA9A9-146A-4F83-85A1-751D1AB0E097}"/>
                  </a:ext>
                </a:extLst>
              </p:cNvPr>
              <p:cNvSpPr/>
              <p:nvPr/>
            </p:nvSpPr>
            <p:spPr>
              <a:xfrm rot="1316444">
                <a:off x="5100917" y="3249133"/>
                <a:ext cx="312914" cy="3719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1609C91-0F19-4093-8D79-2472E1E414B8}"/>
                  </a:ext>
                </a:extLst>
              </p:cNvPr>
              <p:cNvSpPr/>
              <p:nvPr/>
            </p:nvSpPr>
            <p:spPr>
              <a:xfrm rot="1316444">
                <a:off x="5225219" y="3467157"/>
                <a:ext cx="109316" cy="129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7521F4F-5A1C-404C-9D5A-23503C1E729B}"/>
                  </a:ext>
                </a:extLst>
              </p:cNvPr>
              <p:cNvSpPr/>
              <p:nvPr/>
            </p:nvSpPr>
            <p:spPr>
              <a:xfrm rot="1316444">
                <a:off x="5273565" y="3283755"/>
                <a:ext cx="49165" cy="58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AF76FDA-BDB3-4A2A-AE6F-37CCDFC41A7A}"/>
                </a:ext>
              </a:extLst>
            </p:cNvPr>
            <p:cNvSpPr/>
            <p:nvPr/>
          </p:nvSpPr>
          <p:spPr>
            <a:xfrm>
              <a:off x="7529401" y="4506383"/>
              <a:ext cx="1010601" cy="332291"/>
            </a:xfrm>
            <a:prstGeom prst="ellipse">
              <a:avLst/>
            </a:prstGeom>
            <a:solidFill>
              <a:srgbClr val="8F6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56BE1C4-A93D-4280-B9A4-122F88AEA4D3}"/>
                </a:ext>
              </a:extLst>
            </p:cNvPr>
            <p:cNvSpPr/>
            <p:nvPr/>
          </p:nvSpPr>
          <p:spPr>
            <a:xfrm>
              <a:off x="9551783" y="4367934"/>
              <a:ext cx="1010601" cy="332291"/>
            </a:xfrm>
            <a:prstGeom prst="ellipse">
              <a:avLst/>
            </a:prstGeom>
            <a:solidFill>
              <a:srgbClr val="8F6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E09BFC0-9CCC-493F-972C-594084F3DC7B}"/>
                </a:ext>
              </a:extLst>
            </p:cNvPr>
            <p:cNvSpPr/>
            <p:nvPr/>
          </p:nvSpPr>
          <p:spPr>
            <a:xfrm>
              <a:off x="10533627" y="3427501"/>
              <a:ext cx="636205" cy="732941"/>
            </a:xfrm>
            <a:prstGeom prst="ellipse">
              <a:avLst/>
            </a:prstGeom>
            <a:solidFill>
              <a:srgbClr val="8F6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68EA365-E32A-485F-BFDB-30D8B054B1AE}"/>
                </a:ext>
              </a:extLst>
            </p:cNvPr>
            <p:cNvSpPr/>
            <p:nvPr/>
          </p:nvSpPr>
          <p:spPr>
            <a:xfrm>
              <a:off x="5645350" y="3923677"/>
              <a:ext cx="224690" cy="257983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F7D4122-11F4-4336-B480-849D56C177DB}"/>
                </a:ext>
              </a:extLst>
            </p:cNvPr>
            <p:cNvSpPr/>
            <p:nvPr/>
          </p:nvSpPr>
          <p:spPr>
            <a:xfrm flipH="1">
              <a:off x="5420660" y="3910315"/>
              <a:ext cx="224690" cy="257983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75F93FC-5573-4775-A02C-ADF8FE120CA6}"/>
                </a:ext>
              </a:extLst>
            </p:cNvPr>
            <p:cNvGrpSpPr/>
            <p:nvPr/>
          </p:nvGrpSpPr>
          <p:grpSpPr>
            <a:xfrm rot="1701694" flipH="1">
              <a:off x="5805665" y="2457120"/>
              <a:ext cx="823083" cy="978461"/>
              <a:chOff x="4960213" y="2990216"/>
              <a:chExt cx="537497" cy="63896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C05F1DC5-AB1D-4465-A5DF-0AEFD9A42EA8}"/>
                  </a:ext>
                </a:extLst>
              </p:cNvPr>
              <p:cNvSpPr/>
              <p:nvPr/>
            </p:nvSpPr>
            <p:spPr>
              <a:xfrm rot="1316444">
                <a:off x="4960213" y="2990216"/>
                <a:ext cx="537497" cy="6389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BB089D3-7B80-49AB-AFDF-68AF0EBEA506}"/>
                  </a:ext>
                </a:extLst>
              </p:cNvPr>
              <p:cNvSpPr/>
              <p:nvPr/>
            </p:nvSpPr>
            <p:spPr>
              <a:xfrm rot="1316444">
                <a:off x="5100917" y="3249133"/>
                <a:ext cx="312914" cy="3719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7FE6778-16C8-465D-8C8C-74642834D507}"/>
                  </a:ext>
                </a:extLst>
              </p:cNvPr>
              <p:cNvSpPr/>
              <p:nvPr/>
            </p:nvSpPr>
            <p:spPr>
              <a:xfrm rot="1316444">
                <a:off x="5225219" y="3467157"/>
                <a:ext cx="109316" cy="129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1C7D3EF-9892-422F-A20C-DD87EDAAE3DE}"/>
                  </a:ext>
                </a:extLst>
              </p:cNvPr>
              <p:cNvSpPr/>
              <p:nvPr/>
            </p:nvSpPr>
            <p:spPr>
              <a:xfrm rot="1316444">
                <a:off x="5273565" y="3283755"/>
                <a:ext cx="49165" cy="58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489293"/>
      </p:ext>
    </p:extLst>
  </p:cSld>
  <p:clrMapOvr>
    <a:masterClrMapping/>
  </p:clrMapOvr>
  <p:transition spd="slow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9670" y="-47785713"/>
            <a:ext cx="4353137" cy="47087121"/>
            <a:chOff x="8630887" y="-8232214"/>
            <a:chExt cx="435313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30887" y="-8232214"/>
              <a:ext cx="392146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DCD3D0"/>
                  </a:solidFill>
                  <a:latin typeface="Arial Black" panose="020B0A04020102020204" pitchFamily="34" charset="0"/>
                </a:rPr>
                <a:t>Uu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CD3D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1A2721-1C5F-470B-8A9C-16843743C1C6}"/>
              </a:ext>
            </a:extLst>
          </p:cNvPr>
          <p:cNvGrpSpPr/>
          <p:nvPr/>
        </p:nvGrpSpPr>
        <p:grpSpPr>
          <a:xfrm>
            <a:off x="466295" y="247269"/>
            <a:ext cx="4665428" cy="6202748"/>
            <a:chOff x="181007" y="1532184"/>
            <a:chExt cx="2319969" cy="3084430"/>
          </a:xfrm>
        </p:grpSpPr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E29C91B9-7BBE-4531-9D15-EAA9B0A056CD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3">
              <a:extLst>
                <a:ext uri="{FF2B5EF4-FFF2-40B4-BE49-F238E27FC236}">
                  <a16:creationId xmlns:a16="http://schemas.microsoft.com/office/drawing/2014/main" id="{6991A0B2-A8F8-42CB-96BB-072F541E5E8F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3">
              <a:extLst>
                <a:ext uri="{FF2B5EF4-FFF2-40B4-BE49-F238E27FC236}">
                  <a16:creationId xmlns:a16="http://schemas.microsoft.com/office/drawing/2014/main" id="{429CAA5E-2898-4C41-936E-67F9EFC72549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14A659D2-C2BD-4928-9878-30888C928338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E758AE77-84A4-4E4F-B312-6AB1AB12FDD2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: Rounded Corners 3">
              <a:extLst>
                <a:ext uri="{FF2B5EF4-FFF2-40B4-BE49-F238E27FC236}">
                  <a16:creationId xmlns:a16="http://schemas.microsoft.com/office/drawing/2014/main" id="{3B9DB1B1-AF97-44BD-8F7F-620BC4AA71B6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: Rounded Corners 3">
              <a:extLst>
                <a:ext uri="{FF2B5EF4-FFF2-40B4-BE49-F238E27FC236}">
                  <a16:creationId xmlns:a16="http://schemas.microsoft.com/office/drawing/2014/main" id="{45BEC33C-54F7-41E8-ADCB-99EDF3492921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82FF3F-3EDF-4200-8209-AFAA5A6EAE6E}"/>
                </a:ext>
              </a:extLst>
            </p:cNvPr>
            <p:cNvSpPr/>
            <p:nvPr/>
          </p:nvSpPr>
          <p:spPr>
            <a:xfrm rot="20888316">
              <a:off x="880081" y="446719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42FCF25-41CC-46B9-A47D-F51457A8773F}"/>
                </a:ext>
              </a:extLst>
            </p:cNvPr>
            <p:cNvSpPr/>
            <p:nvPr/>
          </p:nvSpPr>
          <p:spPr>
            <a:xfrm rot="20888316">
              <a:off x="1193047" y="436797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9DC617F-66D2-4762-B621-9C61442F69AA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298EB71-4ACB-423E-8AD4-63D73555CBF0}"/>
                </a:ext>
              </a:extLst>
            </p:cNvPr>
            <p:cNvSpPr/>
            <p:nvPr/>
          </p:nvSpPr>
          <p:spPr>
            <a:xfrm rot="20888316">
              <a:off x="1758579" y="4467224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3CB0F20A-8977-40A1-8715-E8F8B38792A8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A817D6AE-6032-4FB9-821B-6E0A4BF77A64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548EF06-BBA6-477A-B740-01B603FBE414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E5BCE56-068E-4219-BB2D-1C8AE93F5B71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8D2333C-3EEB-4D23-9EA4-F8EEFF951298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2F58E6C-CB6E-4EA1-A140-C140CF9A5EE3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D67CF1CF-A6CF-48E0-96EA-88A7C8717DFE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DAF833D-462B-42BB-AD91-710D998F170C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ABE0198-12E0-4AFF-860C-0D1378F329B3}"/>
                </a:ext>
              </a:extLst>
            </p:cNvPr>
            <p:cNvSpPr/>
            <p:nvPr/>
          </p:nvSpPr>
          <p:spPr>
            <a:xfrm rot="5400000">
              <a:off x="1990582" y="2596772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533A168-8088-437F-B1BD-98AD14AD6227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C39EF90-68FB-4A90-A6ED-A36D514AB584}"/>
                </a:ext>
              </a:extLst>
            </p:cNvPr>
            <p:cNvSpPr/>
            <p:nvPr/>
          </p:nvSpPr>
          <p:spPr>
            <a:xfrm rot="5400000">
              <a:off x="2041794" y="2612653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41575C2-520D-4EBC-B8FE-DFBCE1F7DCD7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8E18CBB-0B34-4053-B541-B68AF7964076}"/>
                </a:ext>
              </a:extLst>
            </p:cNvPr>
            <p:cNvGrpSpPr/>
            <p:nvPr/>
          </p:nvGrpSpPr>
          <p:grpSpPr>
            <a:xfrm rot="21018527">
              <a:off x="1973246" y="1532184"/>
              <a:ext cx="289216" cy="676743"/>
              <a:chOff x="7111203" y="783910"/>
              <a:chExt cx="348699" cy="815927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B3D8E2D2-F03B-42EC-B446-34266CA973F3}"/>
                  </a:ext>
                </a:extLst>
              </p:cNvPr>
              <p:cNvSpPr/>
              <p:nvPr/>
            </p:nvSpPr>
            <p:spPr>
              <a:xfrm rot="1034248">
                <a:off x="7150765" y="783910"/>
                <a:ext cx="309137" cy="815927"/>
              </a:xfrm>
              <a:custGeom>
                <a:avLst/>
                <a:gdLst>
                  <a:gd name="connsiteX0" fmla="*/ 0 w 586603"/>
                  <a:gd name="connsiteY0" fmla="*/ 1360921 h 1360921"/>
                  <a:gd name="connsiteX1" fmla="*/ 293302 w 586603"/>
                  <a:gd name="connsiteY1" fmla="*/ 0 h 1360921"/>
                  <a:gd name="connsiteX2" fmla="*/ 586603 w 586603"/>
                  <a:gd name="connsiteY2" fmla="*/ 1360921 h 1360921"/>
                  <a:gd name="connsiteX3" fmla="*/ 0 w 58660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  <a:gd name="connsiteX0" fmla="*/ 0 w 515623"/>
                  <a:gd name="connsiteY0" fmla="*/ 1360921 h 1360921"/>
                  <a:gd name="connsiteX1" fmla="*/ 293302 w 515623"/>
                  <a:gd name="connsiteY1" fmla="*/ 0 h 1360921"/>
                  <a:gd name="connsiteX2" fmla="*/ 515623 w 515623"/>
                  <a:gd name="connsiteY2" fmla="*/ 1187768 h 1360921"/>
                  <a:gd name="connsiteX3" fmla="*/ 0 w 515623"/>
                  <a:gd name="connsiteY3" fmla="*/ 1360921 h 13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623" h="1360921">
                    <a:moveTo>
                      <a:pt x="0" y="1360921"/>
                    </a:moveTo>
                    <a:lnTo>
                      <a:pt x="293302" y="0"/>
                    </a:lnTo>
                    <a:lnTo>
                      <a:pt x="515623" y="1187768"/>
                    </a:lnTo>
                    <a:cubicBezTo>
                      <a:pt x="433049" y="1339347"/>
                      <a:pt x="195762" y="1338472"/>
                      <a:pt x="0" y="1360921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7177B6F-9270-42FB-801D-0D973A528881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AA48953-7CD1-49FA-9AFB-330718724301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2290" cy="5037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34FFE2-25E8-493B-A88E-C947889D37D0}"/>
                  </a:ext>
                </a:extLst>
              </p:cNvPr>
              <p:cNvSpPr/>
              <p:nvPr/>
            </p:nvSpPr>
            <p:spPr>
              <a:xfrm>
                <a:off x="7213346" y="1219176"/>
                <a:ext cx="177086" cy="811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8BDFD39-36C5-4D66-80A7-0D7474AD791D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13049" cy="1034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CEF8CE-CF1A-40E8-B7C3-5A44264E8BF2}"/>
                  </a:ext>
                </a:extLst>
              </p:cNvPr>
              <p:cNvSpPr/>
              <p:nvPr/>
            </p:nvSpPr>
            <p:spPr>
              <a:xfrm>
                <a:off x="7111203" y="1406447"/>
                <a:ext cx="256105" cy="103905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577E4D0B-5B4F-4635-BDA2-449BB5C6AFC9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FF83DE0-2E5C-4B1D-B621-553D8FD28CB7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EDDC679-F8F2-4FAE-A482-580C199E54F1}"/>
                </a:ext>
              </a:extLst>
            </p:cNvPr>
            <p:cNvSpPr/>
            <p:nvPr/>
          </p:nvSpPr>
          <p:spPr>
            <a:xfrm rot="4759866">
              <a:off x="2443212" y="2974202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1FB055F-35EE-476A-83BA-0386838E55A6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9B34C19-FCA9-4B36-90AB-464C6044C398}"/>
                </a:ext>
              </a:extLst>
            </p:cNvPr>
            <p:cNvSpPr/>
            <p:nvPr/>
          </p:nvSpPr>
          <p:spPr>
            <a:xfrm rot="5400000">
              <a:off x="2319119" y="2535060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A75B2BC-C9A5-4755-B10A-40066D0AF881}"/>
                </a:ext>
              </a:extLst>
            </p:cNvPr>
            <p:cNvSpPr/>
            <p:nvPr/>
          </p:nvSpPr>
          <p:spPr>
            <a:xfrm rot="5400000">
              <a:off x="2370331" y="2550940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30_0-1-29">
            <a:hlinkClick r:id="" action="ppaction://media"/>
            <a:extLst>
              <a:ext uri="{FF2B5EF4-FFF2-40B4-BE49-F238E27FC236}">
                <a16:creationId xmlns:a16="http://schemas.microsoft.com/office/drawing/2014/main" id="{7BF4FA49-5EAD-433D-A0F7-96211E7EFB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8" name="2sec">
            <a:hlinkClick r:id="" action="ppaction://media"/>
            <a:extLst>
              <a:ext uri="{FF2B5EF4-FFF2-40B4-BE49-F238E27FC236}">
                <a16:creationId xmlns:a16="http://schemas.microsoft.com/office/drawing/2014/main" id="{BABFD993-5CDA-48F7-BB2A-0D0AC8599C3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2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248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72489" y="-608193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DED3CD"/>
                </a:solidFill>
                <a:latin typeface="Arial Black" panose="020B0A04020102020204" pitchFamily="34" charset="0"/>
              </a:rPr>
              <a:t>U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DED3CD"/>
                </a:solidFill>
                <a:latin typeface="Arial Black" panose="020B0A04020102020204" pitchFamily="34" charset="0"/>
              </a:rPr>
              <a:t>u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DED3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46D133-C6B6-475B-AF54-D8AFEB6BF3DC}"/>
              </a:ext>
            </a:extLst>
          </p:cNvPr>
          <p:cNvGrpSpPr/>
          <p:nvPr/>
        </p:nvGrpSpPr>
        <p:grpSpPr>
          <a:xfrm flipH="1">
            <a:off x="6838950" y="803068"/>
            <a:ext cx="5053559" cy="5662571"/>
            <a:chOff x="3567509" y="1365290"/>
            <a:chExt cx="3801832" cy="4259996"/>
          </a:xfrm>
        </p:grpSpPr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C2664A2C-B2DC-43BE-AEF7-1C5E1792C82C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: Rounded Corners 3">
              <a:extLst>
                <a:ext uri="{FF2B5EF4-FFF2-40B4-BE49-F238E27FC236}">
                  <a16:creationId xmlns:a16="http://schemas.microsoft.com/office/drawing/2014/main" id="{68557D67-40A3-4FD1-858F-76FB4A6F35B9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: Rounded Corners 3">
              <a:extLst>
                <a:ext uri="{FF2B5EF4-FFF2-40B4-BE49-F238E27FC236}">
                  <a16:creationId xmlns:a16="http://schemas.microsoft.com/office/drawing/2014/main" id="{B444B4A8-C208-4DCD-94F9-35211A3FF116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A2A7AC7-775F-4315-AA63-13249CE1D53F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">
              <a:extLst>
                <a:ext uri="{FF2B5EF4-FFF2-40B4-BE49-F238E27FC236}">
                  <a16:creationId xmlns:a16="http://schemas.microsoft.com/office/drawing/2014/main" id="{7D006C0F-60B8-47DC-890B-CFC26A7DEAA2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: Rounded Corners 3">
              <a:extLst>
                <a:ext uri="{FF2B5EF4-FFF2-40B4-BE49-F238E27FC236}">
                  <a16:creationId xmlns:a16="http://schemas.microsoft.com/office/drawing/2014/main" id="{F99C269E-C3D1-4A31-8C50-EEFB5E4A06D6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: Rounded Corners 3">
              <a:extLst>
                <a:ext uri="{FF2B5EF4-FFF2-40B4-BE49-F238E27FC236}">
                  <a16:creationId xmlns:a16="http://schemas.microsoft.com/office/drawing/2014/main" id="{2FE62088-956C-42E6-856D-8239E0B0AB07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CF8555-3F90-40FF-90C9-52A33FD59521}"/>
                </a:ext>
              </a:extLst>
            </p:cNvPr>
            <p:cNvSpPr/>
            <p:nvPr/>
          </p:nvSpPr>
          <p:spPr>
            <a:xfrm rot="20888316">
              <a:off x="4539358" y="541448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6165D43-2824-4B7C-A213-DAACE28B34C1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702C75C-7602-45D4-B67D-F869D99EEFD8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DFC97AD-56D9-4A5F-ABD1-126CC0E8F140}"/>
                </a:ext>
              </a:extLst>
            </p:cNvPr>
            <p:cNvSpPr/>
            <p:nvPr/>
          </p:nvSpPr>
          <p:spPr>
            <a:xfrm rot="20888316">
              <a:off x="5744116" y="5418129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EFC76F01-961F-4122-A4AF-98985A86895E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7BDFB21B-E2AC-447E-A597-C90771800E07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6BF683B-F2F9-490F-9EEF-03A6049B277A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19F3B7E-D9CA-460D-9B54-F1B83B297938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6792D3D-B659-4E8E-BF5D-FFD451AFC032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341456C-98AB-442F-9F9B-AEA7EEABDD26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00D62BF7-A552-43F5-AE51-DFB230C7BD6A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93A9FAC-28CC-48DE-9616-B15F283A016A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D265797-85DA-41D8-B848-D37222994678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413D496-4740-4353-9959-6CD42CE3F957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75E710BC-CBB6-4C56-BB81-FACA0D4A2902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9FB9A45-57AD-4EC2-8B68-7E43C4F1B7C3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AC66131-4F5C-4F33-AC07-0D521A7AAF94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ACCFDC8-82D2-4B09-9D9B-1828F5F49A14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3AC7E7B-8932-4ABA-9E57-5736502996EE}"/>
                </a:ext>
              </a:extLst>
            </p:cNvPr>
            <p:cNvGrpSpPr/>
            <p:nvPr/>
          </p:nvGrpSpPr>
          <p:grpSpPr>
            <a:xfrm>
              <a:off x="6146680" y="1365290"/>
              <a:ext cx="415476" cy="972412"/>
              <a:chOff x="7111205" y="797816"/>
              <a:chExt cx="361239" cy="845471"/>
            </a:xfrm>
          </p:grpSpPr>
          <p:sp>
            <p:nvSpPr>
              <p:cNvPr id="123" name="Isosceles Triangle 122">
                <a:extLst>
                  <a:ext uri="{FF2B5EF4-FFF2-40B4-BE49-F238E27FC236}">
                    <a16:creationId xmlns:a16="http://schemas.microsoft.com/office/drawing/2014/main" id="{87BA1A6D-C858-405F-9207-EC3037B3A363}"/>
                  </a:ext>
                </a:extLst>
              </p:cNvPr>
              <p:cNvSpPr/>
              <p:nvPr/>
            </p:nvSpPr>
            <p:spPr>
              <a:xfrm rot="1034248">
                <a:off x="7223378" y="797816"/>
                <a:ext cx="249066" cy="845471"/>
              </a:xfrm>
              <a:custGeom>
                <a:avLst/>
                <a:gdLst>
                  <a:gd name="connsiteX0" fmla="*/ 0 w 550898"/>
                  <a:gd name="connsiteY0" fmla="*/ 1278088 h 1278088"/>
                  <a:gd name="connsiteX1" fmla="*/ 275449 w 550898"/>
                  <a:gd name="connsiteY1" fmla="*/ 0 h 1278088"/>
                  <a:gd name="connsiteX2" fmla="*/ 550898 w 550898"/>
                  <a:gd name="connsiteY2" fmla="*/ 1278088 h 1278088"/>
                  <a:gd name="connsiteX3" fmla="*/ 0 w 550898"/>
                  <a:gd name="connsiteY3" fmla="*/ 1278088 h 1278088"/>
                  <a:gd name="connsiteX0" fmla="*/ 0 w 536633"/>
                  <a:gd name="connsiteY0" fmla="*/ 1278088 h 1278088"/>
                  <a:gd name="connsiteX1" fmla="*/ 275449 w 536633"/>
                  <a:gd name="connsiteY1" fmla="*/ 0 h 1278088"/>
                  <a:gd name="connsiteX2" fmla="*/ 536633 w 536633"/>
                  <a:gd name="connsiteY2" fmla="*/ 1167825 h 1278088"/>
                  <a:gd name="connsiteX3" fmla="*/ 0 w 536633"/>
                  <a:gd name="connsiteY3" fmla="*/ 1278088 h 1278088"/>
                  <a:gd name="connsiteX0" fmla="*/ 0 w 412572"/>
                  <a:gd name="connsiteY0" fmla="*/ 1324366 h 1324366"/>
                  <a:gd name="connsiteX1" fmla="*/ 151388 w 412572"/>
                  <a:gd name="connsiteY1" fmla="*/ 0 h 1324366"/>
                  <a:gd name="connsiteX2" fmla="*/ 412572 w 412572"/>
                  <a:gd name="connsiteY2" fmla="*/ 1167825 h 1324366"/>
                  <a:gd name="connsiteX3" fmla="*/ 0 w 412572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143" h="1324366">
                    <a:moveTo>
                      <a:pt x="0" y="1324366"/>
                    </a:moveTo>
                    <a:lnTo>
                      <a:pt x="151388" y="0"/>
                    </a:lnTo>
                    <a:lnTo>
                      <a:pt x="390143" y="1159823"/>
                    </a:lnTo>
                    <a:cubicBezTo>
                      <a:pt x="323613" y="1274747"/>
                      <a:pt x="189334" y="1315948"/>
                      <a:pt x="0" y="1324366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8A9647C-6BB1-4B74-9B7C-54FEF0ECD976}"/>
                  </a:ext>
                </a:extLst>
              </p:cNvPr>
              <p:cNvSpPr/>
              <p:nvPr/>
            </p:nvSpPr>
            <p:spPr>
              <a:xfrm>
                <a:off x="7337152" y="1048292"/>
                <a:ext cx="84819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2374863-3687-49C6-94B7-600BB029E1AD}"/>
                  </a:ext>
                </a:extLst>
              </p:cNvPr>
              <p:cNvSpPr/>
              <p:nvPr/>
            </p:nvSpPr>
            <p:spPr>
              <a:xfrm>
                <a:off x="7300271" y="1143342"/>
                <a:ext cx="107624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72FB71C-F6EC-4656-955D-7BD4F15B07D3}"/>
                  </a:ext>
                </a:extLst>
              </p:cNvPr>
              <p:cNvSpPr/>
              <p:nvPr/>
            </p:nvSpPr>
            <p:spPr>
              <a:xfrm>
                <a:off x="7265531" y="1226027"/>
                <a:ext cx="128265" cy="890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EF5B0F4-CB58-4666-9820-E3856BF2F0F5}"/>
                  </a:ext>
                </a:extLst>
              </p:cNvPr>
              <p:cNvSpPr/>
              <p:nvPr/>
            </p:nvSpPr>
            <p:spPr>
              <a:xfrm>
                <a:off x="7219084" y="1324947"/>
                <a:ext cx="170332" cy="9275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20BD25A5-0BEF-40CE-9D26-D7DBC9E1B309}"/>
                  </a:ext>
                </a:extLst>
              </p:cNvPr>
              <p:cNvSpPr/>
              <p:nvPr/>
            </p:nvSpPr>
            <p:spPr>
              <a:xfrm>
                <a:off x="7111205" y="1406447"/>
                <a:ext cx="269526" cy="105551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E86A2984-97DB-402C-9AA6-3973F037A1E3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3B8602D-A7B2-4121-932B-DA8C67F54734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0_0-4-33">
            <a:hlinkClick r:id="" action="ppaction://media"/>
            <a:extLst>
              <a:ext uri="{FF2B5EF4-FFF2-40B4-BE49-F238E27FC236}">
                <a16:creationId xmlns:a16="http://schemas.microsoft.com/office/drawing/2014/main" id="{8A6873C7-76C8-4E8C-A9DB-68D22C008B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4077766" y="-94300"/>
            <a:ext cx="811423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US" sz="12500" dirty="0">
                <a:solidFill>
                  <a:prstClr val="black"/>
                </a:solidFill>
                <a:latin typeface="Arial Black" panose="020B0A04020102020204" pitchFamily="34" charset="0"/>
              </a:rPr>
              <a:t>mbrella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4C6279-B0C4-4A8F-A716-9B9207949D7C}"/>
              </a:ext>
            </a:extLst>
          </p:cNvPr>
          <p:cNvGrpSpPr/>
          <p:nvPr/>
        </p:nvGrpSpPr>
        <p:grpSpPr>
          <a:xfrm rot="2015344">
            <a:off x="750089" y="1015453"/>
            <a:ext cx="4507591" cy="6194648"/>
            <a:chOff x="5875008" y="343280"/>
            <a:chExt cx="1983892" cy="272640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88503C-178A-4F6D-97DF-F25ACBF75590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F0DE5C-EAB8-4282-B48D-2DD7A5F8AA9B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Isosceles Triangle 43">
              <a:extLst>
                <a:ext uri="{FF2B5EF4-FFF2-40B4-BE49-F238E27FC236}">
                  <a16:creationId xmlns:a16="http://schemas.microsoft.com/office/drawing/2014/main" id="{C3A25E85-353E-444D-A82A-E5DE92EFFDBB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43">
              <a:extLst>
                <a:ext uri="{FF2B5EF4-FFF2-40B4-BE49-F238E27FC236}">
                  <a16:creationId xmlns:a16="http://schemas.microsoft.com/office/drawing/2014/main" id="{586BE35C-8C70-4B2F-BB61-D5A0BD5B2E33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Isosceles Triangle 43">
              <a:extLst>
                <a:ext uri="{FF2B5EF4-FFF2-40B4-BE49-F238E27FC236}">
                  <a16:creationId xmlns:a16="http://schemas.microsoft.com/office/drawing/2014/main" id="{7D260605-E534-40F6-BB61-D5E9E0F74021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47">
              <a:extLst>
                <a:ext uri="{FF2B5EF4-FFF2-40B4-BE49-F238E27FC236}">
                  <a16:creationId xmlns:a16="http://schemas.microsoft.com/office/drawing/2014/main" id="{48A6C167-E7DD-4330-B4CC-CBA31ABFB95B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0_0-6-14">
            <a:hlinkClick r:id="" action="ppaction://media"/>
            <a:extLst>
              <a:ext uri="{FF2B5EF4-FFF2-40B4-BE49-F238E27FC236}">
                <a16:creationId xmlns:a16="http://schemas.microsoft.com/office/drawing/2014/main" id="{3347ABC5-D202-4528-A253-90B3C992F0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5971196" y="-22053"/>
            <a:ext cx="633104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400" dirty="0">
                <a:ln>
                  <a:solidFill>
                    <a:sysClr val="windowText" lastClr="000000"/>
                  </a:solidFill>
                </a:ln>
                <a:solidFill>
                  <a:srgbClr val="DED3CD"/>
                </a:solidFill>
                <a:latin typeface="Arial Black" panose="020B0A04020102020204" pitchFamily="34" charset="0"/>
              </a:rPr>
              <a:t>U</a:t>
            </a:r>
            <a:r>
              <a:rPr lang="en-US" sz="10400" dirty="0">
                <a:solidFill>
                  <a:prstClr val="black"/>
                </a:solidFill>
                <a:latin typeface="Arial Black" panose="020B0A04020102020204" pitchFamily="34" charset="0"/>
              </a:rPr>
              <a:t>nicorn</a:t>
            </a:r>
            <a:endParaRPr kumimoji="0" lang="en-US" sz="10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7571A9-90A5-49BE-B709-5D31097A2F1A}"/>
              </a:ext>
            </a:extLst>
          </p:cNvPr>
          <p:cNvGrpSpPr/>
          <p:nvPr/>
        </p:nvGrpSpPr>
        <p:grpSpPr>
          <a:xfrm>
            <a:off x="381588" y="133351"/>
            <a:ext cx="5589608" cy="6271817"/>
            <a:chOff x="3567509" y="1365290"/>
            <a:chExt cx="3801832" cy="4265843"/>
          </a:xfrm>
        </p:grpSpPr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BF12DF0A-846A-4D18-A83C-B65216F2576D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">
              <a:extLst>
                <a:ext uri="{FF2B5EF4-FFF2-40B4-BE49-F238E27FC236}">
                  <a16:creationId xmlns:a16="http://schemas.microsoft.com/office/drawing/2014/main" id="{6ADC1BDB-7456-4DD9-91F3-40E1837F7BA2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">
              <a:extLst>
                <a:ext uri="{FF2B5EF4-FFF2-40B4-BE49-F238E27FC236}">
                  <a16:creationId xmlns:a16="http://schemas.microsoft.com/office/drawing/2014/main" id="{96E9B1CC-34CB-456A-93E3-582A2C017D7D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9AE000A8-0115-4D1D-87F0-D09CBFA60B1C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E0B01AFC-2644-440C-9C37-2FC996E75201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3">
              <a:extLst>
                <a:ext uri="{FF2B5EF4-FFF2-40B4-BE49-F238E27FC236}">
                  <a16:creationId xmlns:a16="http://schemas.microsoft.com/office/drawing/2014/main" id="{3B01B151-E73A-4713-B9FF-37F21C33F3AE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3">
              <a:extLst>
                <a:ext uri="{FF2B5EF4-FFF2-40B4-BE49-F238E27FC236}">
                  <a16:creationId xmlns:a16="http://schemas.microsoft.com/office/drawing/2014/main" id="{4B5707FE-BF77-4ED1-B4C0-59330BC977EC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4EAEBAC-9F65-4996-94C8-C93B4284AE0E}"/>
                </a:ext>
              </a:extLst>
            </p:cNvPr>
            <p:cNvSpPr/>
            <p:nvPr/>
          </p:nvSpPr>
          <p:spPr>
            <a:xfrm rot="20888316">
              <a:off x="4531968" y="541448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ED8882D-2748-425B-9C30-9487CAACB1CF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82D38A-C420-4D20-9605-B262B34FBB2B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9B6674E-3777-4CC6-98AF-AD1C7A45A03B}"/>
                </a:ext>
              </a:extLst>
            </p:cNvPr>
            <p:cNvSpPr/>
            <p:nvPr/>
          </p:nvSpPr>
          <p:spPr>
            <a:xfrm rot="20888316">
              <a:off x="5749756" y="542397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B3211093-16E0-4E0C-82EA-93F26180C8E1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C347F29A-D1A6-4622-BC06-E2B4C3CB97BC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849B583-17B0-4C42-96E7-CF0203F9C48A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DE40504-40CD-41C5-B4C7-92599B961C28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3FCF4ED-F676-4C3D-B841-D3DC07513CEB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9D77529-BCCA-4E54-BC96-B938C766D828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5B0C8AC7-4EA4-407E-8087-DCCF2637F846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1F870-319C-4A5A-A2D1-A83388A562DB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19FCDA-FE64-43A7-92A3-4EC623CFA1BA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45F2962-BE16-49C1-A80F-39B075ACBDB6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3D98562E-84EC-4628-8FF9-D833CBB4DEF1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5E03F8F-4E88-471D-8C77-F6269FF48D53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3FFF6-7DAB-4A50-AA5C-6BF1FD4D0D2B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105214E-9CBA-472D-9200-402C311A1718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9B5CB50-D3AE-438D-BC1E-8C26A15BF426}"/>
                </a:ext>
              </a:extLst>
            </p:cNvPr>
            <p:cNvGrpSpPr/>
            <p:nvPr/>
          </p:nvGrpSpPr>
          <p:grpSpPr>
            <a:xfrm>
              <a:off x="6146680" y="1365290"/>
              <a:ext cx="415476" cy="972412"/>
              <a:chOff x="7111205" y="797816"/>
              <a:chExt cx="361239" cy="845471"/>
            </a:xfrm>
          </p:grpSpPr>
          <p:sp>
            <p:nvSpPr>
              <p:cNvPr id="68" name="Isosceles Triangle 122">
                <a:extLst>
                  <a:ext uri="{FF2B5EF4-FFF2-40B4-BE49-F238E27FC236}">
                    <a16:creationId xmlns:a16="http://schemas.microsoft.com/office/drawing/2014/main" id="{4E377735-A2F2-437B-AAFD-686AD61885C3}"/>
                  </a:ext>
                </a:extLst>
              </p:cNvPr>
              <p:cNvSpPr/>
              <p:nvPr/>
            </p:nvSpPr>
            <p:spPr>
              <a:xfrm rot="1034248">
                <a:off x="7223378" y="797816"/>
                <a:ext cx="249066" cy="845471"/>
              </a:xfrm>
              <a:custGeom>
                <a:avLst/>
                <a:gdLst>
                  <a:gd name="connsiteX0" fmla="*/ 0 w 550898"/>
                  <a:gd name="connsiteY0" fmla="*/ 1278088 h 1278088"/>
                  <a:gd name="connsiteX1" fmla="*/ 275449 w 550898"/>
                  <a:gd name="connsiteY1" fmla="*/ 0 h 1278088"/>
                  <a:gd name="connsiteX2" fmla="*/ 550898 w 550898"/>
                  <a:gd name="connsiteY2" fmla="*/ 1278088 h 1278088"/>
                  <a:gd name="connsiteX3" fmla="*/ 0 w 550898"/>
                  <a:gd name="connsiteY3" fmla="*/ 1278088 h 1278088"/>
                  <a:gd name="connsiteX0" fmla="*/ 0 w 536633"/>
                  <a:gd name="connsiteY0" fmla="*/ 1278088 h 1278088"/>
                  <a:gd name="connsiteX1" fmla="*/ 275449 w 536633"/>
                  <a:gd name="connsiteY1" fmla="*/ 0 h 1278088"/>
                  <a:gd name="connsiteX2" fmla="*/ 536633 w 536633"/>
                  <a:gd name="connsiteY2" fmla="*/ 1167825 h 1278088"/>
                  <a:gd name="connsiteX3" fmla="*/ 0 w 536633"/>
                  <a:gd name="connsiteY3" fmla="*/ 1278088 h 1278088"/>
                  <a:gd name="connsiteX0" fmla="*/ 0 w 412572"/>
                  <a:gd name="connsiteY0" fmla="*/ 1324366 h 1324366"/>
                  <a:gd name="connsiteX1" fmla="*/ 151388 w 412572"/>
                  <a:gd name="connsiteY1" fmla="*/ 0 h 1324366"/>
                  <a:gd name="connsiteX2" fmla="*/ 412572 w 412572"/>
                  <a:gd name="connsiteY2" fmla="*/ 1167825 h 1324366"/>
                  <a:gd name="connsiteX3" fmla="*/ 0 w 412572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  <a:gd name="connsiteX0" fmla="*/ 0 w 390143"/>
                  <a:gd name="connsiteY0" fmla="*/ 1324366 h 1324366"/>
                  <a:gd name="connsiteX1" fmla="*/ 151388 w 390143"/>
                  <a:gd name="connsiteY1" fmla="*/ 0 h 1324366"/>
                  <a:gd name="connsiteX2" fmla="*/ 390143 w 390143"/>
                  <a:gd name="connsiteY2" fmla="*/ 1159823 h 1324366"/>
                  <a:gd name="connsiteX3" fmla="*/ 0 w 390143"/>
                  <a:gd name="connsiteY3" fmla="*/ 1324366 h 13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143" h="1324366">
                    <a:moveTo>
                      <a:pt x="0" y="1324366"/>
                    </a:moveTo>
                    <a:lnTo>
                      <a:pt x="151388" y="0"/>
                    </a:lnTo>
                    <a:lnTo>
                      <a:pt x="390143" y="1159823"/>
                    </a:lnTo>
                    <a:cubicBezTo>
                      <a:pt x="323613" y="1274747"/>
                      <a:pt x="189334" y="1315948"/>
                      <a:pt x="0" y="1324366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035C3FE-DC97-445B-92C1-63672A5E9BA5}"/>
                  </a:ext>
                </a:extLst>
              </p:cNvPr>
              <p:cNvSpPr/>
              <p:nvPr/>
            </p:nvSpPr>
            <p:spPr>
              <a:xfrm>
                <a:off x="7337152" y="1048292"/>
                <a:ext cx="84819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249AC2C-5098-403F-99D6-B46E4CEBCAE8}"/>
                  </a:ext>
                </a:extLst>
              </p:cNvPr>
              <p:cNvSpPr/>
              <p:nvPr/>
            </p:nvSpPr>
            <p:spPr>
              <a:xfrm>
                <a:off x="7300271" y="1143342"/>
                <a:ext cx="107624" cy="4159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43342C9-D474-4157-9227-8EF0D5E8636B}"/>
                  </a:ext>
                </a:extLst>
              </p:cNvPr>
              <p:cNvSpPr/>
              <p:nvPr/>
            </p:nvSpPr>
            <p:spPr>
              <a:xfrm>
                <a:off x="7265531" y="1226027"/>
                <a:ext cx="128265" cy="89010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F5498C2-FDCC-4F21-BB82-67AF14B92772}"/>
                  </a:ext>
                </a:extLst>
              </p:cNvPr>
              <p:cNvSpPr/>
              <p:nvPr/>
            </p:nvSpPr>
            <p:spPr>
              <a:xfrm>
                <a:off x="7219084" y="1324947"/>
                <a:ext cx="170332" cy="92756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89480C0-3353-4C50-A6B0-E07C2DFDD1D1}"/>
                  </a:ext>
                </a:extLst>
              </p:cNvPr>
              <p:cNvSpPr/>
              <p:nvPr/>
            </p:nvSpPr>
            <p:spPr>
              <a:xfrm>
                <a:off x="7111205" y="1406447"/>
                <a:ext cx="269526" cy="105551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74C0F91B-5226-4125-80FF-CE5A7DFBE62E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C4FAC80-3C8D-4AEA-B4E8-B56BD9269839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30_0-16-49">
            <a:hlinkClick r:id="" action="ppaction://media"/>
            <a:extLst>
              <a:ext uri="{FF2B5EF4-FFF2-40B4-BE49-F238E27FC236}">
                <a16:creationId xmlns:a16="http://schemas.microsoft.com/office/drawing/2014/main" id="{2A3FE455-B0EF-47EE-A9A1-39F8F88AAE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608720" y="-271600"/>
            <a:ext cx="55832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8F6E57"/>
                </a:solidFill>
                <a:latin typeface="Arial Black" panose="020B0A04020102020204" pitchFamily="34" charset="0"/>
              </a:rPr>
              <a:t>U</a:t>
            </a: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rial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3" name="ttsMP3.com_VoiceText_2025-1-30_0-19-27">
            <a:hlinkClick r:id="" action="ppaction://media"/>
            <a:extLst>
              <a:ext uri="{FF2B5EF4-FFF2-40B4-BE49-F238E27FC236}">
                <a16:creationId xmlns:a16="http://schemas.microsoft.com/office/drawing/2014/main" id="{F750BB50-4364-492C-A9A5-03ECC29DA8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A50DCE0A-8B45-45D9-929E-D1BA2E294554}"/>
              </a:ext>
            </a:extLst>
          </p:cNvPr>
          <p:cNvGrpSpPr/>
          <p:nvPr/>
        </p:nvGrpSpPr>
        <p:grpSpPr>
          <a:xfrm flipH="1">
            <a:off x="255452" y="1562100"/>
            <a:ext cx="7170168" cy="4890734"/>
            <a:chOff x="7811953" y="995652"/>
            <a:chExt cx="4263991" cy="290844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40E39BB-0E1E-45F5-BA18-9883E3880ED6}"/>
                </a:ext>
              </a:extLst>
            </p:cNvPr>
            <p:cNvGrpSpPr/>
            <p:nvPr/>
          </p:nvGrpSpPr>
          <p:grpSpPr>
            <a:xfrm flipH="1">
              <a:off x="7811953" y="995652"/>
              <a:ext cx="4263991" cy="2908446"/>
              <a:chOff x="368795" y="1568814"/>
              <a:chExt cx="7352274" cy="501494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F063F18-E190-4523-96EB-49F57B7B9064}"/>
                  </a:ext>
                </a:extLst>
              </p:cNvPr>
              <p:cNvGrpSpPr/>
              <p:nvPr/>
            </p:nvGrpSpPr>
            <p:grpSpPr>
              <a:xfrm>
                <a:off x="3863903" y="1584489"/>
                <a:ext cx="1912929" cy="1334777"/>
                <a:chOff x="3863903" y="1584489"/>
                <a:chExt cx="1912929" cy="1334777"/>
              </a:xfrm>
            </p:grpSpPr>
            <p:sp>
              <p:nvSpPr>
                <p:cNvPr id="135" name="Rectangle 30">
                  <a:extLst>
                    <a:ext uri="{FF2B5EF4-FFF2-40B4-BE49-F238E27FC236}">
                      <a16:creationId xmlns:a16="http://schemas.microsoft.com/office/drawing/2014/main" id="{B617E929-EE36-4C8F-92D0-62F1C94624F1}"/>
                    </a:ext>
                  </a:extLst>
                </p:cNvPr>
                <p:cNvSpPr/>
                <p:nvPr/>
              </p:nvSpPr>
              <p:spPr>
                <a:xfrm rot="16909301">
                  <a:off x="4152979" y="1295413"/>
                  <a:ext cx="1334777" cy="1912929"/>
                </a:xfrm>
                <a:custGeom>
                  <a:avLst/>
                  <a:gdLst>
                    <a:gd name="connsiteX0" fmla="*/ 0 w 202416"/>
                    <a:gd name="connsiteY0" fmla="*/ 0 h 234781"/>
                    <a:gd name="connsiteX1" fmla="*/ 202416 w 202416"/>
                    <a:gd name="connsiteY1" fmla="*/ 0 h 234781"/>
                    <a:gd name="connsiteX2" fmla="*/ 202416 w 202416"/>
                    <a:gd name="connsiteY2" fmla="*/ 234781 h 234781"/>
                    <a:gd name="connsiteX3" fmla="*/ 0 w 202416"/>
                    <a:gd name="connsiteY3" fmla="*/ 234781 h 234781"/>
                    <a:gd name="connsiteX4" fmla="*/ 0 w 202416"/>
                    <a:gd name="connsiteY4" fmla="*/ 0 h 234781"/>
                    <a:gd name="connsiteX0" fmla="*/ 0 w 935841"/>
                    <a:gd name="connsiteY0" fmla="*/ 0 h 291931"/>
                    <a:gd name="connsiteX1" fmla="*/ 935841 w 935841"/>
                    <a:gd name="connsiteY1" fmla="*/ 57150 h 291931"/>
                    <a:gd name="connsiteX2" fmla="*/ 935841 w 935841"/>
                    <a:gd name="connsiteY2" fmla="*/ 291931 h 291931"/>
                    <a:gd name="connsiteX3" fmla="*/ 733425 w 935841"/>
                    <a:gd name="connsiteY3" fmla="*/ 291931 h 291931"/>
                    <a:gd name="connsiteX4" fmla="*/ 0 w 935841"/>
                    <a:gd name="connsiteY4" fmla="*/ 0 h 291931"/>
                    <a:gd name="connsiteX0" fmla="*/ 9005 w 944846"/>
                    <a:gd name="connsiteY0" fmla="*/ 523038 h 814969"/>
                    <a:gd name="connsiteX1" fmla="*/ 944846 w 944846"/>
                    <a:gd name="connsiteY1" fmla="*/ 580188 h 814969"/>
                    <a:gd name="connsiteX2" fmla="*/ 944846 w 944846"/>
                    <a:gd name="connsiteY2" fmla="*/ 814969 h 814969"/>
                    <a:gd name="connsiteX3" fmla="*/ 742430 w 944846"/>
                    <a:gd name="connsiteY3" fmla="*/ 814969 h 814969"/>
                    <a:gd name="connsiteX4" fmla="*/ 9005 w 944846"/>
                    <a:gd name="connsiteY4" fmla="*/ 523038 h 814969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1235975"/>
                    <a:gd name="connsiteX1" fmla="*/ 941268 w 967525"/>
                    <a:gd name="connsiteY1" fmla="*/ 734296 h 1235975"/>
                    <a:gd name="connsiteX2" fmla="*/ 941268 w 967525"/>
                    <a:gd name="connsiteY2" fmla="*/ 969077 h 1235975"/>
                    <a:gd name="connsiteX3" fmla="*/ 347071 w 967525"/>
                    <a:gd name="connsiteY3" fmla="*/ 1235975 h 1235975"/>
                    <a:gd name="connsiteX4" fmla="*/ 5427 w 967525"/>
                    <a:gd name="connsiteY4" fmla="*/ 677146 h 1235975"/>
                    <a:gd name="connsiteX0" fmla="*/ 5427 w 967525"/>
                    <a:gd name="connsiteY0" fmla="*/ 677146 h 1331591"/>
                    <a:gd name="connsiteX1" fmla="*/ 941268 w 967525"/>
                    <a:gd name="connsiteY1" fmla="*/ 734296 h 1331591"/>
                    <a:gd name="connsiteX2" fmla="*/ 511110 w 967525"/>
                    <a:gd name="connsiteY2" fmla="*/ 1331591 h 1331591"/>
                    <a:gd name="connsiteX3" fmla="*/ 347071 w 967525"/>
                    <a:gd name="connsiteY3" fmla="*/ 1235975 h 1331591"/>
                    <a:gd name="connsiteX4" fmla="*/ 5427 w 967525"/>
                    <a:gd name="connsiteY4" fmla="*/ 677146 h 1331591"/>
                    <a:gd name="connsiteX0" fmla="*/ 6867 w 699630"/>
                    <a:gd name="connsiteY0" fmla="*/ 528498 h 1182943"/>
                    <a:gd name="connsiteX1" fmla="*/ 666922 w 699630"/>
                    <a:gd name="connsiteY1" fmla="*/ 1081284 h 1182943"/>
                    <a:gd name="connsiteX2" fmla="*/ 512550 w 699630"/>
                    <a:gd name="connsiteY2" fmla="*/ 1182943 h 1182943"/>
                    <a:gd name="connsiteX3" fmla="*/ 348511 w 699630"/>
                    <a:gd name="connsiteY3" fmla="*/ 1087327 h 1182943"/>
                    <a:gd name="connsiteX4" fmla="*/ 6867 w 699630"/>
                    <a:gd name="connsiteY4" fmla="*/ 528498 h 1182943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192714 w 937820"/>
                    <a:gd name="connsiteY3" fmla="*/ 1260990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192714 w 937820"/>
                    <a:gd name="connsiteY3" fmla="*/ 1260990 h 1344032"/>
                    <a:gd name="connsiteX4" fmla="*/ 4141 w 937820"/>
                    <a:gd name="connsiteY4" fmla="*/ 689587 h 1344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820" h="1344032">
                      <a:moveTo>
                        <a:pt x="4141" y="689587"/>
                      </a:moveTo>
                      <a:cubicBezTo>
                        <a:pt x="-93487" y="-510563"/>
                        <a:pt x="1576632" y="-27411"/>
                        <a:pt x="664196" y="1242373"/>
                      </a:cubicBezTo>
                      <a:lnTo>
                        <a:pt x="509824" y="1344032"/>
                      </a:lnTo>
                      <a:lnTo>
                        <a:pt x="192714" y="1260990"/>
                      </a:lnTo>
                      <a:cubicBezTo>
                        <a:pt x="1525738" y="-208107"/>
                        <a:pt x="-14502" y="101063"/>
                        <a:pt x="4141" y="689587"/>
                      </a:cubicBezTo>
                      <a:close/>
                    </a:path>
                  </a:pathLst>
                </a:custGeom>
                <a:solidFill>
                  <a:srgbClr val="7A6D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641619C-DB0D-4B0B-878C-7020B7406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53044" y="1614364"/>
                  <a:ext cx="501038" cy="171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3CDBBED-1932-4154-8AAD-55D14AA9B6A3}"/>
                  </a:ext>
                </a:extLst>
              </p:cNvPr>
              <p:cNvGrpSpPr/>
              <p:nvPr/>
            </p:nvGrpSpPr>
            <p:grpSpPr>
              <a:xfrm flipH="1">
                <a:off x="5808140" y="1568814"/>
                <a:ext cx="1912929" cy="1334777"/>
                <a:chOff x="3863903" y="1584489"/>
                <a:chExt cx="1912929" cy="1334777"/>
              </a:xfrm>
            </p:grpSpPr>
            <p:sp>
              <p:nvSpPr>
                <p:cNvPr id="133" name="Rectangle 30">
                  <a:extLst>
                    <a:ext uri="{FF2B5EF4-FFF2-40B4-BE49-F238E27FC236}">
                      <a16:creationId xmlns:a16="http://schemas.microsoft.com/office/drawing/2014/main" id="{86E0670A-049F-4E6C-A32B-CB123C0105EC}"/>
                    </a:ext>
                  </a:extLst>
                </p:cNvPr>
                <p:cNvSpPr/>
                <p:nvPr/>
              </p:nvSpPr>
              <p:spPr>
                <a:xfrm rot="16909301">
                  <a:off x="4152979" y="1295413"/>
                  <a:ext cx="1334777" cy="1912929"/>
                </a:xfrm>
                <a:custGeom>
                  <a:avLst/>
                  <a:gdLst>
                    <a:gd name="connsiteX0" fmla="*/ 0 w 202416"/>
                    <a:gd name="connsiteY0" fmla="*/ 0 h 234781"/>
                    <a:gd name="connsiteX1" fmla="*/ 202416 w 202416"/>
                    <a:gd name="connsiteY1" fmla="*/ 0 h 234781"/>
                    <a:gd name="connsiteX2" fmla="*/ 202416 w 202416"/>
                    <a:gd name="connsiteY2" fmla="*/ 234781 h 234781"/>
                    <a:gd name="connsiteX3" fmla="*/ 0 w 202416"/>
                    <a:gd name="connsiteY3" fmla="*/ 234781 h 234781"/>
                    <a:gd name="connsiteX4" fmla="*/ 0 w 202416"/>
                    <a:gd name="connsiteY4" fmla="*/ 0 h 234781"/>
                    <a:gd name="connsiteX0" fmla="*/ 0 w 935841"/>
                    <a:gd name="connsiteY0" fmla="*/ 0 h 291931"/>
                    <a:gd name="connsiteX1" fmla="*/ 935841 w 935841"/>
                    <a:gd name="connsiteY1" fmla="*/ 57150 h 291931"/>
                    <a:gd name="connsiteX2" fmla="*/ 935841 w 935841"/>
                    <a:gd name="connsiteY2" fmla="*/ 291931 h 291931"/>
                    <a:gd name="connsiteX3" fmla="*/ 733425 w 935841"/>
                    <a:gd name="connsiteY3" fmla="*/ 291931 h 291931"/>
                    <a:gd name="connsiteX4" fmla="*/ 0 w 935841"/>
                    <a:gd name="connsiteY4" fmla="*/ 0 h 291931"/>
                    <a:gd name="connsiteX0" fmla="*/ 9005 w 944846"/>
                    <a:gd name="connsiteY0" fmla="*/ 523038 h 814969"/>
                    <a:gd name="connsiteX1" fmla="*/ 944846 w 944846"/>
                    <a:gd name="connsiteY1" fmla="*/ 580188 h 814969"/>
                    <a:gd name="connsiteX2" fmla="*/ 944846 w 944846"/>
                    <a:gd name="connsiteY2" fmla="*/ 814969 h 814969"/>
                    <a:gd name="connsiteX3" fmla="*/ 742430 w 944846"/>
                    <a:gd name="connsiteY3" fmla="*/ 814969 h 814969"/>
                    <a:gd name="connsiteX4" fmla="*/ 9005 w 944846"/>
                    <a:gd name="connsiteY4" fmla="*/ 523038 h 814969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969077"/>
                    <a:gd name="connsiteX1" fmla="*/ 941268 w 967525"/>
                    <a:gd name="connsiteY1" fmla="*/ 734296 h 969077"/>
                    <a:gd name="connsiteX2" fmla="*/ 941268 w 967525"/>
                    <a:gd name="connsiteY2" fmla="*/ 969077 h 969077"/>
                    <a:gd name="connsiteX3" fmla="*/ 738852 w 967525"/>
                    <a:gd name="connsiteY3" fmla="*/ 969077 h 969077"/>
                    <a:gd name="connsiteX4" fmla="*/ 5427 w 967525"/>
                    <a:gd name="connsiteY4" fmla="*/ 677146 h 969077"/>
                    <a:gd name="connsiteX0" fmla="*/ 5427 w 967525"/>
                    <a:gd name="connsiteY0" fmla="*/ 677146 h 1235975"/>
                    <a:gd name="connsiteX1" fmla="*/ 941268 w 967525"/>
                    <a:gd name="connsiteY1" fmla="*/ 734296 h 1235975"/>
                    <a:gd name="connsiteX2" fmla="*/ 941268 w 967525"/>
                    <a:gd name="connsiteY2" fmla="*/ 969077 h 1235975"/>
                    <a:gd name="connsiteX3" fmla="*/ 347071 w 967525"/>
                    <a:gd name="connsiteY3" fmla="*/ 1235975 h 1235975"/>
                    <a:gd name="connsiteX4" fmla="*/ 5427 w 967525"/>
                    <a:gd name="connsiteY4" fmla="*/ 677146 h 1235975"/>
                    <a:gd name="connsiteX0" fmla="*/ 5427 w 967525"/>
                    <a:gd name="connsiteY0" fmla="*/ 677146 h 1331591"/>
                    <a:gd name="connsiteX1" fmla="*/ 941268 w 967525"/>
                    <a:gd name="connsiteY1" fmla="*/ 734296 h 1331591"/>
                    <a:gd name="connsiteX2" fmla="*/ 511110 w 967525"/>
                    <a:gd name="connsiteY2" fmla="*/ 1331591 h 1331591"/>
                    <a:gd name="connsiteX3" fmla="*/ 347071 w 967525"/>
                    <a:gd name="connsiteY3" fmla="*/ 1235975 h 1331591"/>
                    <a:gd name="connsiteX4" fmla="*/ 5427 w 967525"/>
                    <a:gd name="connsiteY4" fmla="*/ 677146 h 1331591"/>
                    <a:gd name="connsiteX0" fmla="*/ 6867 w 699630"/>
                    <a:gd name="connsiteY0" fmla="*/ 528498 h 1182943"/>
                    <a:gd name="connsiteX1" fmla="*/ 666922 w 699630"/>
                    <a:gd name="connsiteY1" fmla="*/ 1081284 h 1182943"/>
                    <a:gd name="connsiteX2" fmla="*/ 512550 w 699630"/>
                    <a:gd name="connsiteY2" fmla="*/ 1182943 h 1182943"/>
                    <a:gd name="connsiteX3" fmla="*/ 348511 w 699630"/>
                    <a:gd name="connsiteY3" fmla="*/ 1087327 h 1182943"/>
                    <a:gd name="connsiteX4" fmla="*/ 6867 w 699630"/>
                    <a:gd name="connsiteY4" fmla="*/ 528498 h 1182943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345785 w 937820"/>
                    <a:gd name="connsiteY3" fmla="*/ 1248416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192714 w 937820"/>
                    <a:gd name="connsiteY3" fmla="*/ 1260990 h 1344032"/>
                    <a:gd name="connsiteX4" fmla="*/ 4141 w 937820"/>
                    <a:gd name="connsiteY4" fmla="*/ 689587 h 1344032"/>
                    <a:gd name="connsiteX0" fmla="*/ 4141 w 937820"/>
                    <a:gd name="connsiteY0" fmla="*/ 689587 h 1344032"/>
                    <a:gd name="connsiteX1" fmla="*/ 664196 w 937820"/>
                    <a:gd name="connsiteY1" fmla="*/ 1242373 h 1344032"/>
                    <a:gd name="connsiteX2" fmla="*/ 509824 w 937820"/>
                    <a:gd name="connsiteY2" fmla="*/ 1344032 h 1344032"/>
                    <a:gd name="connsiteX3" fmla="*/ 192714 w 937820"/>
                    <a:gd name="connsiteY3" fmla="*/ 1260990 h 1344032"/>
                    <a:gd name="connsiteX4" fmla="*/ 4141 w 937820"/>
                    <a:gd name="connsiteY4" fmla="*/ 689587 h 1344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7820" h="1344032">
                      <a:moveTo>
                        <a:pt x="4141" y="689587"/>
                      </a:moveTo>
                      <a:cubicBezTo>
                        <a:pt x="-93487" y="-510563"/>
                        <a:pt x="1576632" y="-27411"/>
                        <a:pt x="664196" y="1242373"/>
                      </a:cubicBezTo>
                      <a:lnTo>
                        <a:pt x="509824" y="1344032"/>
                      </a:lnTo>
                      <a:lnTo>
                        <a:pt x="192714" y="1260990"/>
                      </a:lnTo>
                      <a:cubicBezTo>
                        <a:pt x="1525738" y="-208107"/>
                        <a:pt x="-14502" y="101063"/>
                        <a:pt x="4141" y="689587"/>
                      </a:cubicBezTo>
                      <a:close/>
                    </a:path>
                  </a:pathLst>
                </a:custGeom>
                <a:solidFill>
                  <a:srgbClr val="7A6D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E5953701-D6CB-428E-8A01-DB50339E7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53044" y="1614364"/>
                  <a:ext cx="501038" cy="171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7D9B730-CD19-4318-8227-77DC4E4B9CE5}"/>
                  </a:ext>
                </a:extLst>
              </p:cNvPr>
              <p:cNvGrpSpPr/>
              <p:nvPr/>
            </p:nvGrpSpPr>
            <p:grpSpPr>
              <a:xfrm rot="7224562" flipH="1">
                <a:off x="6141210" y="2003286"/>
                <a:ext cx="636564" cy="529337"/>
                <a:chOff x="5605051" y="2976973"/>
                <a:chExt cx="447253" cy="371915"/>
              </a:xfrm>
            </p:grpSpPr>
            <p:sp>
              <p:nvSpPr>
                <p:cNvPr id="131" name="Isosceles Triangle 86">
                  <a:extLst>
                    <a:ext uri="{FF2B5EF4-FFF2-40B4-BE49-F238E27FC236}">
                      <a16:creationId xmlns:a16="http://schemas.microsoft.com/office/drawing/2014/main" id="{C4DDB98C-1F76-41FB-8DC5-355E6D4314E4}"/>
                    </a:ext>
                  </a:extLst>
                </p:cNvPr>
                <p:cNvSpPr/>
                <p:nvPr/>
              </p:nvSpPr>
              <p:spPr>
                <a:xfrm rot="4747940">
                  <a:off x="5645865" y="2942449"/>
                  <a:ext cx="371915" cy="440963"/>
                </a:xfrm>
                <a:custGeom>
                  <a:avLst/>
                  <a:gdLst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915" h="440963">
                      <a:moveTo>
                        <a:pt x="0" y="440963"/>
                      </a:moveTo>
                      <a:cubicBezTo>
                        <a:pt x="61986" y="293975"/>
                        <a:pt x="66149" y="77694"/>
                        <a:pt x="185958" y="0"/>
                      </a:cubicBezTo>
                      <a:cubicBezTo>
                        <a:pt x="323725" y="122741"/>
                        <a:pt x="309929" y="293975"/>
                        <a:pt x="371915" y="440963"/>
                      </a:cubicBezTo>
                      <a:lnTo>
                        <a:pt x="0" y="440963"/>
                      </a:lnTo>
                      <a:close/>
                    </a:path>
                  </a:pathLst>
                </a:custGeom>
                <a:solidFill>
                  <a:srgbClr val="2F262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Isosceles Triangle 86">
                  <a:extLst>
                    <a:ext uri="{FF2B5EF4-FFF2-40B4-BE49-F238E27FC236}">
                      <a16:creationId xmlns:a16="http://schemas.microsoft.com/office/drawing/2014/main" id="{C877A877-0EA6-469F-94B8-4C0384CB67DF}"/>
                    </a:ext>
                  </a:extLst>
                </p:cNvPr>
                <p:cNvSpPr/>
                <p:nvPr/>
              </p:nvSpPr>
              <p:spPr>
                <a:xfrm rot="4747940">
                  <a:off x="5632592" y="2996755"/>
                  <a:ext cx="296688" cy="351770"/>
                </a:xfrm>
                <a:custGeom>
                  <a:avLst/>
                  <a:gdLst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915" h="440963">
                      <a:moveTo>
                        <a:pt x="0" y="440963"/>
                      </a:moveTo>
                      <a:cubicBezTo>
                        <a:pt x="61986" y="293975"/>
                        <a:pt x="66149" y="77694"/>
                        <a:pt x="185958" y="0"/>
                      </a:cubicBezTo>
                      <a:cubicBezTo>
                        <a:pt x="323725" y="122741"/>
                        <a:pt x="309929" y="293975"/>
                        <a:pt x="371915" y="440963"/>
                      </a:cubicBezTo>
                      <a:lnTo>
                        <a:pt x="0" y="440963"/>
                      </a:ln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6E2E843-1075-4FA7-98E2-320F378E188C}"/>
                  </a:ext>
                </a:extLst>
              </p:cNvPr>
              <p:cNvGrpSpPr/>
              <p:nvPr/>
            </p:nvGrpSpPr>
            <p:grpSpPr>
              <a:xfrm rot="1480376" flipH="1">
                <a:off x="4775557" y="2147750"/>
                <a:ext cx="636566" cy="529337"/>
                <a:chOff x="5526117" y="2976011"/>
                <a:chExt cx="447254" cy="371915"/>
              </a:xfrm>
            </p:grpSpPr>
            <p:sp>
              <p:nvSpPr>
                <p:cNvPr id="129" name="Isosceles Triangle 86">
                  <a:extLst>
                    <a:ext uri="{FF2B5EF4-FFF2-40B4-BE49-F238E27FC236}">
                      <a16:creationId xmlns:a16="http://schemas.microsoft.com/office/drawing/2014/main" id="{E35B9E9E-362C-4EFD-8B0C-12024CD7FADA}"/>
                    </a:ext>
                  </a:extLst>
                </p:cNvPr>
                <p:cNvSpPr/>
                <p:nvPr/>
              </p:nvSpPr>
              <p:spPr>
                <a:xfrm rot="4747940">
                  <a:off x="5566932" y="2941487"/>
                  <a:ext cx="371915" cy="440963"/>
                </a:xfrm>
                <a:custGeom>
                  <a:avLst/>
                  <a:gdLst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915" h="440963">
                      <a:moveTo>
                        <a:pt x="0" y="440963"/>
                      </a:moveTo>
                      <a:cubicBezTo>
                        <a:pt x="61986" y="293975"/>
                        <a:pt x="66149" y="77694"/>
                        <a:pt x="185958" y="0"/>
                      </a:cubicBezTo>
                      <a:cubicBezTo>
                        <a:pt x="323725" y="122741"/>
                        <a:pt x="309929" y="293975"/>
                        <a:pt x="371915" y="440963"/>
                      </a:cubicBezTo>
                      <a:lnTo>
                        <a:pt x="0" y="440963"/>
                      </a:lnTo>
                      <a:close/>
                    </a:path>
                  </a:pathLst>
                </a:custGeom>
                <a:solidFill>
                  <a:srgbClr val="2F262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Isosceles Triangle 86">
                  <a:extLst>
                    <a:ext uri="{FF2B5EF4-FFF2-40B4-BE49-F238E27FC236}">
                      <a16:creationId xmlns:a16="http://schemas.microsoft.com/office/drawing/2014/main" id="{D059A7C0-294E-438F-9464-A4D5086E4E51}"/>
                    </a:ext>
                  </a:extLst>
                </p:cNvPr>
                <p:cNvSpPr/>
                <p:nvPr/>
              </p:nvSpPr>
              <p:spPr>
                <a:xfrm rot="4747940">
                  <a:off x="5553658" y="2995793"/>
                  <a:ext cx="296688" cy="351770"/>
                </a:xfrm>
                <a:custGeom>
                  <a:avLst/>
                  <a:gdLst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  <a:gd name="connsiteX0" fmla="*/ 0 w 371915"/>
                    <a:gd name="connsiteY0" fmla="*/ 440963 h 440963"/>
                    <a:gd name="connsiteX1" fmla="*/ 185958 w 371915"/>
                    <a:gd name="connsiteY1" fmla="*/ 0 h 440963"/>
                    <a:gd name="connsiteX2" fmla="*/ 371915 w 371915"/>
                    <a:gd name="connsiteY2" fmla="*/ 440963 h 440963"/>
                    <a:gd name="connsiteX3" fmla="*/ 0 w 371915"/>
                    <a:gd name="connsiteY3" fmla="*/ 440963 h 44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915" h="440963">
                      <a:moveTo>
                        <a:pt x="0" y="440963"/>
                      </a:moveTo>
                      <a:cubicBezTo>
                        <a:pt x="61986" y="293975"/>
                        <a:pt x="66149" y="77694"/>
                        <a:pt x="185958" y="0"/>
                      </a:cubicBezTo>
                      <a:cubicBezTo>
                        <a:pt x="323725" y="122741"/>
                        <a:pt x="309929" y="293975"/>
                        <a:pt x="371915" y="440963"/>
                      </a:cubicBezTo>
                      <a:lnTo>
                        <a:pt x="0" y="440963"/>
                      </a:ln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" name="Rectangle 58">
                <a:extLst>
                  <a:ext uri="{FF2B5EF4-FFF2-40B4-BE49-F238E27FC236}">
                    <a16:creationId xmlns:a16="http://schemas.microsoft.com/office/drawing/2014/main" id="{3CC4D465-C0C2-44A2-A360-1BBB26750E1D}"/>
                  </a:ext>
                </a:extLst>
              </p:cNvPr>
              <p:cNvSpPr/>
              <p:nvPr/>
            </p:nvSpPr>
            <p:spPr>
              <a:xfrm flipH="1">
                <a:off x="4160493" y="4396497"/>
                <a:ext cx="650721" cy="1996583"/>
              </a:xfrm>
              <a:custGeom>
                <a:avLst/>
                <a:gdLst>
                  <a:gd name="connsiteX0" fmla="*/ 0 w 266700"/>
                  <a:gd name="connsiteY0" fmla="*/ 0 h 1402808"/>
                  <a:gd name="connsiteX1" fmla="*/ 266700 w 266700"/>
                  <a:gd name="connsiteY1" fmla="*/ 0 h 1402808"/>
                  <a:gd name="connsiteX2" fmla="*/ 266700 w 266700"/>
                  <a:gd name="connsiteY2" fmla="*/ 1402808 h 1402808"/>
                  <a:gd name="connsiteX3" fmla="*/ 0 w 266700"/>
                  <a:gd name="connsiteY3" fmla="*/ 1402808 h 1402808"/>
                  <a:gd name="connsiteX4" fmla="*/ 0 w 266700"/>
                  <a:gd name="connsiteY4" fmla="*/ 0 h 1402808"/>
                  <a:gd name="connsiteX0" fmla="*/ 0 w 390525"/>
                  <a:gd name="connsiteY0" fmla="*/ 0 h 1402808"/>
                  <a:gd name="connsiteX1" fmla="*/ 390525 w 390525"/>
                  <a:gd name="connsiteY1" fmla="*/ 0 h 1402808"/>
                  <a:gd name="connsiteX2" fmla="*/ 266700 w 390525"/>
                  <a:gd name="connsiteY2" fmla="*/ 1402808 h 1402808"/>
                  <a:gd name="connsiteX3" fmla="*/ 0 w 390525"/>
                  <a:gd name="connsiteY3" fmla="*/ 1402808 h 1402808"/>
                  <a:gd name="connsiteX4" fmla="*/ 0 w 390525"/>
                  <a:gd name="connsiteY4" fmla="*/ 0 h 1402808"/>
                  <a:gd name="connsiteX0" fmla="*/ 66675 w 390525"/>
                  <a:gd name="connsiteY0" fmla="*/ 0 h 1412333"/>
                  <a:gd name="connsiteX1" fmla="*/ 390525 w 390525"/>
                  <a:gd name="connsiteY1" fmla="*/ 9525 h 1412333"/>
                  <a:gd name="connsiteX2" fmla="*/ 266700 w 390525"/>
                  <a:gd name="connsiteY2" fmla="*/ 1412333 h 1412333"/>
                  <a:gd name="connsiteX3" fmla="*/ 0 w 390525"/>
                  <a:gd name="connsiteY3" fmla="*/ 1412333 h 1412333"/>
                  <a:gd name="connsiteX4" fmla="*/ 66675 w 390525"/>
                  <a:gd name="connsiteY4" fmla="*/ 0 h 1412333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66675 w 457200"/>
                  <a:gd name="connsiteY3" fmla="*/ 1402808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402808">
                    <a:moveTo>
                      <a:pt x="0" y="19050"/>
                    </a:moveTo>
                    <a:lnTo>
                      <a:pt x="457200" y="0"/>
                    </a:lnTo>
                    <a:lnTo>
                      <a:pt x="333375" y="1402808"/>
                    </a:lnTo>
                    <a:lnTo>
                      <a:pt x="171450" y="1393283"/>
                    </a:lnTo>
                    <a:lnTo>
                      <a:pt x="0" y="190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14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58">
                <a:extLst>
                  <a:ext uri="{FF2B5EF4-FFF2-40B4-BE49-F238E27FC236}">
                    <a16:creationId xmlns:a16="http://schemas.microsoft.com/office/drawing/2014/main" id="{DA550209-AF8B-4B00-83BF-566178C9FBE8}"/>
                  </a:ext>
                </a:extLst>
              </p:cNvPr>
              <p:cNvSpPr/>
              <p:nvPr/>
            </p:nvSpPr>
            <p:spPr>
              <a:xfrm flipH="1">
                <a:off x="1983331" y="4396497"/>
                <a:ext cx="650721" cy="1996583"/>
              </a:xfrm>
              <a:custGeom>
                <a:avLst/>
                <a:gdLst>
                  <a:gd name="connsiteX0" fmla="*/ 0 w 266700"/>
                  <a:gd name="connsiteY0" fmla="*/ 0 h 1402808"/>
                  <a:gd name="connsiteX1" fmla="*/ 266700 w 266700"/>
                  <a:gd name="connsiteY1" fmla="*/ 0 h 1402808"/>
                  <a:gd name="connsiteX2" fmla="*/ 266700 w 266700"/>
                  <a:gd name="connsiteY2" fmla="*/ 1402808 h 1402808"/>
                  <a:gd name="connsiteX3" fmla="*/ 0 w 266700"/>
                  <a:gd name="connsiteY3" fmla="*/ 1402808 h 1402808"/>
                  <a:gd name="connsiteX4" fmla="*/ 0 w 266700"/>
                  <a:gd name="connsiteY4" fmla="*/ 0 h 1402808"/>
                  <a:gd name="connsiteX0" fmla="*/ 0 w 390525"/>
                  <a:gd name="connsiteY0" fmla="*/ 0 h 1402808"/>
                  <a:gd name="connsiteX1" fmla="*/ 390525 w 390525"/>
                  <a:gd name="connsiteY1" fmla="*/ 0 h 1402808"/>
                  <a:gd name="connsiteX2" fmla="*/ 266700 w 390525"/>
                  <a:gd name="connsiteY2" fmla="*/ 1402808 h 1402808"/>
                  <a:gd name="connsiteX3" fmla="*/ 0 w 390525"/>
                  <a:gd name="connsiteY3" fmla="*/ 1402808 h 1402808"/>
                  <a:gd name="connsiteX4" fmla="*/ 0 w 390525"/>
                  <a:gd name="connsiteY4" fmla="*/ 0 h 1402808"/>
                  <a:gd name="connsiteX0" fmla="*/ 66675 w 390525"/>
                  <a:gd name="connsiteY0" fmla="*/ 0 h 1412333"/>
                  <a:gd name="connsiteX1" fmla="*/ 390525 w 390525"/>
                  <a:gd name="connsiteY1" fmla="*/ 9525 h 1412333"/>
                  <a:gd name="connsiteX2" fmla="*/ 266700 w 390525"/>
                  <a:gd name="connsiteY2" fmla="*/ 1412333 h 1412333"/>
                  <a:gd name="connsiteX3" fmla="*/ 0 w 390525"/>
                  <a:gd name="connsiteY3" fmla="*/ 1412333 h 1412333"/>
                  <a:gd name="connsiteX4" fmla="*/ 66675 w 390525"/>
                  <a:gd name="connsiteY4" fmla="*/ 0 h 1412333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66675 w 457200"/>
                  <a:gd name="connsiteY3" fmla="*/ 1402808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402808">
                    <a:moveTo>
                      <a:pt x="0" y="19050"/>
                    </a:moveTo>
                    <a:lnTo>
                      <a:pt x="457200" y="0"/>
                    </a:lnTo>
                    <a:lnTo>
                      <a:pt x="333375" y="1402808"/>
                    </a:lnTo>
                    <a:lnTo>
                      <a:pt x="171450" y="1393283"/>
                    </a:lnTo>
                    <a:lnTo>
                      <a:pt x="0" y="190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14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57">
                <a:extLst>
                  <a:ext uri="{FF2B5EF4-FFF2-40B4-BE49-F238E27FC236}">
                    <a16:creationId xmlns:a16="http://schemas.microsoft.com/office/drawing/2014/main" id="{A5D3717E-F742-4999-B304-588D2EC19C76}"/>
                  </a:ext>
                </a:extLst>
              </p:cNvPr>
              <p:cNvSpPr/>
              <p:nvPr/>
            </p:nvSpPr>
            <p:spPr>
              <a:xfrm flipH="1">
                <a:off x="368795" y="3207692"/>
                <a:ext cx="1124619" cy="942842"/>
              </a:xfrm>
              <a:custGeom>
                <a:avLst/>
                <a:gdLst>
                  <a:gd name="connsiteX0" fmla="*/ 0 w 149525"/>
                  <a:gd name="connsiteY0" fmla="*/ 0 h 264822"/>
                  <a:gd name="connsiteX1" fmla="*/ 149525 w 149525"/>
                  <a:gd name="connsiteY1" fmla="*/ 0 h 264822"/>
                  <a:gd name="connsiteX2" fmla="*/ 149525 w 149525"/>
                  <a:gd name="connsiteY2" fmla="*/ 264822 h 264822"/>
                  <a:gd name="connsiteX3" fmla="*/ 0 w 149525"/>
                  <a:gd name="connsiteY3" fmla="*/ 264822 h 264822"/>
                  <a:gd name="connsiteX4" fmla="*/ 0 w 149525"/>
                  <a:gd name="connsiteY4" fmla="*/ 0 h 264822"/>
                  <a:gd name="connsiteX0" fmla="*/ 0 w 644825"/>
                  <a:gd name="connsiteY0" fmla="*/ 247650 h 512472"/>
                  <a:gd name="connsiteX1" fmla="*/ 644825 w 644825"/>
                  <a:gd name="connsiteY1" fmla="*/ 0 h 512472"/>
                  <a:gd name="connsiteX2" fmla="*/ 149525 w 644825"/>
                  <a:gd name="connsiteY2" fmla="*/ 512472 h 512472"/>
                  <a:gd name="connsiteX3" fmla="*/ 0 w 644825"/>
                  <a:gd name="connsiteY3" fmla="*/ 512472 h 512472"/>
                  <a:gd name="connsiteX4" fmla="*/ 0 w 644825"/>
                  <a:gd name="connsiteY4" fmla="*/ 247650 h 512472"/>
                  <a:gd name="connsiteX0" fmla="*/ 0 w 682925"/>
                  <a:gd name="connsiteY0" fmla="*/ 95250 h 512472"/>
                  <a:gd name="connsiteX1" fmla="*/ 682925 w 682925"/>
                  <a:gd name="connsiteY1" fmla="*/ 0 h 512472"/>
                  <a:gd name="connsiteX2" fmla="*/ 187625 w 682925"/>
                  <a:gd name="connsiteY2" fmla="*/ 512472 h 512472"/>
                  <a:gd name="connsiteX3" fmla="*/ 38100 w 682925"/>
                  <a:gd name="connsiteY3" fmla="*/ 512472 h 512472"/>
                  <a:gd name="connsiteX4" fmla="*/ 0 w 682925"/>
                  <a:gd name="connsiteY4" fmla="*/ 95250 h 512472"/>
                  <a:gd name="connsiteX0" fmla="*/ 0 w 682925"/>
                  <a:gd name="connsiteY0" fmla="*/ 95250 h 512472"/>
                  <a:gd name="connsiteX1" fmla="*/ 682925 w 682925"/>
                  <a:gd name="connsiteY1" fmla="*/ 0 h 512472"/>
                  <a:gd name="connsiteX2" fmla="*/ 187625 w 682925"/>
                  <a:gd name="connsiteY2" fmla="*/ 512472 h 512472"/>
                  <a:gd name="connsiteX3" fmla="*/ 38100 w 682925"/>
                  <a:gd name="connsiteY3" fmla="*/ 512472 h 512472"/>
                  <a:gd name="connsiteX4" fmla="*/ 0 w 682925"/>
                  <a:gd name="connsiteY4" fmla="*/ 95250 h 512472"/>
                  <a:gd name="connsiteX0" fmla="*/ 0 w 682925"/>
                  <a:gd name="connsiteY0" fmla="*/ 95250 h 512472"/>
                  <a:gd name="connsiteX1" fmla="*/ 682925 w 682925"/>
                  <a:gd name="connsiteY1" fmla="*/ 0 h 512472"/>
                  <a:gd name="connsiteX2" fmla="*/ 187625 w 682925"/>
                  <a:gd name="connsiteY2" fmla="*/ 512472 h 512472"/>
                  <a:gd name="connsiteX3" fmla="*/ 38100 w 682925"/>
                  <a:gd name="connsiteY3" fmla="*/ 512472 h 512472"/>
                  <a:gd name="connsiteX4" fmla="*/ 0 w 682925"/>
                  <a:gd name="connsiteY4" fmla="*/ 95250 h 512472"/>
                  <a:gd name="connsiteX0" fmla="*/ 0 w 682925"/>
                  <a:gd name="connsiteY0" fmla="*/ 95250 h 512472"/>
                  <a:gd name="connsiteX1" fmla="*/ 682925 w 682925"/>
                  <a:gd name="connsiteY1" fmla="*/ 0 h 512472"/>
                  <a:gd name="connsiteX2" fmla="*/ 187625 w 682925"/>
                  <a:gd name="connsiteY2" fmla="*/ 512472 h 512472"/>
                  <a:gd name="connsiteX3" fmla="*/ 38100 w 682925"/>
                  <a:gd name="connsiteY3" fmla="*/ 512472 h 512472"/>
                  <a:gd name="connsiteX4" fmla="*/ 0 w 682925"/>
                  <a:gd name="connsiteY4" fmla="*/ 95250 h 512472"/>
                  <a:gd name="connsiteX0" fmla="*/ 0 w 766925"/>
                  <a:gd name="connsiteY0" fmla="*/ 95250 h 531581"/>
                  <a:gd name="connsiteX1" fmla="*/ 682925 w 766925"/>
                  <a:gd name="connsiteY1" fmla="*/ 0 h 531581"/>
                  <a:gd name="connsiteX2" fmla="*/ 187625 w 766925"/>
                  <a:gd name="connsiteY2" fmla="*/ 512472 h 531581"/>
                  <a:gd name="connsiteX3" fmla="*/ 38100 w 766925"/>
                  <a:gd name="connsiteY3" fmla="*/ 512472 h 531581"/>
                  <a:gd name="connsiteX4" fmla="*/ 0 w 766925"/>
                  <a:gd name="connsiteY4" fmla="*/ 95250 h 531581"/>
                  <a:gd name="connsiteX0" fmla="*/ 0 w 682980"/>
                  <a:gd name="connsiteY0" fmla="*/ 95250 h 512472"/>
                  <a:gd name="connsiteX1" fmla="*/ 682925 w 682980"/>
                  <a:gd name="connsiteY1" fmla="*/ 0 h 512472"/>
                  <a:gd name="connsiteX2" fmla="*/ 38100 w 682980"/>
                  <a:gd name="connsiteY2" fmla="*/ 512472 h 512472"/>
                  <a:gd name="connsiteX3" fmla="*/ 0 w 682980"/>
                  <a:gd name="connsiteY3" fmla="*/ 95250 h 512472"/>
                  <a:gd name="connsiteX0" fmla="*/ 0 w 682980"/>
                  <a:gd name="connsiteY0" fmla="*/ 95250 h 512472"/>
                  <a:gd name="connsiteX1" fmla="*/ 682925 w 682980"/>
                  <a:gd name="connsiteY1" fmla="*/ 0 h 512472"/>
                  <a:gd name="connsiteX2" fmla="*/ 38100 w 682980"/>
                  <a:gd name="connsiteY2" fmla="*/ 512472 h 512472"/>
                  <a:gd name="connsiteX3" fmla="*/ 0 w 682980"/>
                  <a:gd name="connsiteY3" fmla="*/ 95250 h 512472"/>
                  <a:gd name="connsiteX0" fmla="*/ 0 w 774290"/>
                  <a:gd name="connsiteY0" fmla="*/ 95250 h 512472"/>
                  <a:gd name="connsiteX1" fmla="*/ 682925 w 774290"/>
                  <a:gd name="connsiteY1" fmla="*/ 0 h 512472"/>
                  <a:gd name="connsiteX2" fmla="*/ 38100 w 774290"/>
                  <a:gd name="connsiteY2" fmla="*/ 512472 h 512472"/>
                  <a:gd name="connsiteX3" fmla="*/ 0 w 774290"/>
                  <a:gd name="connsiteY3" fmla="*/ 95250 h 512472"/>
                  <a:gd name="connsiteX0" fmla="*/ 0 w 790162"/>
                  <a:gd name="connsiteY0" fmla="*/ 95250 h 662445"/>
                  <a:gd name="connsiteX1" fmla="*/ 682925 w 790162"/>
                  <a:gd name="connsiteY1" fmla="*/ 0 h 662445"/>
                  <a:gd name="connsiteX2" fmla="*/ 38100 w 790162"/>
                  <a:gd name="connsiteY2" fmla="*/ 512472 h 662445"/>
                  <a:gd name="connsiteX3" fmla="*/ 0 w 790162"/>
                  <a:gd name="connsiteY3" fmla="*/ 95250 h 662445"/>
                  <a:gd name="connsiteX0" fmla="*/ 0 w 790162"/>
                  <a:gd name="connsiteY0" fmla="*/ 95250 h 662445"/>
                  <a:gd name="connsiteX1" fmla="*/ 682925 w 790162"/>
                  <a:gd name="connsiteY1" fmla="*/ 0 h 662445"/>
                  <a:gd name="connsiteX2" fmla="*/ 38100 w 790162"/>
                  <a:gd name="connsiteY2" fmla="*/ 512472 h 662445"/>
                  <a:gd name="connsiteX3" fmla="*/ 0 w 790162"/>
                  <a:gd name="connsiteY3" fmla="*/ 95250 h 66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0162" h="662445">
                    <a:moveTo>
                      <a:pt x="0" y="95250"/>
                    </a:moveTo>
                    <a:cubicBezTo>
                      <a:pt x="541967" y="349250"/>
                      <a:pt x="512433" y="136525"/>
                      <a:pt x="682925" y="0"/>
                    </a:cubicBezTo>
                    <a:cubicBezTo>
                      <a:pt x="1060750" y="450537"/>
                      <a:pt x="342421" y="906172"/>
                      <a:pt x="38100" y="512472"/>
                    </a:cubicBezTo>
                    <a:lnTo>
                      <a:pt x="0" y="952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9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F1A6B28F-BB09-4893-905B-DA8F78B0F6DD}"/>
                  </a:ext>
                </a:extLst>
              </p:cNvPr>
              <p:cNvSpPr/>
              <p:nvPr/>
            </p:nvSpPr>
            <p:spPr>
              <a:xfrm rot="11162284" flipH="1">
                <a:off x="5600416" y="3631572"/>
                <a:ext cx="488091" cy="976083"/>
              </a:xfrm>
              <a:prstGeom prst="triangle">
                <a:avLst/>
              </a:prstGeom>
              <a:solidFill>
                <a:srgbClr val="8F6E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860EC68A-D478-4462-B920-37F388A5892E}"/>
                  </a:ext>
                </a:extLst>
              </p:cNvPr>
              <p:cNvSpPr/>
              <p:nvPr/>
            </p:nvSpPr>
            <p:spPr>
              <a:xfrm rot="10756449" flipH="1">
                <a:off x="5924918" y="3629058"/>
                <a:ext cx="286223" cy="976083"/>
              </a:xfrm>
              <a:prstGeom prst="triangle">
                <a:avLst/>
              </a:prstGeom>
              <a:solidFill>
                <a:srgbClr val="8F6E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3">
                <a:extLst>
                  <a:ext uri="{FF2B5EF4-FFF2-40B4-BE49-F238E27FC236}">
                    <a16:creationId xmlns:a16="http://schemas.microsoft.com/office/drawing/2014/main" id="{B6D42529-27D9-40CF-BED0-9189D075BD83}"/>
                  </a:ext>
                </a:extLst>
              </p:cNvPr>
              <p:cNvSpPr/>
              <p:nvPr/>
            </p:nvSpPr>
            <p:spPr>
              <a:xfrm rot="2549168" flipH="1">
                <a:off x="1493470" y="1643715"/>
                <a:ext cx="4052321" cy="4278873"/>
              </a:xfrm>
              <a:custGeom>
                <a:avLst/>
                <a:gdLst>
                  <a:gd name="connsiteX0" fmla="*/ 0 w 348343"/>
                  <a:gd name="connsiteY0" fmla="*/ 0 h 769257"/>
                  <a:gd name="connsiteX1" fmla="*/ 348343 w 348343"/>
                  <a:gd name="connsiteY1" fmla="*/ 0 h 769257"/>
                  <a:gd name="connsiteX2" fmla="*/ 348343 w 348343"/>
                  <a:gd name="connsiteY2" fmla="*/ 769257 h 769257"/>
                  <a:gd name="connsiteX3" fmla="*/ 0 w 348343"/>
                  <a:gd name="connsiteY3" fmla="*/ 769257 h 769257"/>
                  <a:gd name="connsiteX4" fmla="*/ 0 w 348343"/>
                  <a:gd name="connsiteY4" fmla="*/ 0 h 769257"/>
                  <a:gd name="connsiteX0" fmla="*/ 0 w 2119010"/>
                  <a:gd name="connsiteY0" fmla="*/ 0 h 2725580"/>
                  <a:gd name="connsiteX1" fmla="*/ 348343 w 2119010"/>
                  <a:gd name="connsiteY1" fmla="*/ 0 h 2725580"/>
                  <a:gd name="connsiteX2" fmla="*/ 2119010 w 2119010"/>
                  <a:gd name="connsiteY2" fmla="*/ 2725580 h 2725580"/>
                  <a:gd name="connsiteX3" fmla="*/ 0 w 2119010"/>
                  <a:gd name="connsiteY3" fmla="*/ 769257 h 2725580"/>
                  <a:gd name="connsiteX4" fmla="*/ 0 w 2119010"/>
                  <a:gd name="connsiteY4" fmla="*/ 0 h 2725580"/>
                  <a:gd name="connsiteX0" fmla="*/ 0 w 2187138"/>
                  <a:gd name="connsiteY0" fmla="*/ 0 h 2725580"/>
                  <a:gd name="connsiteX1" fmla="*/ 348343 w 2187138"/>
                  <a:gd name="connsiteY1" fmla="*/ 0 h 2725580"/>
                  <a:gd name="connsiteX2" fmla="*/ 2119010 w 2187138"/>
                  <a:gd name="connsiteY2" fmla="*/ 2725580 h 2725580"/>
                  <a:gd name="connsiteX3" fmla="*/ 0 w 2187138"/>
                  <a:gd name="connsiteY3" fmla="*/ 769257 h 2725580"/>
                  <a:gd name="connsiteX4" fmla="*/ 0 w 2187138"/>
                  <a:gd name="connsiteY4" fmla="*/ 0 h 2725580"/>
                  <a:gd name="connsiteX0" fmla="*/ 0 w 2165134"/>
                  <a:gd name="connsiteY0" fmla="*/ 0 h 2725580"/>
                  <a:gd name="connsiteX1" fmla="*/ 348343 w 2165134"/>
                  <a:gd name="connsiteY1" fmla="*/ 0 h 2725580"/>
                  <a:gd name="connsiteX2" fmla="*/ 2119010 w 2165134"/>
                  <a:gd name="connsiteY2" fmla="*/ 2725580 h 2725580"/>
                  <a:gd name="connsiteX3" fmla="*/ 0 w 2165134"/>
                  <a:gd name="connsiteY3" fmla="*/ 769257 h 2725580"/>
                  <a:gd name="connsiteX4" fmla="*/ 0 w 2165134"/>
                  <a:gd name="connsiteY4" fmla="*/ 0 h 2725580"/>
                  <a:gd name="connsiteX0" fmla="*/ 0 w 2165350"/>
                  <a:gd name="connsiteY0" fmla="*/ 0 h 2725580"/>
                  <a:gd name="connsiteX1" fmla="*/ 348343 w 2165350"/>
                  <a:gd name="connsiteY1" fmla="*/ 0 h 2725580"/>
                  <a:gd name="connsiteX2" fmla="*/ 2119010 w 2165350"/>
                  <a:gd name="connsiteY2" fmla="*/ 2725580 h 2725580"/>
                  <a:gd name="connsiteX3" fmla="*/ 0 w 2165350"/>
                  <a:gd name="connsiteY3" fmla="*/ 769257 h 2725580"/>
                  <a:gd name="connsiteX4" fmla="*/ 0 w 2165350"/>
                  <a:gd name="connsiteY4" fmla="*/ 0 h 2725580"/>
                  <a:gd name="connsiteX0" fmla="*/ 0 w 2235513"/>
                  <a:gd name="connsiteY0" fmla="*/ 0 h 2725580"/>
                  <a:gd name="connsiteX1" fmla="*/ 348343 w 2235513"/>
                  <a:gd name="connsiteY1" fmla="*/ 0 h 2725580"/>
                  <a:gd name="connsiteX2" fmla="*/ 2119010 w 2235513"/>
                  <a:gd name="connsiteY2" fmla="*/ 2725580 h 2725580"/>
                  <a:gd name="connsiteX3" fmla="*/ 0 w 2235513"/>
                  <a:gd name="connsiteY3" fmla="*/ 769257 h 2725580"/>
                  <a:gd name="connsiteX4" fmla="*/ 0 w 2235513"/>
                  <a:gd name="connsiteY4" fmla="*/ 0 h 2725580"/>
                  <a:gd name="connsiteX0" fmla="*/ 552876 w 2788389"/>
                  <a:gd name="connsiteY0" fmla="*/ 0 h 2725580"/>
                  <a:gd name="connsiteX1" fmla="*/ 901219 w 2788389"/>
                  <a:gd name="connsiteY1" fmla="*/ 0 h 2725580"/>
                  <a:gd name="connsiteX2" fmla="*/ 2671886 w 2788389"/>
                  <a:gd name="connsiteY2" fmla="*/ 2725580 h 2725580"/>
                  <a:gd name="connsiteX3" fmla="*/ 0 w 2788389"/>
                  <a:gd name="connsiteY3" fmla="*/ 577797 h 2725580"/>
                  <a:gd name="connsiteX4" fmla="*/ 552876 w 2788389"/>
                  <a:gd name="connsiteY4" fmla="*/ 0 h 2725580"/>
                  <a:gd name="connsiteX0" fmla="*/ 556008 w 2791521"/>
                  <a:gd name="connsiteY0" fmla="*/ 0 h 2725580"/>
                  <a:gd name="connsiteX1" fmla="*/ 904351 w 2791521"/>
                  <a:gd name="connsiteY1" fmla="*/ 0 h 2725580"/>
                  <a:gd name="connsiteX2" fmla="*/ 2675018 w 2791521"/>
                  <a:gd name="connsiteY2" fmla="*/ 2725580 h 2725580"/>
                  <a:gd name="connsiteX3" fmla="*/ 0 w 2791521"/>
                  <a:gd name="connsiteY3" fmla="*/ 1032938 h 2725580"/>
                  <a:gd name="connsiteX4" fmla="*/ 3132 w 2791521"/>
                  <a:gd name="connsiteY4" fmla="*/ 577797 h 2725580"/>
                  <a:gd name="connsiteX5" fmla="*/ 556008 w 2791521"/>
                  <a:gd name="connsiteY5" fmla="*/ 0 h 2725580"/>
                  <a:gd name="connsiteX0" fmla="*/ 572387 w 2807900"/>
                  <a:gd name="connsiteY0" fmla="*/ 0 h 2725580"/>
                  <a:gd name="connsiteX1" fmla="*/ 920730 w 2807900"/>
                  <a:gd name="connsiteY1" fmla="*/ 0 h 2725580"/>
                  <a:gd name="connsiteX2" fmla="*/ 2691397 w 2807900"/>
                  <a:gd name="connsiteY2" fmla="*/ 2725580 h 2725580"/>
                  <a:gd name="connsiteX3" fmla="*/ 0 w 2807900"/>
                  <a:gd name="connsiteY3" fmla="*/ 1043770 h 2725580"/>
                  <a:gd name="connsiteX4" fmla="*/ 19511 w 2807900"/>
                  <a:gd name="connsiteY4" fmla="*/ 577797 h 2725580"/>
                  <a:gd name="connsiteX5" fmla="*/ 572387 w 2807900"/>
                  <a:gd name="connsiteY5" fmla="*/ 0 h 2725580"/>
                  <a:gd name="connsiteX0" fmla="*/ 775285 w 3010798"/>
                  <a:gd name="connsiteY0" fmla="*/ 0 h 2747207"/>
                  <a:gd name="connsiteX1" fmla="*/ 1123628 w 3010798"/>
                  <a:gd name="connsiteY1" fmla="*/ 0 h 2747207"/>
                  <a:gd name="connsiteX2" fmla="*/ 2894295 w 3010798"/>
                  <a:gd name="connsiteY2" fmla="*/ 2725580 h 2747207"/>
                  <a:gd name="connsiteX3" fmla="*/ 188835 w 3010798"/>
                  <a:gd name="connsiteY3" fmla="*/ 1421761 h 2747207"/>
                  <a:gd name="connsiteX4" fmla="*/ 202898 w 3010798"/>
                  <a:gd name="connsiteY4" fmla="*/ 1043770 h 2747207"/>
                  <a:gd name="connsiteX5" fmla="*/ 222409 w 3010798"/>
                  <a:gd name="connsiteY5" fmla="*/ 577797 h 2747207"/>
                  <a:gd name="connsiteX6" fmla="*/ 775285 w 3010798"/>
                  <a:gd name="connsiteY6" fmla="*/ 0 h 2747207"/>
                  <a:gd name="connsiteX0" fmla="*/ 789524 w 3025037"/>
                  <a:gd name="connsiteY0" fmla="*/ 0 h 2747207"/>
                  <a:gd name="connsiteX1" fmla="*/ 1137867 w 3025037"/>
                  <a:gd name="connsiteY1" fmla="*/ 0 h 2747207"/>
                  <a:gd name="connsiteX2" fmla="*/ 2908534 w 3025037"/>
                  <a:gd name="connsiteY2" fmla="*/ 2725580 h 2747207"/>
                  <a:gd name="connsiteX3" fmla="*/ 203074 w 3025037"/>
                  <a:gd name="connsiteY3" fmla="*/ 1421761 h 2747207"/>
                  <a:gd name="connsiteX4" fmla="*/ 248632 w 3025037"/>
                  <a:gd name="connsiteY4" fmla="*/ 1230994 h 2747207"/>
                  <a:gd name="connsiteX5" fmla="*/ 217137 w 3025037"/>
                  <a:gd name="connsiteY5" fmla="*/ 1043770 h 2747207"/>
                  <a:gd name="connsiteX6" fmla="*/ 236648 w 3025037"/>
                  <a:gd name="connsiteY6" fmla="*/ 577797 h 2747207"/>
                  <a:gd name="connsiteX7" fmla="*/ 789524 w 3025037"/>
                  <a:gd name="connsiteY7" fmla="*/ 0 h 2747207"/>
                  <a:gd name="connsiteX0" fmla="*/ 789524 w 3025037"/>
                  <a:gd name="connsiteY0" fmla="*/ 0 h 2756483"/>
                  <a:gd name="connsiteX1" fmla="*/ 1137867 w 3025037"/>
                  <a:gd name="connsiteY1" fmla="*/ 0 h 2756483"/>
                  <a:gd name="connsiteX2" fmla="*/ 2908534 w 3025037"/>
                  <a:gd name="connsiteY2" fmla="*/ 2725580 h 2756483"/>
                  <a:gd name="connsiteX3" fmla="*/ 490932 w 3025037"/>
                  <a:gd name="connsiteY3" fmla="*/ 1375415 h 2756483"/>
                  <a:gd name="connsiteX4" fmla="*/ 203074 w 3025037"/>
                  <a:gd name="connsiteY4" fmla="*/ 1421761 h 2756483"/>
                  <a:gd name="connsiteX5" fmla="*/ 248632 w 3025037"/>
                  <a:gd name="connsiteY5" fmla="*/ 1230994 h 2756483"/>
                  <a:gd name="connsiteX6" fmla="*/ 217137 w 3025037"/>
                  <a:gd name="connsiteY6" fmla="*/ 1043770 h 2756483"/>
                  <a:gd name="connsiteX7" fmla="*/ 236648 w 3025037"/>
                  <a:gd name="connsiteY7" fmla="*/ 577797 h 2756483"/>
                  <a:gd name="connsiteX8" fmla="*/ 789524 w 3025037"/>
                  <a:gd name="connsiteY8" fmla="*/ 0 h 2756483"/>
                  <a:gd name="connsiteX0" fmla="*/ 789524 w 3025037"/>
                  <a:gd name="connsiteY0" fmla="*/ 0 h 2759942"/>
                  <a:gd name="connsiteX1" fmla="*/ 1137867 w 3025037"/>
                  <a:gd name="connsiteY1" fmla="*/ 0 h 2759942"/>
                  <a:gd name="connsiteX2" fmla="*/ 2908534 w 3025037"/>
                  <a:gd name="connsiteY2" fmla="*/ 2725580 h 2759942"/>
                  <a:gd name="connsiteX3" fmla="*/ 405296 w 3025037"/>
                  <a:gd name="connsiteY3" fmla="*/ 1574682 h 2759942"/>
                  <a:gd name="connsiteX4" fmla="*/ 490932 w 3025037"/>
                  <a:gd name="connsiteY4" fmla="*/ 1375415 h 2759942"/>
                  <a:gd name="connsiteX5" fmla="*/ 203074 w 3025037"/>
                  <a:gd name="connsiteY5" fmla="*/ 1421761 h 2759942"/>
                  <a:gd name="connsiteX6" fmla="*/ 248632 w 3025037"/>
                  <a:gd name="connsiteY6" fmla="*/ 1230994 h 2759942"/>
                  <a:gd name="connsiteX7" fmla="*/ 217137 w 3025037"/>
                  <a:gd name="connsiteY7" fmla="*/ 1043770 h 2759942"/>
                  <a:gd name="connsiteX8" fmla="*/ 236648 w 3025037"/>
                  <a:gd name="connsiteY8" fmla="*/ 577797 h 2759942"/>
                  <a:gd name="connsiteX9" fmla="*/ 789524 w 3025037"/>
                  <a:gd name="connsiteY9" fmla="*/ 0 h 2759942"/>
                  <a:gd name="connsiteX0" fmla="*/ 789524 w 3025037"/>
                  <a:gd name="connsiteY0" fmla="*/ 0 h 2762751"/>
                  <a:gd name="connsiteX1" fmla="*/ 1137867 w 3025037"/>
                  <a:gd name="connsiteY1" fmla="*/ 0 h 2762751"/>
                  <a:gd name="connsiteX2" fmla="*/ 2908534 w 3025037"/>
                  <a:gd name="connsiteY2" fmla="*/ 2725580 h 2762751"/>
                  <a:gd name="connsiteX3" fmla="*/ 648088 w 3025037"/>
                  <a:gd name="connsiteY3" fmla="*/ 1499977 h 2762751"/>
                  <a:gd name="connsiteX4" fmla="*/ 405296 w 3025037"/>
                  <a:gd name="connsiteY4" fmla="*/ 1574682 h 2762751"/>
                  <a:gd name="connsiteX5" fmla="*/ 490932 w 3025037"/>
                  <a:gd name="connsiteY5" fmla="*/ 1375415 h 2762751"/>
                  <a:gd name="connsiteX6" fmla="*/ 203074 w 3025037"/>
                  <a:gd name="connsiteY6" fmla="*/ 1421761 h 2762751"/>
                  <a:gd name="connsiteX7" fmla="*/ 248632 w 3025037"/>
                  <a:gd name="connsiteY7" fmla="*/ 1230994 h 2762751"/>
                  <a:gd name="connsiteX8" fmla="*/ 217137 w 3025037"/>
                  <a:gd name="connsiteY8" fmla="*/ 1043770 h 2762751"/>
                  <a:gd name="connsiteX9" fmla="*/ 236648 w 3025037"/>
                  <a:gd name="connsiteY9" fmla="*/ 577797 h 2762751"/>
                  <a:gd name="connsiteX10" fmla="*/ 789524 w 3025037"/>
                  <a:gd name="connsiteY10" fmla="*/ 0 h 2762751"/>
                  <a:gd name="connsiteX0" fmla="*/ 789524 w 3025037"/>
                  <a:gd name="connsiteY0" fmla="*/ 0 h 2765395"/>
                  <a:gd name="connsiteX1" fmla="*/ 1137867 w 3025037"/>
                  <a:gd name="connsiteY1" fmla="*/ 0 h 2765395"/>
                  <a:gd name="connsiteX2" fmla="*/ 2908534 w 3025037"/>
                  <a:gd name="connsiteY2" fmla="*/ 2725580 h 2765395"/>
                  <a:gd name="connsiteX3" fmla="*/ 516796 w 3025037"/>
                  <a:gd name="connsiteY3" fmla="*/ 1657430 h 2765395"/>
                  <a:gd name="connsiteX4" fmla="*/ 648088 w 3025037"/>
                  <a:gd name="connsiteY4" fmla="*/ 1499977 h 2765395"/>
                  <a:gd name="connsiteX5" fmla="*/ 405296 w 3025037"/>
                  <a:gd name="connsiteY5" fmla="*/ 1574682 h 2765395"/>
                  <a:gd name="connsiteX6" fmla="*/ 490932 w 3025037"/>
                  <a:gd name="connsiteY6" fmla="*/ 1375415 h 2765395"/>
                  <a:gd name="connsiteX7" fmla="*/ 203074 w 3025037"/>
                  <a:gd name="connsiteY7" fmla="*/ 1421761 h 2765395"/>
                  <a:gd name="connsiteX8" fmla="*/ 248632 w 3025037"/>
                  <a:gd name="connsiteY8" fmla="*/ 1230994 h 2765395"/>
                  <a:gd name="connsiteX9" fmla="*/ 217137 w 3025037"/>
                  <a:gd name="connsiteY9" fmla="*/ 1043770 h 2765395"/>
                  <a:gd name="connsiteX10" fmla="*/ 236648 w 3025037"/>
                  <a:gd name="connsiteY10" fmla="*/ 577797 h 2765395"/>
                  <a:gd name="connsiteX11" fmla="*/ 789524 w 3025037"/>
                  <a:gd name="connsiteY11" fmla="*/ 0 h 2765395"/>
                  <a:gd name="connsiteX0" fmla="*/ 789524 w 3025037"/>
                  <a:gd name="connsiteY0" fmla="*/ 0 h 2777690"/>
                  <a:gd name="connsiteX1" fmla="*/ 1137867 w 3025037"/>
                  <a:gd name="connsiteY1" fmla="*/ 0 h 2777690"/>
                  <a:gd name="connsiteX2" fmla="*/ 2908534 w 3025037"/>
                  <a:gd name="connsiteY2" fmla="*/ 2725580 h 2777690"/>
                  <a:gd name="connsiteX3" fmla="*/ 441106 w 3025037"/>
                  <a:gd name="connsiteY3" fmla="*/ 1852890 h 2777690"/>
                  <a:gd name="connsiteX4" fmla="*/ 516796 w 3025037"/>
                  <a:gd name="connsiteY4" fmla="*/ 1657430 h 2777690"/>
                  <a:gd name="connsiteX5" fmla="*/ 648088 w 3025037"/>
                  <a:gd name="connsiteY5" fmla="*/ 1499977 h 2777690"/>
                  <a:gd name="connsiteX6" fmla="*/ 405296 w 3025037"/>
                  <a:gd name="connsiteY6" fmla="*/ 1574682 h 2777690"/>
                  <a:gd name="connsiteX7" fmla="*/ 490932 w 3025037"/>
                  <a:gd name="connsiteY7" fmla="*/ 1375415 h 2777690"/>
                  <a:gd name="connsiteX8" fmla="*/ 203074 w 3025037"/>
                  <a:gd name="connsiteY8" fmla="*/ 1421761 h 2777690"/>
                  <a:gd name="connsiteX9" fmla="*/ 248632 w 3025037"/>
                  <a:gd name="connsiteY9" fmla="*/ 1230994 h 2777690"/>
                  <a:gd name="connsiteX10" fmla="*/ 217137 w 3025037"/>
                  <a:gd name="connsiteY10" fmla="*/ 1043770 h 2777690"/>
                  <a:gd name="connsiteX11" fmla="*/ 236648 w 3025037"/>
                  <a:gd name="connsiteY11" fmla="*/ 577797 h 2777690"/>
                  <a:gd name="connsiteX12" fmla="*/ 789524 w 3025037"/>
                  <a:gd name="connsiteY12" fmla="*/ 0 h 2777690"/>
                  <a:gd name="connsiteX0" fmla="*/ 789524 w 3025037"/>
                  <a:gd name="connsiteY0" fmla="*/ 0 h 2786386"/>
                  <a:gd name="connsiteX1" fmla="*/ 1137867 w 3025037"/>
                  <a:gd name="connsiteY1" fmla="*/ 0 h 2786386"/>
                  <a:gd name="connsiteX2" fmla="*/ 2908534 w 3025037"/>
                  <a:gd name="connsiteY2" fmla="*/ 2725580 h 2786386"/>
                  <a:gd name="connsiteX3" fmla="*/ 646184 w 3025037"/>
                  <a:gd name="connsiteY3" fmla="*/ 1840516 h 2786386"/>
                  <a:gd name="connsiteX4" fmla="*/ 441106 w 3025037"/>
                  <a:gd name="connsiteY4" fmla="*/ 1852890 h 2786386"/>
                  <a:gd name="connsiteX5" fmla="*/ 516796 w 3025037"/>
                  <a:gd name="connsiteY5" fmla="*/ 1657430 h 2786386"/>
                  <a:gd name="connsiteX6" fmla="*/ 648088 w 3025037"/>
                  <a:gd name="connsiteY6" fmla="*/ 1499977 h 2786386"/>
                  <a:gd name="connsiteX7" fmla="*/ 405296 w 3025037"/>
                  <a:gd name="connsiteY7" fmla="*/ 1574682 h 2786386"/>
                  <a:gd name="connsiteX8" fmla="*/ 490932 w 3025037"/>
                  <a:gd name="connsiteY8" fmla="*/ 1375415 h 2786386"/>
                  <a:gd name="connsiteX9" fmla="*/ 203074 w 3025037"/>
                  <a:gd name="connsiteY9" fmla="*/ 1421761 h 2786386"/>
                  <a:gd name="connsiteX10" fmla="*/ 248632 w 3025037"/>
                  <a:gd name="connsiteY10" fmla="*/ 1230994 h 2786386"/>
                  <a:gd name="connsiteX11" fmla="*/ 217137 w 3025037"/>
                  <a:gd name="connsiteY11" fmla="*/ 1043770 h 2786386"/>
                  <a:gd name="connsiteX12" fmla="*/ 236648 w 3025037"/>
                  <a:gd name="connsiteY12" fmla="*/ 577797 h 2786386"/>
                  <a:gd name="connsiteX13" fmla="*/ 789524 w 3025037"/>
                  <a:gd name="connsiteY13" fmla="*/ 0 h 2786386"/>
                  <a:gd name="connsiteX0" fmla="*/ 789524 w 3025037"/>
                  <a:gd name="connsiteY0" fmla="*/ 0 h 2804095"/>
                  <a:gd name="connsiteX1" fmla="*/ 1137867 w 3025037"/>
                  <a:gd name="connsiteY1" fmla="*/ 0 h 2804095"/>
                  <a:gd name="connsiteX2" fmla="*/ 2908534 w 3025037"/>
                  <a:gd name="connsiteY2" fmla="*/ 2725580 h 2804095"/>
                  <a:gd name="connsiteX3" fmla="*/ 999392 w 3025037"/>
                  <a:gd name="connsiteY3" fmla="*/ 2054225 h 2804095"/>
                  <a:gd name="connsiteX4" fmla="*/ 646184 w 3025037"/>
                  <a:gd name="connsiteY4" fmla="*/ 1840516 h 2804095"/>
                  <a:gd name="connsiteX5" fmla="*/ 441106 w 3025037"/>
                  <a:gd name="connsiteY5" fmla="*/ 1852890 h 2804095"/>
                  <a:gd name="connsiteX6" fmla="*/ 516796 w 3025037"/>
                  <a:gd name="connsiteY6" fmla="*/ 1657430 h 2804095"/>
                  <a:gd name="connsiteX7" fmla="*/ 648088 w 3025037"/>
                  <a:gd name="connsiteY7" fmla="*/ 1499977 h 2804095"/>
                  <a:gd name="connsiteX8" fmla="*/ 405296 w 3025037"/>
                  <a:gd name="connsiteY8" fmla="*/ 1574682 h 2804095"/>
                  <a:gd name="connsiteX9" fmla="*/ 490932 w 3025037"/>
                  <a:gd name="connsiteY9" fmla="*/ 1375415 h 2804095"/>
                  <a:gd name="connsiteX10" fmla="*/ 203074 w 3025037"/>
                  <a:gd name="connsiteY10" fmla="*/ 1421761 h 2804095"/>
                  <a:gd name="connsiteX11" fmla="*/ 248632 w 3025037"/>
                  <a:gd name="connsiteY11" fmla="*/ 1230994 h 2804095"/>
                  <a:gd name="connsiteX12" fmla="*/ 217137 w 3025037"/>
                  <a:gd name="connsiteY12" fmla="*/ 1043770 h 2804095"/>
                  <a:gd name="connsiteX13" fmla="*/ 236648 w 3025037"/>
                  <a:gd name="connsiteY13" fmla="*/ 577797 h 2804095"/>
                  <a:gd name="connsiteX14" fmla="*/ 789524 w 3025037"/>
                  <a:gd name="connsiteY14" fmla="*/ 0 h 2804095"/>
                  <a:gd name="connsiteX0" fmla="*/ 789524 w 3025037"/>
                  <a:gd name="connsiteY0" fmla="*/ 0 h 2918711"/>
                  <a:gd name="connsiteX1" fmla="*/ 1137867 w 3025037"/>
                  <a:gd name="connsiteY1" fmla="*/ 0 h 2918711"/>
                  <a:gd name="connsiteX2" fmla="*/ 2908534 w 3025037"/>
                  <a:gd name="connsiteY2" fmla="*/ 2725580 h 2918711"/>
                  <a:gd name="connsiteX3" fmla="*/ 999392 w 3025037"/>
                  <a:gd name="connsiteY3" fmla="*/ 2054225 h 2918711"/>
                  <a:gd name="connsiteX4" fmla="*/ 646184 w 3025037"/>
                  <a:gd name="connsiteY4" fmla="*/ 1840516 h 2918711"/>
                  <a:gd name="connsiteX5" fmla="*/ 441106 w 3025037"/>
                  <a:gd name="connsiteY5" fmla="*/ 1852890 h 2918711"/>
                  <a:gd name="connsiteX6" fmla="*/ 516796 w 3025037"/>
                  <a:gd name="connsiteY6" fmla="*/ 1657430 h 2918711"/>
                  <a:gd name="connsiteX7" fmla="*/ 648088 w 3025037"/>
                  <a:gd name="connsiteY7" fmla="*/ 1499977 h 2918711"/>
                  <a:gd name="connsiteX8" fmla="*/ 405296 w 3025037"/>
                  <a:gd name="connsiteY8" fmla="*/ 1574682 h 2918711"/>
                  <a:gd name="connsiteX9" fmla="*/ 490932 w 3025037"/>
                  <a:gd name="connsiteY9" fmla="*/ 1375415 h 2918711"/>
                  <a:gd name="connsiteX10" fmla="*/ 203074 w 3025037"/>
                  <a:gd name="connsiteY10" fmla="*/ 1421761 h 2918711"/>
                  <a:gd name="connsiteX11" fmla="*/ 248632 w 3025037"/>
                  <a:gd name="connsiteY11" fmla="*/ 1230994 h 2918711"/>
                  <a:gd name="connsiteX12" fmla="*/ 217137 w 3025037"/>
                  <a:gd name="connsiteY12" fmla="*/ 1043770 h 2918711"/>
                  <a:gd name="connsiteX13" fmla="*/ 236648 w 3025037"/>
                  <a:gd name="connsiteY13" fmla="*/ 577797 h 2918711"/>
                  <a:gd name="connsiteX14" fmla="*/ 789524 w 3025037"/>
                  <a:gd name="connsiteY14" fmla="*/ 0 h 2918711"/>
                  <a:gd name="connsiteX0" fmla="*/ 789524 w 3025037"/>
                  <a:gd name="connsiteY0" fmla="*/ 0 h 2975590"/>
                  <a:gd name="connsiteX1" fmla="*/ 1137867 w 3025037"/>
                  <a:gd name="connsiteY1" fmla="*/ 0 h 2975590"/>
                  <a:gd name="connsiteX2" fmla="*/ 2908534 w 3025037"/>
                  <a:gd name="connsiteY2" fmla="*/ 2725580 h 2975590"/>
                  <a:gd name="connsiteX3" fmla="*/ 999392 w 3025037"/>
                  <a:gd name="connsiteY3" fmla="*/ 2054225 h 2975590"/>
                  <a:gd name="connsiteX4" fmla="*/ 646184 w 3025037"/>
                  <a:gd name="connsiteY4" fmla="*/ 1840516 h 2975590"/>
                  <a:gd name="connsiteX5" fmla="*/ 441106 w 3025037"/>
                  <a:gd name="connsiteY5" fmla="*/ 1852890 h 2975590"/>
                  <a:gd name="connsiteX6" fmla="*/ 516796 w 3025037"/>
                  <a:gd name="connsiteY6" fmla="*/ 1657430 h 2975590"/>
                  <a:gd name="connsiteX7" fmla="*/ 648088 w 3025037"/>
                  <a:gd name="connsiteY7" fmla="*/ 1499977 h 2975590"/>
                  <a:gd name="connsiteX8" fmla="*/ 405296 w 3025037"/>
                  <a:gd name="connsiteY8" fmla="*/ 1574682 h 2975590"/>
                  <a:gd name="connsiteX9" fmla="*/ 490932 w 3025037"/>
                  <a:gd name="connsiteY9" fmla="*/ 1375415 h 2975590"/>
                  <a:gd name="connsiteX10" fmla="*/ 203074 w 3025037"/>
                  <a:gd name="connsiteY10" fmla="*/ 1421761 h 2975590"/>
                  <a:gd name="connsiteX11" fmla="*/ 248632 w 3025037"/>
                  <a:gd name="connsiteY11" fmla="*/ 1230994 h 2975590"/>
                  <a:gd name="connsiteX12" fmla="*/ 217137 w 3025037"/>
                  <a:gd name="connsiteY12" fmla="*/ 1043770 h 2975590"/>
                  <a:gd name="connsiteX13" fmla="*/ 236648 w 3025037"/>
                  <a:gd name="connsiteY13" fmla="*/ 577797 h 2975590"/>
                  <a:gd name="connsiteX14" fmla="*/ 789524 w 3025037"/>
                  <a:gd name="connsiteY14" fmla="*/ 0 h 2975590"/>
                  <a:gd name="connsiteX0" fmla="*/ 789524 w 3025037"/>
                  <a:gd name="connsiteY0" fmla="*/ 0 h 3006355"/>
                  <a:gd name="connsiteX1" fmla="*/ 1137867 w 3025037"/>
                  <a:gd name="connsiteY1" fmla="*/ 0 h 3006355"/>
                  <a:gd name="connsiteX2" fmla="*/ 2908534 w 3025037"/>
                  <a:gd name="connsiteY2" fmla="*/ 2725580 h 3006355"/>
                  <a:gd name="connsiteX3" fmla="*/ 999392 w 3025037"/>
                  <a:gd name="connsiteY3" fmla="*/ 2054225 h 3006355"/>
                  <a:gd name="connsiteX4" fmla="*/ 646184 w 3025037"/>
                  <a:gd name="connsiteY4" fmla="*/ 1840516 h 3006355"/>
                  <a:gd name="connsiteX5" fmla="*/ 441106 w 3025037"/>
                  <a:gd name="connsiteY5" fmla="*/ 1852890 h 3006355"/>
                  <a:gd name="connsiteX6" fmla="*/ 516796 w 3025037"/>
                  <a:gd name="connsiteY6" fmla="*/ 1657430 h 3006355"/>
                  <a:gd name="connsiteX7" fmla="*/ 648088 w 3025037"/>
                  <a:gd name="connsiteY7" fmla="*/ 1499977 h 3006355"/>
                  <a:gd name="connsiteX8" fmla="*/ 405296 w 3025037"/>
                  <a:gd name="connsiteY8" fmla="*/ 1574682 h 3006355"/>
                  <a:gd name="connsiteX9" fmla="*/ 490932 w 3025037"/>
                  <a:gd name="connsiteY9" fmla="*/ 1375415 h 3006355"/>
                  <a:gd name="connsiteX10" fmla="*/ 203074 w 3025037"/>
                  <a:gd name="connsiteY10" fmla="*/ 1421761 h 3006355"/>
                  <a:gd name="connsiteX11" fmla="*/ 248632 w 3025037"/>
                  <a:gd name="connsiteY11" fmla="*/ 1230994 h 3006355"/>
                  <a:gd name="connsiteX12" fmla="*/ 217137 w 3025037"/>
                  <a:gd name="connsiteY12" fmla="*/ 1043770 h 3006355"/>
                  <a:gd name="connsiteX13" fmla="*/ 236648 w 3025037"/>
                  <a:gd name="connsiteY13" fmla="*/ 577797 h 3006355"/>
                  <a:gd name="connsiteX14" fmla="*/ 789524 w 3025037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  <a:gd name="connsiteX0" fmla="*/ 611666 w 2847179"/>
                  <a:gd name="connsiteY0" fmla="*/ 0 h 3006355"/>
                  <a:gd name="connsiteX1" fmla="*/ 960009 w 2847179"/>
                  <a:gd name="connsiteY1" fmla="*/ 0 h 3006355"/>
                  <a:gd name="connsiteX2" fmla="*/ 2730676 w 2847179"/>
                  <a:gd name="connsiteY2" fmla="*/ 2725580 h 3006355"/>
                  <a:gd name="connsiteX3" fmla="*/ 821534 w 2847179"/>
                  <a:gd name="connsiteY3" fmla="*/ 2054225 h 3006355"/>
                  <a:gd name="connsiteX4" fmla="*/ 468326 w 2847179"/>
                  <a:gd name="connsiteY4" fmla="*/ 1840516 h 3006355"/>
                  <a:gd name="connsiteX5" fmla="*/ 263248 w 2847179"/>
                  <a:gd name="connsiteY5" fmla="*/ 1852890 h 3006355"/>
                  <a:gd name="connsiteX6" fmla="*/ 338938 w 2847179"/>
                  <a:gd name="connsiteY6" fmla="*/ 1657430 h 3006355"/>
                  <a:gd name="connsiteX7" fmla="*/ 470230 w 2847179"/>
                  <a:gd name="connsiteY7" fmla="*/ 1499977 h 3006355"/>
                  <a:gd name="connsiteX8" fmla="*/ 227438 w 2847179"/>
                  <a:gd name="connsiteY8" fmla="*/ 1574682 h 3006355"/>
                  <a:gd name="connsiteX9" fmla="*/ 313074 w 2847179"/>
                  <a:gd name="connsiteY9" fmla="*/ 1375415 h 3006355"/>
                  <a:gd name="connsiteX10" fmla="*/ 25216 w 2847179"/>
                  <a:gd name="connsiteY10" fmla="*/ 1421761 h 3006355"/>
                  <a:gd name="connsiteX11" fmla="*/ 70774 w 2847179"/>
                  <a:gd name="connsiteY11" fmla="*/ 1230994 h 3006355"/>
                  <a:gd name="connsiteX12" fmla="*/ 39279 w 2847179"/>
                  <a:gd name="connsiteY12" fmla="*/ 1043770 h 3006355"/>
                  <a:gd name="connsiteX13" fmla="*/ 58790 w 2847179"/>
                  <a:gd name="connsiteY13" fmla="*/ 577797 h 3006355"/>
                  <a:gd name="connsiteX14" fmla="*/ 611666 w 2847179"/>
                  <a:gd name="connsiteY14" fmla="*/ 0 h 30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47179" h="3006355">
                    <a:moveTo>
                      <a:pt x="611666" y="0"/>
                    </a:moveTo>
                    <a:lnTo>
                      <a:pt x="960009" y="0"/>
                    </a:lnTo>
                    <a:cubicBezTo>
                      <a:pt x="623037" y="1082783"/>
                      <a:pt x="3445569" y="1359105"/>
                      <a:pt x="2730676" y="2725580"/>
                    </a:cubicBezTo>
                    <a:cubicBezTo>
                      <a:pt x="2284688" y="3262925"/>
                      <a:pt x="1136918" y="3023558"/>
                      <a:pt x="821534" y="2054225"/>
                    </a:cubicBezTo>
                    <a:cubicBezTo>
                      <a:pt x="567924" y="1877699"/>
                      <a:pt x="688086" y="1842666"/>
                      <a:pt x="468326" y="1840516"/>
                    </a:cubicBezTo>
                    <a:cubicBezTo>
                      <a:pt x="365284" y="1809646"/>
                      <a:pt x="283844" y="1899739"/>
                      <a:pt x="263248" y="1852890"/>
                    </a:cubicBezTo>
                    <a:cubicBezTo>
                      <a:pt x="242652" y="1806041"/>
                      <a:pt x="335492" y="1694099"/>
                      <a:pt x="338938" y="1657430"/>
                    </a:cubicBezTo>
                    <a:cubicBezTo>
                      <a:pt x="342384" y="1620761"/>
                      <a:pt x="536592" y="1501558"/>
                      <a:pt x="470230" y="1499977"/>
                    </a:cubicBezTo>
                    <a:cubicBezTo>
                      <a:pt x="403868" y="1498396"/>
                      <a:pt x="233259" y="1617685"/>
                      <a:pt x="227438" y="1574682"/>
                    </a:cubicBezTo>
                    <a:cubicBezTo>
                      <a:pt x="221617" y="1531679"/>
                      <a:pt x="392801" y="1387083"/>
                      <a:pt x="313074" y="1375415"/>
                    </a:cubicBezTo>
                    <a:cubicBezTo>
                      <a:pt x="233347" y="1363747"/>
                      <a:pt x="43083" y="1470415"/>
                      <a:pt x="25216" y="1421761"/>
                    </a:cubicBezTo>
                    <a:cubicBezTo>
                      <a:pt x="-50577" y="1341362"/>
                      <a:pt x="68430" y="1293992"/>
                      <a:pt x="70774" y="1230994"/>
                    </a:cubicBezTo>
                    <a:cubicBezTo>
                      <a:pt x="263228" y="1045041"/>
                      <a:pt x="141587" y="1070141"/>
                      <a:pt x="39279" y="1043770"/>
                    </a:cubicBezTo>
                    <a:cubicBezTo>
                      <a:pt x="237404" y="876663"/>
                      <a:pt x="52286" y="733121"/>
                      <a:pt x="58790" y="577797"/>
                    </a:cubicBezTo>
                    <a:lnTo>
                      <a:pt x="611666" y="0"/>
                    </a:lnTo>
                    <a:close/>
                  </a:path>
                </a:pathLst>
              </a:custGeom>
              <a:solidFill>
                <a:srgbClr val="8F6E5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252">
                <a:extLst>
                  <a:ext uri="{FF2B5EF4-FFF2-40B4-BE49-F238E27FC236}">
                    <a16:creationId xmlns:a16="http://schemas.microsoft.com/office/drawing/2014/main" id="{A31707CE-B8D6-404C-84FD-7801081EE27D}"/>
                  </a:ext>
                </a:extLst>
              </p:cNvPr>
              <p:cNvSpPr/>
              <p:nvPr/>
            </p:nvSpPr>
            <p:spPr>
              <a:xfrm rot="21314879" flipH="1">
                <a:off x="4944793" y="2131983"/>
                <a:ext cx="1837571" cy="2171071"/>
              </a:xfrm>
              <a:custGeom>
                <a:avLst/>
                <a:gdLst>
                  <a:gd name="connsiteX0" fmla="*/ 0 w 1090827"/>
                  <a:gd name="connsiteY0" fmla="*/ 628137 h 1256273"/>
                  <a:gd name="connsiteX1" fmla="*/ 545414 w 1090827"/>
                  <a:gd name="connsiteY1" fmla="*/ 0 h 1256273"/>
                  <a:gd name="connsiteX2" fmla="*/ 1090828 w 1090827"/>
                  <a:gd name="connsiteY2" fmla="*/ 628137 h 1256273"/>
                  <a:gd name="connsiteX3" fmla="*/ 545414 w 1090827"/>
                  <a:gd name="connsiteY3" fmla="*/ 1256274 h 1256273"/>
                  <a:gd name="connsiteX4" fmla="*/ 0 w 1090827"/>
                  <a:gd name="connsiteY4" fmla="*/ 628137 h 1256273"/>
                  <a:gd name="connsiteX0" fmla="*/ 0 w 1110068"/>
                  <a:gd name="connsiteY0" fmla="*/ 628137 h 1265137"/>
                  <a:gd name="connsiteX1" fmla="*/ 545414 w 1110068"/>
                  <a:gd name="connsiteY1" fmla="*/ 0 h 1265137"/>
                  <a:gd name="connsiteX2" fmla="*/ 1090828 w 1110068"/>
                  <a:gd name="connsiteY2" fmla="*/ 628137 h 1265137"/>
                  <a:gd name="connsiteX3" fmla="*/ 900526 w 1110068"/>
                  <a:gd name="connsiteY3" fmla="*/ 972658 h 1265137"/>
                  <a:gd name="connsiteX4" fmla="*/ 545414 w 1110068"/>
                  <a:gd name="connsiteY4" fmla="*/ 1256274 h 1265137"/>
                  <a:gd name="connsiteX5" fmla="*/ 0 w 1110068"/>
                  <a:gd name="connsiteY5" fmla="*/ 628137 h 1265137"/>
                  <a:gd name="connsiteX0" fmla="*/ 0 w 1110068"/>
                  <a:gd name="connsiteY0" fmla="*/ 628137 h 1265137"/>
                  <a:gd name="connsiteX1" fmla="*/ 545414 w 1110068"/>
                  <a:gd name="connsiteY1" fmla="*/ 0 h 1265137"/>
                  <a:gd name="connsiteX2" fmla="*/ 1090828 w 1110068"/>
                  <a:gd name="connsiteY2" fmla="*/ 628137 h 1265137"/>
                  <a:gd name="connsiteX3" fmla="*/ 900526 w 1110068"/>
                  <a:gd name="connsiteY3" fmla="*/ 972658 h 1265137"/>
                  <a:gd name="connsiteX4" fmla="*/ 545414 w 1110068"/>
                  <a:gd name="connsiteY4" fmla="*/ 1256274 h 1265137"/>
                  <a:gd name="connsiteX5" fmla="*/ 0 w 1110068"/>
                  <a:gd name="connsiteY5" fmla="*/ 628137 h 1265137"/>
                  <a:gd name="connsiteX0" fmla="*/ 7632 w 1117700"/>
                  <a:gd name="connsiteY0" fmla="*/ 628137 h 1257153"/>
                  <a:gd name="connsiteX1" fmla="*/ 553046 w 1117700"/>
                  <a:gd name="connsiteY1" fmla="*/ 0 h 1257153"/>
                  <a:gd name="connsiteX2" fmla="*/ 1098460 w 1117700"/>
                  <a:gd name="connsiteY2" fmla="*/ 628137 h 1257153"/>
                  <a:gd name="connsiteX3" fmla="*/ 908158 w 1117700"/>
                  <a:gd name="connsiteY3" fmla="*/ 972658 h 1257153"/>
                  <a:gd name="connsiteX4" fmla="*/ 553046 w 1117700"/>
                  <a:gd name="connsiteY4" fmla="*/ 1256274 h 1257153"/>
                  <a:gd name="connsiteX5" fmla="*/ 254770 w 1117700"/>
                  <a:gd name="connsiteY5" fmla="*/ 1046089 h 1257153"/>
                  <a:gd name="connsiteX6" fmla="*/ 7632 w 1117700"/>
                  <a:gd name="connsiteY6" fmla="*/ 628137 h 1257153"/>
                  <a:gd name="connsiteX0" fmla="*/ 2611 w 1112679"/>
                  <a:gd name="connsiteY0" fmla="*/ 628137 h 1257153"/>
                  <a:gd name="connsiteX1" fmla="*/ 548025 w 1112679"/>
                  <a:gd name="connsiteY1" fmla="*/ 0 h 1257153"/>
                  <a:gd name="connsiteX2" fmla="*/ 1093439 w 1112679"/>
                  <a:gd name="connsiteY2" fmla="*/ 628137 h 1257153"/>
                  <a:gd name="connsiteX3" fmla="*/ 903137 w 1112679"/>
                  <a:gd name="connsiteY3" fmla="*/ 972658 h 1257153"/>
                  <a:gd name="connsiteX4" fmla="*/ 548025 w 1112679"/>
                  <a:gd name="connsiteY4" fmla="*/ 1256274 h 1257153"/>
                  <a:gd name="connsiteX5" fmla="*/ 249749 w 1112679"/>
                  <a:gd name="connsiteY5" fmla="*/ 1046089 h 1257153"/>
                  <a:gd name="connsiteX6" fmla="*/ 2611 w 1112679"/>
                  <a:gd name="connsiteY6" fmla="*/ 628137 h 1257153"/>
                  <a:gd name="connsiteX0" fmla="*/ 2611 w 1093957"/>
                  <a:gd name="connsiteY0" fmla="*/ 628137 h 1257153"/>
                  <a:gd name="connsiteX1" fmla="*/ 548025 w 1093957"/>
                  <a:gd name="connsiteY1" fmla="*/ 0 h 1257153"/>
                  <a:gd name="connsiteX2" fmla="*/ 1093439 w 1093957"/>
                  <a:gd name="connsiteY2" fmla="*/ 628137 h 1257153"/>
                  <a:gd name="connsiteX3" fmla="*/ 903137 w 1093957"/>
                  <a:gd name="connsiteY3" fmla="*/ 972658 h 1257153"/>
                  <a:gd name="connsiteX4" fmla="*/ 548025 w 1093957"/>
                  <a:gd name="connsiteY4" fmla="*/ 1256274 h 1257153"/>
                  <a:gd name="connsiteX5" fmla="*/ 249749 w 1093957"/>
                  <a:gd name="connsiteY5" fmla="*/ 1046089 h 1257153"/>
                  <a:gd name="connsiteX6" fmla="*/ 2611 w 1093957"/>
                  <a:gd name="connsiteY6" fmla="*/ 628137 h 1257153"/>
                  <a:gd name="connsiteX0" fmla="*/ 2611 w 1094286"/>
                  <a:gd name="connsiteY0" fmla="*/ 628137 h 1257153"/>
                  <a:gd name="connsiteX1" fmla="*/ 548025 w 1094286"/>
                  <a:gd name="connsiteY1" fmla="*/ 0 h 1257153"/>
                  <a:gd name="connsiteX2" fmla="*/ 1093439 w 1094286"/>
                  <a:gd name="connsiteY2" fmla="*/ 628137 h 1257153"/>
                  <a:gd name="connsiteX3" fmla="*/ 903137 w 1094286"/>
                  <a:gd name="connsiteY3" fmla="*/ 972658 h 1257153"/>
                  <a:gd name="connsiteX4" fmla="*/ 548025 w 1094286"/>
                  <a:gd name="connsiteY4" fmla="*/ 1256274 h 1257153"/>
                  <a:gd name="connsiteX5" fmla="*/ 249749 w 1094286"/>
                  <a:gd name="connsiteY5" fmla="*/ 1046089 h 1257153"/>
                  <a:gd name="connsiteX6" fmla="*/ 2611 w 1094286"/>
                  <a:gd name="connsiteY6" fmla="*/ 628137 h 1257153"/>
                  <a:gd name="connsiteX0" fmla="*/ 2005 w 1064414"/>
                  <a:gd name="connsiteY0" fmla="*/ 635265 h 1257156"/>
                  <a:gd name="connsiteX1" fmla="*/ 518153 w 1064414"/>
                  <a:gd name="connsiteY1" fmla="*/ 3 h 1257156"/>
                  <a:gd name="connsiteX2" fmla="*/ 1063567 w 1064414"/>
                  <a:gd name="connsiteY2" fmla="*/ 628140 h 1257156"/>
                  <a:gd name="connsiteX3" fmla="*/ 873265 w 1064414"/>
                  <a:gd name="connsiteY3" fmla="*/ 972661 h 1257156"/>
                  <a:gd name="connsiteX4" fmla="*/ 518153 w 1064414"/>
                  <a:gd name="connsiteY4" fmla="*/ 1256277 h 1257156"/>
                  <a:gd name="connsiteX5" fmla="*/ 219877 w 1064414"/>
                  <a:gd name="connsiteY5" fmla="*/ 1046092 h 1257156"/>
                  <a:gd name="connsiteX6" fmla="*/ 2005 w 1064414"/>
                  <a:gd name="connsiteY6" fmla="*/ 635265 h 1257156"/>
                  <a:gd name="connsiteX0" fmla="*/ 3166 w 1065575"/>
                  <a:gd name="connsiteY0" fmla="*/ 637233 h 1259124"/>
                  <a:gd name="connsiteX1" fmla="*/ 519314 w 1065575"/>
                  <a:gd name="connsiteY1" fmla="*/ 1971 h 1259124"/>
                  <a:gd name="connsiteX2" fmla="*/ 1064728 w 1065575"/>
                  <a:gd name="connsiteY2" fmla="*/ 630108 h 1259124"/>
                  <a:gd name="connsiteX3" fmla="*/ 874426 w 1065575"/>
                  <a:gd name="connsiteY3" fmla="*/ 974629 h 1259124"/>
                  <a:gd name="connsiteX4" fmla="*/ 519314 w 1065575"/>
                  <a:gd name="connsiteY4" fmla="*/ 1258245 h 1259124"/>
                  <a:gd name="connsiteX5" fmla="*/ 221038 w 1065575"/>
                  <a:gd name="connsiteY5" fmla="*/ 1048060 h 1259124"/>
                  <a:gd name="connsiteX6" fmla="*/ 3166 w 1065575"/>
                  <a:gd name="connsiteY6" fmla="*/ 637233 h 1259124"/>
                  <a:gd name="connsiteX0" fmla="*/ 5870 w 1068279"/>
                  <a:gd name="connsiteY0" fmla="*/ 637233 h 1259037"/>
                  <a:gd name="connsiteX1" fmla="*/ 522018 w 1068279"/>
                  <a:gd name="connsiteY1" fmla="*/ 1971 h 1259037"/>
                  <a:gd name="connsiteX2" fmla="*/ 1067432 w 1068279"/>
                  <a:gd name="connsiteY2" fmla="*/ 630108 h 1259037"/>
                  <a:gd name="connsiteX3" fmla="*/ 877130 w 1068279"/>
                  <a:gd name="connsiteY3" fmla="*/ 974629 h 1259037"/>
                  <a:gd name="connsiteX4" fmla="*/ 522018 w 1068279"/>
                  <a:gd name="connsiteY4" fmla="*/ 1258245 h 1259037"/>
                  <a:gd name="connsiteX5" fmla="*/ 261711 w 1068279"/>
                  <a:gd name="connsiteY5" fmla="*/ 1044903 h 1259037"/>
                  <a:gd name="connsiteX6" fmla="*/ 5870 w 1068279"/>
                  <a:gd name="connsiteY6" fmla="*/ 637233 h 1259037"/>
                  <a:gd name="connsiteX0" fmla="*/ 6776 w 1069185"/>
                  <a:gd name="connsiteY0" fmla="*/ 637233 h 1259037"/>
                  <a:gd name="connsiteX1" fmla="*/ 522924 w 1069185"/>
                  <a:gd name="connsiteY1" fmla="*/ 1971 h 1259037"/>
                  <a:gd name="connsiteX2" fmla="*/ 1068338 w 1069185"/>
                  <a:gd name="connsiteY2" fmla="*/ 630108 h 1259037"/>
                  <a:gd name="connsiteX3" fmla="*/ 878036 w 1069185"/>
                  <a:gd name="connsiteY3" fmla="*/ 974629 h 1259037"/>
                  <a:gd name="connsiteX4" fmla="*/ 522924 w 1069185"/>
                  <a:gd name="connsiteY4" fmla="*/ 1258245 h 1259037"/>
                  <a:gd name="connsiteX5" fmla="*/ 262617 w 1069185"/>
                  <a:gd name="connsiteY5" fmla="*/ 1044903 h 1259037"/>
                  <a:gd name="connsiteX6" fmla="*/ 6776 w 1069185"/>
                  <a:gd name="connsiteY6" fmla="*/ 637233 h 1259037"/>
                  <a:gd name="connsiteX0" fmla="*/ 6776 w 1069185"/>
                  <a:gd name="connsiteY0" fmla="*/ 637320 h 1259124"/>
                  <a:gd name="connsiteX1" fmla="*/ 522924 w 1069185"/>
                  <a:gd name="connsiteY1" fmla="*/ 2058 h 1259124"/>
                  <a:gd name="connsiteX2" fmla="*/ 1068338 w 1069185"/>
                  <a:gd name="connsiteY2" fmla="*/ 630195 h 1259124"/>
                  <a:gd name="connsiteX3" fmla="*/ 878036 w 1069185"/>
                  <a:gd name="connsiteY3" fmla="*/ 974716 h 1259124"/>
                  <a:gd name="connsiteX4" fmla="*/ 522924 w 1069185"/>
                  <a:gd name="connsiteY4" fmla="*/ 1258332 h 1259124"/>
                  <a:gd name="connsiteX5" fmla="*/ 262617 w 1069185"/>
                  <a:gd name="connsiteY5" fmla="*/ 1044990 h 1259124"/>
                  <a:gd name="connsiteX6" fmla="*/ 6776 w 1069185"/>
                  <a:gd name="connsiteY6" fmla="*/ 637320 h 1259124"/>
                  <a:gd name="connsiteX0" fmla="*/ 696 w 1063105"/>
                  <a:gd name="connsiteY0" fmla="*/ 637320 h 1259124"/>
                  <a:gd name="connsiteX1" fmla="*/ 516844 w 1063105"/>
                  <a:gd name="connsiteY1" fmla="*/ 2058 h 1259124"/>
                  <a:gd name="connsiteX2" fmla="*/ 1062258 w 1063105"/>
                  <a:gd name="connsiteY2" fmla="*/ 630195 h 1259124"/>
                  <a:gd name="connsiteX3" fmla="*/ 871956 w 1063105"/>
                  <a:gd name="connsiteY3" fmla="*/ 974716 h 1259124"/>
                  <a:gd name="connsiteX4" fmla="*/ 516844 w 1063105"/>
                  <a:gd name="connsiteY4" fmla="*/ 1258332 h 1259124"/>
                  <a:gd name="connsiteX5" fmla="*/ 256537 w 1063105"/>
                  <a:gd name="connsiteY5" fmla="*/ 1044990 h 1259124"/>
                  <a:gd name="connsiteX6" fmla="*/ 696 w 1063105"/>
                  <a:gd name="connsiteY6" fmla="*/ 637320 h 1259124"/>
                  <a:gd name="connsiteX0" fmla="*/ 696 w 1063105"/>
                  <a:gd name="connsiteY0" fmla="*/ 637320 h 1259124"/>
                  <a:gd name="connsiteX1" fmla="*/ 516844 w 1063105"/>
                  <a:gd name="connsiteY1" fmla="*/ 2058 h 1259124"/>
                  <a:gd name="connsiteX2" fmla="*/ 1062258 w 1063105"/>
                  <a:gd name="connsiteY2" fmla="*/ 630195 h 1259124"/>
                  <a:gd name="connsiteX3" fmla="*/ 871956 w 1063105"/>
                  <a:gd name="connsiteY3" fmla="*/ 974716 h 1259124"/>
                  <a:gd name="connsiteX4" fmla="*/ 516844 w 1063105"/>
                  <a:gd name="connsiteY4" fmla="*/ 1258332 h 1259124"/>
                  <a:gd name="connsiteX5" fmla="*/ 256537 w 1063105"/>
                  <a:gd name="connsiteY5" fmla="*/ 1044990 h 1259124"/>
                  <a:gd name="connsiteX6" fmla="*/ 696 w 1063105"/>
                  <a:gd name="connsiteY6" fmla="*/ 637320 h 1259124"/>
                  <a:gd name="connsiteX0" fmla="*/ 696 w 1063105"/>
                  <a:gd name="connsiteY0" fmla="*/ 637320 h 1259124"/>
                  <a:gd name="connsiteX1" fmla="*/ 516844 w 1063105"/>
                  <a:gd name="connsiteY1" fmla="*/ 2058 h 1259124"/>
                  <a:gd name="connsiteX2" fmla="*/ 1062258 w 1063105"/>
                  <a:gd name="connsiteY2" fmla="*/ 630195 h 1259124"/>
                  <a:gd name="connsiteX3" fmla="*/ 871956 w 1063105"/>
                  <a:gd name="connsiteY3" fmla="*/ 974716 h 1259124"/>
                  <a:gd name="connsiteX4" fmla="*/ 516844 w 1063105"/>
                  <a:gd name="connsiteY4" fmla="*/ 1258332 h 1259124"/>
                  <a:gd name="connsiteX5" fmla="*/ 256537 w 1063105"/>
                  <a:gd name="connsiteY5" fmla="*/ 1044990 h 1259124"/>
                  <a:gd name="connsiteX6" fmla="*/ 696 w 1063105"/>
                  <a:gd name="connsiteY6" fmla="*/ 637320 h 1259124"/>
                  <a:gd name="connsiteX0" fmla="*/ 3300 w 1065709"/>
                  <a:gd name="connsiteY0" fmla="*/ 637320 h 1259124"/>
                  <a:gd name="connsiteX1" fmla="*/ 519448 w 1065709"/>
                  <a:gd name="connsiteY1" fmla="*/ 2058 h 1259124"/>
                  <a:gd name="connsiteX2" fmla="*/ 1064862 w 1065709"/>
                  <a:gd name="connsiteY2" fmla="*/ 630195 h 1259124"/>
                  <a:gd name="connsiteX3" fmla="*/ 874560 w 1065709"/>
                  <a:gd name="connsiteY3" fmla="*/ 974716 h 1259124"/>
                  <a:gd name="connsiteX4" fmla="*/ 519448 w 1065709"/>
                  <a:gd name="connsiteY4" fmla="*/ 1258332 h 1259124"/>
                  <a:gd name="connsiteX5" fmla="*/ 259141 w 1065709"/>
                  <a:gd name="connsiteY5" fmla="*/ 1044990 h 1259124"/>
                  <a:gd name="connsiteX6" fmla="*/ 3300 w 1065709"/>
                  <a:gd name="connsiteY6" fmla="*/ 637320 h 125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5709" h="1259124">
                    <a:moveTo>
                      <a:pt x="3300" y="637320"/>
                    </a:moveTo>
                    <a:cubicBezTo>
                      <a:pt x="22509" y="383466"/>
                      <a:pt x="68034" y="35621"/>
                      <a:pt x="519448" y="2058"/>
                    </a:cubicBezTo>
                    <a:cubicBezTo>
                      <a:pt x="970862" y="-31505"/>
                      <a:pt x="1072540" y="352612"/>
                      <a:pt x="1064862" y="630195"/>
                    </a:cubicBezTo>
                    <a:cubicBezTo>
                      <a:pt x="1073801" y="877723"/>
                      <a:pt x="1012134" y="856588"/>
                      <a:pt x="874560" y="974716"/>
                    </a:cubicBezTo>
                    <a:cubicBezTo>
                      <a:pt x="783658" y="1079406"/>
                      <a:pt x="622018" y="1246620"/>
                      <a:pt x="519448" y="1258332"/>
                    </a:cubicBezTo>
                    <a:cubicBezTo>
                      <a:pt x="416878" y="1270044"/>
                      <a:pt x="350043" y="1149680"/>
                      <a:pt x="259141" y="1044990"/>
                    </a:cubicBezTo>
                    <a:cubicBezTo>
                      <a:pt x="46093" y="946471"/>
                      <a:pt x="-15909" y="891174"/>
                      <a:pt x="3300" y="6373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58">
                <a:extLst>
                  <a:ext uri="{FF2B5EF4-FFF2-40B4-BE49-F238E27FC236}">
                    <a16:creationId xmlns:a16="http://schemas.microsoft.com/office/drawing/2014/main" id="{6706E587-D443-41AE-8831-34B0F51B9B1A}"/>
                  </a:ext>
                </a:extLst>
              </p:cNvPr>
              <p:cNvSpPr/>
              <p:nvPr/>
            </p:nvSpPr>
            <p:spPr>
              <a:xfrm flipH="1">
                <a:off x="3486248" y="4570498"/>
                <a:ext cx="650721" cy="1996583"/>
              </a:xfrm>
              <a:custGeom>
                <a:avLst/>
                <a:gdLst>
                  <a:gd name="connsiteX0" fmla="*/ 0 w 266700"/>
                  <a:gd name="connsiteY0" fmla="*/ 0 h 1402808"/>
                  <a:gd name="connsiteX1" fmla="*/ 266700 w 266700"/>
                  <a:gd name="connsiteY1" fmla="*/ 0 h 1402808"/>
                  <a:gd name="connsiteX2" fmla="*/ 266700 w 266700"/>
                  <a:gd name="connsiteY2" fmla="*/ 1402808 h 1402808"/>
                  <a:gd name="connsiteX3" fmla="*/ 0 w 266700"/>
                  <a:gd name="connsiteY3" fmla="*/ 1402808 h 1402808"/>
                  <a:gd name="connsiteX4" fmla="*/ 0 w 266700"/>
                  <a:gd name="connsiteY4" fmla="*/ 0 h 1402808"/>
                  <a:gd name="connsiteX0" fmla="*/ 0 w 390525"/>
                  <a:gd name="connsiteY0" fmla="*/ 0 h 1402808"/>
                  <a:gd name="connsiteX1" fmla="*/ 390525 w 390525"/>
                  <a:gd name="connsiteY1" fmla="*/ 0 h 1402808"/>
                  <a:gd name="connsiteX2" fmla="*/ 266700 w 390525"/>
                  <a:gd name="connsiteY2" fmla="*/ 1402808 h 1402808"/>
                  <a:gd name="connsiteX3" fmla="*/ 0 w 390525"/>
                  <a:gd name="connsiteY3" fmla="*/ 1402808 h 1402808"/>
                  <a:gd name="connsiteX4" fmla="*/ 0 w 390525"/>
                  <a:gd name="connsiteY4" fmla="*/ 0 h 1402808"/>
                  <a:gd name="connsiteX0" fmla="*/ 66675 w 390525"/>
                  <a:gd name="connsiteY0" fmla="*/ 0 h 1412333"/>
                  <a:gd name="connsiteX1" fmla="*/ 390525 w 390525"/>
                  <a:gd name="connsiteY1" fmla="*/ 9525 h 1412333"/>
                  <a:gd name="connsiteX2" fmla="*/ 266700 w 390525"/>
                  <a:gd name="connsiteY2" fmla="*/ 1412333 h 1412333"/>
                  <a:gd name="connsiteX3" fmla="*/ 0 w 390525"/>
                  <a:gd name="connsiteY3" fmla="*/ 1412333 h 1412333"/>
                  <a:gd name="connsiteX4" fmla="*/ 66675 w 390525"/>
                  <a:gd name="connsiteY4" fmla="*/ 0 h 1412333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66675 w 457200"/>
                  <a:gd name="connsiteY3" fmla="*/ 1402808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402808">
                    <a:moveTo>
                      <a:pt x="0" y="19050"/>
                    </a:moveTo>
                    <a:lnTo>
                      <a:pt x="457200" y="0"/>
                    </a:lnTo>
                    <a:lnTo>
                      <a:pt x="333375" y="1402808"/>
                    </a:lnTo>
                    <a:lnTo>
                      <a:pt x="171450" y="1393283"/>
                    </a:lnTo>
                    <a:lnTo>
                      <a:pt x="0" y="190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14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58">
                <a:extLst>
                  <a:ext uri="{FF2B5EF4-FFF2-40B4-BE49-F238E27FC236}">
                    <a16:creationId xmlns:a16="http://schemas.microsoft.com/office/drawing/2014/main" id="{59CD766B-2875-4519-8CD3-A4F6A2AFC18E}"/>
                  </a:ext>
                </a:extLst>
              </p:cNvPr>
              <p:cNvSpPr/>
              <p:nvPr/>
            </p:nvSpPr>
            <p:spPr>
              <a:xfrm rot="192956" flipH="1">
                <a:off x="1446220" y="4587179"/>
                <a:ext cx="650721" cy="1996583"/>
              </a:xfrm>
              <a:custGeom>
                <a:avLst/>
                <a:gdLst>
                  <a:gd name="connsiteX0" fmla="*/ 0 w 266700"/>
                  <a:gd name="connsiteY0" fmla="*/ 0 h 1402808"/>
                  <a:gd name="connsiteX1" fmla="*/ 266700 w 266700"/>
                  <a:gd name="connsiteY1" fmla="*/ 0 h 1402808"/>
                  <a:gd name="connsiteX2" fmla="*/ 266700 w 266700"/>
                  <a:gd name="connsiteY2" fmla="*/ 1402808 h 1402808"/>
                  <a:gd name="connsiteX3" fmla="*/ 0 w 266700"/>
                  <a:gd name="connsiteY3" fmla="*/ 1402808 h 1402808"/>
                  <a:gd name="connsiteX4" fmla="*/ 0 w 266700"/>
                  <a:gd name="connsiteY4" fmla="*/ 0 h 1402808"/>
                  <a:gd name="connsiteX0" fmla="*/ 0 w 390525"/>
                  <a:gd name="connsiteY0" fmla="*/ 0 h 1402808"/>
                  <a:gd name="connsiteX1" fmla="*/ 390525 w 390525"/>
                  <a:gd name="connsiteY1" fmla="*/ 0 h 1402808"/>
                  <a:gd name="connsiteX2" fmla="*/ 266700 w 390525"/>
                  <a:gd name="connsiteY2" fmla="*/ 1402808 h 1402808"/>
                  <a:gd name="connsiteX3" fmla="*/ 0 w 390525"/>
                  <a:gd name="connsiteY3" fmla="*/ 1402808 h 1402808"/>
                  <a:gd name="connsiteX4" fmla="*/ 0 w 390525"/>
                  <a:gd name="connsiteY4" fmla="*/ 0 h 1402808"/>
                  <a:gd name="connsiteX0" fmla="*/ 66675 w 390525"/>
                  <a:gd name="connsiteY0" fmla="*/ 0 h 1412333"/>
                  <a:gd name="connsiteX1" fmla="*/ 390525 w 390525"/>
                  <a:gd name="connsiteY1" fmla="*/ 9525 h 1412333"/>
                  <a:gd name="connsiteX2" fmla="*/ 266700 w 390525"/>
                  <a:gd name="connsiteY2" fmla="*/ 1412333 h 1412333"/>
                  <a:gd name="connsiteX3" fmla="*/ 0 w 390525"/>
                  <a:gd name="connsiteY3" fmla="*/ 1412333 h 1412333"/>
                  <a:gd name="connsiteX4" fmla="*/ 66675 w 390525"/>
                  <a:gd name="connsiteY4" fmla="*/ 0 h 1412333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66675 w 457200"/>
                  <a:gd name="connsiteY3" fmla="*/ 1402808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  <a:gd name="connsiteX0" fmla="*/ 0 w 457200"/>
                  <a:gd name="connsiteY0" fmla="*/ 19050 h 1402808"/>
                  <a:gd name="connsiteX1" fmla="*/ 457200 w 457200"/>
                  <a:gd name="connsiteY1" fmla="*/ 0 h 1402808"/>
                  <a:gd name="connsiteX2" fmla="*/ 333375 w 457200"/>
                  <a:gd name="connsiteY2" fmla="*/ 1402808 h 1402808"/>
                  <a:gd name="connsiteX3" fmla="*/ 171450 w 457200"/>
                  <a:gd name="connsiteY3" fmla="*/ 1393283 h 1402808"/>
                  <a:gd name="connsiteX4" fmla="*/ 0 w 457200"/>
                  <a:gd name="connsiteY4" fmla="*/ 19050 h 140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1402808">
                    <a:moveTo>
                      <a:pt x="0" y="19050"/>
                    </a:moveTo>
                    <a:lnTo>
                      <a:pt x="457200" y="0"/>
                    </a:lnTo>
                    <a:lnTo>
                      <a:pt x="333375" y="1402808"/>
                    </a:lnTo>
                    <a:lnTo>
                      <a:pt x="171450" y="1393283"/>
                    </a:lnTo>
                    <a:lnTo>
                      <a:pt x="0" y="19050"/>
                    </a:lnTo>
                    <a:close/>
                  </a:path>
                </a:pathLst>
              </a:custGeom>
              <a:gradFill>
                <a:gsLst>
                  <a:gs pos="0">
                    <a:srgbClr val="E6D2C2"/>
                  </a:gs>
                  <a:gs pos="16000">
                    <a:srgbClr val="8F6E57"/>
                  </a:gs>
                </a:gsLst>
                <a:lin ang="14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666A74F-84A2-4822-A9D1-1E19AF349666}"/>
                  </a:ext>
                </a:extLst>
              </p:cNvPr>
              <p:cNvSpPr/>
              <p:nvPr/>
            </p:nvSpPr>
            <p:spPr>
              <a:xfrm flipH="1">
                <a:off x="1569706" y="6463118"/>
                <a:ext cx="255330" cy="114779"/>
              </a:xfrm>
              <a:custGeom>
                <a:avLst/>
                <a:gdLst>
                  <a:gd name="connsiteX0" fmla="*/ 0 w 179396"/>
                  <a:gd name="connsiteY0" fmla="*/ 0 h 80644"/>
                  <a:gd name="connsiteX1" fmla="*/ 179396 w 179396"/>
                  <a:gd name="connsiteY1" fmla="*/ 0 h 80644"/>
                  <a:gd name="connsiteX2" fmla="*/ 176822 w 179396"/>
                  <a:gd name="connsiteY2" fmla="*/ 80644 h 80644"/>
                  <a:gd name="connsiteX3" fmla="*/ 14618 w 179396"/>
                  <a:gd name="connsiteY3" fmla="*/ 80218 h 80644"/>
                  <a:gd name="connsiteX4" fmla="*/ 0 w 179396"/>
                  <a:gd name="connsiteY4" fmla="*/ 0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96" h="80644">
                    <a:moveTo>
                      <a:pt x="0" y="0"/>
                    </a:moveTo>
                    <a:lnTo>
                      <a:pt x="179396" y="0"/>
                    </a:lnTo>
                    <a:lnTo>
                      <a:pt x="176822" y="80644"/>
                    </a:lnTo>
                    <a:lnTo>
                      <a:pt x="14618" y="80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699891B-0031-4669-94F3-F608FCC2B1DC}"/>
                  </a:ext>
                </a:extLst>
              </p:cNvPr>
              <p:cNvSpPr/>
              <p:nvPr/>
            </p:nvSpPr>
            <p:spPr>
              <a:xfrm flipH="1">
                <a:off x="2152046" y="6267388"/>
                <a:ext cx="255330" cy="114779"/>
              </a:xfrm>
              <a:custGeom>
                <a:avLst/>
                <a:gdLst>
                  <a:gd name="connsiteX0" fmla="*/ 0 w 179396"/>
                  <a:gd name="connsiteY0" fmla="*/ 0 h 80644"/>
                  <a:gd name="connsiteX1" fmla="*/ 179396 w 179396"/>
                  <a:gd name="connsiteY1" fmla="*/ 0 h 80644"/>
                  <a:gd name="connsiteX2" fmla="*/ 176822 w 179396"/>
                  <a:gd name="connsiteY2" fmla="*/ 80644 h 80644"/>
                  <a:gd name="connsiteX3" fmla="*/ 14618 w 179396"/>
                  <a:gd name="connsiteY3" fmla="*/ 80218 h 80644"/>
                  <a:gd name="connsiteX4" fmla="*/ 0 w 179396"/>
                  <a:gd name="connsiteY4" fmla="*/ 0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96" h="80644">
                    <a:moveTo>
                      <a:pt x="0" y="0"/>
                    </a:moveTo>
                    <a:lnTo>
                      <a:pt x="179396" y="0"/>
                    </a:lnTo>
                    <a:lnTo>
                      <a:pt x="176822" y="80644"/>
                    </a:lnTo>
                    <a:lnTo>
                      <a:pt x="14618" y="80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70AE03F-BFA8-4137-8113-6039528A0E9B}"/>
                  </a:ext>
                </a:extLst>
              </p:cNvPr>
              <p:cNvSpPr/>
              <p:nvPr/>
            </p:nvSpPr>
            <p:spPr>
              <a:xfrm flipH="1">
                <a:off x="3654479" y="6446437"/>
                <a:ext cx="255330" cy="114779"/>
              </a:xfrm>
              <a:custGeom>
                <a:avLst/>
                <a:gdLst>
                  <a:gd name="connsiteX0" fmla="*/ 0 w 179396"/>
                  <a:gd name="connsiteY0" fmla="*/ 0 h 80644"/>
                  <a:gd name="connsiteX1" fmla="*/ 179396 w 179396"/>
                  <a:gd name="connsiteY1" fmla="*/ 0 h 80644"/>
                  <a:gd name="connsiteX2" fmla="*/ 176822 w 179396"/>
                  <a:gd name="connsiteY2" fmla="*/ 80644 h 80644"/>
                  <a:gd name="connsiteX3" fmla="*/ 14618 w 179396"/>
                  <a:gd name="connsiteY3" fmla="*/ 80218 h 80644"/>
                  <a:gd name="connsiteX4" fmla="*/ 0 w 179396"/>
                  <a:gd name="connsiteY4" fmla="*/ 0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96" h="80644">
                    <a:moveTo>
                      <a:pt x="0" y="0"/>
                    </a:moveTo>
                    <a:lnTo>
                      <a:pt x="179396" y="0"/>
                    </a:lnTo>
                    <a:lnTo>
                      <a:pt x="176822" y="80644"/>
                    </a:lnTo>
                    <a:lnTo>
                      <a:pt x="14618" y="80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2C71011-D0F1-4F2A-9D15-DE2D5114E753}"/>
                  </a:ext>
                </a:extLst>
              </p:cNvPr>
              <p:cNvSpPr/>
              <p:nvPr/>
            </p:nvSpPr>
            <p:spPr>
              <a:xfrm flipH="1">
                <a:off x="4327256" y="6278301"/>
                <a:ext cx="255330" cy="114779"/>
              </a:xfrm>
              <a:custGeom>
                <a:avLst/>
                <a:gdLst>
                  <a:gd name="connsiteX0" fmla="*/ 0 w 179396"/>
                  <a:gd name="connsiteY0" fmla="*/ 0 h 80644"/>
                  <a:gd name="connsiteX1" fmla="*/ 179396 w 179396"/>
                  <a:gd name="connsiteY1" fmla="*/ 0 h 80644"/>
                  <a:gd name="connsiteX2" fmla="*/ 176822 w 179396"/>
                  <a:gd name="connsiteY2" fmla="*/ 80644 h 80644"/>
                  <a:gd name="connsiteX3" fmla="*/ 14618 w 179396"/>
                  <a:gd name="connsiteY3" fmla="*/ 80218 h 80644"/>
                  <a:gd name="connsiteX4" fmla="*/ 0 w 179396"/>
                  <a:gd name="connsiteY4" fmla="*/ 0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396" h="80644">
                    <a:moveTo>
                      <a:pt x="0" y="0"/>
                    </a:moveTo>
                    <a:lnTo>
                      <a:pt x="179396" y="0"/>
                    </a:lnTo>
                    <a:lnTo>
                      <a:pt x="176822" y="80644"/>
                    </a:lnTo>
                    <a:lnTo>
                      <a:pt x="14618" y="80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76">
                <a:extLst>
                  <a:ext uri="{FF2B5EF4-FFF2-40B4-BE49-F238E27FC236}">
                    <a16:creationId xmlns:a16="http://schemas.microsoft.com/office/drawing/2014/main" id="{E1828D80-FD20-456B-A7EB-A71164EC0C65}"/>
                  </a:ext>
                </a:extLst>
              </p:cNvPr>
              <p:cNvSpPr/>
              <p:nvPr/>
            </p:nvSpPr>
            <p:spPr>
              <a:xfrm flipH="1">
                <a:off x="5803423" y="3782779"/>
                <a:ext cx="326896" cy="218588"/>
              </a:xfrm>
              <a:custGeom>
                <a:avLst/>
                <a:gdLst>
                  <a:gd name="connsiteX0" fmla="*/ 0 w 229677"/>
                  <a:gd name="connsiteY0" fmla="*/ 136517 h 273033"/>
                  <a:gd name="connsiteX1" fmla="*/ 114839 w 229677"/>
                  <a:gd name="connsiteY1" fmla="*/ 0 h 273033"/>
                  <a:gd name="connsiteX2" fmla="*/ 229678 w 229677"/>
                  <a:gd name="connsiteY2" fmla="*/ 136517 h 273033"/>
                  <a:gd name="connsiteX3" fmla="*/ 114839 w 229677"/>
                  <a:gd name="connsiteY3" fmla="*/ 273034 h 273033"/>
                  <a:gd name="connsiteX4" fmla="*/ 0 w 229677"/>
                  <a:gd name="connsiteY4" fmla="*/ 136517 h 273033"/>
                  <a:gd name="connsiteX0" fmla="*/ 0 w 229678"/>
                  <a:gd name="connsiteY0" fmla="*/ 136517 h 153581"/>
                  <a:gd name="connsiteX1" fmla="*/ 114839 w 229678"/>
                  <a:gd name="connsiteY1" fmla="*/ 0 h 153581"/>
                  <a:gd name="connsiteX2" fmla="*/ 229678 w 229678"/>
                  <a:gd name="connsiteY2" fmla="*/ 136517 h 153581"/>
                  <a:gd name="connsiteX3" fmla="*/ 0 w 229678"/>
                  <a:gd name="connsiteY3" fmla="*/ 136517 h 153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678" h="153581">
                    <a:moveTo>
                      <a:pt x="0" y="136517"/>
                    </a:moveTo>
                    <a:cubicBezTo>
                      <a:pt x="0" y="61121"/>
                      <a:pt x="51415" y="0"/>
                      <a:pt x="114839" y="0"/>
                    </a:cubicBezTo>
                    <a:cubicBezTo>
                      <a:pt x="178263" y="0"/>
                      <a:pt x="229678" y="61121"/>
                      <a:pt x="229678" y="136517"/>
                    </a:cubicBezTo>
                    <a:cubicBezTo>
                      <a:pt x="210538" y="159270"/>
                      <a:pt x="19140" y="159270"/>
                      <a:pt x="0" y="13651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7D8C3C4-4BAA-473D-BC4F-3641F3A43701}"/>
                  </a:ext>
                </a:extLst>
              </p:cNvPr>
              <p:cNvGrpSpPr/>
              <p:nvPr/>
            </p:nvGrpSpPr>
            <p:grpSpPr>
              <a:xfrm rot="1701694" flipH="1">
                <a:off x="6023542" y="2957644"/>
                <a:ext cx="425118" cy="505370"/>
                <a:chOff x="5062460" y="3267586"/>
                <a:chExt cx="298691" cy="355075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7F93C46-DF45-4950-B4C6-A3BAA2901BCF}"/>
                    </a:ext>
                  </a:extLst>
                </p:cNvPr>
                <p:cNvSpPr/>
                <p:nvPr/>
              </p:nvSpPr>
              <p:spPr>
                <a:xfrm rot="1316444">
                  <a:off x="5062460" y="3267586"/>
                  <a:ext cx="298691" cy="3550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2A69451-6888-4678-A1E6-AF2F4F4E793E}"/>
                    </a:ext>
                  </a:extLst>
                </p:cNvPr>
                <p:cNvSpPr/>
                <p:nvPr/>
              </p:nvSpPr>
              <p:spPr>
                <a:xfrm rot="1316444">
                  <a:off x="5109234" y="3356741"/>
                  <a:ext cx="174928" cy="2079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E0DBB197-1994-4DC4-B2A8-A8AFEBC38857}"/>
                    </a:ext>
                  </a:extLst>
                </p:cNvPr>
                <p:cNvSpPr/>
                <p:nvPr/>
              </p:nvSpPr>
              <p:spPr>
                <a:xfrm rot="1316444">
                  <a:off x="5168728" y="3426727"/>
                  <a:ext cx="90715" cy="1078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B3D9C08-17A9-4909-A679-257FC34BAFE4}"/>
                  </a:ext>
                </a:extLst>
              </p:cNvPr>
              <p:cNvSpPr/>
              <p:nvPr/>
            </p:nvSpPr>
            <p:spPr>
              <a:xfrm flipH="1">
                <a:off x="3285712" y="4502631"/>
                <a:ext cx="939289" cy="308843"/>
              </a:xfrm>
              <a:prstGeom prst="ellipse">
                <a:avLst/>
              </a:prstGeom>
              <a:solidFill>
                <a:srgbClr val="8F6E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1982D81-9683-4886-BE87-EC40EF862415}"/>
                  </a:ext>
                </a:extLst>
              </p:cNvPr>
              <p:cNvSpPr/>
              <p:nvPr/>
            </p:nvSpPr>
            <p:spPr>
              <a:xfrm flipH="1">
                <a:off x="1406036" y="4373951"/>
                <a:ext cx="939289" cy="308843"/>
              </a:xfrm>
              <a:prstGeom prst="ellipse">
                <a:avLst/>
              </a:prstGeom>
              <a:solidFill>
                <a:srgbClr val="8F6E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FEBA677-56D4-4E4C-8DEF-0DFC00D2E668}"/>
                  </a:ext>
                </a:extLst>
              </p:cNvPr>
              <p:cNvSpPr/>
              <p:nvPr/>
            </p:nvSpPr>
            <p:spPr>
              <a:xfrm flipH="1">
                <a:off x="841452" y="3499878"/>
                <a:ext cx="591312" cy="681222"/>
              </a:xfrm>
              <a:prstGeom prst="ellipse">
                <a:avLst/>
              </a:prstGeom>
              <a:solidFill>
                <a:srgbClr val="8F6E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26E1312-F0C5-4357-8532-3E6CB4CE1B04}"/>
                  </a:ext>
                </a:extLst>
              </p:cNvPr>
              <p:cNvGrpSpPr/>
              <p:nvPr/>
            </p:nvGrpSpPr>
            <p:grpSpPr>
              <a:xfrm rot="19898306">
                <a:off x="5407826" y="2967577"/>
                <a:ext cx="425118" cy="505370"/>
                <a:chOff x="5166773" y="3323897"/>
                <a:chExt cx="298691" cy="355075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FAA01FC1-B535-4059-ACE2-5FBABDEDA9BD}"/>
                    </a:ext>
                  </a:extLst>
                </p:cNvPr>
                <p:cNvSpPr/>
                <p:nvPr/>
              </p:nvSpPr>
              <p:spPr>
                <a:xfrm rot="1316444">
                  <a:off x="5166773" y="3323897"/>
                  <a:ext cx="298691" cy="3550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882CC10-FD62-47D9-8811-DCDC0FCEDBDB}"/>
                    </a:ext>
                  </a:extLst>
                </p:cNvPr>
                <p:cNvSpPr/>
                <p:nvPr/>
              </p:nvSpPr>
              <p:spPr>
                <a:xfrm rot="1316444">
                  <a:off x="5213550" y="3413052"/>
                  <a:ext cx="174928" cy="2079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47BE9180-9F87-4D0E-B296-EF97677F593E}"/>
                    </a:ext>
                  </a:extLst>
                </p:cNvPr>
                <p:cNvSpPr/>
                <p:nvPr/>
              </p:nvSpPr>
              <p:spPr>
                <a:xfrm rot="1316444">
                  <a:off x="5273044" y="3483036"/>
                  <a:ext cx="90715" cy="1078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9F873C-B2E9-4E46-9AE3-791B493770E5}"/>
                </a:ext>
              </a:extLst>
            </p:cNvPr>
            <p:cNvSpPr/>
            <p:nvPr/>
          </p:nvSpPr>
          <p:spPr>
            <a:xfrm>
              <a:off x="8823953" y="2383038"/>
              <a:ext cx="121115" cy="139061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DC17D6F-C3A8-4935-B2C4-05F668323463}"/>
                </a:ext>
              </a:extLst>
            </p:cNvPr>
            <p:cNvSpPr/>
            <p:nvPr/>
          </p:nvSpPr>
          <p:spPr>
            <a:xfrm flipH="1">
              <a:off x="8702838" y="2375835"/>
              <a:ext cx="121115" cy="139061"/>
            </a:xfrm>
            <a:custGeom>
              <a:avLst/>
              <a:gdLst>
                <a:gd name="connsiteX0" fmla="*/ 3695 w 121115"/>
                <a:gd name="connsiteY0" fmla="*/ 0 h 139061"/>
                <a:gd name="connsiteX1" fmla="*/ 13220 w 121115"/>
                <a:gd name="connsiteY1" fmla="*/ 133350 h 139061"/>
                <a:gd name="connsiteX2" fmla="*/ 111645 w 121115"/>
                <a:gd name="connsiteY2" fmla="*/ 114300 h 139061"/>
                <a:gd name="connsiteX3" fmla="*/ 111645 w 121115"/>
                <a:gd name="connsiteY3" fmla="*/ 111125 h 1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15" h="139061">
                  <a:moveTo>
                    <a:pt x="3695" y="0"/>
                  </a:moveTo>
                  <a:cubicBezTo>
                    <a:pt x="-539" y="57150"/>
                    <a:pt x="-4772" y="114300"/>
                    <a:pt x="13220" y="133350"/>
                  </a:cubicBezTo>
                  <a:cubicBezTo>
                    <a:pt x="31212" y="152400"/>
                    <a:pt x="95241" y="118004"/>
                    <a:pt x="111645" y="114300"/>
                  </a:cubicBezTo>
                  <a:cubicBezTo>
                    <a:pt x="128049" y="110596"/>
                    <a:pt x="119847" y="110860"/>
                    <a:pt x="111645" y="1111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96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AFFCDD-D58E-435D-BEA1-9DFA54D827CF}"/>
              </a:ext>
            </a:extLst>
          </p:cNvPr>
          <p:cNvGrpSpPr/>
          <p:nvPr/>
        </p:nvGrpSpPr>
        <p:grpSpPr>
          <a:xfrm>
            <a:off x="6889578" y="649290"/>
            <a:ext cx="5071254" cy="5130883"/>
            <a:chOff x="233594" y="395794"/>
            <a:chExt cx="6173865" cy="624645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6CA7816-6379-43FA-AC65-6B324838641C}"/>
                </a:ext>
              </a:extLst>
            </p:cNvPr>
            <p:cNvSpPr txBox="1"/>
            <p:nvPr/>
          </p:nvSpPr>
          <p:spPr>
            <a:xfrm>
              <a:off x="398371" y="395794"/>
              <a:ext cx="6009088" cy="1611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ortoise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74B21AB-2C8F-4820-94B1-306B614DE990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136" name="Rectangle 6">
                <a:extLst>
                  <a:ext uri="{FF2B5EF4-FFF2-40B4-BE49-F238E27FC236}">
                    <a16:creationId xmlns:a16="http://schemas.microsoft.com/office/drawing/2014/main" id="{597E31F9-A878-4ABA-9FCA-26ABAD94AA45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26">
                <a:extLst>
                  <a:ext uri="{FF2B5EF4-FFF2-40B4-BE49-F238E27FC236}">
                    <a16:creationId xmlns:a16="http://schemas.microsoft.com/office/drawing/2014/main" id="{8D2BF05A-8687-4562-9CBF-4929F28937F4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26">
                <a:extLst>
                  <a:ext uri="{FF2B5EF4-FFF2-40B4-BE49-F238E27FC236}">
                    <a16:creationId xmlns:a16="http://schemas.microsoft.com/office/drawing/2014/main" id="{0624A142-C117-4243-AA45-55C5F7DD70D7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6">
                <a:extLst>
                  <a:ext uri="{FF2B5EF4-FFF2-40B4-BE49-F238E27FC236}">
                    <a16:creationId xmlns:a16="http://schemas.microsoft.com/office/drawing/2014/main" id="{88968E0C-8484-4B58-B333-D9E2AAC2D07F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26">
                <a:extLst>
                  <a:ext uri="{FF2B5EF4-FFF2-40B4-BE49-F238E27FC236}">
                    <a16:creationId xmlns:a16="http://schemas.microsoft.com/office/drawing/2014/main" id="{312C52FC-E16A-474E-9585-AE4A729E6F2F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26">
                <a:extLst>
                  <a:ext uri="{FF2B5EF4-FFF2-40B4-BE49-F238E27FC236}">
                    <a16:creationId xmlns:a16="http://schemas.microsoft.com/office/drawing/2014/main" id="{3FC2C220-948A-4957-A092-09A4F54EE296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4">
                <a:extLst>
                  <a:ext uri="{FF2B5EF4-FFF2-40B4-BE49-F238E27FC236}">
                    <a16:creationId xmlns:a16="http://schemas.microsoft.com/office/drawing/2014/main" id="{9B743406-BE3E-4274-911B-A66B20D90CE3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7DBD6BCF-CD00-4FAE-B203-5822B02EF895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DD5FDA3-3FC6-4257-A2AC-FB1745AC694A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6">
                <a:extLst>
                  <a:ext uri="{FF2B5EF4-FFF2-40B4-BE49-F238E27FC236}">
                    <a16:creationId xmlns:a16="http://schemas.microsoft.com/office/drawing/2014/main" id="{A3171A2D-35C3-4604-A26D-DB4A873ADCE6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19D5AF3-8762-4878-81C6-36F0276B4A5A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5F35C2B-1D62-4644-B520-55115D472DA6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962486B-A061-4323-B3BE-7945E02636E3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A05686D2-096D-435B-85B3-9BC79DA15649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26">
                <a:extLst>
                  <a:ext uri="{FF2B5EF4-FFF2-40B4-BE49-F238E27FC236}">
                    <a16:creationId xmlns:a16="http://schemas.microsoft.com/office/drawing/2014/main" id="{3364B725-049B-452A-B849-626FE85868D5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26">
                <a:extLst>
                  <a:ext uri="{FF2B5EF4-FFF2-40B4-BE49-F238E27FC236}">
                    <a16:creationId xmlns:a16="http://schemas.microsoft.com/office/drawing/2014/main" id="{E714778A-7E42-4EB5-8819-A4D0C082216E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26">
                <a:extLst>
                  <a:ext uri="{FF2B5EF4-FFF2-40B4-BE49-F238E27FC236}">
                    <a16:creationId xmlns:a16="http://schemas.microsoft.com/office/drawing/2014/main" id="{9BF0F0E3-FFE5-4F38-BE86-4BA5D5F799C9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26">
                <a:extLst>
                  <a:ext uri="{FF2B5EF4-FFF2-40B4-BE49-F238E27FC236}">
                    <a16:creationId xmlns:a16="http://schemas.microsoft.com/office/drawing/2014/main" id="{63E10B18-E293-4CAC-B260-B9E620DB3D4C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26">
                <a:extLst>
                  <a:ext uri="{FF2B5EF4-FFF2-40B4-BE49-F238E27FC236}">
                    <a16:creationId xmlns:a16="http://schemas.microsoft.com/office/drawing/2014/main" id="{F3C70436-69D9-4C40-A2E4-BDDB238DAF91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26">
                <a:extLst>
                  <a:ext uri="{FF2B5EF4-FFF2-40B4-BE49-F238E27FC236}">
                    <a16:creationId xmlns:a16="http://schemas.microsoft.com/office/drawing/2014/main" id="{0223A07C-EACA-4507-BBD9-474706A4E1E4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DB0B6C8-8D93-40D6-AC56-1421292C5E07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C564CCD-2A8D-4AC5-BB42-7CD061913174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0A499CC-BB06-4383-BB7F-3703B8D6EB24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3">
                <a:extLst>
                  <a:ext uri="{FF2B5EF4-FFF2-40B4-BE49-F238E27FC236}">
                    <a16:creationId xmlns:a16="http://schemas.microsoft.com/office/drawing/2014/main" id="{D73188DB-DDF2-41F1-A0FC-C6A49060EB58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4">
                <a:extLst>
                  <a:ext uri="{FF2B5EF4-FFF2-40B4-BE49-F238E27FC236}">
                    <a16:creationId xmlns:a16="http://schemas.microsoft.com/office/drawing/2014/main" id="{BC58027B-4F36-40C5-8BEB-8A4ED554614F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24FFCAA0-0B5E-4192-AEA4-DBAD36AC0EF7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">
                <a:extLst>
                  <a:ext uri="{FF2B5EF4-FFF2-40B4-BE49-F238E27FC236}">
                    <a16:creationId xmlns:a16="http://schemas.microsoft.com/office/drawing/2014/main" id="{2E0C655D-F1DD-445D-B63B-298DEB48FDE2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1034CF55-192C-4AF4-9F5A-41C758D8579C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4">
                <a:extLst>
                  <a:ext uri="{FF2B5EF4-FFF2-40B4-BE49-F238E27FC236}">
                    <a16:creationId xmlns:a16="http://schemas.microsoft.com/office/drawing/2014/main" id="{8A6C5F03-93C5-4242-9EC7-01CA553B3F8D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">
                <a:extLst>
                  <a:ext uri="{FF2B5EF4-FFF2-40B4-BE49-F238E27FC236}">
                    <a16:creationId xmlns:a16="http://schemas.microsoft.com/office/drawing/2014/main" id="{B7825213-616C-4157-B266-0D7014F04128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">
                <a:extLst>
                  <a:ext uri="{FF2B5EF4-FFF2-40B4-BE49-F238E27FC236}">
                    <a16:creationId xmlns:a16="http://schemas.microsoft.com/office/drawing/2014/main" id="{19A28AFF-5C3B-4162-A14E-FF982A0401C4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2">
                <a:extLst>
                  <a:ext uri="{FF2B5EF4-FFF2-40B4-BE49-F238E27FC236}">
                    <a16:creationId xmlns:a16="http://schemas.microsoft.com/office/drawing/2014/main" id="{7BE2FFB3-F390-4A4C-8DB1-63E5E74332AE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F986D4-D76B-4BCD-8433-722439393FA9}"/>
              </a:ext>
            </a:extLst>
          </p:cNvPr>
          <p:cNvGrpSpPr/>
          <p:nvPr/>
        </p:nvGrpSpPr>
        <p:grpSpPr>
          <a:xfrm>
            <a:off x="487003" y="654844"/>
            <a:ext cx="4786235" cy="5810068"/>
            <a:chOff x="487003" y="654844"/>
            <a:chExt cx="4786235" cy="5810068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CBE48EA-74AB-4856-8767-91D0F4610BFC}"/>
                </a:ext>
              </a:extLst>
            </p:cNvPr>
            <p:cNvSpPr txBox="1"/>
            <p:nvPr/>
          </p:nvSpPr>
          <p:spPr>
            <a:xfrm>
              <a:off x="487003" y="654844"/>
              <a:ext cx="474190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DED3CD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nicorn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FEFD15E-3095-4219-B39F-FAE8C1D51C6D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096368"/>
              <a:chOff x="3567509" y="1365290"/>
              <a:chExt cx="3801832" cy="4258659"/>
            </a:xfrm>
          </p:grpSpPr>
          <p:sp>
            <p:nvSpPr>
              <p:cNvPr id="170" name="Oval 8">
                <a:extLst>
                  <a:ext uri="{FF2B5EF4-FFF2-40B4-BE49-F238E27FC236}">
                    <a16:creationId xmlns:a16="http://schemas.microsoft.com/office/drawing/2014/main" id="{FFD96085-C596-4741-BFA1-8E22429F0A25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3">
                <a:extLst>
                  <a:ext uri="{FF2B5EF4-FFF2-40B4-BE49-F238E27FC236}">
                    <a16:creationId xmlns:a16="http://schemas.microsoft.com/office/drawing/2014/main" id="{571CAD59-F506-47D7-9F9A-DAA1245BF967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: Rounded Corners 3">
                <a:extLst>
                  <a:ext uri="{FF2B5EF4-FFF2-40B4-BE49-F238E27FC236}">
                    <a16:creationId xmlns:a16="http://schemas.microsoft.com/office/drawing/2014/main" id="{2008B85D-8769-4497-816B-7D225DA8B8F6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5">
                <a:extLst>
                  <a:ext uri="{FF2B5EF4-FFF2-40B4-BE49-F238E27FC236}">
                    <a16:creationId xmlns:a16="http://schemas.microsoft.com/office/drawing/2014/main" id="{6B3F16E7-9D36-46C4-A3FD-58E2A43EFD40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2">
                <a:extLst>
                  <a:ext uri="{FF2B5EF4-FFF2-40B4-BE49-F238E27FC236}">
                    <a16:creationId xmlns:a16="http://schemas.microsoft.com/office/drawing/2014/main" id="{F20B555C-6105-446A-A422-BA06ACEE6D03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3">
                <a:extLst>
                  <a:ext uri="{FF2B5EF4-FFF2-40B4-BE49-F238E27FC236}">
                    <a16:creationId xmlns:a16="http://schemas.microsoft.com/office/drawing/2014/main" id="{469A3CDC-CD77-4BE3-9251-5748767E3558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: Rounded Corners 3">
                <a:extLst>
                  <a:ext uri="{FF2B5EF4-FFF2-40B4-BE49-F238E27FC236}">
                    <a16:creationId xmlns:a16="http://schemas.microsoft.com/office/drawing/2014/main" id="{C22D3522-B18A-4EF1-9AA1-5440119F1C52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090D6EF-3FCC-43C7-A8EC-A4F7ABEBC994}"/>
                  </a:ext>
                </a:extLst>
              </p:cNvPr>
              <p:cNvSpPr/>
              <p:nvPr/>
            </p:nvSpPr>
            <p:spPr>
              <a:xfrm rot="20888316">
                <a:off x="4539358" y="5414486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C96375A-5D89-41D0-A9FF-772A31A1C34C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C4E05E-F788-484C-9F79-7C08CE2498DF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9C00916-2F16-4CB2-A9E2-4E1FE3D67755}"/>
                  </a:ext>
                </a:extLst>
              </p:cNvPr>
              <p:cNvSpPr/>
              <p:nvPr/>
            </p:nvSpPr>
            <p:spPr>
              <a:xfrm rot="20888316">
                <a:off x="5747800" y="5416792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2BD9D194-0916-4802-9DDC-EFD0C4F25C33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56">
                <a:extLst>
                  <a:ext uri="{FF2B5EF4-FFF2-40B4-BE49-F238E27FC236}">
                    <a16:creationId xmlns:a16="http://schemas.microsoft.com/office/drawing/2014/main" id="{E753D578-A6B9-4EAC-96C4-9BECCE39A771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8CAD45AC-C2DB-4745-869F-B16681C7CF00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81EA9E28-4F3A-4273-B8CB-6C443AAF2F6D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4EA83CF-D6C7-405F-AC06-E93329CDC021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ED268E7-DBE2-45F4-915D-ADD05BB86A9E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B3B227EF-C662-4819-B0C5-67F2FC80977D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7D0317A2-5B12-47B0-8B2A-C96729B47549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FB4B89C-D2B7-472E-93F9-E04053538758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73478EF-82B8-43FC-8241-C1DA150E1024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005BF4A0-4CEA-4176-B96A-C443410A605E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0EE3D4E-29B7-4624-BFA5-4D3E6B710B33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D112AE3-BE0C-4AEB-AA91-B29D43C09D78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3CA1BD7-8B16-4CDA-B31A-5283EBCFA19E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CFC7DE25-B841-4228-A553-3D7CC53AFFA0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198" name="Isosceles Triangle 122">
                  <a:extLst>
                    <a:ext uri="{FF2B5EF4-FFF2-40B4-BE49-F238E27FC236}">
                      <a16:creationId xmlns:a16="http://schemas.microsoft.com/office/drawing/2014/main" id="{E98A63F0-31DF-4ADA-825A-AC9B3C0E7BD0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24000">
                      <a:schemeClr val="accent2">
                        <a:lumMod val="20000"/>
                        <a:lumOff val="80000"/>
                      </a:schemeClr>
                    </a:gs>
                  </a:gsLst>
                  <a:lin ang="1080000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92850A8-B0F5-4724-B776-34D015E5215F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B471352E-8924-4E82-A276-0074DD5E871C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03A1D8C4-CDCC-4122-88EE-98A45EDC71B0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A3C200C9-C21A-4E70-9DC3-8C29CFFA2705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26E6F7F-9ABE-470B-A989-74021AFB93D0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6" name="Rectangle 56">
                <a:extLst>
                  <a:ext uri="{FF2B5EF4-FFF2-40B4-BE49-F238E27FC236}">
                    <a16:creationId xmlns:a16="http://schemas.microsoft.com/office/drawing/2014/main" id="{C6EC839B-1C99-410C-A068-56BF29A05BE8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98877AD-9B8B-49DD-9206-03E636C091EE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" name="ttsMP3.com_VoiceText_2025-1-30_0-25-49">
            <a:hlinkClick r:id="" action="ppaction://media"/>
            <a:extLst>
              <a:ext uri="{FF2B5EF4-FFF2-40B4-BE49-F238E27FC236}">
                <a16:creationId xmlns:a16="http://schemas.microsoft.com/office/drawing/2014/main" id="{BEC352AB-6E4E-4BE8-8CCC-C7D0D1A844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DED3CD"/>
                </a:solidFill>
                <a:latin typeface="Arial Black" panose="020B0A04020102020204" pitchFamily="34" charset="0"/>
              </a:rPr>
              <a:t>U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DED3CD"/>
                </a:solidFill>
                <a:latin typeface="Arial Black" panose="020B0A04020102020204" pitchFamily="34" charset="0"/>
              </a:rPr>
              <a:t>u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DED3C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BCFAE-3E25-45F8-B288-ECD149354DB2}"/>
              </a:ext>
            </a:extLst>
          </p:cNvPr>
          <p:cNvGrpSpPr/>
          <p:nvPr/>
        </p:nvGrpSpPr>
        <p:grpSpPr>
          <a:xfrm flipH="1">
            <a:off x="6848047" y="220568"/>
            <a:ext cx="4822236" cy="6124589"/>
            <a:chOff x="451002" y="350066"/>
            <a:chExt cx="4822236" cy="61245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3440AE-65FD-4F9B-A5FB-42702AF3E40D}"/>
                </a:ext>
              </a:extLst>
            </p:cNvPr>
            <p:cNvSpPr txBox="1"/>
            <p:nvPr/>
          </p:nvSpPr>
          <p:spPr>
            <a:xfrm>
              <a:off x="451002" y="350066"/>
              <a:ext cx="474190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DED3CD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nicorn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AF1069-1BA3-49FD-BD64-77C833B6D402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106111"/>
              <a:chOff x="3567509" y="1365290"/>
              <a:chExt cx="3801832" cy="4266801"/>
            </a:xfrm>
          </p:grpSpPr>
          <p:sp>
            <p:nvSpPr>
              <p:cNvPr id="42" name="Oval 8">
                <a:extLst>
                  <a:ext uri="{FF2B5EF4-FFF2-40B4-BE49-F238E27FC236}">
                    <a16:creationId xmlns:a16="http://schemas.microsoft.com/office/drawing/2014/main" id="{E6C07278-D3B5-41CE-9BA6-B115F54943BB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3">
                <a:extLst>
                  <a:ext uri="{FF2B5EF4-FFF2-40B4-BE49-F238E27FC236}">
                    <a16:creationId xmlns:a16="http://schemas.microsoft.com/office/drawing/2014/main" id="{2C8C95A9-B828-4663-B3D5-F9D27841B362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3">
                <a:extLst>
                  <a:ext uri="{FF2B5EF4-FFF2-40B4-BE49-F238E27FC236}">
                    <a16:creationId xmlns:a16="http://schemas.microsoft.com/office/drawing/2014/main" id="{467EA7AD-2E8F-46EC-8E9E-417132F28C8A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98959573-6F4B-4B5E-80E4-92B6CD627414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2">
                <a:extLst>
                  <a:ext uri="{FF2B5EF4-FFF2-40B4-BE49-F238E27FC236}">
                    <a16:creationId xmlns:a16="http://schemas.microsoft.com/office/drawing/2014/main" id="{8493B689-0D92-4CEC-B197-D985CE3C6C47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: Rounded Corners 3">
                <a:extLst>
                  <a:ext uri="{FF2B5EF4-FFF2-40B4-BE49-F238E27FC236}">
                    <a16:creationId xmlns:a16="http://schemas.microsoft.com/office/drawing/2014/main" id="{5C41BA60-DF33-4377-9D6D-EF5A030DDB3B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: Rounded Corners 3">
                <a:extLst>
                  <a:ext uri="{FF2B5EF4-FFF2-40B4-BE49-F238E27FC236}">
                    <a16:creationId xmlns:a16="http://schemas.microsoft.com/office/drawing/2014/main" id="{8847DE9A-BB5F-46D3-813F-4E086F38B6EC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AB23905-FDE5-43DE-A1B8-0D016399CCEF}"/>
                  </a:ext>
                </a:extLst>
              </p:cNvPr>
              <p:cNvSpPr/>
              <p:nvPr/>
            </p:nvSpPr>
            <p:spPr>
              <a:xfrm rot="20888316">
                <a:off x="4539358" y="5414486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537269F-17C9-4C82-AA77-DD20EC237B21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A5768E-1B5D-47F0-8EAD-8AA411CAE554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604EF86-D4F2-41A7-BDED-A40DE96E333D}"/>
                  </a:ext>
                </a:extLst>
              </p:cNvPr>
              <p:cNvSpPr/>
              <p:nvPr/>
            </p:nvSpPr>
            <p:spPr>
              <a:xfrm rot="20888316">
                <a:off x="5760188" y="5424934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1">
                <a:extLst>
                  <a:ext uri="{FF2B5EF4-FFF2-40B4-BE49-F238E27FC236}">
                    <a16:creationId xmlns:a16="http://schemas.microsoft.com/office/drawing/2014/main" id="{88E88B9B-5A76-4F7A-BDB4-AF8B78F914AA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D03530C1-63FA-43E1-975A-5886DE30D114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3C24EE-CE71-4FEA-8D7B-FA6BC22C62FD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8B0471C-ECF9-48DA-9CC6-E1846F29F6DC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1A4DBF9-77AE-465A-B710-9E3531F49ACD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7838919-6B8C-4861-960C-74CC9CFD187B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6C6E9854-CE94-4F8A-A504-71EEFEDDAE32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752C7CB-B466-493C-966F-D5B3EBCB5C9F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026F7DF-1E1A-468A-A955-CD2DF2CD74BD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3962276-4DCB-42BF-88BC-C22FFC9103CF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47F92E2-39BB-4F8F-A593-7007029C8718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6E90497-305A-4C03-BB77-0931B0048FCE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B7B96CA-7B94-4CE2-BBE0-898F393A1EB0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01D71F-3080-4E2A-84AE-84B2BBDA9086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9753C9E-05B3-48E8-9C28-12697BE360F4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105" name="Isosceles Triangle 122">
                  <a:extLst>
                    <a:ext uri="{FF2B5EF4-FFF2-40B4-BE49-F238E27FC236}">
                      <a16:creationId xmlns:a16="http://schemas.microsoft.com/office/drawing/2014/main" id="{0857A97E-9764-44B7-8028-BD7029566F6B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24000">
                      <a:schemeClr val="accent2">
                        <a:lumMod val="20000"/>
                        <a:lumOff val="80000"/>
                      </a:schemeClr>
                    </a:gs>
                  </a:gsLst>
                  <a:lin ang="1080000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83ED8B3A-566E-4244-A27A-9DB0ACCF0700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E00BFC26-443A-4D1B-8459-824EF3C09BC1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AB636CF1-9347-48CA-BC5B-CB16E7799DA5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BEF2D307-59BA-4672-8D2F-B683941351B8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3BACE14D-551C-4DAB-A67E-9129CB5F1BC6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3" name="Rectangle 56">
                <a:extLst>
                  <a:ext uri="{FF2B5EF4-FFF2-40B4-BE49-F238E27FC236}">
                    <a16:creationId xmlns:a16="http://schemas.microsoft.com/office/drawing/2014/main" id="{45F6322F-2BC9-48F4-8D45-1A9A095D29B6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DFE3E01-56B3-4DDB-97D5-7E7EDA9148B2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ttsMP3.com_VoiceText_2025-1-30_0-26-28">
            <a:hlinkClick r:id="" action="ppaction://media"/>
            <a:extLst>
              <a:ext uri="{FF2B5EF4-FFF2-40B4-BE49-F238E27FC236}">
                <a16:creationId xmlns:a16="http://schemas.microsoft.com/office/drawing/2014/main" id="{771D0966-5505-4C6B-A506-85E7CADD7F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465DBA-6822-4331-B5B5-98FC2194D4A8}"/>
              </a:ext>
            </a:extLst>
          </p:cNvPr>
          <p:cNvGrpSpPr/>
          <p:nvPr/>
        </p:nvGrpSpPr>
        <p:grpSpPr>
          <a:xfrm>
            <a:off x="280193" y="80123"/>
            <a:ext cx="5556564" cy="4560826"/>
            <a:chOff x="280193" y="647482"/>
            <a:chExt cx="5556564" cy="456082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5B1C77A-F274-4EF0-9630-DC934428DBDC}"/>
                </a:ext>
              </a:extLst>
            </p:cNvPr>
            <p:cNvSpPr txBox="1"/>
            <p:nvPr/>
          </p:nvSpPr>
          <p:spPr>
            <a:xfrm>
              <a:off x="280193" y="647482"/>
              <a:ext cx="555656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66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mbrella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3C9565F-09E1-4954-9FD2-72928EA34D1B}"/>
                </a:ext>
              </a:extLst>
            </p:cNvPr>
            <p:cNvGrpSpPr/>
            <p:nvPr/>
          </p:nvGrpSpPr>
          <p:grpSpPr>
            <a:xfrm>
              <a:off x="1213914" y="1649692"/>
              <a:ext cx="2589459" cy="3558616"/>
              <a:chOff x="5875008" y="343280"/>
              <a:chExt cx="1983892" cy="2726404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0A83A65-1729-4FEF-BA73-17F302CB70BD}"/>
                  </a:ext>
                </a:extLst>
              </p:cNvPr>
              <p:cNvSpPr/>
              <p:nvPr/>
            </p:nvSpPr>
            <p:spPr>
              <a:xfrm>
                <a:off x="6842424" y="700031"/>
                <a:ext cx="45719" cy="19809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2903358-865C-4FF4-A381-4E85A0B153A0}"/>
                  </a:ext>
                </a:extLst>
              </p:cNvPr>
              <p:cNvSpPr/>
              <p:nvPr/>
            </p:nvSpPr>
            <p:spPr>
              <a:xfrm>
                <a:off x="6799024" y="379719"/>
                <a:ext cx="132521" cy="5712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Isosceles Triangle 43">
                <a:extLst>
                  <a:ext uri="{FF2B5EF4-FFF2-40B4-BE49-F238E27FC236}">
                    <a16:creationId xmlns:a16="http://schemas.microsoft.com/office/drawing/2014/main" id="{B7CC5C65-D3C4-460E-8679-BB0E0BABFB96}"/>
                  </a:ext>
                </a:extLst>
              </p:cNvPr>
              <p:cNvSpPr/>
              <p:nvPr/>
            </p:nvSpPr>
            <p:spPr>
              <a:xfrm rot="2536390">
                <a:off x="5875008" y="343280"/>
                <a:ext cx="760069" cy="1463605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69" h="1463605">
                    <a:moveTo>
                      <a:pt x="116493" y="1463605"/>
                    </a:moveTo>
                    <a:cubicBezTo>
                      <a:pt x="-197143" y="810747"/>
                      <a:pt x="195615" y="262332"/>
                      <a:pt x="436519" y="0"/>
                    </a:cubicBezTo>
                    <a:cubicBezTo>
                      <a:pt x="279110" y="393787"/>
                      <a:pt x="612813" y="881766"/>
                      <a:pt x="760069" y="1037209"/>
                    </a:cubicBezTo>
                    <a:cubicBezTo>
                      <a:pt x="456485" y="1067214"/>
                      <a:pt x="241638" y="1286873"/>
                      <a:pt x="116493" y="146360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Isosceles Triangle 43">
                <a:extLst>
                  <a:ext uri="{FF2B5EF4-FFF2-40B4-BE49-F238E27FC236}">
                    <a16:creationId xmlns:a16="http://schemas.microsoft.com/office/drawing/2014/main" id="{CE701383-29C6-454C-9B41-64BBC80010A3}"/>
                  </a:ext>
                </a:extLst>
              </p:cNvPr>
              <p:cNvSpPr/>
              <p:nvPr/>
            </p:nvSpPr>
            <p:spPr>
              <a:xfrm rot="19063610" flipH="1">
                <a:off x="7098831" y="347989"/>
                <a:ext cx="760069" cy="1463605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69" h="1463605">
                    <a:moveTo>
                      <a:pt x="116493" y="1463605"/>
                    </a:moveTo>
                    <a:cubicBezTo>
                      <a:pt x="-197143" y="810747"/>
                      <a:pt x="195615" y="262332"/>
                      <a:pt x="436519" y="0"/>
                    </a:cubicBezTo>
                    <a:cubicBezTo>
                      <a:pt x="279110" y="393787"/>
                      <a:pt x="612813" y="881766"/>
                      <a:pt x="760069" y="1037209"/>
                    </a:cubicBezTo>
                    <a:cubicBezTo>
                      <a:pt x="456485" y="1067214"/>
                      <a:pt x="241638" y="1286873"/>
                      <a:pt x="116493" y="146360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Isosceles Triangle 43">
                <a:extLst>
                  <a:ext uri="{FF2B5EF4-FFF2-40B4-BE49-F238E27FC236}">
                    <a16:creationId xmlns:a16="http://schemas.microsoft.com/office/drawing/2014/main" id="{6C0021BB-7B7B-4239-8A56-A84F24FC934E}"/>
                  </a:ext>
                </a:extLst>
              </p:cNvPr>
              <p:cNvSpPr/>
              <p:nvPr/>
            </p:nvSpPr>
            <p:spPr>
              <a:xfrm rot="19063610" flipH="1">
                <a:off x="6274347" y="682117"/>
                <a:ext cx="1154956" cy="1174983"/>
              </a:xfrm>
              <a:custGeom>
                <a:avLst/>
                <a:gdLst>
                  <a:gd name="connsiteX0" fmla="*/ 0 w 252412"/>
                  <a:gd name="connsiteY0" fmla="*/ 1075008 h 1075008"/>
                  <a:gd name="connsiteX1" fmla="*/ 126206 w 252412"/>
                  <a:gd name="connsiteY1" fmla="*/ 0 h 1075008"/>
                  <a:gd name="connsiteX2" fmla="*/ 252412 w 252412"/>
                  <a:gd name="connsiteY2" fmla="*/ 1075008 h 1075008"/>
                  <a:gd name="connsiteX3" fmla="*/ 0 w 252412"/>
                  <a:gd name="connsiteY3" fmla="*/ 1075008 h 1075008"/>
                  <a:gd name="connsiteX0" fmla="*/ 0 w 252412"/>
                  <a:gd name="connsiteY0" fmla="*/ 1133635 h 1133635"/>
                  <a:gd name="connsiteX1" fmla="*/ 169454 w 252412"/>
                  <a:gd name="connsiteY1" fmla="*/ 0 h 1133635"/>
                  <a:gd name="connsiteX2" fmla="*/ 252412 w 252412"/>
                  <a:gd name="connsiteY2" fmla="*/ 1133635 h 1133635"/>
                  <a:gd name="connsiteX3" fmla="*/ 0 w 252412"/>
                  <a:gd name="connsiteY3" fmla="*/ 1133635 h 1133635"/>
                  <a:gd name="connsiteX0" fmla="*/ 0 w 402984"/>
                  <a:gd name="connsiteY0" fmla="*/ 1463605 h 1463605"/>
                  <a:gd name="connsiteX1" fmla="*/ 320026 w 402984"/>
                  <a:gd name="connsiteY1" fmla="*/ 0 h 1463605"/>
                  <a:gd name="connsiteX2" fmla="*/ 402984 w 402984"/>
                  <a:gd name="connsiteY2" fmla="*/ 1133635 h 1463605"/>
                  <a:gd name="connsiteX3" fmla="*/ 0 w 402984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0 w 643576"/>
                  <a:gd name="connsiteY0" fmla="*/ 1463605 h 1463605"/>
                  <a:gd name="connsiteX1" fmla="*/ 320026 w 643576"/>
                  <a:gd name="connsiteY1" fmla="*/ 0 h 1463605"/>
                  <a:gd name="connsiteX2" fmla="*/ 643576 w 643576"/>
                  <a:gd name="connsiteY2" fmla="*/ 1037209 h 1463605"/>
                  <a:gd name="connsiteX3" fmla="*/ 0 w 643576"/>
                  <a:gd name="connsiteY3" fmla="*/ 1463605 h 1463605"/>
                  <a:gd name="connsiteX0" fmla="*/ 98398 w 741974"/>
                  <a:gd name="connsiteY0" fmla="*/ 1463605 h 1463605"/>
                  <a:gd name="connsiteX1" fmla="*/ 418424 w 741974"/>
                  <a:gd name="connsiteY1" fmla="*/ 0 h 1463605"/>
                  <a:gd name="connsiteX2" fmla="*/ 741974 w 741974"/>
                  <a:gd name="connsiteY2" fmla="*/ 1037209 h 1463605"/>
                  <a:gd name="connsiteX3" fmla="*/ 98398 w 741974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116493 w 760069"/>
                  <a:gd name="connsiteY0" fmla="*/ 1463605 h 1463605"/>
                  <a:gd name="connsiteX1" fmla="*/ 436519 w 760069"/>
                  <a:gd name="connsiteY1" fmla="*/ 0 h 1463605"/>
                  <a:gd name="connsiteX2" fmla="*/ 760069 w 760069"/>
                  <a:gd name="connsiteY2" fmla="*/ 1037209 h 1463605"/>
                  <a:gd name="connsiteX3" fmla="*/ 116493 w 760069"/>
                  <a:gd name="connsiteY3" fmla="*/ 1463605 h 1463605"/>
                  <a:gd name="connsiteX0" fmla="*/ 97256 w 872503"/>
                  <a:gd name="connsiteY0" fmla="*/ 1750648 h 1750648"/>
                  <a:gd name="connsiteX1" fmla="*/ 548953 w 872503"/>
                  <a:gd name="connsiteY1" fmla="*/ 0 h 1750648"/>
                  <a:gd name="connsiteX2" fmla="*/ 872503 w 872503"/>
                  <a:gd name="connsiteY2" fmla="*/ 1037209 h 1750648"/>
                  <a:gd name="connsiteX3" fmla="*/ 97256 w 872503"/>
                  <a:gd name="connsiteY3" fmla="*/ 1750648 h 1750648"/>
                  <a:gd name="connsiteX0" fmla="*/ 369748 w 1144995"/>
                  <a:gd name="connsiteY0" fmla="*/ 1103526 h 1103526"/>
                  <a:gd name="connsiteX1" fmla="*/ 109598 w 1144995"/>
                  <a:gd name="connsiteY1" fmla="*/ 0 h 1103526"/>
                  <a:gd name="connsiteX2" fmla="*/ 1144995 w 1144995"/>
                  <a:gd name="connsiteY2" fmla="*/ 390087 h 1103526"/>
                  <a:gd name="connsiteX3" fmla="*/ 369748 w 1144995"/>
                  <a:gd name="connsiteY3" fmla="*/ 1103526 h 1103526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69748 w 1144995"/>
                  <a:gd name="connsiteY0" fmla="*/ 1148878 h 1148878"/>
                  <a:gd name="connsiteX1" fmla="*/ 109598 w 1144995"/>
                  <a:gd name="connsiteY1" fmla="*/ 45352 h 1148878"/>
                  <a:gd name="connsiteX2" fmla="*/ 1144995 w 1144995"/>
                  <a:gd name="connsiteY2" fmla="*/ 435439 h 1148878"/>
                  <a:gd name="connsiteX3" fmla="*/ 369748 w 1144995"/>
                  <a:gd name="connsiteY3" fmla="*/ 1148878 h 1148878"/>
                  <a:gd name="connsiteX0" fmla="*/ 371544 w 1146791"/>
                  <a:gd name="connsiteY0" fmla="*/ 1148878 h 1148878"/>
                  <a:gd name="connsiteX1" fmla="*/ 111394 w 1146791"/>
                  <a:gd name="connsiteY1" fmla="*/ 45352 h 1148878"/>
                  <a:gd name="connsiteX2" fmla="*/ 1146791 w 1146791"/>
                  <a:gd name="connsiteY2" fmla="*/ 435439 h 1148878"/>
                  <a:gd name="connsiteX3" fmla="*/ 371544 w 1146791"/>
                  <a:gd name="connsiteY3" fmla="*/ 1148878 h 1148878"/>
                  <a:gd name="connsiteX0" fmla="*/ 367135 w 1142382"/>
                  <a:gd name="connsiteY0" fmla="*/ 1148878 h 1148878"/>
                  <a:gd name="connsiteX1" fmla="*/ 106985 w 1142382"/>
                  <a:gd name="connsiteY1" fmla="*/ 45352 h 1148878"/>
                  <a:gd name="connsiteX2" fmla="*/ 1142382 w 1142382"/>
                  <a:gd name="connsiteY2" fmla="*/ 435439 h 1148878"/>
                  <a:gd name="connsiteX3" fmla="*/ 367135 w 1142382"/>
                  <a:gd name="connsiteY3" fmla="*/ 1148878 h 1148878"/>
                  <a:gd name="connsiteX0" fmla="*/ 367135 w 1142382"/>
                  <a:gd name="connsiteY0" fmla="*/ 1149906 h 1149906"/>
                  <a:gd name="connsiteX1" fmla="*/ 106985 w 1142382"/>
                  <a:gd name="connsiteY1" fmla="*/ 46380 h 1149906"/>
                  <a:gd name="connsiteX2" fmla="*/ 1142382 w 1142382"/>
                  <a:gd name="connsiteY2" fmla="*/ 436467 h 1149906"/>
                  <a:gd name="connsiteX3" fmla="*/ 367135 w 1142382"/>
                  <a:gd name="connsiteY3" fmla="*/ 1149906 h 1149906"/>
                  <a:gd name="connsiteX0" fmla="*/ 367135 w 1142382"/>
                  <a:gd name="connsiteY0" fmla="*/ 1166421 h 1166421"/>
                  <a:gd name="connsiteX1" fmla="*/ 106985 w 1142382"/>
                  <a:gd name="connsiteY1" fmla="*/ 62895 h 1166421"/>
                  <a:gd name="connsiteX2" fmla="*/ 1142382 w 1142382"/>
                  <a:gd name="connsiteY2" fmla="*/ 452982 h 1166421"/>
                  <a:gd name="connsiteX3" fmla="*/ 367135 w 1142382"/>
                  <a:gd name="connsiteY3" fmla="*/ 1166421 h 1166421"/>
                  <a:gd name="connsiteX0" fmla="*/ 369515 w 1144762"/>
                  <a:gd name="connsiteY0" fmla="*/ 1166421 h 1166421"/>
                  <a:gd name="connsiteX1" fmla="*/ 109365 w 1144762"/>
                  <a:gd name="connsiteY1" fmla="*/ 62895 h 1166421"/>
                  <a:gd name="connsiteX2" fmla="*/ 1144762 w 1144762"/>
                  <a:gd name="connsiteY2" fmla="*/ 452982 h 1166421"/>
                  <a:gd name="connsiteX3" fmla="*/ 369515 w 1144762"/>
                  <a:gd name="connsiteY3" fmla="*/ 1166421 h 1166421"/>
                  <a:gd name="connsiteX0" fmla="*/ 369515 w 1154708"/>
                  <a:gd name="connsiteY0" fmla="*/ 1166633 h 1166633"/>
                  <a:gd name="connsiteX1" fmla="*/ 109365 w 1154708"/>
                  <a:gd name="connsiteY1" fmla="*/ 63107 h 1166633"/>
                  <a:gd name="connsiteX2" fmla="*/ 1154708 w 1154708"/>
                  <a:gd name="connsiteY2" fmla="*/ 451675 h 1166633"/>
                  <a:gd name="connsiteX3" fmla="*/ 369515 w 1154708"/>
                  <a:gd name="connsiteY3" fmla="*/ 1166633 h 1166633"/>
                  <a:gd name="connsiteX0" fmla="*/ 360397 w 1157839"/>
                  <a:gd name="connsiteY0" fmla="*/ 1175289 h 1175289"/>
                  <a:gd name="connsiteX1" fmla="*/ 112496 w 1157839"/>
                  <a:gd name="connsiteY1" fmla="*/ 63107 h 1175289"/>
                  <a:gd name="connsiteX2" fmla="*/ 1157839 w 1157839"/>
                  <a:gd name="connsiteY2" fmla="*/ 451675 h 1175289"/>
                  <a:gd name="connsiteX3" fmla="*/ 360397 w 1157839"/>
                  <a:gd name="connsiteY3" fmla="*/ 1175289 h 1175289"/>
                  <a:gd name="connsiteX0" fmla="*/ 365680 w 1156004"/>
                  <a:gd name="connsiteY0" fmla="*/ 1175616 h 1175616"/>
                  <a:gd name="connsiteX1" fmla="*/ 110661 w 1156004"/>
                  <a:gd name="connsiteY1" fmla="*/ 63107 h 1175616"/>
                  <a:gd name="connsiteX2" fmla="*/ 1156004 w 1156004"/>
                  <a:gd name="connsiteY2" fmla="*/ 451675 h 1175616"/>
                  <a:gd name="connsiteX3" fmla="*/ 365680 w 1156004"/>
                  <a:gd name="connsiteY3" fmla="*/ 1175616 h 1175616"/>
                  <a:gd name="connsiteX0" fmla="*/ 368776 w 1154956"/>
                  <a:gd name="connsiteY0" fmla="*/ 1174983 h 1174983"/>
                  <a:gd name="connsiteX1" fmla="*/ 109613 w 1154956"/>
                  <a:gd name="connsiteY1" fmla="*/ 63107 h 1174983"/>
                  <a:gd name="connsiteX2" fmla="*/ 1154956 w 1154956"/>
                  <a:gd name="connsiteY2" fmla="*/ 451675 h 1174983"/>
                  <a:gd name="connsiteX3" fmla="*/ 368776 w 1154956"/>
                  <a:gd name="connsiteY3" fmla="*/ 1174983 h 117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4956" h="1174983">
                    <a:moveTo>
                      <a:pt x="368776" y="1174983"/>
                    </a:moveTo>
                    <a:cubicBezTo>
                      <a:pt x="35275" y="797636"/>
                      <a:pt x="-121358" y="258483"/>
                      <a:pt x="109613" y="63107"/>
                    </a:cubicBezTo>
                    <a:cubicBezTo>
                      <a:pt x="249504" y="-122315"/>
                      <a:pt x="965093" y="129004"/>
                      <a:pt x="1154956" y="451675"/>
                    </a:cubicBezTo>
                    <a:cubicBezTo>
                      <a:pt x="699840" y="619434"/>
                      <a:pt x="483989" y="994407"/>
                      <a:pt x="368776" y="1174983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47">
                <a:extLst>
                  <a:ext uri="{FF2B5EF4-FFF2-40B4-BE49-F238E27FC236}">
                    <a16:creationId xmlns:a16="http://schemas.microsoft.com/office/drawing/2014/main" id="{FAF648AE-DD63-4950-95B8-C09BAA390B07}"/>
                  </a:ext>
                </a:extLst>
              </p:cNvPr>
              <p:cNvSpPr/>
              <p:nvPr/>
            </p:nvSpPr>
            <p:spPr>
              <a:xfrm>
                <a:off x="6442393" y="2570711"/>
                <a:ext cx="467645" cy="498973"/>
              </a:xfrm>
              <a:custGeom>
                <a:avLst/>
                <a:gdLst>
                  <a:gd name="connsiteX0" fmla="*/ 0 w 285509"/>
                  <a:gd name="connsiteY0" fmla="*/ 0 h 98425"/>
                  <a:gd name="connsiteX1" fmla="*/ 285509 w 285509"/>
                  <a:gd name="connsiteY1" fmla="*/ 0 h 98425"/>
                  <a:gd name="connsiteX2" fmla="*/ 285509 w 285509"/>
                  <a:gd name="connsiteY2" fmla="*/ 98425 h 98425"/>
                  <a:gd name="connsiteX3" fmla="*/ 0 w 285509"/>
                  <a:gd name="connsiteY3" fmla="*/ 98425 h 98425"/>
                  <a:gd name="connsiteX4" fmla="*/ 0 w 285509"/>
                  <a:gd name="connsiteY4" fmla="*/ 0 h 98425"/>
                  <a:gd name="connsiteX0" fmla="*/ 0 w 301384"/>
                  <a:gd name="connsiteY0" fmla="*/ 0 h 266700"/>
                  <a:gd name="connsiteX1" fmla="*/ 301384 w 301384"/>
                  <a:gd name="connsiteY1" fmla="*/ 168275 h 266700"/>
                  <a:gd name="connsiteX2" fmla="*/ 301384 w 301384"/>
                  <a:gd name="connsiteY2" fmla="*/ 266700 h 266700"/>
                  <a:gd name="connsiteX3" fmla="*/ 15875 w 301384"/>
                  <a:gd name="connsiteY3" fmla="*/ 266700 h 266700"/>
                  <a:gd name="connsiteX4" fmla="*/ 0 w 301384"/>
                  <a:gd name="connsiteY4" fmla="*/ 0 h 266700"/>
                  <a:gd name="connsiteX0" fmla="*/ 88900 w 390284"/>
                  <a:gd name="connsiteY0" fmla="*/ 0 h 266700"/>
                  <a:gd name="connsiteX1" fmla="*/ 390284 w 390284"/>
                  <a:gd name="connsiteY1" fmla="*/ 168275 h 266700"/>
                  <a:gd name="connsiteX2" fmla="*/ 390284 w 390284"/>
                  <a:gd name="connsiteY2" fmla="*/ 266700 h 266700"/>
                  <a:gd name="connsiteX3" fmla="*/ 0 w 390284"/>
                  <a:gd name="connsiteY3" fmla="*/ 53975 h 266700"/>
                  <a:gd name="connsiteX4" fmla="*/ 88900 w 390284"/>
                  <a:gd name="connsiteY4" fmla="*/ 0 h 266700"/>
                  <a:gd name="connsiteX0" fmla="*/ 88900 w 390284"/>
                  <a:gd name="connsiteY0" fmla="*/ 196850 h 463550"/>
                  <a:gd name="connsiteX1" fmla="*/ 383934 w 390284"/>
                  <a:gd name="connsiteY1" fmla="*/ 0 h 463550"/>
                  <a:gd name="connsiteX2" fmla="*/ 390284 w 390284"/>
                  <a:gd name="connsiteY2" fmla="*/ 463550 h 463550"/>
                  <a:gd name="connsiteX3" fmla="*/ 0 w 390284"/>
                  <a:gd name="connsiteY3" fmla="*/ 250825 h 463550"/>
                  <a:gd name="connsiteX4" fmla="*/ 88900 w 390284"/>
                  <a:gd name="connsiteY4" fmla="*/ 196850 h 463550"/>
                  <a:gd name="connsiteX0" fmla="*/ 88900 w 469659"/>
                  <a:gd name="connsiteY0" fmla="*/ 233055 h 287030"/>
                  <a:gd name="connsiteX1" fmla="*/ 383934 w 469659"/>
                  <a:gd name="connsiteY1" fmla="*/ 36205 h 287030"/>
                  <a:gd name="connsiteX2" fmla="*/ 469659 w 469659"/>
                  <a:gd name="connsiteY2" fmla="*/ 45730 h 287030"/>
                  <a:gd name="connsiteX3" fmla="*/ 0 w 469659"/>
                  <a:gd name="connsiteY3" fmla="*/ 287030 h 287030"/>
                  <a:gd name="connsiteX4" fmla="*/ 88900 w 469659"/>
                  <a:gd name="connsiteY4" fmla="*/ 233055 h 287030"/>
                  <a:gd name="connsiteX0" fmla="*/ 88900 w 469659"/>
                  <a:gd name="connsiteY0" fmla="*/ 233055 h 459162"/>
                  <a:gd name="connsiteX1" fmla="*/ 383934 w 469659"/>
                  <a:gd name="connsiteY1" fmla="*/ 36205 h 459162"/>
                  <a:gd name="connsiteX2" fmla="*/ 469659 w 469659"/>
                  <a:gd name="connsiteY2" fmla="*/ 45730 h 459162"/>
                  <a:gd name="connsiteX3" fmla="*/ 0 w 469659"/>
                  <a:gd name="connsiteY3" fmla="*/ 287030 h 459162"/>
                  <a:gd name="connsiteX4" fmla="*/ 88900 w 469659"/>
                  <a:gd name="connsiteY4" fmla="*/ 233055 h 459162"/>
                  <a:gd name="connsiteX0" fmla="*/ 88900 w 469659"/>
                  <a:gd name="connsiteY0" fmla="*/ 251182 h 477289"/>
                  <a:gd name="connsiteX1" fmla="*/ 383934 w 469659"/>
                  <a:gd name="connsiteY1" fmla="*/ 54332 h 477289"/>
                  <a:gd name="connsiteX2" fmla="*/ 469659 w 469659"/>
                  <a:gd name="connsiteY2" fmla="*/ 63857 h 477289"/>
                  <a:gd name="connsiteX3" fmla="*/ 0 w 469659"/>
                  <a:gd name="connsiteY3" fmla="*/ 305157 h 477289"/>
                  <a:gd name="connsiteX4" fmla="*/ 88900 w 469659"/>
                  <a:gd name="connsiteY4" fmla="*/ 251182 h 477289"/>
                  <a:gd name="connsiteX0" fmla="*/ 88900 w 469659"/>
                  <a:gd name="connsiteY0" fmla="*/ 232925 h 459032"/>
                  <a:gd name="connsiteX1" fmla="*/ 383934 w 469659"/>
                  <a:gd name="connsiteY1" fmla="*/ 36075 h 459032"/>
                  <a:gd name="connsiteX2" fmla="*/ 469659 w 469659"/>
                  <a:gd name="connsiteY2" fmla="*/ 45600 h 459032"/>
                  <a:gd name="connsiteX3" fmla="*/ 0 w 469659"/>
                  <a:gd name="connsiteY3" fmla="*/ 286900 h 459032"/>
                  <a:gd name="connsiteX4" fmla="*/ 88900 w 469659"/>
                  <a:gd name="connsiteY4" fmla="*/ 232925 h 459032"/>
                  <a:gd name="connsiteX0" fmla="*/ 88900 w 469659"/>
                  <a:gd name="connsiteY0" fmla="*/ 223125 h 449232"/>
                  <a:gd name="connsiteX1" fmla="*/ 383934 w 469659"/>
                  <a:gd name="connsiteY1" fmla="*/ 26275 h 449232"/>
                  <a:gd name="connsiteX2" fmla="*/ 469659 w 469659"/>
                  <a:gd name="connsiteY2" fmla="*/ 35800 h 449232"/>
                  <a:gd name="connsiteX3" fmla="*/ 0 w 469659"/>
                  <a:gd name="connsiteY3" fmla="*/ 277100 h 449232"/>
                  <a:gd name="connsiteX4" fmla="*/ 88900 w 469659"/>
                  <a:gd name="connsiteY4" fmla="*/ 223125 h 449232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88900 w 469659"/>
                  <a:gd name="connsiteY0" fmla="*/ 234882 h 460989"/>
                  <a:gd name="connsiteX1" fmla="*/ 383934 w 469659"/>
                  <a:gd name="connsiteY1" fmla="*/ 38032 h 460989"/>
                  <a:gd name="connsiteX2" fmla="*/ 469659 w 469659"/>
                  <a:gd name="connsiteY2" fmla="*/ 47557 h 460989"/>
                  <a:gd name="connsiteX3" fmla="*/ 0 w 469659"/>
                  <a:gd name="connsiteY3" fmla="*/ 288857 h 460989"/>
                  <a:gd name="connsiteX4" fmla="*/ 88900 w 469659"/>
                  <a:gd name="connsiteY4" fmla="*/ 234882 h 460989"/>
                  <a:gd name="connsiteX0" fmla="*/ 91885 w 472644"/>
                  <a:gd name="connsiteY0" fmla="*/ 234882 h 525670"/>
                  <a:gd name="connsiteX1" fmla="*/ 386919 w 472644"/>
                  <a:gd name="connsiteY1" fmla="*/ 38032 h 525670"/>
                  <a:gd name="connsiteX2" fmla="*/ 472644 w 472644"/>
                  <a:gd name="connsiteY2" fmla="*/ 47557 h 525670"/>
                  <a:gd name="connsiteX3" fmla="*/ 2985 w 472644"/>
                  <a:gd name="connsiteY3" fmla="*/ 288857 h 525670"/>
                  <a:gd name="connsiteX4" fmla="*/ 91885 w 472644"/>
                  <a:gd name="connsiteY4" fmla="*/ 234882 h 525670"/>
                  <a:gd name="connsiteX0" fmla="*/ 91607 w 476249"/>
                  <a:gd name="connsiteY0" fmla="*/ 234882 h 508918"/>
                  <a:gd name="connsiteX1" fmla="*/ 386641 w 476249"/>
                  <a:gd name="connsiteY1" fmla="*/ 38032 h 508918"/>
                  <a:gd name="connsiteX2" fmla="*/ 472366 w 476249"/>
                  <a:gd name="connsiteY2" fmla="*/ 47557 h 508918"/>
                  <a:gd name="connsiteX3" fmla="*/ 2707 w 476249"/>
                  <a:gd name="connsiteY3" fmla="*/ 288857 h 508918"/>
                  <a:gd name="connsiteX4" fmla="*/ 91607 w 476249"/>
                  <a:gd name="connsiteY4" fmla="*/ 234882 h 508918"/>
                  <a:gd name="connsiteX0" fmla="*/ 95931 w 480384"/>
                  <a:gd name="connsiteY0" fmla="*/ 234882 h 524320"/>
                  <a:gd name="connsiteX1" fmla="*/ 390965 w 480384"/>
                  <a:gd name="connsiteY1" fmla="*/ 38032 h 524320"/>
                  <a:gd name="connsiteX2" fmla="*/ 476690 w 480384"/>
                  <a:gd name="connsiteY2" fmla="*/ 47557 h 524320"/>
                  <a:gd name="connsiteX3" fmla="*/ 7031 w 480384"/>
                  <a:gd name="connsiteY3" fmla="*/ 288857 h 524320"/>
                  <a:gd name="connsiteX4" fmla="*/ 95931 w 480384"/>
                  <a:gd name="connsiteY4" fmla="*/ 234882 h 524320"/>
                  <a:gd name="connsiteX0" fmla="*/ 94002 w 478528"/>
                  <a:gd name="connsiteY0" fmla="*/ 234882 h 515462"/>
                  <a:gd name="connsiteX1" fmla="*/ 389036 w 478528"/>
                  <a:gd name="connsiteY1" fmla="*/ 38032 h 515462"/>
                  <a:gd name="connsiteX2" fmla="*/ 474761 w 478528"/>
                  <a:gd name="connsiteY2" fmla="*/ 47557 h 515462"/>
                  <a:gd name="connsiteX3" fmla="*/ 5102 w 478528"/>
                  <a:gd name="connsiteY3" fmla="*/ 288857 h 515462"/>
                  <a:gd name="connsiteX4" fmla="*/ 94002 w 478528"/>
                  <a:gd name="connsiteY4" fmla="*/ 234882 h 515462"/>
                  <a:gd name="connsiteX0" fmla="*/ 78258 w 462882"/>
                  <a:gd name="connsiteY0" fmla="*/ 234882 h 489871"/>
                  <a:gd name="connsiteX1" fmla="*/ 373292 w 462882"/>
                  <a:gd name="connsiteY1" fmla="*/ 38032 h 489871"/>
                  <a:gd name="connsiteX2" fmla="*/ 459017 w 462882"/>
                  <a:gd name="connsiteY2" fmla="*/ 47557 h 489871"/>
                  <a:gd name="connsiteX3" fmla="*/ 5233 w 462882"/>
                  <a:gd name="connsiteY3" fmla="*/ 228532 h 489871"/>
                  <a:gd name="connsiteX4" fmla="*/ 78258 w 462882"/>
                  <a:gd name="connsiteY4" fmla="*/ 234882 h 489871"/>
                  <a:gd name="connsiteX0" fmla="*/ 78421 w 460959"/>
                  <a:gd name="connsiteY0" fmla="*/ 234882 h 504457"/>
                  <a:gd name="connsiteX1" fmla="*/ 373455 w 460959"/>
                  <a:gd name="connsiteY1" fmla="*/ 38032 h 504457"/>
                  <a:gd name="connsiteX2" fmla="*/ 459180 w 460959"/>
                  <a:gd name="connsiteY2" fmla="*/ 47557 h 504457"/>
                  <a:gd name="connsiteX3" fmla="*/ 5396 w 460959"/>
                  <a:gd name="connsiteY3" fmla="*/ 228532 h 504457"/>
                  <a:gd name="connsiteX4" fmla="*/ 78421 w 460959"/>
                  <a:gd name="connsiteY4" fmla="*/ 234882 h 504457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938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938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6500 w 476133"/>
                  <a:gd name="connsiteY0" fmla="*/ 234882 h 521882"/>
                  <a:gd name="connsiteX1" fmla="*/ 388834 w 476133"/>
                  <a:gd name="connsiteY1" fmla="*/ 38032 h 521882"/>
                  <a:gd name="connsiteX2" fmla="*/ 474559 w 476133"/>
                  <a:gd name="connsiteY2" fmla="*/ 47557 h 521882"/>
                  <a:gd name="connsiteX3" fmla="*/ 20775 w 476133"/>
                  <a:gd name="connsiteY3" fmla="*/ 228532 h 521882"/>
                  <a:gd name="connsiteX4" fmla="*/ 106500 w 476133"/>
                  <a:gd name="connsiteY4" fmla="*/ 234882 h 521882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108075 w 477693"/>
                  <a:gd name="connsiteY0" fmla="*/ 234882 h 526078"/>
                  <a:gd name="connsiteX1" fmla="*/ 390409 w 477693"/>
                  <a:gd name="connsiteY1" fmla="*/ 38032 h 526078"/>
                  <a:gd name="connsiteX2" fmla="*/ 476134 w 477693"/>
                  <a:gd name="connsiteY2" fmla="*/ 47557 h 526078"/>
                  <a:gd name="connsiteX3" fmla="*/ 22350 w 477693"/>
                  <a:gd name="connsiteY3" fmla="*/ 228532 h 526078"/>
                  <a:gd name="connsiteX4" fmla="*/ 108075 w 477693"/>
                  <a:gd name="connsiteY4" fmla="*/ 234882 h 526078"/>
                  <a:gd name="connsiteX0" fmla="*/ 97746 w 467478"/>
                  <a:gd name="connsiteY0" fmla="*/ 234882 h 526078"/>
                  <a:gd name="connsiteX1" fmla="*/ 380080 w 467478"/>
                  <a:gd name="connsiteY1" fmla="*/ 38032 h 526078"/>
                  <a:gd name="connsiteX2" fmla="*/ 465805 w 467478"/>
                  <a:gd name="connsiteY2" fmla="*/ 47557 h 526078"/>
                  <a:gd name="connsiteX3" fmla="*/ 12021 w 467478"/>
                  <a:gd name="connsiteY3" fmla="*/ 228532 h 526078"/>
                  <a:gd name="connsiteX4" fmla="*/ 97746 w 467478"/>
                  <a:gd name="connsiteY4" fmla="*/ 234882 h 526078"/>
                  <a:gd name="connsiteX0" fmla="*/ 97704 w 467645"/>
                  <a:gd name="connsiteY0" fmla="*/ 234882 h 498973"/>
                  <a:gd name="connsiteX1" fmla="*/ 380038 w 467645"/>
                  <a:gd name="connsiteY1" fmla="*/ 38032 h 498973"/>
                  <a:gd name="connsiteX2" fmla="*/ 465763 w 467645"/>
                  <a:gd name="connsiteY2" fmla="*/ 47557 h 498973"/>
                  <a:gd name="connsiteX3" fmla="*/ 11979 w 467645"/>
                  <a:gd name="connsiteY3" fmla="*/ 228532 h 498973"/>
                  <a:gd name="connsiteX4" fmla="*/ 97704 w 467645"/>
                  <a:gd name="connsiteY4" fmla="*/ 234882 h 498973"/>
                  <a:gd name="connsiteX0" fmla="*/ 97704 w 467645"/>
                  <a:gd name="connsiteY0" fmla="*/ 234882 h 498973"/>
                  <a:gd name="connsiteX1" fmla="*/ 380038 w 467645"/>
                  <a:gd name="connsiteY1" fmla="*/ 38032 h 498973"/>
                  <a:gd name="connsiteX2" fmla="*/ 465763 w 467645"/>
                  <a:gd name="connsiteY2" fmla="*/ 47557 h 498973"/>
                  <a:gd name="connsiteX3" fmla="*/ 11979 w 467645"/>
                  <a:gd name="connsiteY3" fmla="*/ 228532 h 498973"/>
                  <a:gd name="connsiteX4" fmla="*/ 97704 w 467645"/>
                  <a:gd name="connsiteY4" fmla="*/ 234882 h 49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45" h="498973">
                    <a:moveTo>
                      <a:pt x="97704" y="234882"/>
                    </a:moveTo>
                    <a:cubicBezTo>
                      <a:pt x="5549" y="356590"/>
                      <a:pt x="414249" y="649749"/>
                      <a:pt x="380038" y="38032"/>
                    </a:cubicBezTo>
                    <a:cubicBezTo>
                      <a:pt x="375805" y="21099"/>
                      <a:pt x="441421" y="-43460"/>
                      <a:pt x="465763" y="47557"/>
                    </a:cubicBezTo>
                    <a:cubicBezTo>
                      <a:pt x="505266" y="788390"/>
                      <a:pt x="-91025" y="443374"/>
                      <a:pt x="11979" y="228532"/>
                    </a:cubicBezTo>
                    <a:cubicBezTo>
                      <a:pt x="54312" y="137515"/>
                      <a:pt x="122046" y="227474"/>
                      <a:pt x="97704" y="234882"/>
                    </a:cubicBezTo>
                    <a:close/>
                  </a:path>
                </a:pathLst>
              </a:cu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7FCEC5D-CA88-49B4-9043-4868CF4D17BB}"/>
              </a:ext>
            </a:extLst>
          </p:cNvPr>
          <p:cNvGrpSpPr/>
          <p:nvPr/>
        </p:nvGrpSpPr>
        <p:grpSpPr>
          <a:xfrm>
            <a:off x="4334459" y="1483898"/>
            <a:ext cx="4023580" cy="5036337"/>
            <a:chOff x="723559" y="278832"/>
            <a:chExt cx="4939920" cy="6183324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BE6B22B-9A07-4B40-9F50-A59E7704F193}"/>
                </a:ext>
              </a:extLst>
            </p:cNvPr>
            <p:cNvSpPr txBox="1"/>
            <p:nvPr/>
          </p:nvSpPr>
          <p:spPr>
            <a:xfrm>
              <a:off x="921573" y="278832"/>
              <a:ext cx="4741906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DED3CD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66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nicorn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98D513C-7534-4DB2-B27D-5E1F0F60B75F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093612"/>
              <a:chOff x="3567509" y="1365290"/>
              <a:chExt cx="3801832" cy="4256356"/>
            </a:xfrm>
          </p:grpSpPr>
          <p:sp>
            <p:nvSpPr>
              <p:cNvPr id="143" name="Oval 8">
                <a:extLst>
                  <a:ext uri="{FF2B5EF4-FFF2-40B4-BE49-F238E27FC236}">
                    <a16:creationId xmlns:a16="http://schemas.microsoft.com/office/drawing/2014/main" id="{E14CD4AE-FA7F-4961-A881-0BE99F598138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: Rounded Corners 3">
                <a:extLst>
                  <a:ext uri="{FF2B5EF4-FFF2-40B4-BE49-F238E27FC236}">
                    <a16:creationId xmlns:a16="http://schemas.microsoft.com/office/drawing/2014/main" id="{A5A12C02-CE37-432C-ACEA-31D1E4330CDF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: Rounded Corners 3">
                <a:extLst>
                  <a:ext uri="{FF2B5EF4-FFF2-40B4-BE49-F238E27FC236}">
                    <a16:creationId xmlns:a16="http://schemas.microsoft.com/office/drawing/2014/main" id="{E2635FDB-75E5-492A-928E-6AC9DDE577EE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5">
                <a:extLst>
                  <a:ext uri="{FF2B5EF4-FFF2-40B4-BE49-F238E27FC236}">
                    <a16:creationId xmlns:a16="http://schemas.microsoft.com/office/drawing/2014/main" id="{78BAF61F-C90F-48F0-A7A8-E3E28E90FF38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2">
                <a:extLst>
                  <a:ext uri="{FF2B5EF4-FFF2-40B4-BE49-F238E27FC236}">
                    <a16:creationId xmlns:a16="http://schemas.microsoft.com/office/drawing/2014/main" id="{C61483AC-A943-469C-8509-69EF83198428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: Rounded Corners 3">
                <a:extLst>
                  <a:ext uri="{FF2B5EF4-FFF2-40B4-BE49-F238E27FC236}">
                    <a16:creationId xmlns:a16="http://schemas.microsoft.com/office/drawing/2014/main" id="{9A176621-660B-4FB8-85D6-AFE731FBE6A6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: Rounded Corners 3">
                <a:extLst>
                  <a:ext uri="{FF2B5EF4-FFF2-40B4-BE49-F238E27FC236}">
                    <a16:creationId xmlns:a16="http://schemas.microsoft.com/office/drawing/2014/main" id="{EB0FBA09-56A5-4593-A4EA-0F8D07EAD7B7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E4DDCB2-FDFF-4BD5-82C7-6AF0ED7E8CAB}"/>
                  </a:ext>
                </a:extLst>
              </p:cNvPr>
              <p:cNvSpPr/>
              <p:nvPr/>
            </p:nvSpPr>
            <p:spPr>
              <a:xfrm rot="20888316">
                <a:off x="4539357" y="5414487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6482A4F-499A-4AD0-9802-B387991179F7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2CC2B33-E336-49D2-B66D-E6DE508BB10A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9D45BB6-2429-41B8-9154-6854B8429BC9}"/>
                  </a:ext>
                </a:extLst>
              </p:cNvPr>
              <p:cNvSpPr/>
              <p:nvPr/>
            </p:nvSpPr>
            <p:spPr>
              <a:xfrm rot="20888316">
                <a:off x="5758277" y="5414489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0EA0CD2C-A7AE-47CB-A9FB-759F1DC5DFB8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56">
                <a:extLst>
                  <a:ext uri="{FF2B5EF4-FFF2-40B4-BE49-F238E27FC236}">
                    <a16:creationId xmlns:a16="http://schemas.microsoft.com/office/drawing/2014/main" id="{2644E9D9-050F-43BE-8D93-E351F38D0D50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E5FE160-9B4C-465C-833E-8A5BB3BC16EC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07C5168-441D-47F2-B567-0085677EC1F0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49C006C-3EE3-4AB3-A0E4-A0EF759134C7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BAD78D5-2984-4E2F-8C6A-A1CFCB8E3E9B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1D36901A-32AC-4A5A-8FB5-EDEFB394093B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F36AEBC-84DC-4DAF-9C62-8A85F8721B1E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B140CEE-67B6-449C-B82F-ADA8FAA163CB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7AFA3F7-800C-41DB-811A-D8C1F61982FB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2750A512-6563-4CB1-80F8-9575B51D18E6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68384BE-B23F-44FE-AEC0-23585E553701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830DF9E-8233-49C9-A730-E1266C477800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9A6BED12-4B51-4FE9-A72D-6066EBD8BE39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A86F382D-F4A6-46F1-A6EB-AE37278D80A8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171" name="Isosceles Triangle 122">
                  <a:extLst>
                    <a:ext uri="{FF2B5EF4-FFF2-40B4-BE49-F238E27FC236}">
                      <a16:creationId xmlns:a16="http://schemas.microsoft.com/office/drawing/2014/main" id="{279DD28E-6CF6-4CEC-A62A-5B9FF1D9EEAD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24000">
                      <a:schemeClr val="accent2">
                        <a:lumMod val="20000"/>
                        <a:lumOff val="80000"/>
                      </a:schemeClr>
                    </a:gs>
                  </a:gsLst>
                  <a:lin ang="1080000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DCE11379-F143-4804-8960-57C32A8EE704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F9A585B4-CA1D-499C-9F80-1443CDE689F9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1BE949-29BF-4BD0-9F2A-85226E8AEB25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95C0421D-ED19-47AA-B5D4-BEF38EC4267C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F5183A21-FEB8-4D2F-92E2-31520FB1DF5C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9" name="Rectangle 56">
                <a:extLst>
                  <a:ext uri="{FF2B5EF4-FFF2-40B4-BE49-F238E27FC236}">
                    <a16:creationId xmlns:a16="http://schemas.microsoft.com/office/drawing/2014/main" id="{90E557BF-241A-4160-BC61-D09145420A9B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D370B85-F7A9-4EA6-AA3E-D825FE6FF412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" name="ttsMP3.com_VoiceText_2025-1-30_0-27-40">
            <a:hlinkClick r:id="" action="ppaction://media"/>
            <a:extLst>
              <a:ext uri="{FF2B5EF4-FFF2-40B4-BE49-F238E27FC236}">
                <a16:creationId xmlns:a16="http://schemas.microsoft.com/office/drawing/2014/main" id="{A1B803EA-C57B-4068-A032-40634C33DD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01657" y="2951312"/>
            <a:ext cx="609600" cy="609600"/>
          </a:xfrm>
          <a:prstGeom prst="rect">
            <a:avLst/>
          </a:prstGeom>
        </p:spPr>
      </p:pic>
      <p:pic>
        <p:nvPicPr>
          <p:cNvPr id="7" name="ttsMP3.com_VoiceText_2025-1-30_0-27-53">
            <a:hlinkClick r:id="" action="ppaction://media"/>
            <a:extLst>
              <a:ext uri="{FF2B5EF4-FFF2-40B4-BE49-F238E27FC236}">
                <a16:creationId xmlns:a16="http://schemas.microsoft.com/office/drawing/2014/main" id="{AA135BAE-D9A2-417D-9D9E-9CE7C6405F2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B165AA-5B6A-4DEF-9A41-2B00424F13CC}"/>
              </a:ext>
            </a:extLst>
          </p:cNvPr>
          <p:cNvGrpSpPr/>
          <p:nvPr/>
        </p:nvGrpSpPr>
        <p:grpSpPr>
          <a:xfrm>
            <a:off x="7811953" y="-7108"/>
            <a:ext cx="4272495" cy="3911206"/>
            <a:chOff x="7811953" y="-7108"/>
            <a:chExt cx="4272495" cy="3911206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32C6047-9823-4500-B087-A2402224B108}"/>
                </a:ext>
              </a:extLst>
            </p:cNvPr>
            <p:cNvSpPr txBox="1"/>
            <p:nvPr/>
          </p:nvSpPr>
          <p:spPr>
            <a:xfrm>
              <a:off x="9475106" y="-7108"/>
              <a:ext cx="260934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600" dirty="0">
                  <a:ln>
                    <a:solidFill>
                      <a:sysClr val="windowText" lastClr="000000"/>
                    </a:solidFill>
                  </a:ln>
                  <a:solidFill>
                    <a:srgbClr val="8F6E57"/>
                  </a:solidFill>
                  <a:latin typeface="Arial Black" panose="020B0A04020102020204" pitchFamily="34" charset="0"/>
                </a:rPr>
                <a:t>U</a:t>
              </a: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rial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A81499-9EF5-40CC-9AFE-2BF71334E3DD}"/>
                </a:ext>
              </a:extLst>
            </p:cNvPr>
            <p:cNvGrpSpPr/>
            <p:nvPr/>
          </p:nvGrpSpPr>
          <p:grpSpPr>
            <a:xfrm>
              <a:off x="7811953" y="995652"/>
              <a:ext cx="4263991" cy="2908446"/>
              <a:chOff x="7811953" y="995652"/>
              <a:chExt cx="4263991" cy="2908446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FEFA66B-7174-45DE-8D80-071AE554E500}"/>
                  </a:ext>
                </a:extLst>
              </p:cNvPr>
              <p:cNvGrpSpPr/>
              <p:nvPr/>
            </p:nvGrpSpPr>
            <p:grpSpPr>
              <a:xfrm flipH="1">
                <a:off x="7811953" y="995652"/>
                <a:ext cx="4263991" cy="2908446"/>
                <a:chOff x="368795" y="1568814"/>
                <a:chExt cx="7352274" cy="5014948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A426E4F4-8027-4A66-A4AA-DD995142284C}"/>
                    </a:ext>
                  </a:extLst>
                </p:cNvPr>
                <p:cNvGrpSpPr/>
                <p:nvPr/>
              </p:nvGrpSpPr>
              <p:grpSpPr>
                <a:xfrm>
                  <a:off x="3863903" y="1584489"/>
                  <a:ext cx="1912929" cy="1334777"/>
                  <a:chOff x="3863903" y="1584489"/>
                  <a:chExt cx="1912929" cy="1334777"/>
                </a:xfrm>
              </p:grpSpPr>
              <p:sp>
                <p:nvSpPr>
                  <p:cNvPr id="281" name="Rectangle 30">
                    <a:extLst>
                      <a:ext uri="{FF2B5EF4-FFF2-40B4-BE49-F238E27FC236}">
                        <a16:creationId xmlns:a16="http://schemas.microsoft.com/office/drawing/2014/main" id="{63E00FAB-22F7-466E-93DD-D2DED7C97BE5}"/>
                      </a:ext>
                    </a:extLst>
                  </p:cNvPr>
                  <p:cNvSpPr/>
                  <p:nvPr/>
                </p:nvSpPr>
                <p:spPr>
                  <a:xfrm rot="16909301">
                    <a:off x="4152979" y="1295413"/>
                    <a:ext cx="1334777" cy="1912929"/>
                  </a:xfrm>
                  <a:custGeom>
                    <a:avLst/>
                    <a:gdLst>
                      <a:gd name="connsiteX0" fmla="*/ 0 w 202416"/>
                      <a:gd name="connsiteY0" fmla="*/ 0 h 234781"/>
                      <a:gd name="connsiteX1" fmla="*/ 202416 w 202416"/>
                      <a:gd name="connsiteY1" fmla="*/ 0 h 234781"/>
                      <a:gd name="connsiteX2" fmla="*/ 202416 w 202416"/>
                      <a:gd name="connsiteY2" fmla="*/ 234781 h 234781"/>
                      <a:gd name="connsiteX3" fmla="*/ 0 w 202416"/>
                      <a:gd name="connsiteY3" fmla="*/ 234781 h 234781"/>
                      <a:gd name="connsiteX4" fmla="*/ 0 w 202416"/>
                      <a:gd name="connsiteY4" fmla="*/ 0 h 234781"/>
                      <a:gd name="connsiteX0" fmla="*/ 0 w 935841"/>
                      <a:gd name="connsiteY0" fmla="*/ 0 h 291931"/>
                      <a:gd name="connsiteX1" fmla="*/ 935841 w 935841"/>
                      <a:gd name="connsiteY1" fmla="*/ 57150 h 291931"/>
                      <a:gd name="connsiteX2" fmla="*/ 935841 w 935841"/>
                      <a:gd name="connsiteY2" fmla="*/ 291931 h 291931"/>
                      <a:gd name="connsiteX3" fmla="*/ 733425 w 935841"/>
                      <a:gd name="connsiteY3" fmla="*/ 291931 h 291931"/>
                      <a:gd name="connsiteX4" fmla="*/ 0 w 935841"/>
                      <a:gd name="connsiteY4" fmla="*/ 0 h 291931"/>
                      <a:gd name="connsiteX0" fmla="*/ 9005 w 944846"/>
                      <a:gd name="connsiteY0" fmla="*/ 523038 h 814969"/>
                      <a:gd name="connsiteX1" fmla="*/ 944846 w 944846"/>
                      <a:gd name="connsiteY1" fmla="*/ 580188 h 814969"/>
                      <a:gd name="connsiteX2" fmla="*/ 944846 w 944846"/>
                      <a:gd name="connsiteY2" fmla="*/ 814969 h 814969"/>
                      <a:gd name="connsiteX3" fmla="*/ 742430 w 944846"/>
                      <a:gd name="connsiteY3" fmla="*/ 814969 h 814969"/>
                      <a:gd name="connsiteX4" fmla="*/ 9005 w 944846"/>
                      <a:gd name="connsiteY4" fmla="*/ 523038 h 814969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1235975"/>
                      <a:gd name="connsiteX1" fmla="*/ 941268 w 967525"/>
                      <a:gd name="connsiteY1" fmla="*/ 734296 h 1235975"/>
                      <a:gd name="connsiteX2" fmla="*/ 941268 w 967525"/>
                      <a:gd name="connsiteY2" fmla="*/ 969077 h 1235975"/>
                      <a:gd name="connsiteX3" fmla="*/ 347071 w 967525"/>
                      <a:gd name="connsiteY3" fmla="*/ 1235975 h 1235975"/>
                      <a:gd name="connsiteX4" fmla="*/ 5427 w 967525"/>
                      <a:gd name="connsiteY4" fmla="*/ 677146 h 1235975"/>
                      <a:gd name="connsiteX0" fmla="*/ 5427 w 967525"/>
                      <a:gd name="connsiteY0" fmla="*/ 677146 h 1331591"/>
                      <a:gd name="connsiteX1" fmla="*/ 941268 w 967525"/>
                      <a:gd name="connsiteY1" fmla="*/ 734296 h 1331591"/>
                      <a:gd name="connsiteX2" fmla="*/ 511110 w 967525"/>
                      <a:gd name="connsiteY2" fmla="*/ 1331591 h 1331591"/>
                      <a:gd name="connsiteX3" fmla="*/ 347071 w 967525"/>
                      <a:gd name="connsiteY3" fmla="*/ 1235975 h 1331591"/>
                      <a:gd name="connsiteX4" fmla="*/ 5427 w 967525"/>
                      <a:gd name="connsiteY4" fmla="*/ 677146 h 1331591"/>
                      <a:gd name="connsiteX0" fmla="*/ 6867 w 699630"/>
                      <a:gd name="connsiteY0" fmla="*/ 528498 h 1182943"/>
                      <a:gd name="connsiteX1" fmla="*/ 666922 w 699630"/>
                      <a:gd name="connsiteY1" fmla="*/ 1081284 h 1182943"/>
                      <a:gd name="connsiteX2" fmla="*/ 512550 w 699630"/>
                      <a:gd name="connsiteY2" fmla="*/ 1182943 h 1182943"/>
                      <a:gd name="connsiteX3" fmla="*/ 348511 w 699630"/>
                      <a:gd name="connsiteY3" fmla="*/ 1087327 h 1182943"/>
                      <a:gd name="connsiteX4" fmla="*/ 6867 w 699630"/>
                      <a:gd name="connsiteY4" fmla="*/ 528498 h 1182943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820" h="1344032">
                        <a:moveTo>
                          <a:pt x="4141" y="689587"/>
                        </a:moveTo>
                        <a:cubicBezTo>
                          <a:pt x="-93487" y="-510563"/>
                          <a:pt x="1576632" y="-27411"/>
                          <a:pt x="664196" y="1242373"/>
                        </a:cubicBezTo>
                        <a:lnTo>
                          <a:pt x="509824" y="1344032"/>
                        </a:lnTo>
                        <a:lnTo>
                          <a:pt x="192714" y="1260990"/>
                        </a:lnTo>
                        <a:cubicBezTo>
                          <a:pt x="1525738" y="-208107"/>
                          <a:pt x="-14502" y="101063"/>
                          <a:pt x="4141" y="689587"/>
                        </a:cubicBezTo>
                        <a:close/>
                      </a:path>
                    </a:pathLst>
                  </a:custGeom>
                  <a:solidFill>
                    <a:srgbClr val="7A6D5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3513298F-9222-4315-AAD9-9AB054BC62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3044" y="1614364"/>
                    <a:ext cx="501038" cy="171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8462F516-1A91-415E-B861-890EE6128044}"/>
                    </a:ext>
                  </a:extLst>
                </p:cNvPr>
                <p:cNvGrpSpPr/>
                <p:nvPr/>
              </p:nvGrpSpPr>
              <p:grpSpPr>
                <a:xfrm flipH="1">
                  <a:off x="5808140" y="1568814"/>
                  <a:ext cx="1912929" cy="1334777"/>
                  <a:chOff x="3863903" y="1584489"/>
                  <a:chExt cx="1912929" cy="1334777"/>
                </a:xfrm>
              </p:grpSpPr>
              <p:sp>
                <p:nvSpPr>
                  <p:cNvPr id="279" name="Rectangle 30">
                    <a:extLst>
                      <a:ext uri="{FF2B5EF4-FFF2-40B4-BE49-F238E27FC236}">
                        <a16:creationId xmlns:a16="http://schemas.microsoft.com/office/drawing/2014/main" id="{0DD48BF0-9698-4CC8-887A-980467D4CE25}"/>
                      </a:ext>
                    </a:extLst>
                  </p:cNvPr>
                  <p:cNvSpPr/>
                  <p:nvPr/>
                </p:nvSpPr>
                <p:spPr>
                  <a:xfrm rot="16909301">
                    <a:off x="4152979" y="1295413"/>
                    <a:ext cx="1334777" cy="1912929"/>
                  </a:xfrm>
                  <a:custGeom>
                    <a:avLst/>
                    <a:gdLst>
                      <a:gd name="connsiteX0" fmla="*/ 0 w 202416"/>
                      <a:gd name="connsiteY0" fmla="*/ 0 h 234781"/>
                      <a:gd name="connsiteX1" fmla="*/ 202416 w 202416"/>
                      <a:gd name="connsiteY1" fmla="*/ 0 h 234781"/>
                      <a:gd name="connsiteX2" fmla="*/ 202416 w 202416"/>
                      <a:gd name="connsiteY2" fmla="*/ 234781 h 234781"/>
                      <a:gd name="connsiteX3" fmla="*/ 0 w 202416"/>
                      <a:gd name="connsiteY3" fmla="*/ 234781 h 234781"/>
                      <a:gd name="connsiteX4" fmla="*/ 0 w 202416"/>
                      <a:gd name="connsiteY4" fmla="*/ 0 h 234781"/>
                      <a:gd name="connsiteX0" fmla="*/ 0 w 935841"/>
                      <a:gd name="connsiteY0" fmla="*/ 0 h 291931"/>
                      <a:gd name="connsiteX1" fmla="*/ 935841 w 935841"/>
                      <a:gd name="connsiteY1" fmla="*/ 57150 h 291931"/>
                      <a:gd name="connsiteX2" fmla="*/ 935841 w 935841"/>
                      <a:gd name="connsiteY2" fmla="*/ 291931 h 291931"/>
                      <a:gd name="connsiteX3" fmla="*/ 733425 w 935841"/>
                      <a:gd name="connsiteY3" fmla="*/ 291931 h 291931"/>
                      <a:gd name="connsiteX4" fmla="*/ 0 w 935841"/>
                      <a:gd name="connsiteY4" fmla="*/ 0 h 291931"/>
                      <a:gd name="connsiteX0" fmla="*/ 9005 w 944846"/>
                      <a:gd name="connsiteY0" fmla="*/ 523038 h 814969"/>
                      <a:gd name="connsiteX1" fmla="*/ 944846 w 944846"/>
                      <a:gd name="connsiteY1" fmla="*/ 580188 h 814969"/>
                      <a:gd name="connsiteX2" fmla="*/ 944846 w 944846"/>
                      <a:gd name="connsiteY2" fmla="*/ 814969 h 814969"/>
                      <a:gd name="connsiteX3" fmla="*/ 742430 w 944846"/>
                      <a:gd name="connsiteY3" fmla="*/ 814969 h 814969"/>
                      <a:gd name="connsiteX4" fmla="*/ 9005 w 944846"/>
                      <a:gd name="connsiteY4" fmla="*/ 523038 h 814969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969077"/>
                      <a:gd name="connsiteX1" fmla="*/ 941268 w 967525"/>
                      <a:gd name="connsiteY1" fmla="*/ 734296 h 969077"/>
                      <a:gd name="connsiteX2" fmla="*/ 941268 w 967525"/>
                      <a:gd name="connsiteY2" fmla="*/ 969077 h 969077"/>
                      <a:gd name="connsiteX3" fmla="*/ 738852 w 967525"/>
                      <a:gd name="connsiteY3" fmla="*/ 969077 h 969077"/>
                      <a:gd name="connsiteX4" fmla="*/ 5427 w 967525"/>
                      <a:gd name="connsiteY4" fmla="*/ 677146 h 969077"/>
                      <a:gd name="connsiteX0" fmla="*/ 5427 w 967525"/>
                      <a:gd name="connsiteY0" fmla="*/ 677146 h 1235975"/>
                      <a:gd name="connsiteX1" fmla="*/ 941268 w 967525"/>
                      <a:gd name="connsiteY1" fmla="*/ 734296 h 1235975"/>
                      <a:gd name="connsiteX2" fmla="*/ 941268 w 967525"/>
                      <a:gd name="connsiteY2" fmla="*/ 969077 h 1235975"/>
                      <a:gd name="connsiteX3" fmla="*/ 347071 w 967525"/>
                      <a:gd name="connsiteY3" fmla="*/ 1235975 h 1235975"/>
                      <a:gd name="connsiteX4" fmla="*/ 5427 w 967525"/>
                      <a:gd name="connsiteY4" fmla="*/ 677146 h 1235975"/>
                      <a:gd name="connsiteX0" fmla="*/ 5427 w 967525"/>
                      <a:gd name="connsiteY0" fmla="*/ 677146 h 1331591"/>
                      <a:gd name="connsiteX1" fmla="*/ 941268 w 967525"/>
                      <a:gd name="connsiteY1" fmla="*/ 734296 h 1331591"/>
                      <a:gd name="connsiteX2" fmla="*/ 511110 w 967525"/>
                      <a:gd name="connsiteY2" fmla="*/ 1331591 h 1331591"/>
                      <a:gd name="connsiteX3" fmla="*/ 347071 w 967525"/>
                      <a:gd name="connsiteY3" fmla="*/ 1235975 h 1331591"/>
                      <a:gd name="connsiteX4" fmla="*/ 5427 w 967525"/>
                      <a:gd name="connsiteY4" fmla="*/ 677146 h 1331591"/>
                      <a:gd name="connsiteX0" fmla="*/ 6867 w 699630"/>
                      <a:gd name="connsiteY0" fmla="*/ 528498 h 1182943"/>
                      <a:gd name="connsiteX1" fmla="*/ 666922 w 699630"/>
                      <a:gd name="connsiteY1" fmla="*/ 1081284 h 1182943"/>
                      <a:gd name="connsiteX2" fmla="*/ 512550 w 699630"/>
                      <a:gd name="connsiteY2" fmla="*/ 1182943 h 1182943"/>
                      <a:gd name="connsiteX3" fmla="*/ 348511 w 699630"/>
                      <a:gd name="connsiteY3" fmla="*/ 1087327 h 1182943"/>
                      <a:gd name="connsiteX4" fmla="*/ 6867 w 699630"/>
                      <a:gd name="connsiteY4" fmla="*/ 528498 h 1182943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345785 w 937820"/>
                      <a:gd name="connsiteY3" fmla="*/ 1248416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  <a:gd name="connsiteX0" fmla="*/ 4141 w 937820"/>
                      <a:gd name="connsiteY0" fmla="*/ 689587 h 1344032"/>
                      <a:gd name="connsiteX1" fmla="*/ 664196 w 937820"/>
                      <a:gd name="connsiteY1" fmla="*/ 1242373 h 1344032"/>
                      <a:gd name="connsiteX2" fmla="*/ 509824 w 937820"/>
                      <a:gd name="connsiteY2" fmla="*/ 1344032 h 1344032"/>
                      <a:gd name="connsiteX3" fmla="*/ 192714 w 937820"/>
                      <a:gd name="connsiteY3" fmla="*/ 1260990 h 1344032"/>
                      <a:gd name="connsiteX4" fmla="*/ 4141 w 937820"/>
                      <a:gd name="connsiteY4" fmla="*/ 689587 h 1344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7820" h="1344032">
                        <a:moveTo>
                          <a:pt x="4141" y="689587"/>
                        </a:moveTo>
                        <a:cubicBezTo>
                          <a:pt x="-93487" y="-510563"/>
                          <a:pt x="1576632" y="-27411"/>
                          <a:pt x="664196" y="1242373"/>
                        </a:cubicBezTo>
                        <a:lnTo>
                          <a:pt x="509824" y="1344032"/>
                        </a:lnTo>
                        <a:lnTo>
                          <a:pt x="192714" y="1260990"/>
                        </a:lnTo>
                        <a:cubicBezTo>
                          <a:pt x="1525738" y="-208107"/>
                          <a:pt x="-14502" y="101063"/>
                          <a:pt x="4141" y="689587"/>
                        </a:cubicBezTo>
                        <a:close/>
                      </a:path>
                    </a:pathLst>
                  </a:custGeom>
                  <a:solidFill>
                    <a:srgbClr val="7A6D5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80" name="Straight Connector 279">
                    <a:extLst>
                      <a:ext uri="{FF2B5EF4-FFF2-40B4-BE49-F238E27FC236}">
                        <a16:creationId xmlns:a16="http://schemas.microsoft.com/office/drawing/2014/main" id="{828AD3B7-88CA-4C02-A404-82AE782D1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3044" y="1614364"/>
                    <a:ext cx="501038" cy="171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B09F5540-B755-4EA3-8B88-EFD89A2F649C}"/>
                    </a:ext>
                  </a:extLst>
                </p:cNvPr>
                <p:cNvGrpSpPr/>
                <p:nvPr/>
              </p:nvGrpSpPr>
              <p:grpSpPr>
                <a:xfrm rot="7224562" flipH="1">
                  <a:off x="6141210" y="2003286"/>
                  <a:ext cx="636564" cy="529337"/>
                  <a:chOff x="5605051" y="2976973"/>
                  <a:chExt cx="447253" cy="371915"/>
                </a:xfrm>
              </p:grpSpPr>
              <p:sp>
                <p:nvSpPr>
                  <p:cNvPr id="277" name="Isosceles Triangle 86">
                    <a:extLst>
                      <a:ext uri="{FF2B5EF4-FFF2-40B4-BE49-F238E27FC236}">
                        <a16:creationId xmlns:a16="http://schemas.microsoft.com/office/drawing/2014/main" id="{D53A3535-B3AE-4816-85DF-E271CA30A53C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645865" y="2942449"/>
                    <a:ext cx="371915" cy="440963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2F262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8" name="Isosceles Triangle 86">
                    <a:extLst>
                      <a:ext uri="{FF2B5EF4-FFF2-40B4-BE49-F238E27FC236}">
                        <a16:creationId xmlns:a16="http://schemas.microsoft.com/office/drawing/2014/main" id="{12FE2896-208B-4107-98FA-67EA8342B973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632592" y="2996755"/>
                    <a:ext cx="296688" cy="351770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E6D2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69715FE4-CC13-4DC1-9DBD-898B8EB55D6F}"/>
                    </a:ext>
                  </a:extLst>
                </p:cNvPr>
                <p:cNvGrpSpPr/>
                <p:nvPr/>
              </p:nvGrpSpPr>
              <p:grpSpPr>
                <a:xfrm rot="1480376" flipH="1">
                  <a:off x="4775557" y="2147750"/>
                  <a:ext cx="636566" cy="529337"/>
                  <a:chOff x="5526117" y="2976011"/>
                  <a:chExt cx="447254" cy="371915"/>
                </a:xfrm>
              </p:grpSpPr>
              <p:sp>
                <p:nvSpPr>
                  <p:cNvPr id="275" name="Isosceles Triangle 86">
                    <a:extLst>
                      <a:ext uri="{FF2B5EF4-FFF2-40B4-BE49-F238E27FC236}">
                        <a16:creationId xmlns:a16="http://schemas.microsoft.com/office/drawing/2014/main" id="{F8F9700B-C753-4D77-B256-99EA6E7B0803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566932" y="2941487"/>
                    <a:ext cx="371915" cy="440963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2F262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6" name="Isosceles Triangle 86">
                    <a:extLst>
                      <a:ext uri="{FF2B5EF4-FFF2-40B4-BE49-F238E27FC236}">
                        <a16:creationId xmlns:a16="http://schemas.microsoft.com/office/drawing/2014/main" id="{91976E14-631D-4ACD-AECA-8D0D28CBF1F9}"/>
                      </a:ext>
                    </a:extLst>
                  </p:cNvPr>
                  <p:cNvSpPr/>
                  <p:nvPr/>
                </p:nvSpPr>
                <p:spPr>
                  <a:xfrm rot="4747940">
                    <a:off x="5553658" y="2995793"/>
                    <a:ext cx="296688" cy="351770"/>
                  </a:xfrm>
                  <a:custGeom>
                    <a:avLst/>
                    <a:gdLst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  <a:gd name="connsiteX0" fmla="*/ 0 w 371915"/>
                      <a:gd name="connsiteY0" fmla="*/ 440963 h 440963"/>
                      <a:gd name="connsiteX1" fmla="*/ 185958 w 371915"/>
                      <a:gd name="connsiteY1" fmla="*/ 0 h 440963"/>
                      <a:gd name="connsiteX2" fmla="*/ 371915 w 371915"/>
                      <a:gd name="connsiteY2" fmla="*/ 440963 h 440963"/>
                      <a:gd name="connsiteX3" fmla="*/ 0 w 371915"/>
                      <a:gd name="connsiteY3" fmla="*/ 440963 h 44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1915" h="440963">
                        <a:moveTo>
                          <a:pt x="0" y="440963"/>
                        </a:moveTo>
                        <a:cubicBezTo>
                          <a:pt x="61986" y="293975"/>
                          <a:pt x="66149" y="77694"/>
                          <a:pt x="185958" y="0"/>
                        </a:cubicBezTo>
                        <a:cubicBezTo>
                          <a:pt x="323725" y="122741"/>
                          <a:pt x="309929" y="293975"/>
                          <a:pt x="371915" y="440963"/>
                        </a:cubicBezTo>
                        <a:lnTo>
                          <a:pt x="0" y="440963"/>
                        </a:lnTo>
                        <a:close/>
                      </a:path>
                    </a:pathLst>
                  </a:custGeom>
                  <a:solidFill>
                    <a:srgbClr val="E6D2C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7" name="Rectangle 58">
                  <a:extLst>
                    <a:ext uri="{FF2B5EF4-FFF2-40B4-BE49-F238E27FC236}">
                      <a16:creationId xmlns:a16="http://schemas.microsoft.com/office/drawing/2014/main" id="{B26DBDF9-B5B7-4E6B-83A6-6BCED6065667}"/>
                    </a:ext>
                  </a:extLst>
                </p:cNvPr>
                <p:cNvSpPr/>
                <p:nvPr/>
              </p:nvSpPr>
              <p:spPr>
                <a:xfrm flipH="1">
                  <a:off x="4160493" y="4396497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tangle 58">
                  <a:extLst>
                    <a:ext uri="{FF2B5EF4-FFF2-40B4-BE49-F238E27FC236}">
                      <a16:creationId xmlns:a16="http://schemas.microsoft.com/office/drawing/2014/main" id="{0F495ADB-C3DC-4531-B6A3-7064B896826D}"/>
                    </a:ext>
                  </a:extLst>
                </p:cNvPr>
                <p:cNvSpPr/>
                <p:nvPr/>
              </p:nvSpPr>
              <p:spPr>
                <a:xfrm flipH="1">
                  <a:off x="1983331" y="4396497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ectangle 57">
                  <a:extLst>
                    <a:ext uri="{FF2B5EF4-FFF2-40B4-BE49-F238E27FC236}">
                      <a16:creationId xmlns:a16="http://schemas.microsoft.com/office/drawing/2014/main" id="{B59906EE-EBEE-480C-A48A-08B74328FCEC}"/>
                    </a:ext>
                  </a:extLst>
                </p:cNvPr>
                <p:cNvSpPr/>
                <p:nvPr/>
              </p:nvSpPr>
              <p:spPr>
                <a:xfrm flipH="1">
                  <a:off x="368795" y="3207692"/>
                  <a:ext cx="1124619" cy="942842"/>
                </a:xfrm>
                <a:custGeom>
                  <a:avLst/>
                  <a:gdLst>
                    <a:gd name="connsiteX0" fmla="*/ 0 w 149525"/>
                    <a:gd name="connsiteY0" fmla="*/ 0 h 264822"/>
                    <a:gd name="connsiteX1" fmla="*/ 149525 w 149525"/>
                    <a:gd name="connsiteY1" fmla="*/ 0 h 264822"/>
                    <a:gd name="connsiteX2" fmla="*/ 149525 w 149525"/>
                    <a:gd name="connsiteY2" fmla="*/ 264822 h 264822"/>
                    <a:gd name="connsiteX3" fmla="*/ 0 w 149525"/>
                    <a:gd name="connsiteY3" fmla="*/ 264822 h 264822"/>
                    <a:gd name="connsiteX4" fmla="*/ 0 w 149525"/>
                    <a:gd name="connsiteY4" fmla="*/ 0 h 264822"/>
                    <a:gd name="connsiteX0" fmla="*/ 0 w 644825"/>
                    <a:gd name="connsiteY0" fmla="*/ 247650 h 512472"/>
                    <a:gd name="connsiteX1" fmla="*/ 644825 w 644825"/>
                    <a:gd name="connsiteY1" fmla="*/ 0 h 512472"/>
                    <a:gd name="connsiteX2" fmla="*/ 149525 w 644825"/>
                    <a:gd name="connsiteY2" fmla="*/ 512472 h 512472"/>
                    <a:gd name="connsiteX3" fmla="*/ 0 w 644825"/>
                    <a:gd name="connsiteY3" fmla="*/ 512472 h 512472"/>
                    <a:gd name="connsiteX4" fmla="*/ 0 w 644825"/>
                    <a:gd name="connsiteY4" fmla="*/ 2476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682925"/>
                    <a:gd name="connsiteY0" fmla="*/ 95250 h 512472"/>
                    <a:gd name="connsiteX1" fmla="*/ 682925 w 682925"/>
                    <a:gd name="connsiteY1" fmla="*/ 0 h 512472"/>
                    <a:gd name="connsiteX2" fmla="*/ 187625 w 682925"/>
                    <a:gd name="connsiteY2" fmla="*/ 512472 h 512472"/>
                    <a:gd name="connsiteX3" fmla="*/ 38100 w 682925"/>
                    <a:gd name="connsiteY3" fmla="*/ 512472 h 512472"/>
                    <a:gd name="connsiteX4" fmla="*/ 0 w 682925"/>
                    <a:gd name="connsiteY4" fmla="*/ 95250 h 512472"/>
                    <a:gd name="connsiteX0" fmla="*/ 0 w 766925"/>
                    <a:gd name="connsiteY0" fmla="*/ 95250 h 531581"/>
                    <a:gd name="connsiteX1" fmla="*/ 682925 w 766925"/>
                    <a:gd name="connsiteY1" fmla="*/ 0 h 531581"/>
                    <a:gd name="connsiteX2" fmla="*/ 187625 w 766925"/>
                    <a:gd name="connsiteY2" fmla="*/ 512472 h 531581"/>
                    <a:gd name="connsiteX3" fmla="*/ 38100 w 766925"/>
                    <a:gd name="connsiteY3" fmla="*/ 512472 h 531581"/>
                    <a:gd name="connsiteX4" fmla="*/ 0 w 766925"/>
                    <a:gd name="connsiteY4" fmla="*/ 95250 h 531581"/>
                    <a:gd name="connsiteX0" fmla="*/ 0 w 682980"/>
                    <a:gd name="connsiteY0" fmla="*/ 95250 h 512472"/>
                    <a:gd name="connsiteX1" fmla="*/ 682925 w 682980"/>
                    <a:gd name="connsiteY1" fmla="*/ 0 h 512472"/>
                    <a:gd name="connsiteX2" fmla="*/ 38100 w 682980"/>
                    <a:gd name="connsiteY2" fmla="*/ 512472 h 512472"/>
                    <a:gd name="connsiteX3" fmla="*/ 0 w 682980"/>
                    <a:gd name="connsiteY3" fmla="*/ 95250 h 512472"/>
                    <a:gd name="connsiteX0" fmla="*/ 0 w 682980"/>
                    <a:gd name="connsiteY0" fmla="*/ 95250 h 512472"/>
                    <a:gd name="connsiteX1" fmla="*/ 682925 w 682980"/>
                    <a:gd name="connsiteY1" fmla="*/ 0 h 512472"/>
                    <a:gd name="connsiteX2" fmla="*/ 38100 w 682980"/>
                    <a:gd name="connsiteY2" fmla="*/ 512472 h 512472"/>
                    <a:gd name="connsiteX3" fmla="*/ 0 w 682980"/>
                    <a:gd name="connsiteY3" fmla="*/ 95250 h 512472"/>
                    <a:gd name="connsiteX0" fmla="*/ 0 w 774290"/>
                    <a:gd name="connsiteY0" fmla="*/ 95250 h 512472"/>
                    <a:gd name="connsiteX1" fmla="*/ 682925 w 774290"/>
                    <a:gd name="connsiteY1" fmla="*/ 0 h 512472"/>
                    <a:gd name="connsiteX2" fmla="*/ 38100 w 774290"/>
                    <a:gd name="connsiteY2" fmla="*/ 512472 h 512472"/>
                    <a:gd name="connsiteX3" fmla="*/ 0 w 774290"/>
                    <a:gd name="connsiteY3" fmla="*/ 95250 h 512472"/>
                    <a:gd name="connsiteX0" fmla="*/ 0 w 790162"/>
                    <a:gd name="connsiteY0" fmla="*/ 95250 h 662445"/>
                    <a:gd name="connsiteX1" fmla="*/ 682925 w 790162"/>
                    <a:gd name="connsiteY1" fmla="*/ 0 h 662445"/>
                    <a:gd name="connsiteX2" fmla="*/ 38100 w 790162"/>
                    <a:gd name="connsiteY2" fmla="*/ 512472 h 662445"/>
                    <a:gd name="connsiteX3" fmla="*/ 0 w 790162"/>
                    <a:gd name="connsiteY3" fmla="*/ 95250 h 662445"/>
                    <a:gd name="connsiteX0" fmla="*/ 0 w 790162"/>
                    <a:gd name="connsiteY0" fmla="*/ 95250 h 662445"/>
                    <a:gd name="connsiteX1" fmla="*/ 682925 w 790162"/>
                    <a:gd name="connsiteY1" fmla="*/ 0 h 662445"/>
                    <a:gd name="connsiteX2" fmla="*/ 38100 w 790162"/>
                    <a:gd name="connsiteY2" fmla="*/ 512472 h 662445"/>
                    <a:gd name="connsiteX3" fmla="*/ 0 w 790162"/>
                    <a:gd name="connsiteY3" fmla="*/ 95250 h 662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0162" h="662445">
                      <a:moveTo>
                        <a:pt x="0" y="95250"/>
                      </a:moveTo>
                      <a:cubicBezTo>
                        <a:pt x="541967" y="349250"/>
                        <a:pt x="512433" y="136525"/>
                        <a:pt x="682925" y="0"/>
                      </a:cubicBezTo>
                      <a:cubicBezTo>
                        <a:pt x="1060750" y="450537"/>
                        <a:pt x="342421" y="906172"/>
                        <a:pt x="38100" y="512472"/>
                      </a:cubicBezTo>
                      <a:lnTo>
                        <a:pt x="0" y="95250"/>
                      </a:lnTo>
                      <a:close/>
                    </a:path>
                  </a:pathLst>
                </a:custGeom>
                <a:solidFill>
                  <a:srgbClr val="8F6E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Isosceles Triangle 249">
                  <a:extLst>
                    <a:ext uri="{FF2B5EF4-FFF2-40B4-BE49-F238E27FC236}">
                      <a16:creationId xmlns:a16="http://schemas.microsoft.com/office/drawing/2014/main" id="{F26D9BBE-611B-4696-A788-BD45110CF14E}"/>
                    </a:ext>
                  </a:extLst>
                </p:cNvPr>
                <p:cNvSpPr/>
                <p:nvPr/>
              </p:nvSpPr>
              <p:spPr>
                <a:xfrm rot="11162284" flipH="1">
                  <a:off x="5600416" y="3631572"/>
                  <a:ext cx="488091" cy="976083"/>
                </a:xfrm>
                <a:prstGeom prst="triangle">
                  <a:avLst/>
                </a:prstGeom>
                <a:solidFill>
                  <a:srgbClr val="8F6E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Isosceles Triangle 250">
                  <a:extLst>
                    <a:ext uri="{FF2B5EF4-FFF2-40B4-BE49-F238E27FC236}">
                      <a16:creationId xmlns:a16="http://schemas.microsoft.com/office/drawing/2014/main" id="{9A3F91DD-2156-45FA-823C-7C235E7468D4}"/>
                    </a:ext>
                  </a:extLst>
                </p:cNvPr>
                <p:cNvSpPr/>
                <p:nvPr/>
              </p:nvSpPr>
              <p:spPr>
                <a:xfrm rot="10756449" flipH="1">
                  <a:off x="5924918" y="3629058"/>
                  <a:ext cx="286223" cy="976083"/>
                </a:xfrm>
                <a:prstGeom prst="triangle">
                  <a:avLst/>
                </a:prstGeom>
                <a:solidFill>
                  <a:srgbClr val="8F6E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ectangle 3">
                  <a:extLst>
                    <a:ext uri="{FF2B5EF4-FFF2-40B4-BE49-F238E27FC236}">
                      <a16:creationId xmlns:a16="http://schemas.microsoft.com/office/drawing/2014/main" id="{D47EE46D-2AFD-4AE5-AA54-826A331D86F2}"/>
                    </a:ext>
                  </a:extLst>
                </p:cNvPr>
                <p:cNvSpPr/>
                <p:nvPr/>
              </p:nvSpPr>
              <p:spPr>
                <a:xfrm rot="2549168" flipH="1">
                  <a:off x="1493470" y="1643715"/>
                  <a:ext cx="4052321" cy="4278873"/>
                </a:xfrm>
                <a:custGeom>
                  <a:avLst/>
                  <a:gdLst>
                    <a:gd name="connsiteX0" fmla="*/ 0 w 348343"/>
                    <a:gd name="connsiteY0" fmla="*/ 0 h 769257"/>
                    <a:gd name="connsiteX1" fmla="*/ 348343 w 348343"/>
                    <a:gd name="connsiteY1" fmla="*/ 0 h 769257"/>
                    <a:gd name="connsiteX2" fmla="*/ 348343 w 348343"/>
                    <a:gd name="connsiteY2" fmla="*/ 769257 h 769257"/>
                    <a:gd name="connsiteX3" fmla="*/ 0 w 348343"/>
                    <a:gd name="connsiteY3" fmla="*/ 769257 h 769257"/>
                    <a:gd name="connsiteX4" fmla="*/ 0 w 348343"/>
                    <a:gd name="connsiteY4" fmla="*/ 0 h 769257"/>
                    <a:gd name="connsiteX0" fmla="*/ 0 w 2119010"/>
                    <a:gd name="connsiteY0" fmla="*/ 0 h 2725580"/>
                    <a:gd name="connsiteX1" fmla="*/ 348343 w 2119010"/>
                    <a:gd name="connsiteY1" fmla="*/ 0 h 2725580"/>
                    <a:gd name="connsiteX2" fmla="*/ 2119010 w 2119010"/>
                    <a:gd name="connsiteY2" fmla="*/ 2725580 h 2725580"/>
                    <a:gd name="connsiteX3" fmla="*/ 0 w 2119010"/>
                    <a:gd name="connsiteY3" fmla="*/ 769257 h 2725580"/>
                    <a:gd name="connsiteX4" fmla="*/ 0 w 2119010"/>
                    <a:gd name="connsiteY4" fmla="*/ 0 h 2725580"/>
                    <a:gd name="connsiteX0" fmla="*/ 0 w 2187138"/>
                    <a:gd name="connsiteY0" fmla="*/ 0 h 2725580"/>
                    <a:gd name="connsiteX1" fmla="*/ 348343 w 2187138"/>
                    <a:gd name="connsiteY1" fmla="*/ 0 h 2725580"/>
                    <a:gd name="connsiteX2" fmla="*/ 2119010 w 2187138"/>
                    <a:gd name="connsiteY2" fmla="*/ 2725580 h 2725580"/>
                    <a:gd name="connsiteX3" fmla="*/ 0 w 2187138"/>
                    <a:gd name="connsiteY3" fmla="*/ 769257 h 2725580"/>
                    <a:gd name="connsiteX4" fmla="*/ 0 w 2187138"/>
                    <a:gd name="connsiteY4" fmla="*/ 0 h 2725580"/>
                    <a:gd name="connsiteX0" fmla="*/ 0 w 2165134"/>
                    <a:gd name="connsiteY0" fmla="*/ 0 h 2725580"/>
                    <a:gd name="connsiteX1" fmla="*/ 348343 w 2165134"/>
                    <a:gd name="connsiteY1" fmla="*/ 0 h 2725580"/>
                    <a:gd name="connsiteX2" fmla="*/ 2119010 w 2165134"/>
                    <a:gd name="connsiteY2" fmla="*/ 2725580 h 2725580"/>
                    <a:gd name="connsiteX3" fmla="*/ 0 w 2165134"/>
                    <a:gd name="connsiteY3" fmla="*/ 769257 h 2725580"/>
                    <a:gd name="connsiteX4" fmla="*/ 0 w 2165134"/>
                    <a:gd name="connsiteY4" fmla="*/ 0 h 2725580"/>
                    <a:gd name="connsiteX0" fmla="*/ 0 w 2165350"/>
                    <a:gd name="connsiteY0" fmla="*/ 0 h 2725580"/>
                    <a:gd name="connsiteX1" fmla="*/ 348343 w 2165350"/>
                    <a:gd name="connsiteY1" fmla="*/ 0 h 2725580"/>
                    <a:gd name="connsiteX2" fmla="*/ 2119010 w 2165350"/>
                    <a:gd name="connsiteY2" fmla="*/ 2725580 h 2725580"/>
                    <a:gd name="connsiteX3" fmla="*/ 0 w 2165350"/>
                    <a:gd name="connsiteY3" fmla="*/ 769257 h 2725580"/>
                    <a:gd name="connsiteX4" fmla="*/ 0 w 2165350"/>
                    <a:gd name="connsiteY4" fmla="*/ 0 h 2725580"/>
                    <a:gd name="connsiteX0" fmla="*/ 0 w 2235513"/>
                    <a:gd name="connsiteY0" fmla="*/ 0 h 2725580"/>
                    <a:gd name="connsiteX1" fmla="*/ 348343 w 2235513"/>
                    <a:gd name="connsiteY1" fmla="*/ 0 h 2725580"/>
                    <a:gd name="connsiteX2" fmla="*/ 2119010 w 2235513"/>
                    <a:gd name="connsiteY2" fmla="*/ 2725580 h 2725580"/>
                    <a:gd name="connsiteX3" fmla="*/ 0 w 2235513"/>
                    <a:gd name="connsiteY3" fmla="*/ 769257 h 2725580"/>
                    <a:gd name="connsiteX4" fmla="*/ 0 w 2235513"/>
                    <a:gd name="connsiteY4" fmla="*/ 0 h 2725580"/>
                    <a:gd name="connsiteX0" fmla="*/ 552876 w 2788389"/>
                    <a:gd name="connsiteY0" fmla="*/ 0 h 2725580"/>
                    <a:gd name="connsiteX1" fmla="*/ 901219 w 2788389"/>
                    <a:gd name="connsiteY1" fmla="*/ 0 h 2725580"/>
                    <a:gd name="connsiteX2" fmla="*/ 2671886 w 2788389"/>
                    <a:gd name="connsiteY2" fmla="*/ 2725580 h 2725580"/>
                    <a:gd name="connsiteX3" fmla="*/ 0 w 2788389"/>
                    <a:gd name="connsiteY3" fmla="*/ 577797 h 2725580"/>
                    <a:gd name="connsiteX4" fmla="*/ 552876 w 2788389"/>
                    <a:gd name="connsiteY4" fmla="*/ 0 h 2725580"/>
                    <a:gd name="connsiteX0" fmla="*/ 556008 w 2791521"/>
                    <a:gd name="connsiteY0" fmla="*/ 0 h 2725580"/>
                    <a:gd name="connsiteX1" fmla="*/ 904351 w 2791521"/>
                    <a:gd name="connsiteY1" fmla="*/ 0 h 2725580"/>
                    <a:gd name="connsiteX2" fmla="*/ 2675018 w 2791521"/>
                    <a:gd name="connsiteY2" fmla="*/ 2725580 h 2725580"/>
                    <a:gd name="connsiteX3" fmla="*/ 0 w 2791521"/>
                    <a:gd name="connsiteY3" fmla="*/ 1032938 h 2725580"/>
                    <a:gd name="connsiteX4" fmla="*/ 3132 w 2791521"/>
                    <a:gd name="connsiteY4" fmla="*/ 577797 h 2725580"/>
                    <a:gd name="connsiteX5" fmla="*/ 556008 w 2791521"/>
                    <a:gd name="connsiteY5" fmla="*/ 0 h 2725580"/>
                    <a:gd name="connsiteX0" fmla="*/ 572387 w 2807900"/>
                    <a:gd name="connsiteY0" fmla="*/ 0 h 2725580"/>
                    <a:gd name="connsiteX1" fmla="*/ 920730 w 2807900"/>
                    <a:gd name="connsiteY1" fmla="*/ 0 h 2725580"/>
                    <a:gd name="connsiteX2" fmla="*/ 2691397 w 2807900"/>
                    <a:gd name="connsiteY2" fmla="*/ 2725580 h 2725580"/>
                    <a:gd name="connsiteX3" fmla="*/ 0 w 2807900"/>
                    <a:gd name="connsiteY3" fmla="*/ 1043770 h 2725580"/>
                    <a:gd name="connsiteX4" fmla="*/ 19511 w 2807900"/>
                    <a:gd name="connsiteY4" fmla="*/ 577797 h 2725580"/>
                    <a:gd name="connsiteX5" fmla="*/ 572387 w 2807900"/>
                    <a:gd name="connsiteY5" fmla="*/ 0 h 2725580"/>
                    <a:gd name="connsiteX0" fmla="*/ 775285 w 3010798"/>
                    <a:gd name="connsiteY0" fmla="*/ 0 h 2747207"/>
                    <a:gd name="connsiteX1" fmla="*/ 1123628 w 3010798"/>
                    <a:gd name="connsiteY1" fmla="*/ 0 h 2747207"/>
                    <a:gd name="connsiteX2" fmla="*/ 2894295 w 3010798"/>
                    <a:gd name="connsiteY2" fmla="*/ 2725580 h 2747207"/>
                    <a:gd name="connsiteX3" fmla="*/ 188835 w 3010798"/>
                    <a:gd name="connsiteY3" fmla="*/ 1421761 h 2747207"/>
                    <a:gd name="connsiteX4" fmla="*/ 202898 w 3010798"/>
                    <a:gd name="connsiteY4" fmla="*/ 1043770 h 2747207"/>
                    <a:gd name="connsiteX5" fmla="*/ 222409 w 3010798"/>
                    <a:gd name="connsiteY5" fmla="*/ 577797 h 2747207"/>
                    <a:gd name="connsiteX6" fmla="*/ 775285 w 3010798"/>
                    <a:gd name="connsiteY6" fmla="*/ 0 h 2747207"/>
                    <a:gd name="connsiteX0" fmla="*/ 789524 w 3025037"/>
                    <a:gd name="connsiteY0" fmla="*/ 0 h 2747207"/>
                    <a:gd name="connsiteX1" fmla="*/ 1137867 w 3025037"/>
                    <a:gd name="connsiteY1" fmla="*/ 0 h 2747207"/>
                    <a:gd name="connsiteX2" fmla="*/ 2908534 w 3025037"/>
                    <a:gd name="connsiteY2" fmla="*/ 2725580 h 2747207"/>
                    <a:gd name="connsiteX3" fmla="*/ 203074 w 3025037"/>
                    <a:gd name="connsiteY3" fmla="*/ 1421761 h 2747207"/>
                    <a:gd name="connsiteX4" fmla="*/ 248632 w 3025037"/>
                    <a:gd name="connsiteY4" fmla="*/ 1230994 h 2747207"/>
                    <a:gd name="connsiteX5" fmla="*/ 217137 w 3025037"/>
                    <a:gd name="connsiteY5" fmla="*/ 1043770 h 2747207"/>
                    <a:gd name="connsiteX6" fmla="*/ 236648 w 3025037"/>
                    <a:gd name="connsiteY6" fmla="*/ 577797 h 2747207"/>
                    <a:gd name="connsiteX7" fmla="*/ 789524 w 3025037"/>
                    <a:gd name="connsiteY7" fmla="*/ 0 h 2747207"/>
                    <a:gd name="connsiteX0" fmla="*/ 789524 w 3025037"/>
                    <a:gd name="connsiteY0" fmla="*/ 0 h 2756483"/>
                    <a:gd name="connsiteX1" fmla="*/ 1137867 w 3025037"/>
                    <a:gd name="connsiteY1" fmla="*/ 0 h 2756483"/>
                    <a:gd name="connsiteX2" fmla="*/ 2908534 w 3025037"/>
                    <a:gd name="connsiteY2" fmla="*/ 2725580 h 2756483"/>
                    <a:gd name="connsiteX3" fmla="*/ 490932 w 3025037"/>
                    <a:gd name="connsiteY3" fmla="*/ 1375415 h 2756483"/>
                    <a:gd name="connsiteX4" fmla="*/ 203074 w 3025037"/>
                    <a:gd name="connsiteY4" fmla="*/ 1421761 h 2756483"/>
                    <a:gd name="connsiteX5" fmla="*/ 248632 w 3025037"/>
                    <a:gd name="connsiteY5" fmla="*/ 1230994 h 2756483"/>
                    <a:gd name="connsiteX6" fmla="*/ 217137 w 3025037"/>
                    <a:gd name="connsiteY6" fmla="*/ 1043770 h 2756483"/>
                    <a:gd name="connsiteX7" fmla="*/ 236648 w 3025037"/>
                    <a:gd name="connsiteY7" fmla="*/ 577797 h 2756483"/>
                    <a:gd name="connsiteX8" fmla="*/ 789524 w 3025037"/>
                    <a:gd name="connsiteY8" fmla="*/ 0 h 2756483"/>
                    <a:gd name="connsiteX0" fmla="*/ 789524 w 3025037"/>
                    <a:gd name="connsiteY0" fmla="*/ 0 h 2759942"/>
                    <a:gd name="connsiteX1" fmla="*/ 1137867 w 3025037"/>
                    <a:gd name="connsiteY1" fmla="*/ 0 h 2759942"/>
                    <a:gd name="connsiteX2" fmla="*/ 2908534 w 3025037"/>
                    <a:gd name="connsiteY2" fmla="*/ 2725580 h 2759942"/>
                    <a:gd name="connsiteX3" fmla="*/ 405296 w 3025037"/>
                    <a:gd name="connsiteY3" fmla="*/ 1574682 h 2759942"/>
                    <a:gd name="connsiteX4" fmla="*/ 490932 w 3025037"/>
                    <a:gd name="connsiteY4" fmla="*/ 1375415 h 2759942"/>
                    <a:gd name="connsiteX5" fmla="*/ 203074 w 3025037"/>
                    <a:gd name="connsiteY5" fmla="*/ 1421761 h 2759942"/>
                    <a:gd name="connsiteX6" fmla="*/ 248632 w 3025037"/>
                    <a:gd name="connsiteY6" fmla="*/ 1230994 h 2759942"/>
                    <a:gd name="connsiteX7" fmla="*/ 217137 w 3025037"/>
                    <a:gd name="connsiteY7" fmla="*/ 1043770 h 2759942"/>
                    <a:gd name="connsiteX8" fmla="*/ 236648 w 3025037"/>
                    <a:gd name="connsiteY8" fmla="*/ 577797 h 2759942"/>
                    <a:gd name="connsiteX9" fmla="*/ 789524 w 3025037"/>
                    <a:gd name="connsiteY9" fmla="*/ 0 h 2759942"/>
                    <a:gd name="connsiteX0" fmla="*/ 789524 w 3025037"/>
                    <a:gd name="connsiteY0" fmla="*/ 0 h 2762751"/>
                    <a:gd name="connsiteX1" fmla="*/ 1137867 w 3025037"/>
                    <a:gd name="connsiteY1" fmla="*/ 0 h 2762751"/>
                    <a:gd name="connsiteX2" fmla="*/ 2908534 w 3025037"/>
                    <a:gd name="connsiteY2" fmla="*/ 2725580 h 2762751"/>
                    <a:gd name="connsiteX3" fmla="*/ 648088 w 3025037"/>
                    <a:gd name="connsiteY3" fmla="*/ 1499977 h 2762751"/>
                    <a:gd name="connsiteX4" fmla="*/ 405296 w 3025037"/>
                    <a:gd name="connsiteY4" fmla="*/ 1574682 h 2762751"/>
                    <a:gd name="connsiteX5" fmla="*/ 490932 w 3025037"/>
                    <a:gd name="connsiteY5" fmla="*/ 1375415 h 2762751"/>
                    <a:gd name="connsiteX6" fmla="*/ 203074 w 3025037"/>
                    <a:gd name="connsiteY6" fmla="*/ 1421761 h 2762751"/>
                    <a:gd name="connsiteX7" fmla="*/ 248632 w 3025037"/>
                    <a:gd name="connsiteY7" fmla="*/ 1230994 h 2762751"/>
                    <a:gd name="connsiteX8" fmla="*/ 217137 w 3025037"/>
                    <a:gd name="connsiteY8" fmla="*/ 1043770 h 2762751"/>
                    <a:gd name="connsiteX9" fmla="*/ 236648 w 3025037"/>
                    <a:gd name="connsiteY9" fmla="*/ 577797 h 2762751"/>
                    <a:gd name="connsiteX10" fmla="*/ 789524 w 3025037"/>
                    <a:gd name="connsiteY10" fmla="*/ 0 h 2762751"/>
                    <a:gd name="connsiteX0" fmla="*/ 789524 w 3025037"/>
                    <a:gd name="connsiteY0" fmla="*/ 0 h 2765395"/>
                    <a:gd name="connsiteX1" fmla="*/ 1137867 w 3025037"/>
                    <a:gd name="connsiteY1" fmla="*/ 0 h 2765395"/>
                    <a:gd name="connsiteX2" fmla="*/ 2908534 w 3025037"/>
                    <a:gd name="connsiteY2" fmla="*/ 2725580 h 2765395"/>
                    <a:gd name="connsiteX3" fmla="*/ 516796 w 3025037"/>
                    <a:gd name="connsiteY3" fmla="*/ 1657430 h 2765395"/>
                    <a:gd name="connsiteX4" fmla="*/ 648088 w 3025037"/>
                    <a:gd name="connsiteY4" fmla="*/ 1499977 h 2765395"/>
                    <a:gd name="connsiteX5" fmla="*/ 405296 w 3025037"/>
                    <a:gd name="connsiteY5" fmla="*/ 1574682 h 2765395"/>
                    <a:gd name="connsiteX6" fmla="*/ 490932 w 3025037"/>
                    <a:gd name="connsiteY6" fmla="*/ 1375415 h 2765395"/>
                    <a:gd name="connsiteX7" fmla="*/ 203074 w 3025037"/>
                    <a:gd name="connsiteY7" fmla="*/ 1421761 h 2765395"/>
                    <a:gd name="connsiteX8" fmla="*/ 248632 w 3025037"/>
                    <a:gd name="connsiteY8" fmla="*/ 1230994 h 2765395"/>
                    <a:gd name="connsiteX9" fmla="*/ 217137 w 3025037"/>
                    <a:gd name="connsiteY9" fmla="*/ 1043770 h 2765395"/>
                    <a:gd name="connsiteX10" fmla="*/ 236648 w 3025037"/>
                    <a:gd name="connsiteY10" fmla="*/ 577797 h 2765395"/>
                    <a:gd name="connsiteX11" fmla="*/ 789524 w 3025037"/>
                    <a:gd name="connsiteY11" fmla="*/ 0 h 2765395"/>
                    <a:gd name="connsiteX0" fmla="*/ 789524 w 3025037"/>
                    <a:gd name="connsiteY0" fmla="*/ 0 h 2777690"/>
                    <a:gd name="connsiteX1" fmla="*/ 1137867 w 3025037"/>
                    <a:gd name="connsiteY1" fmla="*/ 0 h 2777690"/>
                    <a:gd name="connsiteX2" fmla="*/ 2908534 w 3025037"/>
                    <a:gd name="connsiteY2" fmla="*/ 2725580 h 2777690"/>
                    <a:gd name="connsiteX3" fmla="*/ 441106 w 3025037"/>
                    <a:gd name="connsiteY3" fmla="*/ 1852890 h 2777690"/>
                    <a:gd name="connsiteX4" fmla="*/ 516796 w 3025037"/>
                    <a:gd name="connsiteY4" fmla="*/ 1657430 h 2777690"/>
                    <a:gd name="connsiteX5" fmla="*/ 648088 w 3025037"/>
                    <a:gd name="connsiteY5" fmla="*/ 1499977 h 2777690"/>
                    <a:gd name="connsiteX6" fmla="*/ 405296 w 3025037"/>
                    <a:gd name="connsiteY6" fmla="*/ 1574682 h 2777690"/>
                    <a:gd name="connsiteX7" fmla="*/ 490932 w 3025037"/>
                    <a:gd name="connsiteY7" fmla="*/ 1375415 h 2777690"/>
                    <a:gd name="connsiteX8" fmla="*/ 203074 w 3025037"/>
                    <a:gd name="connsiteY8" fmla="*/ 1421761 h 2777690"/>
                    <a:gd name="connsiteX9" fmla="*/ 248632 w 3025037"/>
                    <a:gd name="connsiteY9" fmla="*/ 1230994 h 2777690"/>
                    <a:gd name="connsiteX10" fmla="*/ 217137 w 3025037"/>
                    <a:gd name="connsiteY10" fmla="*/ 1043770 h 2777690"/>
                    <a:gd name="connsiteX11" fmla="*/ 236648 w 3025037"/>
                    <a:gd name="connsiteY11" fmla="*/ 577797 h 2777690"/>
                    <a:gd name="connsiteX12" fmla="*/ 789524 w 3025037"/>
                    <a:gd name="connsiteY12" fmla="*/ 0 h 2777690"/>
                    <a:gd name="connsiteX0" fmla="*/ 789524 w 3025037"/>
                    <a:gd name="connsiteY0" fmla="*/ 0 h 2786386"/>
                    <a:gd name="connsiteX1" fmla="*/ 1137867 w 3025037"/>
                    <a:gd name="connsiteY1" fmla="*/ 0 h 2786386"/>
                    <a:gd name="connsiteX2" fmla="*/ 2908534 w 3025037"/>
                    <a:gd name="connsiteY2" fmla="*/ 2725580 h 2786386"/>
                    <a:gd name="connsiteX3" fmla="*/ 646184 w 3025037"/>
                    <a:gd name="connsiteY3" fmla="*/ 1840516 h 2786386"/>
                    <a:gd name="connsiteX4" fmla="*/ 441106 w 3025037"/>
                    <a:gd name="connsiteY4" fmla="*/ 1852890 h 2786386"/>
                    <a:gd name="connsiteX5" fmla="*/ 516796 w 3025037"/>
                    <a:gd name="connsiteY5" fmla="*/ 1657430 h 2786386"/>
                    <a:gd name="connsiteX6" fmla="*/ 648088 w 3025037"/>
                    <a:gd name="connsiteY6" fmla="*/ 1499977 h 2786386"/>
                    <a:gd name="connsiteX7" fmla="*/ 405296 w 3025037"/>
                    <a:gd name="connsiteY7" fmla="*/ 1574682 h 2786386"/>
                    <a:gd name="connsiteX8" fmla="*/ 490932 w 3025037"/>
                    <a:gd name="connsiteY8" fmla="*/ 1375415 h 2786386"/>
                    <a:gd name="connsiteX9" fmla="*/ 203074 w 3025037"/>
                    <a:gd name="connsiteY9" fmla="*/ 1421761 h 2786386"/>
                    <a:gd name="connsiteX10" fmla="*/ 248632 w 3025037"/>
                    <a:gd name="connsiteY10" fmla="*/ 1230994 h 2786386"/>
                    <a:gd name="connsiteX11" fmla="*/ 217137 w 3025037"/>
                    <a:gd name="connsiteY11" fmla="*/ 1043770 h 2786386"/>
                    <a:gd name="connsiteX12" fmla="*/ 236648 w 3025037"/>
                    <a:gd name="connsiteY12" fmla="*/ 577797 h 2786386"/>
                    <a:gd name="connsiteX13" fmla="*/ 789524 w 3025037"/>
                    <a:gd name="connsiteY13" fmla="*/ 0 h 2786386"/>
                    <a:gd name="connsiteX0" fmla="*/ 789524 w 3025037"/>
                    <a:gd name="connsiteY0" fmla="*/ 0 h 2804095"/>
                    <a:gd name="connsiteX1" fmla="*/ 1137867 w 3025037"/>
                    <a:gd name="connsiteY1" fmla="*/ 0 h 2804095"/>
                    <a:gd name="connsiteX2" fmla="*/ 2908534 w 3025037"/>
                    <a:gd name="connsiteY2" fmla="*/ 2725580 h 2804095"/>
                    <a:gd name="connsiteX3" fmla="*/ 999392 w 3025037"/>
                    <a:gd name="connsiteY3" fmla="*/ 2054225 h 2804095"/>
                    <a:gd name="connsiteX4" fmla="*/ 646184 w 3025037"/>
                    <a:gd name="connsiteY4" fmla="*/ 1840516 h 2804095"/>
                    <a:gd name="connsiteX5" fmla="*/ 441106 w 3025037"/>
                    <a:gd name="connsiteY5" fmla="*/ 1852890 h 2804095"/>
                    <a:gd name="connsiteX6" fmla="*/ 516796 w 3025037"/>
                    <a:gd name="connsiteY6" fmla="*/ 1657430 h 2804095"/>
                    <a:gd name="connsiteX7" fmla="*/ 648088 w 3025037"/>
                    <a:gd name="connsiteY7" fmla="*/ 1499977 h 2804095"/>
                    <a:gd name="connsiteX8" fmla="*/ 405296 w 3025037"/>
                    <a:gd name="connsiteY8" fmla="*/ 1574682 h 2804095"/>
                    <a:gd name="connsiteX9" fmla="*/ 490932 w 3025037"/>
                    <a:gd name="connsiteY9" fmla="*/ 1375415 h 2804095"/>
                    <a:gd name="connsiteX10" fmla="*/ 203074 w 3025037"/>
                    <a:gd name="connsiteY10" fmla="*/ 1421761 h 2804095"/>
                    <a:gd name="connsiteX11" fmla="*/ 248632 w 3025037"/>
                    <a:gd name="connsiteY11" fmla="*/ 1230994 h 2804095"/>
                    <a:gd name="connsiteX12" fmla="*/ 217137 w 3025037"/>
                    <a:gd name="connsiteY12" fmla="*/ 1043770 h 2804095"/>
                    <a:gd name="connsiteX13" fmla="*/ 236648 w 3025037"/>
                    <a:gd name="connsiteY13" fmla="*/ 577797 h 2804095"/>
                    <a:gd name="connsiteX14" fmla="*/ 789524 w 3025037"/>
                    <a:gd name="connsiteY14" fmla="*/ 0 h 2804095"/>
                    <a:gd name="connsiteX0" fmla="*/ 789524 w 3025037"/>
                    <a:gd name="connsiteY0" fmla="*/ 0 h 2918711"/>
                    <a:gd name="connsiteX1" fmla="*/ 1137867 w 3025037"/>
                    <a:gd name="connsiteY1" fmla="*/ 0 h 2918711"/>
                    <a:gd name="connsiteX2" fmla="*/ 2908534 w 3025037"/>
                    <a:gd name="connsiteY2" fmla="*/ 2725580 h 2918711"/>
                    <a:gd name="connsiteX3" fmla="*/ 999392 w 3025037"/>
                    <a:gd name="connsiteY3" fmla="*/ 2054225 h 2918711"/>
                    <a:gd name="connsiteX4" fmla="*/ 646184 w 3025037"/>
                    <a:gd name="connsiteY4" fmla="*/ 1840516 h 2918711"/>
                    <a:gd name="connsiteX5" fmla="*/ 441106 w 3025037"/>
                    <a:gd name="connsiteY5" fmla="*/ 1852890 h 2918711"/>
                    <a:gd name="connsiteX6" fmla="*/ 516796 w 3025037"/>
                    <a:gd name="connsiteY6" fmla="*/ 1657430 h 2918711"/>
                    <a:gd name="connsiteX7" fmla="*/ 648088 w 3025037"/>
                    <a:gd name="connsiteY7" fmla="*/ 1499977 h 2918711"/>
                    <a:gd name="connsiteX8" fmla="*/ 405296 w 3025037"/>
                    <a:gd name="connsiteY8" fmla="*/ 1574682 h 2918711"/>
                    <a:gd name="connsiteX9" fmla="*/ 490932 w 3025037"/>
                    <a:gd name="connsiteY9" fmla="*/ 1375415 h 2918711"/>
                    <a:gd name="connsiteX10" fmla="*/ 203074 w 3025037"/>
                    <a:gd name="connsiteY10" fmla="*/ 1421761 h 2918711"/>
                    <a:gd name="connsiteX11" fmla="*/ 248632 w 3025037"/>
                    <a:gd name="connsiteY11" fmla="*/ 1230994 h 2918711"/>
                    <a:gd name="connsiteX12" fmla="*/ 217137 w 3025037"/>
                    <a:gd name="connsiteY12" fmla="*/ 1043770 h 2918711"/>
                    <a:gd name="connsiteX13" fmla="*/ 236648 w 3025037"/>
                    <a:gd name="connsiteY13" fmla="*/ 577797 h 2918711"/>
                    <a:gd name="connsiteX14" fmla="*/ 789524 w 3025037"/>
                    <a:gd name="connsiteY14" fmla="*/ 0 h 2918711"/>
                    <a:gd name="connsiteX0" fmla="*/ 789524 w 3025037"/>
                    <a:gd name="connsiteY0" fmla="*/ 0 h 2975590"/>
                    <a:gd name="connsiteX1" fmla="*/ 1137867 w 3025037"/>
                    <a:gd name="connsiteY1" fmla="*/ 0 h 2975590"/>
                    <a:gd name="connsiteX2" fmla="*/ 2908534 w 3025037"/>
                    <a:gd name="connsiteY2" fmla="*/ 2725580 h 2975590"/>
                    <a:gd name="connsiteX3" fmla="*/ 999392 w 3025037"/>
                    <a:gd name="connsiteY3" fmla="*/ 2054225 h 2975590"/>
                    <a:gd name="connsiteX4" fmla="*/ 646184 w 3025037"/>
                    <a:gd name="connsiteY4" fmla="*/ 1840516 h 2975590"/>
                    <a:gd name="connsiteX5" fmla="*/ 441106 w 3025037"/>
                    <a:gd name="connsiteY5" fmla="*/ 1852890 h 2975590"/>
                    <a:gd name="connsiteX6" fmla="*/ 516796 w 3025037"/>
                    <a:gd name="connsiteY6" fmla="*/ 1657430 h 2975590"/>
                    <a:gd name="connsiteX7" fmla="*/ 648088 w 3025037"/>
                    <a:gd name="connsiteY7" fmla="*/ 1499977 h 2975590"/>
                    <a:gd name="connsiteX8" fmla="*/ 405296 w 3025037"/>
                    <a:gd name="connsiteY8" fmla="*/ 1574682 h 2975590"/>
                    <a:gd name="connsiteX9" fmla="*/ 490932 w 3025037"/>
                    <a:gd name="connsiteY9" fmla="*/ 1375415 h 2975590"/>
                    <a:gd name="connsiteX10" fmla="*/ 203074 w 3025037"/>
                    <a:gd name="connsiteY10" fmla="*/ 1421761 h 2975590"/>
                    <a:gd name="connsiteX11" fmla="*/ 248632 w 3025037"/>
                    <a:gd name="connsiteY11" fmla="*/ 1230994 h 2975590"/>
                    <a:gd name="connsiteX12" fmla="*/ 217137 w 3025037"/>
                    <a:gd name="connsiteY12" fmla="*/ 1043770 h 2975590"/>
                    <a:gd name="connsiteX13" fmla="*/ 236648 w 3025037"/>
                    <a:gd name="connsiteY13" fmla="*/ 577797 h 2975590"/>
                    <a:gd name="connsiteX14" fmla="*/ 789524 w 3025037"/>
                    <a:gd name="connsiteY14" fmla="*/ 0 h 2975590"/>
                    <a:gd name="connsiteX0" fmla="*/ 789524 w 3025037"/>
                    <a:gd name="connsiteY0" fmla="*/ 0 h 3006355"/>
                    <a:gd name="connsiteX1" fmla="*/ 1137867 w 3025037"/>
                    <a:gd name="connsiteY1" fmla="*/ 0 h 3006355"/>
                    <a:gd name="connsiteX2" fmla="*/ 2908534 w 3025037"/>
                    <a:gd name="connsiteY2" fmla="*/ 2725580 h 3006355"/>
                    <a:gd name="connsiteX3" fmla="*/ 999392 w 3025037"/>
                    <a:gd name="connsiteY3" fmla="*/ 2054225 h 3006355"/>
                    <a:gd name="connsiteX4" fmla="*/ 646184 w 3025037"/>
                    <a:gd name="connsiteY4" fmla="*/ 1840516 h 3006355"/>
                    <a:gd name="connsiteX5" fmla="*/ 441106 w 3025037"/>
                    <a:gd name="connsiteY5" fmla="*/ 1852890 h 3006355"/>
                    <a:gd name="connsiteX6" fmla="*/ 516796 w 3025037"/>
                    <a:gd name="connsiteY6" fmla="*/ 1657430 h 3006355"/>
                    <a:gd name="connsiteX7" fmla="*/ 648088 w 3025037"/>
                    <a:gd name="connsiteY7" fmla="*/ 1499977 h 3006355"/>
                    <a:gd name="connsiteX8" fmla="*/ 405296 w 3025037"/>
                    <a:gd name="connsiteY8" fmla="*/ 1574682 h 3006355"/>
                    <a:gd name="connsiteX9" fmla="*/ 490932 w 3025037"/>
                    <a:gd name="connsiteY9" fmla="*/ 1375415 h 3006355"/>
                    <a:gd name="connsiteX10" fmla="*/ 203074 w 3025037"/>
                    <a:gd name="connsiteY10" fmla="*/ 1421761 h 3006355"/>
                    <a:gd name="connsiteX11" fmla="*/ 248632 w 3025037"/>
                    <a:gd name="connsiteY11" fmla="*/ 1230994 h 3006355"/>
                    <a:gd name="connsiteX12" fmla="*/ 217137 w 3025037"/>
                    <a:gd name="connsiteY12" fmla="*/ 1043770 h 3006355"/>
                    <a:gd name="connsiteX13" fmla="*/ 236648 w 3025037"/>
                    <a:gd name="connsiteY13" fmla="*/ 577797 h 3006355"/>
                    <a:gd name="connsiteX14" fmla="*/ 789524 w 3025037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  <a:gd name="connsiteX0" fmla="*/ 611666 w 2847179"/>
                    <a:gd name="connsiteY0" fmla="*/ 0 h 3006355"/>
                    <a:gd name="connsiteX1" fmla="*/ 960009 w 2847179"/>
                    <a:gd name="connsiteY1" fmla="*/ 0 h 3006355"/>
                    <a:gd name="connsiteX2" fmla="*/ 2730676 w 2847179"/>
                    <a:gd name="connsiteY2" fmla="*/ 2725580 h 3006355"/>
                    <a:gd name="connsiteX3" fmla="*/ 821534 w 2847179"/>
                    <a:gd name="connsiteY3" fmla="*/ 2054225 h 3006355"/>
                    <a:gd name="connsiteX4" fmla="*/ 468326 w 2847179"/>
                    <a:gd name="connsiteY4" fmla="*/ 1840516 h 3006355"/>
                    <a:gd name="connsiteX5" fmla="*/ 263248 w 2847179"/>
                    <a:gd name="connsiteY5" fmla="*/ 1852890 h 3006355"/>
                    <a:gd name="connsiteX6" fmla="*/ 338938 w 2847179"/>
                    <a:gd name="connsiteY6" fmla="*/ 1657430 h 3006355"/>
                    <a:gd name="connsiteX7" fmla="*/ 470230 w 2847179"/>
                    <a:gd name="connsiteY7" fmla="*/ 1499977 h 3006355"/>
                    <a:gd name="connsiteX8" fmla="*/ 227438 w 2847179"/>
                    <a:gd name="connsiteY8" fmla="*/ 1574682 h 3006355"/>
                    <a:gd name="connsiteX9" fmla="*/ 313074 w 2847179"/>
                    <a:gd name="connsiteY9" fmla="*/ 1375415 h 3006355"/>
                    <a:gd name="connsiteX10" fmla="*/ 25216 w 2847179"/>
                    <a:gd name="connsiteY10" fmla="*/ 1421761 h 3006355"/>
                    <a:gd name="connsiteX11" fmla="*/ 70774 w 2847179"/>
                    <a:gd name="connsiteY11" fmla="*/ 1230994 h 3006355"/>
                    <a:gd name="connsiteX12" fmla="*/ 39279 w 2847179"/>
                    <a:gd name="connsiteY12" fmla="*/ 1043770 h 3006355"/>
                    <a:gd name="connsiteX13" fmla="*/ 58790 w 2847179"/>
                    <a:gd name="connsiteY13" fmla="*/ 577797 h 3006355"/>
                    <a:gd name="connsiteX14" fmla="*/ 611666 w 2847179"/>
                    <a:gd name="connsiteY14" fmla="*/ 0 h 3006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847179" h="3006355">
                      <a:moveTo>
                        <a:pt x="611666" y="0"/>
                      </a:moveTo>
                      <a:lnTo>
                        <a:pt x="960009" y="0"/>
                      </a:lnTo>
                      <a:cubicBezTo>
                        <a:pt x="623037" y="1082783"/>
                        <a:pt x="3445569" y="1359105"/>
                        <a:pt x="2730676" y="2725580"/>
                      </a:cubicBezTo>
                      <a:cubicBezTo>
                        <a:pt x="2284688" y="3262925"/>
                        <a:pt x="1136918" y="3023558"/>
                        <a:pt x="821534" y="2054225"/>
                      </a:cubicBezTo>
                      <a:cubicBezTo>
                        <a:pt x="567924" y="1877699"/>
                        <a:pt x="688086" y="1842666"/>
                        <a:pt x="468326" y="1840516"/>
                      </a:cubicBezTo>
                      <a:cubicBezTo>
                        <a:pt x="365284" y="1809646"/>
                        <a:pt x="283844" y="1899739"/>
                        <a:pt x="263248" y="1852890"/>
                      </a:cubicBezTo>
                      <a:cubicBezTo>
                        <a:pt x="242652" y="1806041"/>
                        <a:pt x="335492" y="1694099"/>
                        <a:pt x="338938" y="1657430"/>
                      </a:cubicBezTo>
                      <a:cubicBezTo>
                        <a:pt x="342384" y="1620761"/>
                        <a:pt x="536592" y="1501558"/>
                        <a:pt x="470230" y="1499977"/>
                      </a:cubicBezTo>
                      <a:cubicBezTo>
                        <a:pt x="403868" y="1498396"/>
                        <a:pt x="233259" y="1617685"/>
                        <a:pt x="227438" y="1574682"/>
                      </a:cubicBezTo>
                      <a:cubicBezTo>
                        <a:pt x="221617" y="1531679"/>
                        <a:pt x="392801" y="1387083"/>
                        <a:pt x="313074" y="1375415"/>
                      </a:cubicBezTo>
                      <a:cubicBezTo>
                        <a:pt x="233347" y="1363747"/>
                        <a:pt x="43083" y="1470415"/>
                        <a:pt x="25216" y="1421761"/>
                      </a:cubicBezTo>
                      <a:cubicBezTo>
                        <a:pt x="-50577" y="1341362"/>
                        <a:pt x="68430" y="1293992"/>
                        <a:pt x="70774" y="1230994"/>
                      </a:cubicBezTo>
                      <a:cubicBezTo>
                        <a:pt x="263228" y="1045041"/>
                        <a:pt x="141587" y="1070141"/>
                        <a:pt x="39279" y="1043770"/>
                      </a:cubicBezTo>
                      <a:cubicBezTo>
                        <a:pt x="237404" y="876663"/>
                        <a:pt x="52286" y="733121"/>
                        <a:pt x="58790" y="577797"/>
                      </a:cubicBezTo>
                      <a:lnTo>
                        <a:pt x="611666" y="0"/>
                      </a:lnTo>
                      <a:close/>
                    </a:path>
                  </a:pathLst>
                </a:custGeom>
                <a:solidFill>
                  <a:srgbClr val="8F6E5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4AA62ACB-D19F-4AE4-A6A8-7B6AD6998133}"/>
                    </a:ext>
                  </a:extLst>
                </p:cNvPr>
                <p:cNvSpPr/>
                <p:nvPr/>
              </p:nvSpPr>
              <p:spPr>
                <a:xfrm rot="21314879" flipH="1">
                  <a:off x="4944793" y="2131983"/>
                  <a:ext cx="1837571" cy="2171071"/>
                </a:xfrm>
                <a:custGeom>
                  <a:avLst/>
                  <a:gdLst>
                    <a:gd name="connsiteX0" fmla="*/ 0 w 1090827"/>
                    <a:gd name="connsiteY0" fmla="*/ 628137 h 1256273"/>
                    <a:gd name="connsiteX1" fmla="*/ 545414 w 1090827"/>
                    <a:gd name="connsiteY1" fmla="*/ 0 h 1256273"/>
                    <a:gd name="connsiteX2" fmla="*/ 1090828 w 1090827"/>
                    <a:gd name="connsiteY2" fmla="*/ 628137 h 1256273"/>
                    <a:gd name="connsiteX3" fmla="*/ 545414 w 1090827"/>
                    <a:gd name="connsiteY3" fmla="*/ 1256274 h 1256273"/>
                    <a:gd name="connsiteX4" fmla="*/ 0 w 1090827"/>
                    <a:gd name="connsiteY4" fmla="*/ 628137 h 1256273"/>
                    <a:gd name="connsiteX0" fmla="*/ 0 w 1110068"/>
                    <a:gd name="connsiteY0" fmla="*/ 628137 h 1265137"/>
                    <a:gd name="connsiteX1" fmla="*/ 545414 w 1110068"/>
                    <a:gd name="connsiteY1" fmla="*/ 0 h 1265137"/>
                    <a:gd name="connsiteX2" fmla="*/ 1090828 w 1110068"/>
                    <a:gd name="connsiteY2" fmla="*/ 628137 h 1265137"/>
                    <a:gd name="connsiteX3" fmla="*/ 900526 w 1110068"/>
                    <a:gd name="connsiteY3" fmla="*/ 972658 h 1265137"/>
                    <a:gd name="connsiteX4" fmla="*/ 545414 w 1110068"/>
                    <a:gd name="connsiteY4" fmla="*/ 1256274 h 1265137"/>
                    <a:gd name="connsiteX5" fmla="*/ 0 w 1110068"/>
                    <a:gd name="connsiteY5" fmla="*/ 628137 h 1265137"/>
                    <a:gd name="connsiteX0" fmla="*/ 0 w 1110068"/>
                    <a:gd name="connsiteY0" fmla="*/ 628137 h 1265137"/>
                    <a:gd name="connsiteX1" fmla="*/ 545414 w 1110068"/>
                    <a:gd name="connsiteY1" fmla="*/ 0 h 1265137"/>
                    <a:gd name="connsiteX2" fmla="*/ 1090828 w 1110068"/>
                    <a:gd name="connsiteY2" fmla="*/ 628137 h 1265137"/>
                    <a:gd name="connsiteX3" fmla="*/ 900526 w 1110068"/>
                    <a:gd name="connsiteY3" fmla="*/ 972658 h 1265137"/>
                    <a:gd name="connsiteX4" fmla="*/ 545414 w 1110068"/>
                    <a:gd name="connsiteY4" fmla="*/ 1256274 h 1265137"/>
                    <a:gd name="connsiteX5" fmla="*/ 0 w 1110068"/>
                    <a:gd name="connsiteY5" fmla="*/ 628137 h 1265137"/>
                    <a:gd name="connsiteX0" fmla="*/ 7632 w 1117700"/>
                    <a:gd name="connsiteY0" fmla="*/ 628137 h 1257153"/>
                    <a:gd name="connsiteX1" fmla="*/ 553046 w 1117700"/>
                    <a:gd name="connsiteY1" fmla="*/ 0 h 1257153"/>
                    <a:gd name="connsiteX2" fmla="*/ 1098460 w 1117700"/>
                    <a:gd name="connsiteY2" fmla="*/ 628137 h 1257153"/>
                    <a:gd name="connsiteX3" fmla="*/ 908158 w 1117700"/>
                    <a:gd name="connsiteY3" fmla="*/ 972658 h 1257153"/>
                    <a:gd name="connsiteX4" fmla="*/ 553046 w 1117700"/>
                    <a:gd name="connsiteY4" fmla="*/ 1256274 h 1257153"/>
                    <a:gd name="connsiteX5" fmla="*/ 254770 w 1117700"/>
                    <a:gd name="connsiteY5" fmla="*/ 1046089 h 1257153"/>
                    <a:gd name="connsiteX6" fmla="*/ 7632 w 1117700"/>
                    <a:gd name="connsiteY6" fmla="*/ 628137 h 1257153"/>
                    <a:gd name="connsiteX0" fmla="*/ 2611 w 1112679"/>
                    <a:gd name="connsiteY0" fmla="*/ 628137 h 1257153"/>
                    <a:gd name="connsiteX1" fmla="*/ 548025 w 1112679"/>
                    <a:gd name="connsiteY1" fmla="*/ 0 h 1257153"/>
                    <a:gd name="connsiteX2" fmla="*/ 1093439 w 1112679"/>
                    <a:gd name="connsiteY2" fmla="*/ 628137 h 1257153"/>
                    <a:gd name="connsiteX3" fmla="*/ 903137 w 1112679"/>
                    <a:gd name="connsiteY3" fmla="*/ 972658 h 1257153"/>
                    <a:gd name="connsiteX4" fmla="*/ 548025 w 1112679"/>
                    <a:gd name="connsiteY4" fmla="*/ 1256274 h 1257153"/>
                    <a:gd name="connsiteX5" fmla="*/ 249749 w 1112679"/>
                    <a:gd name="connsiteY5" fmla="*/ 1046089 h 1257153"/>
                    <a:gd name="connsiteX6" fmla="*/ 2611 w 1112679"/>
                    <a:gd name="connsiteY6" fmla="*/ 628137 h 1257153"/>
                    <a:gd name="connsiteX0" fmla="*/ 2611 w 1093957"/>
                    <a:gd name="connsiteY0" fmla="*/ 628137 h 1257153"/>
                    <a:gd name="connsiteX1" fmla="*/ 548025 w 1093957"/>
                    <a:gd name="connsiteY1" fmla="*/ 0 h 1257153"/>
                    <a:gd name="connsiteX2" fmla="*/ 1093439 w 1093957"/>
                    <a:gd name="connsiteY2" fmla="*/ 628137 h 1257153"/>
                    <a:gd name="connsiteX3" fmla="*/ 903137 w 1093957"/>
                    <a:gd name="connsiteY3" fmla="*/ 972658 h 1257153"/>
                    <a:gd name="connsiteX4" fmla="*/ 548025 w 1093957"/>
                    <a:gd name="connsiteY4" fmla="*/ 1256274 h 1257153"/>
                    <a:gd name="connsiteX5" fmla="*/ 249749 w 1093957"/>
                    <a:gd name="connsiteY5" fmla="*/ 1046089 h 1257153"/>
                    <a:gd name="connsiteX6" fmla="*/ 2611 w 1093957"/>
                    <a:gd name="connsiteY6" fmla="*/ 628137 h 1257153"/>
                    <a:gd name="connsiteX0" fmla="*/ 2611 w 1094286"/>
                    <a:gd name="connsiteY0" fmla="*/ 628137 h 1257153"/>
                    <a:gd name="connsiteX1" fmla="*/ 548025 w 1094286"/>
                    <a:gd name="connsiteY1" fmla="*/ 0 h 1257153"/>
                    <a:gd name="connsiteX2" fmla="*/ 1093439 w 1094286"/>
                    <a:gd name="connsiteY2" fmla="*/ 628137 h 1257153"/>
                    <a:gd name="connsiteX3" fmla="*/ 903137 w 1094286"/>
                    <a:gd name="connsiteY3" fmla="*/ 972658 h 1257153"/>
                    <a:gd name="connsiteX4" fmla="*/ 548025 w 1094286"/>
                    <a:gd name="connsiteY4" fmla="*/ 1256274 h 1257153"/>
                    <a:gd name="connsiteX5" fmla="*/ 249749 w 1094286"/>
                    <a:gd name="connsiteY5" fmla="*/ 1046089 h 1257153"/>
                    <a:gd name="connsiteX6" fmla="*/ 2611 w 1094286"/>
                    <a:gd name="connsiteY6" fmla="*/ 628137 h 1257153"/>
                    <a:gd name="connsiteX0" fmla="*/ 2005 w 1064414"/>
                    <a:gd name="connsiteY0" fmla="*/ 635265 h 1257156"/>
                    <a:gd name="connsiteX1" fmla="*/ 518153 w 1064414"/>
                    <a:gd name="connsiteY1" fmla="*/ 3 h 1257156"/>
                    <a:gd name="connsiteX2" fmla="*/ 1063567 w 1064414"/>
                    <a:gd name="connsiteY2" fmla="*/ 628140 h 1257156"/>
                    <a:gd name="connsiteX3" fmla="*/ 873265 w 1064414"/>
                    <a:gd name="connsiteY3" fmla="*/ 972661 h 1257156"/>
                    <a:gd name="connsiteX4" fmla="*/ 518153 w 1064414"/>
                    <a:gd name="connsiteY4" fmla="*/ 1256277 h 1257156"/>
                    <a:gd name="connsiteX5" fmla="*/ 219877 w 1064414"/>
                    <a:gd name="connsiteY5" fmla="*/ 1046092 h 1257156"/>
                    <a:gd name="connsiteX6" fmla="*/ 2005 w 1064414"/>
                    <a:gd name="connsiteY6" fmla="*/ 635265 h 1257156"/>
                    <a:gd name="connsiteX0" fmla="*/ 3166 w 1065575"/>
                    <a:gd name="connsiteY0" fmla="*/ 637233 h 1259124"/>
                    <a:gd name="connsiteX1" fmla="*/ 519314 w 1065575"/>
                    <a:gd name="connsiteY1" fmla="*/ 1971 h 1259124"/>
                    <a:gd name="connsiteX2" fmla="*/ 1064728 w 1065575"/>
                    <a:gd name="connsiteY2" fmla="*/ 630108 h 1259124"/>
                    <a:gd name="connsiteX3" fmla="*/ 874426 w 1065575"/>
                    <a:gd name="connsiteY3" fmla="*/ 974629 h 1259124"/>
                    <a:gd name="connsiteX4" fmla="*/ 519314 w 1065575"/>
                    <a:gd name="connsiteY4" fmla="*/ 1258245 h 1259124"/>
                    <a:gd name="connsiteX5" fmla="*/ 221038 w 1065575"/>
                    <a:gd name="connsiteY5" fmla="*/ 1048060 h 1259124"/>
                    <a:gd name="connsiteX6" fmla="*/ 3166 w 1065575"/>
                    <a:gd name="connsiteY6" fmla="*/ 637233 h 1259124"/>
                    <a:gd name="connsiteX0" fmla="*/ 5870 w 1068279"/>
                    <a:gd name="connsiteY0" fmla="*/ 637233 h 1259037"/>
                    <a:gd name="connsiteX1" fmla="*/ 522018 w 1068279"/>
                    <a:gd name="connsiteY1" fmla="*/ 1971 h 1259037"/>
                    <a:gd name="connsiteX2" fmla="*/ 1067432 w 1068279"/>
                    <a:gd name="connsiteY2" fmla="*/ 630108 h 1259037"/>
                    <a:gd name="connsiteX3" fmla="*/ 877130 w 1068279"/>
                    <a:gd name="connsiteY3" fmla="*/ 974629 h 1259037"/>
                    <a:gd name="connsiteX4" fmla="*/ 522018 w 1068279"/>
                    <a:gd name="connsiteY4" fmla="*/ 1258245 h 1259037"/>
                    <a:gd name="connsiteX5" fmla="*/ 261711 w 1068279"/>
                    <a:gd name="connsiteY5" fmla="*/ 1044903 h 1259037"/>
                    <a:gd name="connsiteX6" fmla="*/ 5870 w 1068279"/>
                    <a:gd name="connsiteY6" fmla="*/ 637233 h 1259037"/>
                    <a:gd name="connsiteX0" fmla="*/ 6776 w 1069185"/>
                    <a:gd name="connsiteY0" fmla="*/ 637233 h 1259037"/>
                    <a:gd name="connsiteX1" fmla="*/ 522924 w 1069185"/>
                    <a:gd name="connsiteY1" fmla="*/ 1971 h 1259037"/>
                    <a:gd name="connsiteX2" fmla="*/ 1068338 w 1069185"/>
                    <a:gd name="connsiteY2" fmla="*/ 630108 h 1259037"/>
                    <a:gd name="connsiteX3" fmla="*/ 878036 w 1069185"/>
                    <a:gd name="connsiteY3" fmla="*/ 974629 h 1259037"/>
                    <a:gd name="connsiteX4" fmla="*/ 522924 w 1069185"/>
                    <a:gd name="connsiteY4" fmla="*/ 1258245 h 1259037"/>
                    <a:gd name="connsiteX5" fmla="*/ 262617 w 1069185"/>
                    <a:gd name="connsiteY5" fmla="*/ 1044903 h 1259037"/>
                    <a:gd name="connsiteX6" fmla="*/ 6776 w 1069185"/>
                    <a:gd name="connsiteY6" fmla="*/ 637233 h 1259037"/>
                    <a:gd name="connsiteX0" fmla="*/ 6776 w 1069185"/>
                    <a:gd name="connsiteY0" fmla="*/ 637320 h 1259124"/>
                    <a:gd name="connsiteX1" fmla="*/ 522924 w 1069185"/>
                    <a:gd name="connsiteY1" fmla="*/ 2058 h 1259124"/>
                    <a:gd name="connsiteX2" fmla="*/ 1068338 w 1069185"/>
                    <a:gd name="connsiteY2" fmla="*/ 630195 h 1259124"/>
                    <a:gd name="connsiteX3" fmla="*/ 878036 w 1069185"/>
                    <a:gd name="connsiteY3" fmla="*/ 974716 h 1259124"/>
                    <a:gd name="connsiteX4" fmla="*/ 522924 w 1069185"/>
                    <a:gd name="connsiteY4" fmla="*/ 1258332 h 1259124"/>
                    <a:gd name="connsiteX5" fmla="*/ 262617 w 1069185"/>
                    <a:gd name="connsiteY5" fmla="*/ 1044990 h 1259124"/>
                    <a:gd name="connsiteX6" fmla="*/ 6776 w 106918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696 w 1063105"/>
                    <a:gd name="connsiteY0" fmla="*/ 637320 h 1259124"/>
                    <a:gd name="connsiteX1" fmla="*/ 516844 w 1063105"/>
                    <a:gd name="connsiteY1" fmla="*/ 2058 h 1259124"/>
                    <a:gd name="connsiteX2" fmla="*/ 1062258 w 1063105"/>
                    <a:gd name="connsiteY2" fmla="*/ 630195 h 1259124"/>
                    <a:gd name="connsiteX3" fmla="*/ 871956 w 1063105"/>
                    <a:gd name="connsiteY3" fmla="*/ 974716 h 1259124"/>
                    <a:gd name="connsiteX4" fmla="*/ 516844 w 1063105"/>
                    <a:gd name="connsiteY4" fmla="*/ 1258332 h 1259124"/>
                    <a:gd name="connsiteX5" fmla="*/ 256537 w 1063105"/>
                    <a:gd name="connsiteY5" fmla="*/ 1044990 h 1259124"/>
                    <a:gd name="connsiteX6" fmla="*/ 696 w 1063105"/>
                    <a:gd name="connsiteY6" fmla="*/ 637320 h 1259124"/>
                    <a:gd name="connsiteX0" fmla="*/ 3300 w 1065709"/>
                    <a:gd name="connsiteY0" fmla="*/ 637320 h 1259124"/>
                    <a:gd name="connsiteX1" fmla="*/ 519448 w 1065709"/>
                    <a:gd name="connsiteY1" fmla="*/ 2058 h 1259124"/>
                    <a:gd name="connsiteX2" fmla="*/ 1064862 w 1065709"/>
                    <a:gd name="connsiteY2" fmla="*/ 630195 h 1259124"/>
                    <a:gd name="connsiteX3" fmla="*/ 874560 w 1065709"/>
                    <a:gd name="connsiteY3" fmla="*/ 974716 h 1259124"/>
                    <a:gd name="connsiteX4" fmla="*/ 519448 w 1065709"/>
                    <a:gd name="connsiteY4" fmla="*/ 1258332 h 1259124"/>
                    <a:gd name="connsiteX5" fmla="*/ 259141 w 1065709"/>
                    <a:gd name="connsiteY5" fmla="*/ 1044990 h 1259124"/>
                    <a:gd name="connsiteX6" fmla="*/ 3300 w 1065709"/>
                    <a:gd name="connsiteY6" fmla="*/ 637320 h 1259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5709" h="1259124">
                      <a:moveTo>
                        <a:pt x="3300" y="637320"/>
                      </a:moveTo>
                      <a:cubicBezTo>
                        <a:pt x="22509" y="383466"/>
                        <a:pt x="68034" y="35621"/>
                        <a:pt x="519448" y="2058"/>
                      </a:cubicBezTo>
                      <a:cubicBezTo>
                        <a:pt x="970862" y="-31505"/>
                        <a:pt x="1072540" y="352612"/>
                        <a:pt x="1064862" y="630195"/>
                      </a:cubicBezTo>
                      <a:cubicBezTo>
                        <a:pt x="1073801" y="877723"/>
                        <a:pt x="1012134" y="856588"/>
                        <a:pt x="874560" y="974716"/>
                      </a:cubicBezTo>
                      <a:cubicBezTo>
                        <a:pt x="783658" y="1079406"/>
                        <a:pt x="622018" y="1246620"/>
                        <a:pt x="519448" y="1258332"/>
                      </a:cubicBezTo>
                      <a:cubicBezTo>
                        <a:pt x="416878" y="1270044"/>
                        <a:pt x="350043" y="1149680"/>
                        <a:pt x="259141" y="1044990"/>
                      </a:cubicBezTo>
                      <a:cubicBezTo>
                        <a:pt x="46093" y="946471"/>
                        <a:pt x="-15909" y="891174"/>
                        <a:pt x="3300" y="63732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66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ctangle 58">
                  <a:extLst>
                    <a:ext uri="{FF2B5EF4-FFF2-40B4-BE49-F238E27FC236}">
                      <a16:creationId xmlns:a16="http://schemas.microsoft.com/office/drawing/2014/main" id="{C0E92D2A-AC32-4C61-A849-5826086FBAFF}"/>
                    </a:ext>
                  </a:extLst>
                </p:cNvPr>
                <p:cNvSpPr/>
                <p:nvPr/>
              </p:nvSpPr>
              <p:spPr>
                <a:xfrm flipH="1">
                  <a:off x="3486248" y="4570498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Rectangle 58">
                  <a:extLst>
                    <a:ext uri="{FF2B5EF4-FFF2-40B4-BE49-F238E27FC236}">
                      <a16:creationId xmlns:a16="http://schemas.microsoft.com/office/drawing/2014/main" id="{29911195-5863-488E-B0B5-BA38414A1C3B}"/>
                    </a:ext>
                  </a:extLst>
                </p:cNvPr>
                <p:cNvSpPr/>
                <p:nvPr/>
              </p:nvSpPr>
              <p:spPr>
                <a:xfrm rot="192956" flipH="1">
                  <a:off x="1446220" y="4587179"/>
                  <a:ext cx="650721" cy="1996583"/>
                </a:xfrm>
                <a:custGeom>
                  <a:avLst/>
                  <a:gdLst>
                    <a:gd name="connsiteX0" fmla="*/ 0 w 266700"/>
                    <a:gd name="connsiteY0" fmla="*/ 0 h 1402808"/>
                    <a:gd name="connsiteX1" fmla="*/ 266700 w 266700"/>
                    <a:gd name="connsiteY1" fmla="*/ 0 h 1402808"/>
                    <a:gd name="connsiteX2" fmla="*/ 266700 w 266700"/>
                    <a:gd name="connsiteY2" fmla="*/ 1402808 h 1402808"/>
                    <a:gd name="connsiteX3" fmla="*/ 0 w 266700"/>
                    <a:gd name="connsiteY3" fmla="*/ 1402808 h 1402808"/>
                    <a:gd name="connsiteX4" fmla="*/ 0 w 266700"/>
                    <a:gd name="connsiteY4" fmla="*/ 0 h 1402808"/>
                    <a:gd name="connsiteX0" fmla="*/ 0 w 390525"/>
                    <a:gd name="connsiteY0" fmla="*/ 0 h 1402808"/>
                    <a:gd name="connsiteX1" fmla="*/ 390525 w 390525"/>
                    <a:gd name="connsiteY1" fmla="*/ 0 h 1402808"/>
                    <a:gd name="connsiteX2" fmla="*/ 266700 w 390525"/>
                    <a:gd name="connsiteY2" fmla="*/ 1402808 h 1402808"/>
                    <a:gd name="connsiteX3" fmla="*/ 0 w 390525"/>
                    <a:gd name="connsiteY3" fmla="*/ 1402808 h 1402808"/>
                    <a:gd name="connsiteX4" fmla="*/ 0 w 390525"/>
                    <a:gd name="connsiteY4" fmla="*/ 0 h 1402808"/>
                    <a:gd name="connsiteX0" fmla="*/ 66675 w 390525"/>
                    <a:gd name="connsiteY0" fmla="*/ 0 h 1412333"/>
                    <a:gd name="connsiteX1" fmla="*/ 390525 w 390525"/>
                    <a:gd name="connsiteY1" fmla="*/ 9525 h 1412333"/>
                    <a:gd name="connsiteX2" fmla="*/ 266700 w 390525"/>
                    <a:gd name="connsiteY2" fmla="*/ 1412333 h 1412333"/>
                    <a:gd name="connsiteX3" fmla="*/ 0 w 390525"/>
                    <a:gd name="connsiteY3" fmla="*/ 1412333 h 1412333"/>
                    <a:gd name="connsiteX4" fmla="*/ 66675 w 390525"/>
                    <a:gd name="connsiteY4" fmla="*/ 0 h 1412333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66675 w 457200"/>
                    <a:gd name="connsiteY3" fmla="*/ 1402808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  <a:gd name="connsiteX0" fmla="*/ 0 w 457200"/>
                    <a:gd name="connsiteY0" fmla="*/ 19050 h 1402808"/>
                    <a:gd name="connsiteX1" fmla="*/ 457200 w 457200"/>
                    <a:gd name="connsiteY1" fmla="*/ 0 h 1402808"/>
                    <a:gd name="connsiteX2" fmla="*/ 333375 w 457200"/>
                    <a:gd name="connsiteY2" fmla="*/ 1402808 h 1402808"/>
                    <a:gd name="connsiteX3" fmla="*/ 171450 w 457200"/>
                    <a:gd name="connsiteY3" fmla="*/ 1393283 h 1402808"/>
                    <a:gd name="connsiteX4" fmla="*/ 0 w 457200"/>
                    <a:gd name="connsiteY4" fmla="*/ 19050 h 14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1402808">
                      <a:moveTo>
                        <a:pt x="0" y="19050"/>
                      </a:moveTo>
                      <a:lnTo>
                        <a:pt x="457200" y="0"/>
                      </a:lnTo>
                      <a:lnTo>
                        <a:pt x="333375" y="1402808"/>
                      </a:lnTo>
                      <a:lnTo>
                        <a:pt x="171450" y="1393283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6D2C2"/>
                    </a:gs>
                    <a:gs pos="16000">
                      <a:srgbClr val="8F6E57"/>
                    </a:gs>
                  </a:gsLst>
                  <a:lin ang="14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C63997F9-5939-4311-BB90-6A247C1FEBBE}"/>
                    </a:ext>
                  </a:extLst>
                </p:cNvPr>
                <p:cNvSpPr/>
                <p:nvPr/>
              </p:nvSpPr>
              <p:spPr>
                <a:xfrm flipH="1">
                  <a:off x="1569706" y="6463118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ADB9646C-D2C5-4222-88C4-2F549CD73A9A}"/>
                    </a:ext>
                  </a:extLst>
                </p:cNvPr>
                <p:cNvSpPr/>
                <p:nvPr/>
              </p:nvSpPr>
              <p:spPr>
                <a:xfrm flipH="1">
                  <a:off x="2152046" y="6267388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AC62EF68-A8C5-4630-80F0-13DAEFA4CB3A}"/>
                    </a:ext>
                  </a:extLst>
                </p:cNvPr>
                <p:cNvSpPr/>
                <p:nvPr/>
              </p:nvSpPr>
              <p:spPr>
                <a:xfrm flipH="1">
                  <a:off x="3654479" y="6446437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42F19338-B092-4936-B54A-30DDAB768F06}"/>
                    </a:ext>
                  </a:extLst>
                </p:cNvPr>
                <p:cNvSpPr/>
                <p:nvPr/>
              </p:nvSpPr>
              <p:spPr>
                <a:xfrm flipH="1">
                  <a:off x="4327256" y="6278301"/>
                  <a:ext cx="255330" cy="114779"/>
                </a:xfrm>
                <a:custGeom>
                  <a:avLst/>
                  <a:gdLst>
                    <a:gd name="connsiteX0" fmla="*/ 0 w 179396"/>
                    <a:gd name="connsiteY0" fmla="*/ 0 h 80644"/>
                    <a:gd name="connsiteX1" fmla="*/ 179396 w 179396"/>
                    <a:gd name="connsiteY1" fmla="*/ 0 h 80644"/>
                    <a:gd name="connsiteX2" fmla="*/ 176822 w 179396"/>
                    <a:gd name="connsiteY2" fmla="*/ 80644 h 80644"/>
                    <a:gd name="connsiteX3" fmla="*/ 14618 w 179396"/>
                    <a:gd name="connsiteY3" fmla="*/ 80218 h 80644"/>
                    <a:gd name="connsiteX4" fmla="*/ 0 w 179396"/>
                    <a:gd name="connsiteY4" fmla="*/ 0 h 8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396" h="80644">
                      <a:moveTo>
                        <a:pt x="0" y="0"/>
                      </a:moveTo>
                      <a:lnTo>
                        <a:pt x="179396" y="0"/>
                      </a:lnTo>
                      <a:lnTo>
                        <a:pt x="176822" y="80644"/>
                      </a:lnTo>
                      <a:lnTo>
                        <a:pt x="14618" y="80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Oval 76">
                  <a:extLst>
                    <a:ext uri="{FF2B5EF4-FFF2-40B4-BE49-F238E27FC236}">
                      <a16:creationId xmlns:a16="http://schemas.microsoft.com/office/drawing/2014/main" id="{54B588A8-FEBA-4AB4-AD6A-1AB6B2CA8F6B}"/>
                    </a:ext>
                  </a:extLst>
                </p:cNvPr>
                <p:cNvSpPr/>
                <p:nvPr/>
              </p:nvSpPr>
              <p:spPr>
                <a:xfrm flipH="1">
                  <a:off x="5803423" y="3782779"/>
                  <a:ext cx="326896" cy="218588"/>
                </a:xfrm>
                <a:custGeom>
                  <a:avLst/>
                  <a:gdLst>
                    <a:gd name="connsiteX0" fmla="*/ 0 w 229677"/>
                    <a:gd name="connsiteY0" fmla="*/ 136517 h 273033"/>
                    <a:gd name="connsiteX1" fmla="*/ 114839 w 229677"/>
                    <a:gd name="connsiteY1" fmla="*/ 0 h 273033"/>
                    <a:gd name="connsiteX2" fmla="*/ 229678 w 229677"/>
                    <a:gd name="connsiteY2" fmla="*/ 136517 h 273033"/>
                    <a:gd name="connsiteX3" fmla="*/ 114839 w 229677"/>
                    <a:gd name="connsiteY3" fmla="*/ 273034 h 273033"/>
                    <a:gd name="connsiteX4" fmla="*/ 0 w 229677"/>
                    <a:gd name="connsiteY4" fmla="*/ 136517 h 273033"/>
                    <a:gd name="connsiteX0" fmla="*/ 0 w 229678"/>
                    <a:gd name="connsiteY0" fmla="*/ 136517 h 153581"/>
                    <a:gd name="connsiteX1" fmla="*/ 114839 w 229678"/>
                    <a:gd name="connsiteY1" fmla="*/ 0 h 153581"/>
                    <a:gd name="connsiteX2" fmla="*/ 229678 w 229678"/>
                    <a:gd name="connsiteY2" fmla="*/ 136517 h 153581"/>
                    <a:gd name="connsiteX3" fmla="*/ 0 w 229678"/>
                    <a:gd name="connsiteY3" fmla="*/ 136517 h 153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678" h="153581">
                      <a:moveTo>
                        <a:pt x="0" y="136517"/>
                      </a:moveTo>
                      <a:cubicBezTo>
                        <a:pt x="0" y="61121"/>
                        <a:pt x="51415" y="0"/>
                        <a:pt x="114839" y="0"/>
                      </a:cubicBezTo>
                      <a:cubicBezTo>
                        <a:pt x="178263" y="0"/>
                        <a:pt x="229678" y="61121"/>
                        <a:pt x="229678" y="136517"/>
                      </a:cubicBezTo>
                      <a:cubicBezTo>
                        <a:pt x="210538" y="159270"/>
                        <a:pt x="19140" y="159270"/>
                        <a:pt x="0" y="13651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7AE3DADD-066E-486C-89DC-FDD3A86E03CB}"/>
                    </a:ext>
                  </a:extLst>
                </p:cNvPr>
                <p:cNvGrpSpPr/>
                <p:nvPr/>
              </p:nvGrpSpPr>
              <p:grpSpPr>
                <a:xfrm rot="1701694" flipH="1">
                  <a:off x="6023542" y="2957644"/>
                  <a:ext cx="425118" cy="505370"/>
                  <a:chOff x="5062460" y="3267586"/>
                  <a:chExt cx="298691" cy="355075"/>
                </a:xfrm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B8766CE8-C046-46F8-8401-6AB4B1935A3A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062460" y="3267586"/>
                    <a:ext cx="298691" cy="3550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9D46E99E-3307-4F81-B099-5DB6F8D2E363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09234" y="3356741"/>
                    <a:ext cx="174928" cy="2079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422C0C08-6CD5-4396-9966-3F842330E916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68728" y="3426727"/>
                    <a:ext cx="90715" cy="1078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1E89747A-C32A-4E99-8657-D2908642B36E}"/>
                    </a:ext>
                  </a:extLst>
                </p:cNvPr>
                <p:cNvSpPr/>
                <p:nvPr/>
              </p:nvSpPr>
              <p:spPr>
                <a:xfrm flipH="1">
                  <a:off x="3285712" y="4502631"/>
                  <a:ext cx="939289" cy="308843"/>
                </a:xfrm>
                <a:prstGeom prst="ellipse">
                  <a:avLst/>
                </a:prstGeom>
                <a:solidFill>
                  <a:srgbClr val="8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D7039D95-3E23-43E5-8781-346C7BBEABF0}"/>
                    </a:ext>
                  </a:extLst>
                </p:cNvPr>
                <p:cNvSpPr/>
                <p:nvPr/>
              </p:nvSpPr>
              <p:spPr>
                <a:xfrm flipH="1">
                  <a:off x="1406036" y="4373951"/>
                  <a:ext cx="939289" cy="308843"/>
                </a:xfrm>
                <a:prstGeom prst="ellipse">
                  <a:avLst/>
                </a:prstGeom>
                <a:solidFill>
                  <a:srgbClr val="8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4F4B8046-0612-41B5-80D1-B55D23D252E6}"/>
                    </a:ext>
                  </a:extLst>
                </p:cNvPr>
                <p:cNvSpPr/>
                <p:nvPr/>
              </p:nvSpPr>
              <p:spPr>
                <a:xfrm flipH="1">
                  <a:off x="841452" y="3499878"/>
                  <a:ext cx="591312" cy="681222"/>
                </a:xfrm>
                <a:prstGeom prst="ellipse">
                  <a:avLst/>
                </a:prstGeom>
                <a:solidFill>
                  <a:srgbClr val="8F6E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5C57E90E-5A26-43B4-B438-93A152C6C175}"/>
                    </a:ext>
                  </a:extLst>
                </p:cNvPr>
                <p:cNvGrpSpPr/>
                <p:nvPr/>
              </p:nvGrpSpPr>
              <p:grpSpPr>
                <a:xfrm rot="19898306">
                  <a:off x="5407826" y="2967577"/>
                  <a:ext cx="425118" cy="505370"/>
                  <a:chOff x="5166773" y="3323897"/>
                  <a:chExt cx="298691" cy="355075"/>
                </a:xfrm>
              </p:grpSpPr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79092689-662B-4A79-B52E-5E1628006F8F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166773" y="3323897"/>
                    <a:ext cx="298691" cy="3550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2DA0A340-9CEB-4332-8674-531BF15E285C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213550" y="3413052"/>
                    <a:ext cx="174928" cy="2079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2DFF0A79-32DA-44E1-BE3B-383E37FEAC2E}"/>
                      </a:ext>
                    </a:extLst>
                  </p:cNvPr>
                  <p:cNvSpPr/>
                  <p:nvPr/>
                </p:nvSpPr>
                <p:spPr>
                  <a:xfrm rot="1316444">
                    <a:off x="5273044" y="3483036"/>
                    <a:ext cx="90715" cy="10783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86C68B6-3780-401C-9335-527CE9929E45}"/>
                  </a:ext>
                </a:extLst>
              </p:cNvPr>
              <p:cNvSpPr/>
              <p:nvPr/>
            </p:nvSpPr>
            <p:spPr>
              <a:xfrm>
                <a:off x="8823953" y="2383038"/>
                <a:ext cx="121115" cy="139061"/>
              </a:xfrm>
              <a:custGeom>
                <a:avLst/>
                <a:gdLst>
                  <a:gd name="connsiteX0" fmla="*/ 3695 w 121115"/>
                  <a:gd name="connsiteY0" fmla="*/ 0 h 139061"/>
                  <a:gd name="connsiteX1" fmla="*/ 13220 w 121115"/>
                  <a:gd name="connsiteY1" fmla="*/ 133350 h 139061"/>
                  <a:gd name="connsiteX2" fmla="*/ 111645 w 121115"/>
                  <a:gd name="connsiteY2" fmla="*/ 114300 h 139061"/>
                  <a:gd name="connsiteX3" fmla="*/ 111645 w 121115"/>
                  <a:gd name="connsiteY3" fmla="*/ 111125 h 13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15" h="139061">
                    <a:moveTo>
                      <a:pt x="3695" y="0"/>
                    </a:moveTo>
                    <a:cubicBezTo>
                      <a:pt x="-539" y="57150"/>
                      <a:pt x="-4772" y="114300"/>
                      <a:pt x="13220" y="133350"/>
                    </a:cubicBezTo>
                    <a:cubicBezTo>
                      <a:pt x="31212" y="152400"/>
                      <a:pt x="95241" y="118004"/>
                      <a:pt x="111645" y="114300"/>
                    </a:cubicBezTo>
                    <a:cubicBezTo>
                      <a:pt x="128049" y="110596"/>
                      <a:pt x="119847" y="110860"/>
                      <a:pt x="111645" y="1111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35541C6-A84E-4A5E-96FD-4DD465078E96}"/>
                  </a:ext>
                </a:extLst>
              </p:cNvPr>
              <p:cNvSpPr/>
              <p:nvPr/>
            </p:nvSpPr>
            <p:spPr>
              <a:xfrm flipH="1">
                <a:off x="8702838" y="2375835"/>
                <a:ext cx="121115" cy="139061"/>
              </a:xfrm>
              <a:custGeom>
                <a:avLst/>
                <a:gdLst>
                  <a:gd name="connsiteX0" fmla="*/ 3695 w 121115"/>
                  <a:gd name="connsiteY0" fmla="*/ 0 h 139061"/>
                  <a:gd name="connsiteX1" fmla="*/ 13220 w 121115"/>
                  <a:gd name="connsiteY1" fmla="*/ 133350 h 139061"/>
                  <a:gd name="connsiteX2" fmla="*/ 111645 w 121115"/>
                  <a:gd name="connsiteY2" fmla="*/ 114300 h 139061"/>
                  <a:gd name="connsiteX3" fmla="*/ 111645 w 121115"/>
                  <a:gd name="connsiteY3" fmla="*/ 111125 h 13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15" h="139061">
                    <a:moveTo>
                      <a:pt x="3695" y="0"/>
                    </a:moveTo>
                    <a:cubicBezTo>
                      <a:pt x="-539" y="57150"/>
                      <a:pt x="-4772" y="114300"/>
                      <a:pt x="13220" y="133350"/>
                    </a:cubicBezTo>
                    <a:cubicBezTo>
                      <a:pt x="31212" y="152400"/>
                      <a:pt x="95241" y="118004"/>
                      <a:pt x="111645" y="114300"/>
                    </a:cubicBezTo>
                    <a:cubicBezTo>
                      <a:pt x="128049" y="110596"/>
                      <a:pt x="119847" y="110860"/>
                      <a:pt x="111645" y="1111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4" name="ttsMP3.com_VoiceText_2025-1-30_0-29-42">
            <a:hlinkClick r:id="" action="ppaction://media"/>
            <a:extLst>
              <a:ext uri="{FF2B5EF4-FFF2-40B4-BE49-F238E27FC236}">
                <a16:creationId xmlns:a16="http://schemas.microsoft.com/office/drawing/2014/main" id="{6327544E-9889-4BE2-BC14-91BE6CDEF1D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057658" y="34422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94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4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74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988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238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456" fill="hold"/>
                                        <p:tgtEl>
                                          <p:spTgt spid="2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102</Words>
  <Application>Microsoft Office PowerPoint</Application>
  <PresentationFormat>Widescreen</PresentationFormat>
  <Paragraphs>37</Paragraphs>
  <Slides>18</Slides>
  <Notes>6</Notes>
  <HiddenSlides>0</HiddenSlides>
  <MMClips>29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47</cp:revision>
  <dcterms:created xsi:type="dcterms:W3CDTF">2025-01-29T15:35:20Z</dcterms:created>
  <dcterms:modified xsi:type="dcterms:W3CDTF">2025-01-29T22:32:26Z</dcterms:modified>
</cp:coreProperties>
</file>