
<file path=[Content_Types].xml><?xml version="1.0" encoding="utf-8"?>
<Types xmlns="http://schemas.openxmlformats.org/package/2006/content-types">
  <Default Extension="jpeg" ContentType="image/jpeg"/>
  <Default Extension="mp3" ContentType="audio/m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19" r:id="rId12"/>
    <p:sldId id="320" r:id="rId13"/>
    <p:sldId id="321" r:id="rId14"/>
    <p:sldId id="322" r:id="rId15"/>
    <p:sldId id="323" r:id="rId16"/>
    <p:sldId id="324" r:id="rId17"/>
    <p:sldId id="3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1" autoAdjust="0"/>
    <p:restoredTop sz="94660"/>
  </p:normalViewPr>
  <p:slideViewPr>
    <p:cSldViewPr snapToGrid="0">
      <p:cViewPr>
        <p:scale>
          <a:sx n="66" d="100"/>
          <a:sy n="66" d="100"/>
        </p:scale>
        <p:origin x="6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77BB1-01CB-41A0-9986-EE9D2C2A9B9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8C6DE-E816-43A4-BA62-FD5E20061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099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37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503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75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10AC-D0FB-4162-9089-91D7CBD7F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D4445-4EFF-459B-A8C0-BA1E877CE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02473-ACC8-404C-8306-AF4F5107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4FB0-5B00-4538-B0F5-F3B61ACBDB7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C787F-7289-4C26-BD20-0DE3FF28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55813-E721-459A-AB25-9AE8B04E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224C-80F6-49C2-8C40-BB9B2FF7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B5F6-742D-44DC-90E9-924A3833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07F4C-F242-4243-A470-7B2E7AE93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91F4D-7CDE-4481-B8F7-2102CA81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4FB0-5B00-4538-B0F5-F3B61ACBDB7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42547-423B-4652-AA17-DFEEFE0F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98255-F8AF-4A2D-96B1-7F65C665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224C-80F6-49C2-8C40-BB9B2FF7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6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BD697-F6F0-4C83-B1EC-DD87FDB19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9E82D-77AB-4892-8A4E-54BAE5489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32A60-C598-418A-8B15-EE193BC2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4FB0-5B00-4538-B0F5-F3B61ACBDB7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568FF-268E-4704-AC56-72ACA7B7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11D46-3DB8-4D7A-A366-BDDCB760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224C-80F6-49C2-8C40-BB9B2FF7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0DA7-D5BD-4DA3-9775-8C83312A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27E29-4592-45C2-8746-11BAAF5C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3CA4-EC58-4CA1-B686-B863439A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4FB0-5B00-4538-B0F5-F3B61ACBDB7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D0603-51AD-429C-B0DC-1F804DC7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B88F9-4D6C-412D-AB63-BC38CCFE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224C-80F6-49C2-8C40-BB9B2FF7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4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C46DA-991C-4837-93EB-4BF03AE6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8F7B5-FDE7-4F35-AA5F-3D1E7AB34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58EB5-5F62-4AEF-9899-13CB40C1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4FB0-5B00-4538-B0F5-F3B61ACBDB7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4171A-80EF-4A5D-93AC-BBA6F7D9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1B86-4A68-4C19-A250-2435EFBE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224C-80F6-49C2-8C40-BB9B2FF7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0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F50D-7F05-4DFC-8D8A-951C8A56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31D9-A3DD-490D-8F7C-9AA0A8BF5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E929D-84B1-4AD0-A839-6303544D5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93A79-1F9B-465E-8AFA-0E3439DB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4FB0-5B00-4538-B0F5-F3B61ACBDB7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0672E-DBAB-4E6E-A132-9150BBBA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15760-68EC-4E5D-87D6-02238F3F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224C-80F6-49C2-8C40-BB9B2FF7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88C4-D12D-42D9-AA6D-816E9EFB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4227A-E2B8-4C81-A29C-4D3A41371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C2200-87EE-4C21-9062-982ECD6E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33AB8-92C7-4D15-B1F9-FDFF2184B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44F51-06F0-4CDA-8CCC-F2E191343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CAC2D-35A1-4EC7-92F6-1EBB0C1E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4FB0-5B00-4538-B0F5-F3B61ACBDB7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8D596-93CD-4A97-998C-40C29AEF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80B29-DD90-41BA-B3AC-50496D00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224C-80F6-49C2-8C40-BB9B2FF7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645D-38F0-49DC-959F-2AA22582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6DBC5-4280-4AA5-A781-C6AD0EAF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4FB0-5B00-4538-B0F5-F3B61ACBDB7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6C399-A3D9-4EF1-AA2D-54A04BCA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DA4D7-770F-4ED2-9C7C-2E1C2235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224C-80F6-49C2-8C40-BB9B2FF7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2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EF1BE-D610-4D9E-B2AF-E74124E7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4FB0-5B00-4538-B0F5-F3B61ACBDB7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163FD-74BA-4F80-83E8-756C2B6C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F61D3-09C8-4812-9B87-74CCF436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224C-80F6-49C2-8C40-BB9B2FF7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E409-C7CB-4788-A528-CA57CE1B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79FAF-DD89-4EAE-A7C6-8717AD1B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34AA7-8973-474D-8BAE-B02411442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4FEF3-723B-4FB7-AA9B-FD89F386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4FB0-5B00-4538-B0F5-F3B61ACBDB7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AEF40-F4F3-4F18-A03E-45BAAAC0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05DAE-82AB-4174-B813-0F003920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224C-80F6-49C2-8C40-BB9B2FF7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67E1-BEBF-44CB-82AB-9C6D048B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B12EB-0133-4256-A604-C45DE66C2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763B2-04A0-4B98-9C29-725C56059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CB346-BBEB-4BAC-A005-FCD67E0C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4FB0-5B00-4538-B0F5-F3B61ACBDB7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8B465-510B-4760-A0C3-8E054803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C38D4-F880-49DC-8D0E-789A387C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2224C-80F6-49C2-8C40-BB9B2FF7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0F86A-B307-472A-878F-F2348D53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97600-6CBE-4105-8B8E-6509656EE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E983E-9F86-4AF8-8DEB-8FEDCF4CF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4FB0-5B00-4538-B0F5-F3B61ACBDB7F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3D5A1-49E1-4767-98A5-4CDF3F841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8EFAC-36CF-47EB-99F5-A76517A3C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2224C-80F6-49C2-8C40-BB9B2FF7C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media" Target="../media/media20.mp3"/><Relationship Id="rId7" Type="http://schemas.openxmlformats.org/officeDocument/2006/relationships/image" Target="../media/image1.png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20.mp3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media" Target="../media/media21.mp3"/><Relationship Id="rId7" Type="http://schemas.openxmlformats.org/officeDocument/2006/relationships/image" Target="../media/image1.png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21.mp3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video" Target="NULL" TargetMode="External"/><Relationship Id="rId7" Type="http://schemas.openxmlformats.org/officeDocument/2006/relationships/image" Target="../media/image2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microsoft.com/office/2007/relationships/media" Target="../media/media3.mp4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7" Type="http://schemas.openxmlformats.org/officeDocument/2006/relationships/image" Target="../media/image1.png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4.mp3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1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audio" Target="../media/media12.mp3"/><Relationship Id="rId5" Type="http://schemas.microsoft.com/office/2007/relationships/media" Target="../media/media12.mp3"/><Relationship Id="rId4" Type="http://schemas.openxmlformats.org/officeDocument/2006/relationships/audio" Target="../media/media11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253573" y="583209"/>
            <a:ext cx="85280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kumimoji="0" lang="en-US" sz="96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</a:t>
            </a:r>
            <a:r>
              <a:rPr lang="en-US" sz="8800" dirty="0" err="1">
                <a:solidFill>
                  <a:sysClr val="windowText" lastClr="000000"/>
                </a:solidFill>
                <a:latin typeface="Calibri" panose="020F0502020204030204"/>
              </a:rPr>
              <a:t>ee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7EA8A04D-0E89-4266-83EC-B3BF48EEB8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grpSp>
        <p:nvGrpSpPr>
          <p:cNvPr id="337" name="Group 336">
            <a:extLst>
              <a:ext uri="{FF2B5EF4-FFF2-40B4-BE49-F238E27FC236}">
                <a16:creationId xmlns:a16="http://schemas.microsoft.com/office/drawing/2014/main" id="{751FC551-34DC-4BEB-86F3-6D21C73E9229}"/>
              </a:ext>
            </a:extLst>
          </p:cNvPr>
          <p:cNvGrpSpPr/>
          <p:nvPr/>
        </p:nvGrpSpPr>
        <p:grpSpPr>
          <a:xfrm flipH="1">
            <a:off x="6790492" y="393231"/>
            <a:ext cx="5322106" cy="7016131"/>
            <a:chOff x="2577207" y="1604187"/>
            <a:chExt cx="5593967" cy="7679591"/>
          </a:xfrm>
        </p:grpSpPr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57433FB0-4FC2-4B8C-B6D7-9CFE57FA7008}"/>
                </a:ext>
              </a:extLst>
            </p:cNvPr>
            <p:cNvGrpSpPr/>
            <p:nvPr/>
          </p:nvGrpSpPr>
          <p:grpSpPr>
            <a:xfrm>
              <a:off x="2577207" y="1604187"/>
              <a:ext cx="5593967" cy="7679591"/>
              <a:chOff x="1848100" y="1511930"/>
              <a:chExt cx="2431255" cy="3398297"/>
            </a:xfrm>
          </p:grpSpPr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4922737C-F628-4568-A072-7BFA1898B0D5}"/>
                  </a:ext>
                </a:extLst>
              </p:cNvPr>
              <p:cNvSpPr/>
              <p:nvPr/>
            </p:nvSpPr>
            <p:spPr>
              <a:xfrm rot="443851" flipV="1">
                <a:off x="2845202" y="2810190"/>
                <a:ext cx="1073426" cy="71485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Oval 35">
                <a:extLst>
                  <a:ext uri="{FF2B5EF4-FFF2-40B4-BE49-F238E27FC236}">
                    <a16:creationId xmlns:a16="http://schemas.microsoft.com/office/drawing/2014/main" id="{BE167604-5387-423F-992C-4CE282CD85B1}"/>
                  </a:ext>
                </a:extLst>
              </p:cNvPr>
              <p:cNvSpPr/>
              <p:nvPr/>
            </p:nvSpPr>
            <p:spPr>
              <a:xfrm rot="19270601" flipV="1">
                <a:off x="2883138" y="2470991"/>
                <a:ext cx="1396217" cy="704285"/>
              </a:xfrm>
              <a:custGeom>
                <a:avLst/>
                <a:gdLst>
                  <a:gd name="connsiteX0" fmla="*/ 0 w 2425766"/>
                  <a:gd name="connsiteY0" fmla="*/ 807723 h 1615446"/>
                  <a:gd name="connsiteX1" fmla="*/ 1212883 w 2425766"/>
                  <a:gd name="connsiteY1" fmla="*/ 0 h 1615446"/>
                  <a:gd name="connsiteX2" fmla="*/ 2425766 w 2425766"/>
                  <a:gd name="connsiteY2" fmla="*/ 807723 h 1615446"/>
                  <a:gd name="connsiteX3" fmla="*/ 1212883 w 2425766"/>
                  <a:gd name="connsiteY3" fmla="*/ 1615446 h 1615446"/>
                  <a:gd name="connsiteX4" fmla="*/ 0 w 2425766"/>
                  <a:gd name="connsiteY4" fmla="*/ 807723 h 1615446"/>
                  <a:gd name="connsiteX0" fmla="*/ 0 w 2425766"/>
                  <a:gd name="connsiteY0" fmla="*/ 853200 h 1660923"/>
                  <a:gd name="connsiteX1" fmla="*/ 1212883 w 2425766"/>
                  <a:gd name="connsiteY1" fmla="*/ 45477 h 1660923"/>
                  <a:gd name="connsiteX2" fmla="*/ 2425766 w 2425766"/>
                  <a:gd name="connsiteY2" fmla="*/ 853200 h 1660923"/>
                  <a:gd name="connsiteX3" fmla="*/ 1212883 w 2425766"/>
                  <a:gd name="connsiteY3" fmla="*/ 1660923 h 1660923"/>
                  <a:gd name="connsiteX4" fmla="*/ 0 w 2425766"/>
                  <a:gd name="connsiteY4" fmla="*/ 853200 h 1660923"/>
                  <a:gd name="connsiteX0" fmla="*/ 0 w 2425766"/>
                  <a:gd name="connsiteY0" fmla="*/ 857421 h 1665144"/>
                  <a:gd name="connsiteX1" fmla="*/ 1212883 w 2425766"/>
                  <a:gd name="connsiteY1" fmla="*/ 49698 h 1665144"/>
                  <a:gd name="connsiteX2" fmla="*/ 2425766 w 2425766"/>
                  <a:gd name="connsiteY2" fmla="*/ 857421 h 1665144"/>
                  <a:gd name="connsiteX3" fmla="*/ 1212883 w 2425766"/>
                  <a:gd name="connsiteY3" fmla="*/ 1665144 h 1665144"/>
                  <a:gd name="connsiteX4" fmla="*/ 0 w 2425766"/>
                  <a:gd name="connsiteY4" fmla="*/ 857421 h 1665144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59481"/>
                  <a:gd name="connsiteY0" fmla="*/ 100965 h 908688"/>
                  <a:gd name="connsiteX1" fmla="*/ 2425766 w 2459481"/>
                  <a:gd name="connsiteY1" fmla="*/ 100965 h 908688"/>
                  <a:gd name="connsiteX2" fmla="*/ 1212883 w 2459481"/>
                  <a:gd name="connsiteY2" fmla="*/ 908688 h 908688"/>
                  <a:gd name="connsiteX3" fmla="*/ 0 w 2459481"/>
                  <a:gd name="connsiteY3" fmla="*/ 100965 h 908688"/>
                  <a:gd name="connsiteX0" fmla="*/ 695740 w 3155221"/>
                  <a:gd name="connsiteY0" fmla="*/ 656732 h 1591566"/>
                  <a:gd name="connsiteX1" fmla="*/ 3121506 w 3155221"/>
                  <a:gd name="connsiteY1" fmla="*/ 656732 h 1591566"/>
                  <a:gd name="connsiteX2" fmla="*/ 1908623 w 3155221"/>
                  <a:gd name="connsiteY2" fmla="*/ 1464455 h 1591566"/>
                  <a:gd name="connsiteX3" fmla="*/ 695740 w 3155221"/>
                  <a:gd name="connsiteY3" fmla="*/ 656732 h 159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5221" h="1591566">
                    <a:moveTo>
                      <a:pt x="695740" y="656732"/>
                    </a:moveTo>
                    <a:cubicBezTo>
                      <a:pt x="2563703" y="-751156"/>
                      <a:pt x="2919359" y="522112"/>
                      <a:pt x="3121506" y="656732"/>
                    </a:cubicBezTo>
                    <a:cubicBezTo>
                      <a:pt x="3323653" y="791353"/>
                      <a:pt x="2578480" y="1464455"/>
                      <a:pt x="1908623" y="1464455"/>
                    </a:cubicBezTo>
                    <a:cubicBezTo>
                      <a:pt x="1238766" y="1464455"/>
                      <a:pt x="-1172223" y="2064620"/>
                      <a:pt x="695740" y="656732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FAD412DB-CC56-4D43-8FEB-F9B6C0E6BE3C}"/>
                  </a:ext>
                </a:extLst>
              </p:cNvPr>
              <p:cNvSpPr/>
              <p:nvPr/>
            </p:nvSpPr>
            <p:spPr>
              <a:xfrm rot="20178615" flipH="1" flipV="1">
                <a:off x="2208810" y="2853056"/>
                <a:ext cx="1073426" cy="71485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4" name="Oval 35">
                <a:extLst>
                  <a:ext uri="{FF2B5EF4-FFF2-40B4-BE49-F238E27FC236}">
                    <a16:creationId xmlns:a16="http://schemas.microsoft.com/office/drawing/2014/main" id="{4C5437A5-5AC6-4A8A-A696-D34D595202A7}"/>
                  </a:ext>
                </a:extLst>
              </p:cNvPr>
              <p:cNvSpPr/>
              <p:nvPr/>
            </p:nvSpPr>
            <p:spPr>
              <a:xfrm rot="1049097" flipH="1" flipV="1">
                <a:off x="1873295" y="2499493"/>
                <a:ext cx="1396217" cy="704285"/>
              </a:xfrm>
              <a:custGeom>
                <a:avLst/>
                <a:gdLst>
                  <a:gd name="connsiteX0" fmla="*/ 0 w 2425766"/>
                  <a:gd name="connsiteY0" fmla="*/ 807723 h 1615446"/>
                  <a:gd name="connsiteX1" fmla="*/ 1212883 w 2425766"/>
                  <a:gd name="connsiteY1" fmla="*/ 0 h 1615446"/>
                  <a:gd name="connsiteX2" fmla="*/ 2425766 w 2425766"/>
                  <a:gd name="connsiteY2" fmla="*/ 807723 h 1615446"/>
                  <a:gd name="connsiteX3" fmla="*/ 1212883 w 2425766"/>
                  <a:gd name="connsiteY3" fmla="*/ 1615446 h 1615446"/>
                  <a:gd name="connsiteX4" fmla="*/ 0 w 2425766"/>
                  <a:gd name="connsiteY4" fmla="*/ 807723 h 1615446"/>
                  <a:gd name="connsiteX0" fmla="*/ 0 w 2425766"/>
                  <a:gd name="connsiteY0" fmla="*/ 853200 h 1660923"/>
                  <a:gd name="connsiteX1" fmla="*/ 1212883 w 2425766"/>
                  <a:gd name="connsiteY1" fmla="*/ 45477 h 1660923"/>
                  <a:gd name="connsiteX2" fmla="*/ 2425766 w 2425766"/>
                  <a:gd name="connsiteY2" fmla="*/ 853200 h 1660923"/>
                  <a:gd name="connsiteX3" fmla="*/ 1212883 w 2425766"/>
                  <a:gd name="connsiteY3" fmla="*/ 1660923 h 1660923"/>
                  <a:gd name="connsiteX4" fmla="*/ 0 w 2425766"/>
                  <a:gd name="connsiteY4" fmla="*/ 853200 h 1660923"/>
                  <a:gd name="connsiteX0" fmla="*/ 0 w 2425766"/>
                  <a:gd name="connsiteY0" fmla="*/ 857421 h 1665144"/>
                  <a:gd name="connsiteX1" fmla="*/ 1212883 w 2425766"/>
                  <a:gd name="connsiteY1" fmla="*/ 49698 h 1665144"/>
                  <a:gd name="connsiteX2" fmla="*/ 2425766 w 2425766"/>
                  <a:gd name="connsiteY2" fmla="*/ 857421 h 1665144"/>
                  <a:gd name="connsiteX3" fmla="*/ 1212883 w 2425766"/>
                  <a:gd name="connsiteY3" fmla="*/ 1665144 h 1665144"/>
                  <a:gd name="connsiteX4" fmla="*/ 0 w 2425766"/>
                  <a:gd name="connsiteY4" fmla="*/ 857421 h 1665144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59481"/>
                  <a:gd name="connsiteY0" fmla="*/ 100965 h 908688"/>
                  <a:gd name="connsiteX1" fmla="*/ 2425766 w 2459481"/>
                  <a:gd name="connsiteY1" fmla="*/ 100965 h 908688"/>
                  <a:gd name="connsiteX2" fmla="*/ 1212883 w 2459481"/>
                  <a:gd name="connsiteY2" fmla="*/ 908688 h 908688"/>
                  <a:gd name="connsiteX3" fmla="*/ 0 w 2459481"/>
                  <a:gd name="connsiteY3" fmla="*/ 100965 h 908688"/>
                  <a:gd name="connsiteX0" fmla="*/ 695740 w 3155221"/>
                  <a:gd name="connsiteY0" fmla="*/ 656732 h 1591566"/>
                  <a:gd name="connsiteX1" fmla="*/ 3121506 w 3155221"/>
                  <a:gd name="connsiteY1" fmla="*/ 656732 h 1591566"/>
                  <a:gd name="connsiteX2" fmla="*/ 1908623 w 3155221"/>
                  <a:gd name="connsiteY2" fmla="*/ 1464455 h 1591566"/>
                  <a:gd name="connsiteX3" fmla="*/ 695740 w 3155221"/>
                  <a:gd name="connsiteY3" fmla="*/ 656732 h 159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5221" h="1591566">
                    <a:moveTo>
                      <a:pt x="695740" y="656732"/>
                    </a:moveTo>
                    <a:cubicBezTo>
                      <a:pt x="2563703" y="-751156"/>
                      <a:pt x="2919359" y="522112"/>
                      <a:pt x="3121506" y="656732"/>
                    </a:cubicBezTo>
                    <a:cubicBezTo>
                      <a:pt x="3323653" y="791353"/>
                      <a:pt x="2578480" y="1464455"/>
                      <a:pt x="1908623" y="1464455"/>
                    </a:cubicBezTo>
                    <a:cubicBezTo>
                      <a:pt x="1238766" y="1464455"/>
                      <a:pt x="-1172223" y="2064620"/>
                      <a:pt x="695740" y="656732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5" name="Arc 344">
                <a:extLst>
                  <a:ext uri="{FF2B5EF4-FFF2-40B4-BE49-F238E27FC236}">
                    <a16:creationId xmlns:a16="http://schemas.microsoft.com/office/drawing/2014/main" id="{1B393BAF-A167-41AA-BF93-A7DD0C4CEE6B}"/>
                  </a:ext>
                </a:extLst>
              </p:cNvPr>
              <p:cNvSpPr/>
              <p:nvPr/>
            </p:nvSpPr>
            <p:spPr>
              <a:xfrm flipH="1">
                <a:off x="2806265" y="3951616"/>
                <a:ext cx="914400" cy="958611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Oval 5">
                <a:extLst>
                  <a:ext uri="{FF2B5EF4-FFF2-40B4-BE49-F238E27FC236}">
                    <a16:creationId xmlns:a16="http://schemas.microsoft.com/office/drawing/2014/main" id="{DE8BACD4-0D46-493C-9DEE-464DFF8A52CC}"/>
                  </a:ext>
                </a:extLst>
              </p:cNvPr>
              <p:cNvSpPr/>
              <p:nvPr/>
            </p:nvSpPr>
            <p:spPr>
              <a:xfrm rot="16200000">
                <a:off x="2204341" y="2826684"/>
                <a:ext cx="1858220" cy="1180112"/>
              </a:xfrm>
              <a:custGeom>
                <a:avLst/>
                <a:gdLst>
                  <a:gd name="connsiteX0" fmla="*/ 0 w 4198193"/>
                  <a:gd name="connsiteY0" fmla="*/ 1333429 h 2666857"/>
                  <a:gd name="connsiteX1" fmla="*/ 2099097 w 4198193"/>
                  <a:gd name="connsiteY1" fmla="*/ 0 h 2666857"/>
                  <a:gd name="connsiteX2" fmla="*/ 4198194 w 4198193"/>
                  <a:gd name="connsiteY2" fmla="*/ 1333429 h 2666857"/>
                  <a:gd name="connsiteX3" fmla="*/ 2099097 w 4198193"/>
                  <a:gd name="connsiteY3" fmla="*/ 2666858 h 2666857"/>
                  <a:gd name="connsiteX4" fmla="*/ 0 w 4198193"/>
                  <a:gd name="connsiteY4" fmla="*/ 1333429 h 2666857"/>
                  <a:gd name="connsiteX0" fmla="*/ 279 w 4198473"/>
                  <a:gd name="connsiteY0" fmla="*/ 1333429 h 2666858"/>
                  <a:gd name="connsiteX1" fmla="*/ 2099376 w 4198473"/>
                  <a:gd name="connsiteY1" fmla="*/ 0 h 2666858"/>
                  <a:gd name="connsiteX2" fmla="*/ 4198473 w 4198473"/>
                  <a:gd name="connsiteY2" fmla="*/ 1333429 h 2666858"/>
                  <a:gd name="connsiteX3" fmla="*/ 2099376 w 4198473"/>
                  <a:gd name="connsiteY3" fmla="*/ 2666858 h 2666858"/>
                  <a:gd name="connsiteX4" fmla="*/ 279 w 4198473"/>
                  <a:gd name="connsiteY4" fmla="*/ 1333429 h 2666858"/>
                  <a:gd name="connsiteX0" fmla="*/ 1077 w 4199271"/>
                  <a:gd name="connsiteY0" fmla="*/ 1333429 h 2666858"/>
                  <a:gd name="connsiteX1" fmla="*/ 2100174 w 4199271"/>
                  <a:gd name="connsiteY1" fmla="*/ 0 h 2666858"/>
                  <a:gd name="connsiteX2" fmla="*/ 4199271 w 4199271"/>
                  <a:gd name="connsiteY2" fmla="*/ 1333429 h 2666858"/>
                  <a:gd name="connsiteX3" fmla="*/ 2100174 w 4199271"/>
                  <a:gd name="connsiteY3" fmla="*/ 2666858 h 2666858"/>
                  <a:gd name="connsiteX4" fmla="*/ 1077 w 4199271"/>
                  <a:gd name="connsiteY4" fmla="*/ 1333429 h 2666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99271" h="2666858">
                    <a:moveTo>
                      <a:pt x="1077" y="1333429"/>
                    </a:moveTo>
                    <a:cubicBezTo>
                      <a:pt x="-37022" y="292193"/>
                      <a:pt x="940875" y="0"/>
                      <a:pt x="2100174" y="0"/>
                    </a:cubicBezTo>
                    <a:cubicBezTo>
                      <a:pt x="3259473" y="0"/>
                      <a:pt x="4199271" y="596996"/>
                      <a:pt x="4199271" y="1333429"/>
                    </a:cubicBezTo>
                    <a:cubicBezTo>
                      <a:pt x="4199271" y="2069862"/>
                      <a:pt x="3259473" y="2666858"/>
                      <a:pt x="2100174" y="2666858"/>
                    </a:cubicBezTo>
                    <a:cubicBezTo>
                      <a:pt x="940875" y="2666858"/>
                      <a:pt x="39176" y="2374665"/>
                      <a:pt x="1077" y="1333429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EA482D7B-5877-4DBA-989B-021A89F69CF6}"/>
                  </a:ext>
                </a:extLst>
              </p:cNvPr>
              <p:cNvSpPr/>
              <p:nvPr/>
            </p:nvSpPr>
            <p:spPr>
              <a:xfrm>
                <a:off x="2491376" y="2027166"/>
                <a:ext cx="1338469" cy="10734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8" name="Arc 347">
                <a:extLst>
                  <a:ext uri="{FF2B5EF4-FFF2-40B4-BE49-F238E27FC236}">
                    <a16:creationId xmlns:a16="http://schemas.microsoft.com/office/drawing/2014/main" id="{79426EA1-B332-46BE-B0BD-D4B83FC2FFDC}"/>
                  </a:ext>
                </a:extLst>
              </p:cNvPr>
              <p:cNvSpPr/>
              <p:nvPr/>
            </p:nvSpPr>
            <p:spPr>
              <a:xfrm flipH="1">
                <a:off x="3191794" y="1576783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9" name="Arc 348">
                <a:extLst>
                  <a:ext uri="{FF2B5EF4-FFF2-40B4-BE49-F238E27FC236}">
                    <a16:creationId xmlns:a16="http://schemas.microsoft.com/office/drawing/2014/main" id="{9C2088B0-7F4A-4109-88F4-FA19B80AAF2F}"/>
                  </a:ext>
                </a:extLst>
              </p:cNvPr>
              <p:cNvSpPr/>
              <p:nvPr/>
            </p:nvSpPr>
            <p:spPr>
              <a:xfrm>
                <a:off x="1848100" y="1678620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DDD0751F-1F71-4046-9008-D06F3AD03088}"/>
                  </a:ext>
                </a:extLst>
              </p:cNvPr>
              <p:cNvSpPr/>
              <p:nvPr/>
            </p:nvSpPr>
            <p:spPr>
              <a:xfrm flipH="1">
                <a:off x="3490595" y="1511930"/>
                <a:ext cx="207848" cy="1666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FBE434E7-6449-4DC9-AED6-03EC365B846A}"/>
                  </a:ext>
                </a:extLst>
              </p:cNvPr>
              <p:cNvSpPr/>
              <p:nvPr/>
            </p:nvSpPr>
            <p:spPr>
              <a:xfrm flipH="1">
                <a:off x="2283528" y="1611822"/>
                <a:ext cx="207848" cy="1666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0246C88D-547F-4A0E-9674-DD8432DFFE0B}"/>
                  </a:ext>
                </a:extLst>
              </p:cNvPr>
              <p:cNvSpPr/>
              <p:nvPr/>
            </p:nvSpPr>
            <p:spPr>
              <a:xfrm flipH="1">
                <a:off x="3344831" y="2304813"/>
                <a:ext cx="295734" cy="2371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1A183256-4593-4000-9060-55F02134765D}"/>
                  </a:ext>
                </a:extLst>
              </p:cNvPr>
              <p:cNvSpPr/>
              <p:nvPr/>
            </p:nvSpPr>
            <p:spPr>
              <a:xfrm flipH="1">
                <a:off x="2862603" y="2320016"/>
                <a:ext cx="295734" cy="2371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Arc 353">
                <a:extLst>
                  <a:ext uri="{FF2B5EF4-FFF2-40B4-BE49-F238E27FC236}">
                    <a16:creationId xmlns:a16="http://schemas.microsoft.com/office/drawing/2014/main" id="{372D6757-08A9-4F94-9CD8-DE68DB5DB3CF}"/>
                  </a:ext>
                </a:extLst>
              </p:cNvPr>
              <p:cNvSpPr/>
              <p:nvPr/>
            </p:nvSpPr>
            <p:spPr>
              <a:xfrm rot="3380625" flipV="1">
                <a:off x="3092633" y="2500644"/>
                <a:ext cx="241527" cy="21484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6657F430-9EE9-4391-AB04-1D1495588C17}"/>
                  </a:ext>
                </a:extLst>
              </p:cNvPr>
              <p:cNvSpPr/>
              <p:nvPr/>
            </p:nvSpPr>
            <p:spPr>
              <a:xfrm flipH="1">
                <a:off x="2927748" y="2387243"/>
                <a:ext cx="178797" cy="1433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BED4A1BB-27F1-4CE3-820E-5AF64EA168C0}"/>
                  </a:ext>
                </a:extLst>
              </p:cNvPr>
              <p:cNvSpPr/>
              <p:nvPr/>
            </p:nvSpPr>
            <p:spPr>
              <a:xfrm flipV="1">
                <a:off x="2979603" y="2410055"/>
                <a:ext cx="73099" cy="73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59452414-AC18-4DED-9AAB-0BAF39BC1287}"/>
                  </a:ext>
                </a:extLst>
              </p:cNvPr>
              <p:cNvSpPr/>
              <p:nvPr/>
            </p:nvSpPr>
            <p:spPr>
              <a:xfrm flipH="1">
                <a:off x="3402191" y="2368848"/>
                <a:ext cx="178797" cy="1433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9A6E9331-0B01-45E3-B65D-F39B519B0161}"/>
                  </a:ext>
                </a:extLst>
              </p:cNvPr>
              <p:cNvSpPr/>
              <p:nvPr/>
            </p:nvSpPr>
            <p:spPr>
              <a:xfrm flipV="1">
                <a:off x="3454046" y="2391660"/>
                <a:ext cx="73099" cy="73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1066B14-EE56-41CD-84DF-014737345364}"/>
                </a:ext>
              </a:extLst>
            </p:cNvPr>
            <p:cNvSpPr/>
            <p:nvPr/>
          </p:nvSpPr>
          <p:spPr>
            <a:xfrm>
              <a:off x="4176980" y="5795881"/>
              <a:ext cx="2715268" cy="519432"/>
            </a:xfrm>
            <a:custGeom>
              <a:avLst/>
              <a:gdLst>
                <a:gd name="connsiteX0" fmla="*/ 6837 w 2715268"/>
                <a:gd name="connsiteY0" fmla="*/ 0 h 519432"/>
                <a:gd name="connsiteX1" fmla="*/ 2708431 w 2715268"/>
                <a:gd name="connsiteY1" fmla="*/ 0 h 519432"/>
                <a:gd name="connsiteX2" fmla="*/ 2715268 w 2715268"/>
                <a:gd name="connsiteY2" fmla="*/ 209364 h 519432"/>
                <a:gd name="connsiteX3" fmla="*/ 2709599 w 2715268"/>
                <a:gd name="connsiteY3" fmla="*/ 476069 h 519432"/>
                <a:gd name="connsiteX4" fmla="*/ 2706562 w 2715268"/>
                <a:gd name="connsiteY4" fmla="*/ 519432 h 519432"/>
                <a:gd name="connsiteX5" fmla="*/ 8577 w 2715268"/>
                <a:gd name="connsiteY5" fmla="*/ 519432 h 519432"/>
                <a:gd name="connsiteX6" fmla="*/ 5669 w 2715268"/>
                <a:gd name="connsiteY6" fmla="*/ 477355 h 519432"/>
                <a:gd name="connsiteX7" fmla="*/ 0 w 2715268"/>
                <a:gd name="connsiteY7" fmla="*/ 209364 h 519432"/>
                <a:gd name="connsiteX8" fmla="*/ 6837 w 2715268"/>
                <a:gd name="connsiteY8" fmla="*/ 0 h 51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5268" h="519432">
                  <a:moveTo>
                    <a:pt x="6837" y="0"/>
                  </a:moveTo>
                  <a:lnTo>
                    <a:pt x="2708431" y="0"/>
                  </a:lnTo>
                  <a:lnTo>
                    <a:pt x="2715268" y="209364"/>
                  </a:lnTo>
                  <a:cubicBezTo>
                    <a:pt x="2715268" y="299934"/>
                    <a:pt x="2713452" y="388932"/>
                    <a:pt x="2709599" y="476069"/>
                  </a:cubicBezTo>
                  <a:lnTo>
                    <a:pt x="2706562" y="519432"/>
                  </a:lnTo>
                  <a:lnTo>
                    <a:pt x="8577" y="519432"/>
                  </a:lnTo>
                  <a:lnTo>
                    <a:pt x="5669" y="477355"/>
                  </a:lnTo>
                  <a:cubicBezTo>
                    <a:pt x="1816" y="389397"/>
                    <a:pt x="0" y="299934"/>
                    <a:pt x="0" y="209364"/>
                  </a:cubicBezTo>
                  <a:lnTo>
                    <a:pt x="6837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DFA0697F-6546-4DF9-8C6E-AB8D575CEF00}"/>
              </a:ext>
            </a:extLst>
          </p:cNvPr>
          <p:cNvSpPr/>
          <p:nvPr/>
        </p:nvSpPr>
        <p:spPr>
          <a:xfrm flipH="1">
            <a:off x="8884990" y="2556526"/>
            <a:ext cx="202731" cy="153222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FC2C568-969D-4C8A-A7A3-F50DE4F90A4E}"/>
              </a:ext>
            </a:extLst>
          </p:cNvPr>
          <p:cNvSpPr/>
          <p:nvPr/>
        </p:nvSpPr>
        <p:spPr>
          <a:xfrm flipH="1">
            <a:off x="8132129" y="5309216"/>
            <a:ext cx="2338651" cy="937039"/>
          </a:xfrm>
          <a:custGeom>
            <a:avLst/>
            <a:gdLst>
              <a:gd name="connsiteX0" fmla="*/ 0 w 2468924"/>
              <a:gd name="connsiteY0" fmla="*/ 0 h 1022172"/>
              <a:gd name="connsiteX1" fmla="*/ 2468924 w 2468924"/>
              <a:gd name="connsiteY1" fmla="*/ 0 h 1022172"/>
              <a:gd name="connsiteX2" fmla="*/ 2444518 w 2468924"/>
              <a:gd name="connsiteY2" fmla="*/ 85577 h 1022172"/>
              <a:gd name="connsiteX3" fmla="*/ 1236920 w 2468924"/>
              <a:gd name="connsiteY3" fmla="*/ 1021095 h 1022172"/>
              <a:gd name="connsiteX4" fmla="*/ 29322 w 2468924"/>
              <a:gd name="connsiteY4" fmla="*/ 105669 h 1022172"/>
              <a:gd name="connsiteX5" fmla="*/ 0 w 2468924"/>
              <a:gd name="connsiteY5" fmla="*/ 0 h 1022172"/>
              <a:gd name="connsiteX0" fmla="*/ 0 w 2458963"/>
              <a:gd name="connsiteY0" fmla="*/ 0 h 1022172"/>
              <a:gd name="connsiteX1" fmla="*/ 2458963 w 2458963"/>
              <a:gd name="connsiteY1" fmla="*/ 0 h 1022172"/>
              <a:gd name="connsiteX2" fmla="*/ 2434557 w 2458963"/>
              <a:gd name="connsiteY2" fmla="*/ 85577 h 1022172"/>
              <a:gd name="connsiteX3" fmla="*/ 1226959 w 2458963"/>
              <a:gd name="connsiteY3" fmla="*/ 1021095 h 1022172"/>
              <a:gd name="connsiteX4" fmla="*/ 19361 w 2458963"/>
              <a:gd name="connsiteY4" fmla="*/ 105669 h 1022172"/>
              <a:gd name="connsiteX5" fmla="*/ 0 w 2458963"/>
              <a:gd name="connsiteY5" fmla="*/ 0 h 1022172"/>
              <a:gd name="connsiteX0" fmla="*/ 0 w 2458963"/>
              <a:gd name="connsiteY0" fmla="*/ 0 h 1022172"/>
              <a:gd name="connsiteX1" fmla="*/ 2458963 w 2458963"/>
              <a:gd name="connsiteY1" fmla="*/ 0 h 1022172"/>
              <a:gd name="connsiteX2" fmla="*/ 2434557 w 2458963"/>
              <a:gd name="connsiteY2" fmla="*/ 85577 h 1022172"/>
              <a:gd name="connsiteX3" fmla="*/ 1226959 w 2458963"/>
              <a:gd name="connsiteY3" fmla="*/ 1021095 h 1022172"/>
              <a:gd name="connsiteX4" fmla="*/ 32643 w 2458963"/>
              <a:gd name="connsiteY4" fmla="*/ 105669 h 1022172"/>
              <a:gd name="connsiteX5" fmla="*/ 0 w 2458963"/>
              <a:gd name="connsiteY5" fmla="*/ 0 h 1022172"/>
              <a:gd name="connsiteX0" fmla="*/ 0 w 2449002"/>
              <a:gd name="connsiteY0" fmla="*/ 0 h 1022172"/>
              <a:gd name="connsiteX1" fmla="*/ 2449002 w 2449002"/>
              <a:gd name="connsiteY1" fmla="*/ 0 h 1022172"/>
              <a:gd name="connsiteX2" fmla="*/ 2424596 w 2449002"/>
              <a:gd name="connsiteY2" fmla="*/ 85577 h 1022172"/>
              <a:gd name="connsiteX3" fmla="*/ 1216998 w 2449002"/>
              <a:gd name="connsiteY3" fmla="*/ 1021095 h 1022172"/>
              <a:gd name="connsiteX4" fmla="*/ 22682 w 2449002"/>
              <a:gd name="connsiteY4" fmla="*/ 105669 h 1022172"/>
              <a:gd name="connsiteX5" fmla="*/ 0 w 2449002"/>
              <a:gd name="connsiteY5" fmla="*/ 0 h 1022172"/>
              <a:gd name="connsiteX0" fmla="*/ 0 w 2449002"/>
              <a:gd name="connsiteY0" fmla="*/ 0 h 1022172"/>
              <a:gd name="connsiteX1" fmla="*/ 2449002 w 2449002"/>
              <a:gd name="connsiteY1" fmla="*/ 0 h 1022172"/>
              <a:gd name="connsiteX2" fmla="*/ 2424596 w 2449002"/>
              <a:gd name="connsiteY2" fmla="*/ 85577 h 1022172"/>
              <a:gd name="connsiteX3" fmla="*/ 1216998 w 2449002"/>
              <a:gd name="connsiteY3" fmla="*/ 1021095 h 1022172"/>
              <a:gd name="connsiteX4" fmla="*/ 29322 w 2449002"/>
              <a:gd name="connsiteY4" fmla="*/ 105669 h 1022172"/>
              <a:gd name="connsiteX5" fmla="*/ 0 w 2449002"/>
              <a:gd name="connsiteY5" fmla="*/ 0 h 1022172"/>
              <a:gd name="connsiteX0" fmla="*/ 0 w 2435721"/>
              <a:gd name="connsiteY0" fmla="*/ 0 h 1022172"/>
              <a:gd name="connsiteX1" fmla="*/ 2435721 w 2435721"/>
              <a:gd name="connsiteY1" fmla="*/ 0 h 1022172"/>
              <a:gd name="connsiteX2" fmla="*/ 2411315 w 2435721"/>
              <a:gd name="connsiteY2" fmla="*/ 85577 h 1022172"/>
              <a:gd name="connsiteX3" fmla="*/ 1203717 w 2435721"/>
              <a:gd name="connsiteY3" fmla="*/ 1021095 h 1022172"/>
              <a:gd name="connsiteX4" fmla="*/ 16041 w 2435721"/>
              <a:gd name="connsiteY4" fmla="*/ 105669 h 1022172"/>
              <a:gd name="connsiteX5" fmla="*/ 0 w 2435721"/>
              <a:gd name="connsiteY5" fmla="*/ 0 h 1022172"/>
              <a:gd name="connsiteX0" fmla="*/ 0 w 2445682"/>
              <a:gd name="connsiteY0" fmla="*/ 0 h 1025647"/>
              <a:gd name="connsiteX1" fmla="*/ 2445682 w 2445682"/>
              <a:gd name="connsiteY1" fmla="*/ 3475 h 1025647"/>
              <a:gd name="connsiteX2" fmla="*/ 2421276 w 2445682"/>
              <a:gd name="connsiteY2" fmla="*/ 89052 h 1025647"/>
              <a:gd name="connsiteX3" fmla="*/ 1213678 w 2445682"/>
              <a:gd name="connsiteY3" fmla="*/ 1024570 h 1025647"/>
              <a:gd name="connsiteX4" fmla="*/ 26002 w 2445682"/>
              <a:gd name="connsiteY4" fmla="*/ 109144 h 1025647"/>
              <a:gd name="connsiteX5" fmla="*/ 0 w 2445682"/>
              <a:gd name="connsiteY5" fmla="*/ 0 h 102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5682" h="1025647">
                <a:moveTo>
                  <a:pt x="0" y="0"/>
                </a:moveTo>
                <a:lnTo>
                  <a:pt x="2445682" y="3475"/>
                </a:lnTo>
                <a:lnTo>
                  <a:pt x="2421276" y="89052"/>
                </a:lnTo>
                <a:cubicBezTo>
                  <a:pt x="2240943" y="639603"/>
                  <a:pt x="1876263" y="1000758"/>
                  <a:pt x="1213678" y="1024570"/>
                </a:cubicBezTo>
                <a:cubicBezTo>
                  <a:pt x="551092" y="1048382"/>
                  <a:pt x="206335" y="675321"/>
                  <a:pt x="26002" y="1091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C5F9DB7-A68C-4A42-B49A-FD6572C2D0B9}"/>
              </a:ext>
            </a:extLst>
          </p:cNvPr>
          <p:cNvGrpSpPr/>
          <p:nvPr/>
        </p:nvGrpSpPr>
        <p:grpSpPr>
          <a:xfrm>
            <a:off x="6313773" y="526983"/>
            <a:ext cx="6048885" cy="7476853"/>
            <a:chOff x="2913839" y="1920547"/>
            <a:chExt cx="6048885" cy="7476853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48A3F5B1-808B-4248-B239-3B78639973A3}"/>
                </a:ext>
              </a:extLst>
            </p:cNvPr>
            <p:cNvGrpSpPr/>
            <p:nvPr/>
          </p:nvGrpSpPr>
          <p:grpSpPr>
            <a:xfrm>
              <a:off x="2913839" y="1920547"/>
              <a:ext cx="6048885" cy="7476853"/>
              <a:chOff x="1994407" y="1651922"/>
              <a:chExt cx="2628972" cy="3308583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D2D39CD9-F77D-4658-A054-601E88D508C9}"/>
                  </a:ext>
                </a:extLst>
              </p:cNvPr>
              <p:cNvSpPr/>
              <p:nvPr/>
            </p:nvSpPr>
            <p:spPr>
              <a:xfrm rot="1724153" flipV="1">
                <a:off x="3189226" y="3002581"/>
                <a:ext cx="1073426" cy="71485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Oval 35">
                <a:extLst>
                  <a:ext uri="{FF2B5EF4-FFF2-40B4-BE49-F238E27FC236}">
                    <a16:creationId xmlns:a16="http://schemas.microsoft.com/office/drawing/2014/main" id="{FCE7AAE1-94D2-4BFB-BE68-B05A68BA118B}"/>
                  </a:ext>
                </a:extLst>
              </p:cNvPr>
              <p:cNvSpPr/>
              <p:nvPr/>
            </p:nvSpPr>
            <p:spPr>
              <a:xfrm rot="20550903" flipV="1">
                <a:off x="3227162" y="2663382"/>
                <a:ext cx="1396217" cy="704285"/>
              </a:xfrm>
              <a:custGeom>
                <a:avLst/>
                <a:gdLst>
                  <a:gd name="connsiteX0" fmla="*/ 0 w 2425766"/>
                  <a:gd name="connsiteY0" fmla="*/ 807723 h 1615446"/>
                  <a:gd name="connsiteX1" fmla="*/ 1212883 w 2425766"/>
                  <a:gd name="connsiteY1" fmla="*/ 0 h 1615446"/>
                  <a:gd name="connsiteX2" fmla="*/ 2425766 w 2425766"/>
                  <a:gd name="connsiteY2" fmla="*/ 807723 h 1615446"/>
                  <a:gd name="connsiteX3" fmla="*/ 1212883 w 2425766"/>
                  <a:gd name="connsiteY3" fmla="*/ 1615446 h 1615446"/>
                  <a:gd name="connsiteX4" fmla="*/ 0 w 2425766"/>
                  <a:gd name="connsiteY4" fmla="*/ 807723 h 1615446"/>
                  <a:gd name="connsiteX0" fmla="*/ 0 w 2425766"/>
                  <a:gd name="connsiteY0" fmla="*/ 853200 h 1660923"/>
                  <a:gd name="connsiteX1" fmla="*/ 1212883 w 2425766"/>
                  <a:gd name="connsiteY1" fmla="*/ 45477 h 1660923"/>
                  <a:gd name="connsiteX2" fmla="*/ 2425766 w 2425766"/>
                  <a:gd name="connsiteY2" fmla="*/ 853200 h 1660923"/>
                  <a:gd name="connsiteX3" fmla="*/ 1212883 w 2425766"/>
                  <a:gd name="connsiteY3" fmla="*/ 1660923 h 1660923"/>
                  <a:gd name="connsiteX4" fmla="*/ 0 w 2425766"/>
                  <a:gd name="connsiteY4" fmla="*/ 853200 h 1660923"/>
                  <a:gd name="connsiteX0" fmla="*/ 0 w 2425766"/>
                  <a:gd name="connsiteY0" fmla="*/ 857421 h 1665144"/>
                  <a:gd name="connsiteX1" fmla="*/ 1212883 w 2425766"/>
                  <a:gd name="connsiteY1" fmla="*/ 49698 h 1665144"/>
                  <a:gd name="connsiteX2" fmla="*/ 2425766 w 2425766"/>
                  <a:gd name="connsiteY2" fmla="*/ 857421 h 1665144"/>
                  <a:gd name="connsiteX3" fmla="*/ 1212883 w 2425766"/>
                  <a:gd name="connsiteY3" fmla="*/ 1665144 h 1665144"/>
                  <a:gd name="connsiteX4" fmla="*/ 0 w 2425766"/>
                  <a:gd name="connsiteY4" fmla="*/ 857421 h 1665144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59481"/>
                  <a:gd name="connsiteY0" fmla="*/ 100965 h 908688"/>
                  <a:gd name="connsiteX1" fmla="*/ 2425766 w 2459481"/>
                  <a:gd name="connsiteY1" fmla="*/ 100965 h 908688"/>
                  <a:gd name="connsiteX2" fmla="*/ 1212883 w 2459481"/>
                  <a:gd name="connsiteY2" fmla="*/ 908688 h 908688"/>
                  <a:gd name="connsiteX3" fmla="*/ 0 w 2459481"/>
                  <a:gd name="connsiteY3" fmla="*/ 100965 h 908688"/>
                  <a:gd name="connsiteX0" fmla="*/ 695740 w 3155221"/>
                  <a:gd name="connsiteY0" fmla="*/ 656732 h 1591566"/>
                  <a:gd name="connsiteX1" fmla="*/ 3121506 w 3155221"/>
                  <a:gd name="connsiteY1" fmla="*/ 656732 h 1591566"/>
                  <a:gd name="connsiteX2" fmla="*/ 1908623 w 3155221"/>
                  <a:gd name="connsiteY2" fmla="*/ 1464455 h 1591566"/>
                  <a:gd name="connsiteX3" fmla="*/ 695740 w 3155221"/>
                  <a:gd name="connsiteY3" fmla="*/ 656732 h 159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5221" h="1591566">
                    <a:moveTo>
                      <a:pt x="695740" y="656732"/>
                    </a:moveTo>
                    <a:cubicBezTo>
                      <a:pt x="2563703" y="-751156"/>
                      <a:pt x="2919359" y="522112"/>
                      <a:pt x="3121506" y="656732"/>
                    </a:cubicBezTo>
                    <a:cubicBezTo>
                      <a:pt x="3323653" y="791353"/>
                      <a:pt x="2578480" y="1464455"/>
                      <a:pt x="1908623" y="1464455"/>
                    </a:cubicBezTo>
                    <a:cubicBezTo>
                      <a:pt x="1238766" y="1464455"/>
                      <a:pt x="-1172223" y="2064620"/>
                      <a:pt x="695740" y="656732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59A3BE3-ABE4-438C-AAAC-431C1C303E2D}"/>
                  </a:ext>
                </a:extLst>
              </p:cNvPr>
              <p:cNvSpPr/>
              <p:nvPr/>
            </p:nvSpPr>
            <p:spPr>
              <a:xfrm rot="20178615" flipH="1" flipV="1">
                <a:off x="2348782" y="3021143"/>
                <a:ext cx="1073426" cy="71485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Oval 35">
                <a:extLst>
                  <a:ext uri="{FF2B5EF4-FFF2-40B4-BE49-F238E27FC236}">
                    <a16:creationId xmlns:a16="http://schemas.microsoft.com/office/drawing/2014/main" id="{F63438FC-5DF7-48F8-AA33-CEAE6DD389DD}"/>
                  </a:ext>
                </a:extLst>
              </p:cNvPr>
              <p:cNvSpPr/>
              <p:nvPr/>
            </p:nvSpPr>
            <p:spPr>
              <a:xfrm rot="1049097" flipH="1" flipV="1">
                <a:off x="2013267" y="2667581"/>
                <a:ext cx="1396217" cy="704285"/>
              </a:xfrm>
              <a:custGeom>
                <a:avLst/>
                <a:gdLst>
                  <a:gd name="connsiteX0" fmla="*/ 0 w 2425766"/>
                  <a:gd name="connsiteY0" fmla="*/ 807723 h 1615446"/>
                  <a:gd name="connsiteX1" fmla="*/ 1212883 w 2425766"/>
                  <a:gd name="connsiteY1" fmla="*/ 0 h 1615446"/>
                  <a:gd name="connsiteX2" fmla="*/ 2425766 w 2425766"/>
                  <a:gd name="connsiteY2" fmla="*/ 807723 h 1615446"/>
                  <a:gd name="connsiteX3" fmla="*/ 1212883 w 2425766"/>
                  <a:gd name="connsiteY3" fmla="*/ 1615446 h 1615446"/>
                  <a:gd name="connsiteX4" fmla="*/ 0 w 2425766"/>
                  <a:gd name="connsiteY4" fmla="*/ 807723 h 1615446"/>
                  <a:gd name="connsiteX0" fmla="*/ 0 w 2425766"/>
                  <a:gd name="connsiteY0" fmla="*/ 853200 h 1660923"/>
                  <a:gd name="connsiteX1" fmla="*/ 1212883 w 2425766"/>
                  <a:gd name="connsiteY1" fmla="*/ 45477 h 1660923"/>
                  <a:gd name="connsiteX2" fmla="*/ 2425766 w 2425766"/>
                  <a:gd name="connsiteY2" fmla="*/ 853200 h 1660923"/>
                  <a:gd name="connsiteX3" fmla="*/ 1212883 w 2425766"/>
                  <a:gd name="connsiteY3" fmla="*/ 1660923 h 1660923"/>
                  <a:gd name="connsiteX4" fmla="*/ 0 w 2425766"/>
                  <a:gd name="connsiteY4" fmla="*/ 853200 h 1660923"/>
                  <a:gd name="connsiteX0" fmla="*/ 0 w 2425766"/>
                  <a:gd name="connsiteY0" fmla="*/ 857421 h 1665144"/>
                  <a:gd name="connsiteX1" fmla="*/ 1212883 w 2425766"/>
                  <a:gd name="connsiteY1" fmla="*/ 49698 h 1665144"/>
                  <a:gd name="connsiteX2" fmla="*/ 2425766 w 2425766"/>
                  <a:gd name="connsiteY2" fmla="*/ 857421 h 1665144"/>
                  <a:gd name="connsiteX3" fmla="*/ 1212883 w 2425766"/>
                  <a:gd name="connsiteY3" fmla="*/ 1665144 h 1665144"/>
                  <a:gd name="connsiteX4" fmla="*/ 0 w 2425766"/>
                  <a:gd name="connsiteY4" fmla="*/ 857421 h 1665144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59481"/>
                  <a:gd name="connsiteY0" fmla="*/ 100965 h 908688"/>
                  <a:gd name="connsiteX1" fmla="*/ 2425766 w 2459481"/>
                  <a:gd name="connsiteY1" fmla="*/ 100965 h 908688"/>
                  <a:gd name="connsiteX2" fmla="*/ 1212883 w 2459481"/>
                  <a:gd name="connsiteY2" fmla="*/ 908688 h 908688"/>
                  <a:gd name="connsiteX3" fmla="*/ 0 w 2459481"/>
                  <a:gd name="connsiteY3" fmla="*/ 100965 h 908688"/>
                  <a:gd name="connsiteX0" fmla="*/ 695740 w 3155221"/>
                  <a:gd name="connsiteY0" fmla="*/ 656732 h 1591566"/>
                  <a:gd name="connsiteX1" fmla="*/ 3121506 w 3155221"/>
                  <a:gd name="connsiteY1" fmla="*/ 656732 h 1591566"/>
                  <a:gd name="connsiteX2" fmla="*/ 1908623 w 3155221"/>
                  <a:gd name="connsiteY2" fmla="*/ 1464455 h 1591566"/>
                  <a:gd name="connsiteX3" fmla="*/ 695740 w 3155221"/>
                  <a:gd name="connsiteY3" fmla="*/ 656732 h 159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5221" h="1591566">
                    <a:moveTo>
                      <a:pt x="695740" y="656732"/>
                    </a:moveTo>
                    <a:cubicBezTo>
                      <a:pt x="2563703" y="-751156"/>
                      <a:pt x="2919359" y="522112"/>
                      <a:pt x="3121506" y="656732"/>
                    </a:cubicBezTo>
                    <a:cubicBezTo>
                      <a:pt x="3323653" y="791353"/>
                      <a:pt x="2578480" y="1464455"/>
                      <a:pt x="1908623" y="1464455"/>
                    </a:cubicBezTo>
                    <a:cubicBezTo>
                      <a:pt x="1238766" y="1464455"/>
                      <a:pt x="-1172223" y="2064620"/>
                      <a:pt x="695740" y="656732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2014E578-7098-4A0C-8EE4-4EEE5054ECAB}"/>
                  </a:ext>
                </a:extLst>
              </p:cNvPr>
              <p:cNvSpPr/>
              <p:nvPr/>
            </p:nvSpPr>
            <p:spPr>
              <a:xfrm>
                <a:off x="2364545" y="4001894"/>
                <a:ext cx="914400" cy="958611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Oval 5">
                <a:extLst>
                  <a:ext uri="{FF2B5EF4-FFF2-40B4-BE49-F238E27FC236}">
                    <a16:creationId xmlns:a16="http://schemas.microsoft.com/office/drawing/2014/main" id="{CB402D10-6257-4CF8-BCFB-4771095581D7}"/>
                  </a:ext>
                </a:extLst>
              </p:cNvPr>
              <p:cNvSpPr/>
              <p:nvPr/>
            </p:nvSpPr>
            <p:spPr>
              <a:xfrm rot="16200000">
                <a:off x="2348452" y="2832327"/>
                <a:ext cx="1858220" cy="1180112"/>
              </a:xfrm>
              <a:custGeom>
                <a:avLst/>
                <a:gdLst>
                  <a:gd name="connsiteX0" fmla="*/ 0 w 4198193"/>
                  <a:gd name="connsiteY0" fmla="*/ 1333429 h 2666857"/>
                  <a:gd name="connsiteX1" fmla="*/ 2099097 w 4198193"/>
                  <a:gd name="connsiteY1" fmla="*/ 0 h 2666857"/>
                  <a:gd name="connsiteX2" fmla="*/ 4198194 w 4198193"/>
                  <a:gd name="connsiteY2" fmla="*/ 1333429 h 2666857"/>
                  <a:gd name="connsiteX3" fmla="*/ 2099097 w 4198193"/>
                  <a:gd name="connsiteY3" fmla="*/ 2666858 h 2666857"/>
                  <a:gd name="connsiteX4" fmla="*/ 0 w 4198193"/>
                  <a:gd name="connsiteY4" fmla="*/ 1333429 h 2666857"/>
                  <a:gd name="connsiteX0" fmla="*/ 279 w 4198473"/>
                  <a:gd name="connsiteY0" fmla="*/ 1333429 h 2666858"/>
                  <a:gd name="connsiteX1" fmla="*/ 2099376 w 4198473"/>
                  <a:gd name="connsiteY1" fmla="*/ 0 h 2666858"/>
                  <a:gd name="connsiteX2" fmla="*/ 4198473 w 4198473"/>
                  <a:gd name="connsiteY2" fmla="*/ 1333429 h 2666858"/>
                  <a:gd name="connsiteX3" fmla="*/ 2099376 w 4198473"/>
                  <a:gd name="connsiteY3" fmla="*/ 2666858 h 2666858"/>
                  <a:gd name="connsiteX4" fmla="*/ 279 w 4198473"/>
                  <a:gd name="connsiteY4" fmla="*/ 1333429 h 2666858"/>
                  <a:gd name="connsiteX0" fmla="*/ 1077 w 4199271"/>
                  <a:gd name="connsiteY0" fmla="*/ 1333429 h 2666858"/>
                  <a:gd name="connsiteX1" fmla="*/ 2100174 w 4199271"/>
                  <a:gd name="connsiteY1" fmla="*/ 0 h 2666858"/>
                  <a:gd name="connsiteX2" fmla="*/ 4199271 w 4199271"/>
                  <a:gd name="connsiteY2" fmla="*/ 1333429 h 2666858"/>
                  <a:gd name="connsiteX3" fmla="*/ 2100174 w 4199271"/>
                  <a:gd name="connsiteY3" fmla="*/ 2666858 h 2666858"/>
                  <a:gd name="connsiteX4" fmla="*/ 1077 w 4199271"/>
                  <a:gd name="connsiteY4" fmla="*/ 1333429 h 2666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99271" h="2666858">
                    <a:moveTo>
                      <a:pt x="1077" y="1333429"/>
                    </a:moveTo>
                    <a:cubicBezTo>
                      <a:pt x="-37022" y="292193"/>
                      <a:pt x="940875" y="0"/>
                      <a:pt x="2100174" y="0"/>
                    </a:cubicBezTo>
                    <a:cubicBezTo>
                      <a:pt x="3259473" y="0"/>
                      <a:pt x="4199271" y="596996"/>
                      <a:pt x="4199271" y="1333429"/>
                    </a:cubicBezTo>
                    <a:cubicBezTo>
                      <a:pt x="4199271" y="2069862"/>
                      <a:pt x="3259473" y="2666858"/>
                      <a:pt x="2100174" y="2666858"/>
                    </a:cubicBezTo>
                    <a:cubicBezTo>
                      <a:pt x="940875" y="2666858"/>
                      <a:pt x="39176" y="2374665"/>
                      <a:pt x="1077" y="1333429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1CB57F09-D19E-4773-802E-A11A3C9C5780}"/>
                  </a:ext>
                </a:extLst>
              </p:cNvPr>
              <p:cNvSpPr/>
              <p:nvPr/>
            </p:nvSpPr>
            <p:spPr>
              <a:xfrm>
                <a:off x="2584173" y="2120348"/>
                <a:ext cx="1338469" cy="10734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6CCCC517-DB9D-4911-8AD5-B319A8594786}"/>
                  </a:ext>
                </a:extLst>
              </p:cNvPr>
              <p:cNvSpPr/>
              <p:nvPr/>
            </p:nvSpPr>
            <p:spPr>
              <a:xfrm flipH="1">
                <a:off x="3509839" y="1723319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Arc 153">
                <a:extLst>
                  <a:ext uri="{FF2B5EF4-FFF2-40B4-BE49-F238E27FC236}">
                    <a16:creationId xmlns:a16="http://schemas.microsoft.com/office/drawing/2014/main" id="{C2E86EE1-564B-4AA6-8CD4-B77927274FA1}"/>
                  </a:ext>
                </a:extLst>
              </p:cNvPr>
              <p:cNvSpPr/>
              <p:nvPr/>
            </p:nvSpPr>
            <p:spPr>
              <a:xfrm>
                <a:off x="1994407" y="1730499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7B218C6-1625-4990-98F0-C2F7695EB3B6}"/>
                  </a:ext>
                </a:extLst>
              </p:cNvPr>
              <p:cNvSpPr/>
              <p:nvPr/>
            </p:nvSpPr>
            <p:spPr>
              <a:xfrm flipH="1">
                <a:off x="3862637" y="1651922"/>
                <a:ext cx="207848" cy="1666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A6EA5F4F-53E2-4CAB-B19F-FE2FD4A968D3}"/>
                  </a:ext>
                </a:extLst>
              </p:cNvPr>
              <p:cNvSpPr/>
              <p:nvPr/>
            </p:nvSpPr>
            <p:spPr>
              <a:xfrm flipH="1">
                <a:off x="2376657" y="1658546"/>
                <a:ext cx="207848" cy="1666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96881DAE-9564-4879-B012-A585FADB578F}"/>
                  </a:ext>
                </a:extLst>
              </p:cNvPr>
              <p:cNvSpPr/>
              <p:nvPr/>
            </p:nvSpPr>
            <p:spPr>
              <a:xfrm flipH="1">
                <a:off x="3359110" y="2487630"/>
                <a:ext cx="295734" cy="2371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4D42DA8D-EC19-43F4-8E9F-C6649CA00532}"/>
                  </a:ext>
                </a:extLst>
              </p:cNvPr>
              <p:cNvSpPr/>
              <p:nvPr/>
            </p:nvSpPr>
            <p:spPr>
              <a:xfrm flipH="1">
                <a:off x="2889509" y="2495591"/>
                <a:ext cx="295734" cy="2371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Arc 158">
                <a:extLst>
                  <a:ext uri="{FF2B5EF4-FFF2-40B4-BE49-F238E27FC236}">
                    <a16:creationId xmlns:a16="http://schemas.microsoft.com/office/drawing/2014/main" id="{560A0FD2-D275-4DBB-A084-A802325225C9}"/>
                  </a:ext>
                </a:extLst>
              </p:cNvPr>
              <p:cNvSpPr/>
              <p:nvPr/>
            </p:nvSpPr>
            <p:spPr>
              <a:xfrm rot="2611023" flipV="1">
                <a:off x="3104821" y="2608999"/>
                <a:ext cx="302735" cy="302735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8E056C1-B13B-4464-BF3E-CABC88BE21D7}"/>
                  </a:ext>
                </a:extLst>
              </p:cNvPr>
              <p:cNvSpPr/>
              <p:nvPr/>
            </p:nvSpPr>
            <p:spPr>
              <a:xfrm flipH="1">
                <a:off x="2954654" y="2562818"/>
                <a:ext cx="178797" cy="1433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325166AC-6DEE-40B3-9191-80015BBF3B55}"/>
                  </a:ext>
                </a:extLst>
              </p:cNvPr>
              <p:cNvSpPr/>
              <p:nvPr/>
            </p:nvSpPr>
            <p:spPr>
              <a:xfrm flipV="1">
                <a:off x="3006509" y="2585630"/>
                <a:ext cx="73099" cy="73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CDC6347-BC30-42A3-9320-9B68F571BC86}"/>
                  </a:ext>
                </a:extLst>
              </p:cNvPr>
              <p:cNvSpPr/>
              <p:nvPr/>
            </p:nvSpPr>
            <p:spPr>
              <a:xfrm flipH="1">
                <a:off x="3416470" y="2551665"/>
                <a:ext cx="178797" cy="1433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7F7D460D-57AD-4276-A62A-E44D5233F556}"/>
                  </a:ext>
                </a:extLst>
              </p:cNvPr>
              <p:cNvSpPr/>
              <p:nvPr/>
            </p:nvSpPr>
            <p:spPr>
              <a:xfrm flipV="1">
                <a:off x="3468325" y="2574477"/>
                <a:ext cx="73099" cy="73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1CDB0CA-877D-4D06-BCA0-936F221D204C}"/>
                </a:ext>
              </a:extLst>
            </p:cNvPr>
            <p:cNvSpPr/>
            <p:nvPr/>
          </p:nvSpPr>
          <p:spPr>
            <a:xfrm>
              <a:off x="4643642" y="7037171"/>
              <a:ext cx="2468924" cy="1022172"/>
            </a:xfrm>
            <a:custGeom>
              <a:avLst/>
              <a:gdLst>
                <a:gd name="connsiteX0" fmla="*/ 0 w 2468924"/>
                <a:gd name="connsiteY0" fmla="*/ 0 h 1022172"/>
                <a:gd name="connsiteX1" fmla="*/ 2468924 w 2468924"/>
                <a:gd name="connsiteY1" fmla="*/ 0 h 1022172"/>
                <a:gd name="connsiteX2" fmla="*/ 2444518 w 2468924"/>
                <a:gd name="connsiteY2" fmla="*/ 85577 h 1022172"/>
                <a:gd name="connsiteX3" fmla="*/ 1236920 w 2468924"/>
                <a:gd name="connsiteY3" fmla="*/ 1021095 h 1022172"/>
                <a:gd name="connsiteX4" fmla="*/ 29322 w 2468924"/>
                <a:gd name="connsiteY4" fmla="*/ 105669 h 1022172"/>
                <a:gd name="connsiteX5" fmla="*/ 0 w 2468924"/>
                <a:gd name="connsiteY5" fmla="*/ 0 h 102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68924" h="1022172">
                  <a:moveTo>
                    <a:pt x="0" y="0"/>
                  </a:moveTo>
                  <a:lnTo>
                    <a:pt x="2468924" y="0"/>
                  </a:lnTo>
                  <a:lnTo>
                    <a:pt x="2444518" y="85577"/>
                  </a:lnTo>
                  <a:cubicBezTo>
                    <a:pt x="2264185" y="636128"/>
                    <a:pt x="1899505" y="997283"/>
                    <a:pt x="1236920" y="1021095"/>
                  </a:cubicBezTo>
                  <a:cubicBezTo>
                    <a:pt x="574334" y="1044907"/>
                    <a:pt x="209655" y="671846"/>
                    <a:pt x="29322" y="1056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1B7D90B-5271-4F3A-8C35-1EF0CA010F1A}"/>
                </a:ext>
              </a:extLst>
            </p:cNvPr>
            <p:cNvSpPr/>
            <p:nvPr/>
          </p:nvSpPr>
          <p:spPr>
            <a:xfrm>
              <a:off x="4530327" y="5805323"/>
              <a:ext cx="2715268" cy="519432"/>
            </a:xfrm>
            <a:custGeom>
              <a:avLst/>
              <a:gdLst>
                <a:gd name="connsiteX0" fmla="*/ 6837 w 2715268"/>
                <a:gd name="connsiteY0" fmla="*/ 0 h 519432"/>
                <a:gd name="connsiteX1" fmla="*/ 2708431 w 2715268"/>
                <a:gd name="connsiteY1" fmla="*/ 0 h 519432"/>
                <a:gd name="connsiteX2" fmla="*/ 2715268 w 2715268"/>
                <a:gd name="connsiteY2" fmla="*/ 209364 h 519432"/>
                <a:gd name="connsiteX3" fmla="*/ 2709599 w 2715268"/>
                <a:gd name="connsiteY3" fmla="*/ 476069 h 519432"/>
                <a:gd name="connsiteX4" fmla="*/ 2706562 w 2715268"/>
                <a:gd name="connsiteY4" fmla="*/ 519432 h 519432"/>
                <a:gd name="connsiteX5" fmla="*/ 8577 w 2715268"/>
                <a:gd name="connsiteY5" fmla="*/ 519432 h 519432"/>
                <a:gd name="connsiteX6" fmla="*/ 5669 w 2715268"/>
                <a:gd name="connsiteY6" fmla="*/ 477355 h 519432"/>
                <a:gd name="connsiteX7" fmla="*/ 0 w 2715268"/>
                <a:gd name="connsiteY7" fmla="*/ 209364 h 519432"/>
                <a:gd name="connsiteX8" fmla="*/ 6837 w 2715268"/>
                <a:gd name="connsiteY8" fmla="*/ 0 h 51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5268" h="519432">
                  <a:moveTo>
                    <a:pt x="6837" y="0"/>
                  </a:moveTo>
                  <a:lnTo>
                    <a:pt x="2708431" y="0"/>
                  </a:lnTo>
                  <a:lnTo>
                    <a:pt x="2715268" y="209364"/>
                  </a:lnTo>
                  <a:cubicBezTo>
                    <a:pt x="2715268" y="299934"/>
                    <a:pt x="2713452" y="388932"/>
                    <a:pt x="2709599" y="476069"/>
                  </a:cubicBezTo>
                  <a:lnTo>
                    <a:pt x="2706562" y="519432"/>
                  </a:lnTo>
                  <a:lnTo>
                    <a:pt x="8577" y="519432"/>
                  </a:lnTo>
                  <a:lnTo>
                    <a:pt x="5669" y="477355"/>
                  </a:lnTo>
                  <a:cubicBezTo>
                    <a:pt x="1816" y="389397"/>
                    <a:pt x="0" y="299934"/>
                    <a:pt x="0" y="209364"/>
                  </a:cubicBezTo>
                  <a:lnTo>
                    <a:pt x="6837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7379694" y="4070895"/>
            <a:ext cx="3902146" cy="2040661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1" name="Arc 90">
            <a:extLst>
              <a:ext uri="{FF2B5EF4-FFF2-40B4-BE49-F238E27FC236}">
                <a16:creationId xmlns:a16="http://schemas.microsoft.com/office/drawing/2014/main" id="{3CC290D4-0361-4824-ACE2-933CDDFC326E}"/>
              </a:ext>
            </a:extLst>
          </p:cNvPr>
          <p:cNvSpPr/>
          <p:nvPr/>
        </p:nvSpPr>
        <p:spPr>
          <a:xfrm rot="18937232" flipH="1">
            <a:off x="6869750" y="2744236"/>
            <a:ext cx="3211621" cy="2456774"/>
          </a:xfrm>
          <a:prstGeom prst="arc">
            <a:avLst>
              <a:gd name="adj1" fmla="val 19432130"/>
              <a:gd name="adj2" fmla="val 1741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Arc 91">
            <a:extLst>
              <a:ext uri="{FF2B5EF4-FFF2-40B4-BE49-F238E27FC236}">
                <a16:creationId xmlns:a16="http://schemas.microsoft.com/office/drawing/2014/main" id="{EE98C59D-BA46-4344-AF5D-CB0E67EECAAD}"/>
              </a:ext>
            </a:extLst>
          </p:cNvPr>
          <p:cNvSpPr/>
          <p:nvPr/>
        </p:nvSpPr>
        <p:spPr>
          <a:xfrm rot="1407247">
            <a:off x="8408275" y="2962650"/>
            <a:ext cx="3211621" cy="2456774"/>
          </a:xfrm>
          <a:prstGeom prst="arc">
            <a:avLst>
              <a:gd name="adj1" fmla="val 20282501"/>
              <a:gd name="adj2" fmla="val 1741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43" name="ttsMP3.com_VoiceText_2025-1-6_21-49-48">
            <a:hlinkClick r:id="" action="ppaction://media"/>
            <a:extLst>
              <a:ext uri="{FF2B5EF4-FFF2-40B4-BE49-F238E27FC236}">
                <a16:creationId xmlns:a16="http://schemas.microsoft.com/office/drawing/2014/main" id="{CF1AF0E8-E12C-4CE3-897B-B7B98E79C4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85D85A50-6EDD-4508-B2D1-4BD6E29CBB91}"/>
              </a:ext>
            </a:extLst>
          </p:cNvPr>
          <p:cNvSpPr txBox="1"/>
          <p:nvPr/>
        </p:nvSpPr>
        <p:spPr>
          <a:xfrm>
            <a:off x="7390454" y="4380225"/>
            <a:ext cx="39249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illy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98A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ear Finds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erries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8D15CA-998D-46EF-98FE-E080C2397865}"/>
              </a:ext>
            </a:extLst>
          </p:cNvPr>
          <p:cNvGrpSpPr/>
          <p:nvPr/>
        </p:nvGrpSpPr>
        <p:grpSpPr>
          <a:xfrm>
            <a:off x="8296266" y="4864472"/>
            <a:ext cx="2438104" cy="1089446"/>
            <a:chOff x="433325" y="1722750"/>
            <a:chExt cx="11338479" cy="5066502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AACBAD2-B00F-4F4C-9409-0B957FC7993F}"/>
                </a:ext>
              </a:extLst>
            </p:cNvPr>
            <p:cNvGrpSpPr/>
            <p:nvPr/>
          </p:nvGrpSpPr>
          <p:grpSpPr>
            <a:xfrm>
              <a:off x="5670694" y="1722750"/>
              <a:ext cx="6101110" cy="5066502"/>
              <a:chOff x="3031433" y="1945975"/>
              <a:chExt cx="2720545" cy="2259203"/>
            </a:xfrm>
          </p:grpSpPr>
          <p:sp>
            <p:nvSpPr>
              <p:cNvPr id="166" name="Rectangle 24">
                <a:extLst>
                  <a:ext uri="{FF2B5EF4-FFF2-40B4-BE49-F238E27FC236}">
                    <a16:creationId xmlns:a16="http://schemas.microsoft.com/office/drawing/2014/main" id="{F58BBB1A-124E-4DAC-8533-9BCEAD23ED94}"/>
                  </a:ext>
                </a:extLst>
              </p:cNvPr>
              <p:cNvSpPr/>
              <p:nvPr/>
            </p:nvSpPr>
            <p:spPr>
              <a:xfrm>
                <a:off x="5250180" y="2311385"/>
                <a:ext cx="501798" cy="554166"/>
              </a:xfrm>
              <a:custGeom>
                <a:avLst/>
                <a:gdLst>
                  <a:gd name="connsiteX0" fmla="*/ 0 w 311298"/>
                  <a:gd name="connsiteY0" fmla="*/ 0 h 451062"/>
                  <a:gd name="connsiteX1" fmla="*/ 311298 w 311298"/>
                  <a:gd name="connsiteY1" fmla="*/ 0 h 451062"/>
                  <a:gd name="connsiteX2" fmla="*/ 311298 w 311298"/>
                  <a:gd name="connsiteY2" fmla="*/ 451062 h 451062"/>
                  <a:gd name="connsiteX3" fmla="*/ 0 w 311298"/>
                  <a:gd name="connsiteY3" fmla="*/ 451062 h 451062"/>
                  <a:gd name="connsiteX4" fmla="*/ 0 w 311298"/>
                  <a:gd name="connsiteY4" fmla="*/ 0 h 451062"/>
                  <a:gd name="connsiteX0" fmla="*/ 0 w 341778"/>
                  <a:gd name="connsiteY0" fmla="*/ 0 h 519642"/>
                  <a:gd name="connsiteX1" fmla="*/ 341778 w 341778"/>
                  <a:gd name="connsiteY1" fmla="*/ 68580 h 519642"/>
                  <a:gd name="connsiteX2" fmla="*/ 341778 w 341778"/>
                  <a:gd name="connsiteY2" fmla="*/ 519642 h 519642"/>
                  <a:gd name="connsiteX3" fmla="*/ 30480 w 341778"/>
                  <a:gd name="connsiteY3" fmla="*/ 519642 h 519642"/>
                  <a:gd name="connsiteX4" fmla="*/ 0 w 341778"/>
                  <a:gd name="connsiteY4" fmla="*/ 0 h 519642"/>
                  <a:gd name="connsiteX0" fmla="*/ 0 w 395118"/>
                  <a:gd name="connsiteY0" fmla="*/ 0 h 519642"/>
                  <a:gd name="connsiteX1" fmla="*/ 395118 w 395118"/>
                  <a:gd name="connsiteY1" fmla="*/ 144780 h 519642"/>
                  <a:gd name="connsiteX2" fmla="*/ 341778 w 395118"/>
                  <a:gd name="connsiteY2" fmla="*/ 519642 h 519642"/>
                  <a:gd name="connsiteX3" fmla="*/ 30480 w 395118"/>
                  <a:gd name="connsiteY3" fmla="*/ 519642 h 519642"/>
                  <a:gd name="connsiteX4" fmla="*/ 0 w 395118"/>
                  <a:gd name="connsiteY4" fmla="*/ 0 h 519642"/>
                  <a:gd name="connsiteX0" fmla="*/ 0 w 395118"/>
                  <a:gd name="connsiteY0" fmla="*/ 0 h 519642"/>
                  <a:gd name="connsiteX1" fmla="*/ 395118 w 395118"/>
                  <a:gd name="connsiteY1" fmla="*/ 144780 h 519642"/>
                  <a:gd name="connsiteX2" fmla="*/ 341778 w 395118"/>
                  <a:gd name="connsiteY2" fmla="*/ 519642 h 519642"/>
                  <a:gd name="connsiteX3" fmla="*/ 30480 w 395118"/>
                  <a:gd name="connsiteY3" fmla="*/ 519642 h 519642"/>
                  <a:gd name="connsiteX4" fmla="*/ 0 w 395118"/>
                  <a:gd name="connsiteY4" fmla="*/ 0 h 519642"/>
                  <a:gd name="connsiteX0" fmla="*/ 0 w 404968"/>
                  <a:gd name="connsiteY0" fmla="*/ 0 h 519642"/>
                  <a:gd name="connsiteX1" fmla="*/ 395118 w 404968"/>
                  <a:gd name="connsiteY1" fmla="*/ 144780 h 519642"/>
                  <a:gd name="connsiteX2" fmla="*/ 402738 w 404968"/>
                  <a:gd name="connsiteY2" fmla="*/ 428202 h 519642"/>
                  <a:gd name="connsiteX3" fmla="*/ 30480 w 404968"/>
                  <a:gd name="connsiteY3" fmla="*/ 519642 h 519642"/>
                  <a:gd name="connsiteX4" fmla="*/ 0 w 404968"/>
                  <a:gd name="connsiteY4" fmla="*/ 0 h 519642"/>
                  <a:gd name="connsiteX0" fmla="*/ 0 w 402738"/>
                  <a:gd name="connsiteY0" fmla="*/ 0 h 519642"/>
                  <a:gd name="connsiteX1" fmla="*/ 395118 w 402738"/>
                  <a:gd name="connsiteY1" fmla="*/ 144780 h 519642"/>
                  <a:gd name="connsiteX2" fmla="*/ 402738 w 402738"/>
                  <a:gd name="connsiteY2" fmla="*/ 428202 h 519642"/>
                  <a:gd name="connsiteX3" fmla="*/ 30480 w 402738"/>
                  <a:gd name="connsiteY3" fmla="*/ 519642 h 519642"/>
                  <a:gd name="connsiteX4" fmla="*/ 0 w 402738"/>
                  <a:gd name="connsiteY4" fmla="*/ 0 h 519642"/>
                  <a:gd name="connsiteX0" fmla="*/ 0 w 433218"/>
                  <a:gd name="connsiteY0" fmla="*/ 0 h 519642"/>
                  <a:gd name="connsiteX1" fmla="*/ 395118 w 433218"/>
                  <a:gd name="connsiteY1" fmla="*/ 144780 h 519642"/>
                  <a:gd name="connsiteX2" fmla="*/ 433218 w 433218"/>
                  <a:gd name="connsiteY2" fmla="*/ 367242 h 519642"/>
                  <a:gd name="connsiteX3" fmla="*/ 30480 w 433218"/>
                  <a:gd name="connsiteY3" fmla="*/ 519642 h 519642"/>
                  <a:gd name="connsiteX4" fmla="*/ 0 w 433218"/>
                  <a:gd name="connsiteY4" fmla="*/ 0 h 519642"/>
                  <a:gd name="connsiteX0" fmla="*/ 0 w 433218"/>
                  <a:gd name="connsiteY0" fmla="*/ 0 h 554166"/>
                  <a:gd name="connsiteX1" fmla="*/ 395118 w 433218"/>
                  <a:gd name="connsiteY1" fmla="*/ 144780 h 554166"/>
                  <a:gd name="connsiteX2" fmla="*/ 433218 w 433218"/>
                  <a:gd name="connsiteY2" fmla="*/ 367242 h 554166"/>
                  <a:gd name="connsiteX3" fmla="*/ 30480 w 433218"/>
                  <a:gd name="connsiteY3" fmla="*/ 519642 h 554166"/>
                  <a:gd name="connsiteX4" fmla="*/ 0 w 433218"/>
                  <a:gd name="connsiteY4" fmla="*/ 0 h 554166"/>
                  <a:gd name="connsiteX0" fmla="*/ 0 w 433218"/>
                  <a:gd name="connsiteY0" fmla="*/ 0 h 554166"/>
                  <a:gd name="connsiteX1" fmla="*/ 395118 w 433218"/>
                  <a:gd name="connsiteY1" fmla="*/ 144780 h 554166"/>
                  <a:gd name="connsiteX2" fmla="*/ 433218 w 433218"/>
                  <a:gd name="connsiteY2" fmla="*/ 367242 h 554166"/>
                  <a:gd name="connsiteX3" fmla="*/ 30480 w 433218"/>
                  <a:gd name="connsiteY3" fmla="*/ 519642 h 554166"/>
                  <a:gd name="connsiteX4" fmla="*/ 0 w 433218"/>
                  <a:gd name="connsiteY4" fmla="*/ 0 h 554166"/>
                  <a:gd name="connsiteX0" fmla="*/ 0 w 501798"/>
                  <a:gd name="connsiteY0" fmla="*/ 0 h 554166"/>
                  <a:gd name="connsiteX1" fmla="*/ 463698 w 501798"/>
                  <a:gd name="connsiteY1" fmla="*/ 144780 h 554166"/>
                  <a:gd name="connsiteX2" fmla="*/ 501798 w 501798"/>
                  <a:gd name="connsiteY2" fmla="*/ 367242 h 554166"/>
                  <a:gd name="connsiteX3" fmla="*/ 99060 w 501798"/>
                  <a:gd name="connsiteY3" fmla="*/ 519642 h 554166"/>
                  <a:gd name="connsiteX4" fmla="*/ 0 w 501798"/>
                  <a:gd name="connsiteY4" fmla="*/ 0 h 554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798" h="554166">
                    <a:moveTo>
                      <a:pt x="0" y="0"/>
                    </a:moveTo>
                    <a:cubicBezTo>
                      <a:pt x="131706" y="48260"/>
                      <a:pt x="362472" y="-55880"/>
                      <a:pt x="463698" y="144780"/>
                    </a:cubicBezTo>
                    <a:cubicBezTo>
                      <a:pt x="392578" y="269734"/>
                      <a:pt x="420518" y="242288"/>
                      <a:pt x="501798" y="367242"/>
                    </a:cubicBezTo>
                    <a:cubicBezTo>
                      <a:pt x="367552" y="707602"/>
                      <a:pt x="233306" y="468842"/>
                      <a:pt x="99060" y="51964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98A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Rectangle 23">
                <a:extLst>
                  <a:ext uri="{FF2B5EF4-FFF2-40B4-BE49-F238E27FC236}">
                    <a16:creationId xmlns:a16="http://schemas.microsoft.com/office/drawing/2014/main" id="{658D432E-C3C8-4709-9C58-200988B69297}"/>
                  </a:ext>
                </a:extLst>
              </p:cNvPr>
              <p:cNvSpPr/>
              <p:nvPr/>
            </p:nvSpPr>
            <p:spPr>
              <a:xfrm>
                <a:off x="4021403" y="1945975"/>
                <a:ext cx="1591671" cy="2243857"/>
              </a:xfrm>
              <a:custGeom>
                <a:avLst/>
                <a:gdLst>
                  <a:gd name="connsiteX0" fmla="*/ 0 w 491533"/>
                  <a:gd name="connsiteY0" fmla="*/ 0 h 1054840"/>
                  <a:gd name="connsiteX1" fmla="*/ 491533 w 491533"/>
                  <a:gd name="connsiteY1" fmla="*/ 0 h 1054840"/>
                  <a:gd name="connsiteX2" fmla="*/ 491533 w 491533"/>
                  <a:gd name="connsiteY2" fmla="*/ 1054840 h 1054840"/>
                  <a:gd name="connsiteX3" fmla="*/ 0 w 491533"/>
                  <a:gd name="connsiteY3" fmla="*/ 1054840 h 1054840"/>
                  <a:gd name="connsiteX4" fmla="*/ 0 w 491533"/>
                  <a:gd name="connsiteY4" fmla="*/ 0 h 1054840"/>
                  <a:gd name="connsiteX0" fmla="*/ 0 w 1358308"/>
                  <a:gd name="connsiteY0" fmla="*/ 0 h 1273915"/>
                  <a:gd name="connsiteX1" fmla="*/ 1358308 w 1358308"/>
                  <a:gd name="connsiteY1" fmla="*/ 219075 h 1273915"/>
                  <a:gd name="connsiteX2" fmla="*/ 1358308 w 1358308"/>
                  <a:gd name="connsiteY2" fmla="*/ 1273915 h 1273915"/>
                  <a:gd name="connsiteX3" fmla="*/ 866775 w 1358308"/>
                  <a:gd name="connsiteY3" fmla="*/ 1273915 h 1273915"/>
                  <a:gd name="connsiteX4" fmla="*/ 0 w 1358308"/>
                  <a:gd name="connsiteY4" fmla="*/ 0 h 1273915"/>
                  <a:gd name="connsiteX0" fmla="*/ 0 w 1358308"/>
                  <a:gd name="connsiteY0" fmla="*/ 124107 h 1398022"/>
                  <a:gd name="connsiteX1" fmla="*/ 1358308 w 1358308"/>
                  <a:gd name="connsiteY1" fmla="*/ 343182 h 1398022"/>
                  <a:gd name="connsiteX2" fmla="*/ 1358308 w 1358308"/>
                  <a:gd name="connsiteY2" fmla="*/ 1398022 h 1398022"/>
                  <a:gd name="connsiteX3" fmla="*/ 866775 w 1358308"/>
                  <a:gd name="connsiteY3" fmla="*/ 1398022 h 1398022"/>
                  <a:gd name="connsiteX4" fmla="*/ 0 w 1358308"/>
                  <a:gd name="connsiteY4" fmla="*/ 124107 h 1398022"/>
                  <a:gd name="connsiteX0" fmla="*/ 0 w 1329733"/>
                  <a:gd name="connsiteY0" fmla="*/ 128116 h 1378218"/>
                  <a:gd name="connsiteX1" fmla="*/ 1329733 w 1329733"/>
                  <a:gd name="connsiteY1" fmla="*/ 323378 h 1378218"/>
                  <a:gd name="connsiteX2" fmla="*/ 1329733 w 1329733"/>
                  <a:gd name="connsiteY2" fmla="*/ 1378218 h 1378218"/>
                  <a:gd name="connsiteX3" fmla="*/ 838200 w 1329733"/>
                  <a:gd name="connsiteY3" fmla="*/ 1378218 h 1378218"/>
                  <a:gd name="connsiteX4" fmla="*/ 0 w 1329733"/>
                  <a:gd name="connsiteY4" fmla="*/ 128116 h 1378218"/>
                  <a:gd name="connsiteX0" fmla="*/ 0 w 1591671"/>
                  <a:gd name="connsiteY0" fmla="*/ 72360 h 1322462"/>
                  <a:gd name="connsiteX1" fmla="*/ 1591671 w 1591671"/>
                  <a:gd name="connsiteY1" fmla="*/ 829597 h 1322462"/>
                  <a:gd name="connsiteX2" fmla="*/ 1329733 w 1591671"/>
                  <a:gd name="connsiteY2" fmla="*/ 1322462 h 1322462"/>
                  <a:gd name="connsiteX3" fmla="*/ 838200 w 1591671"/>
                  <a:gd name="connsiteY3" fmla="*/ 1322462 h 1322462"/>
                  <a:gd name="connsiteX4" fmla="*/ 0 w 1591671"/>
                  <a:gd name="connsiteY4" fmla="*/ 72360 h 1322462"/>
                  <a:gd name="connsiteX0" fmla="*/ 0 w 1591671"/>
                  <a:gd name="connsiteY0" fmla="*/ 127695 h 1377797"/>
                  <a:gd name="connsiteX1" fmla="*/ 1591671 w 1591671"/>
                  <a:gd name="connsiteY1" fmla="*/ 884932 h 1377797"/>
                  <a:gd name="connsiteX2" fmla="*/ 1329733 w 1591671"/>
                  <a:gd name="connsiteY2" fmla="*/ 1377797 h 1377797"/>
                  <a:gd name="connsiteX3" fmla="*/ 838200 w 1591671"/>
                  <a:gd name="connsiteY3" fmla="*/ 1377797 h 1377797"/>
                  <a:gd name="connsiteX4" fmla="*/ 0 w 1591671"/>
                  <a:gd name="connsiteY4" fmla="*/ 127695 h 1377797"/>
                  <a:gd name="connsiteX0" fmla="*/ 0 w 1591671"/>
                  <a:gd name="connsiteY0" fmla="*/ 127695 h 2208377"/>
                  <a:gd name="connsiteX1" fmla="*/ 1591671 w 1591671"/>
                  <a:gd name="connsiteY1" fmla="*/ 884932 h 2208377"/>
                  <a:gd name="connsiteX2" fmla="*/ 1192573 w 1591671"/>
                  <a:gd name="connsiteY2" fmla="*/ 2208377 h 2208377"/>
                  <a:gd name="connsiteX3" fmla="*/ 838200 w 1591671"/>
                  <a:gd name="connsiteY3" fmla="*/ 1377797 h 2208377"/>
                  <a:gd name="connsiteX4" fmla="*/ 0 w 1591671"/>
                  <a:gd name="connsiteY4" fmla="*/ 127695 h 2208377"/>
                  <a:gd name="connsiteX0" fmla="*/ 0 w 1591671"/>
                  <a:gd name="connsiteY0" fmla="*/ 127695 h 2208377"/>
                  <a:gd name="connsiteX1" fmla="*/ 1591671 w 1591671"/>
                  <a:gd name="connsiteY1" fmla="*/ 884932 h 2208377"/>
                  <a:gd name="connsiteX2" fmla="*/ 1192573 w 1591671"/>
                  <a:gd name="connsiteY2" fmla="*/ 2208377 h 2208377"/>
                  <a:gd name="connsiteX3" fmla="*/ 838200 w 1591671"/>
                  <a:gd name="connsiteY3" fmla="*/ 1377797 h 2208377"/>
                  <a:gd name="connsiteX4" fmla="*/ 0 w 1591671"/>
                  <a:gd name="connsiteY4" fmla="*/ 127695 h 2208377"/>
                  <a:gd name="connsiteX0" fmla="*/ 0 w 1591671"/>
                  <a:gd name="connsiteY0" fmla="*/ 127695 h 2208377"/>
                  <a:gd name="connsiteX1" fmla="*/ 1591671 w 1591671"/>
                  <a:gd name="connsiteY1" fmla="*/ 884932 h 2208377"/>
                  <a:gd name="connsiteX2" fmla="*/ 1192573 w 1591671"/>
                  <a:gd name="connsiteY2" fmla="*/ 2208377 h 2208377"/>
                  <a:gd name="connsiteX3" fmla="*/ 838200 w 1591671"/>
                  <a:gd name="connsiteY3" fmla="*/ 1377797 h 2208377"/>
                  <a:gd name="connsiteX4" fmla="*/ 0 w 1591671"/>
                  <a:gd name="connsiteY4" fmla="*/ 127695 h 2208377"/>
                  <a:gd name="connsiteX0" fmla="*/ 0 w 1591671"/>
                  <a:gd name="connsiteY0" fmla="*/ 127695 h 2231237"/>
                  <a:gd name="connsiteX1" fmla="*/ 1591671 w 1591671"/>
                  <a:gd name="connsiteY1" fmla="*/ 884932 h 2231237"/>
                  <a:gd name="connsiteX2" fmla="*/ 1192573 w 1591671"/>
                  <a:gd name="connsiteY2" fmla="*/ 2208377 h 2231237"/>
                  <a:gd name="connsiteX3" fmla="*/ 716280 w 1591671"/>
                  <a:gd name="connsiteY3" fmla="*/ 2231237 h 2231237"/>
                  <a:gd name="connsiteX4" fmla="*/ 0 w 1591671"/>
                  <a:gd name="connsiteY4" fmla="*/ 127695 h 2231237"/>
                  <a:gd name="connsiteX0" fmla="*/ 0 w 1591671"/>
                  <a:gd name="connsiteY0" fmla="*/ 127695 h 2231237"/>
                  <a:gd name="connsiteX1" fmla="*/ 1591671 w 1591671"/>
                  <a:gd name="connsiteY1" fmla="*/ 884932 h 2231237"/>
                  <a:gd name="connsiteX2" fmla="*/ 1192573 w 1591671"/>
                  <a:gd name="connsiteY2" fmla="*/ 2208377 h 2231237"/>
                  <a:gd name="connsiteX3" fmla="*/ 716280 w 1591671"/>
                  <a:gd name="connsiteY3" fmla="*/ 2231237 h 2231237"/>
                  <a:gd name="connsiteX4" fmla="*/ 748717 w 1591671"/>
                  <a:gd name="connsiteY4" fmla="*/ 2001185 h 2231237"/>
                  <a:gd name="connsiteX5" fmla="*/ 0 w 1591671"/>
                  <a:gd name="connsiteY5" fmla="*/ 127695 h 2231237"/>
                  <a:gd name="connsiteX0" fmla="*/ 0 w 1591671"/>
                  <a:gd name="connsiteY0" fmla="*/ 127695 h 2231237"/>
                  <a:gd name="connsiteX1" fmla="*/ 1591671 w 1591671"/>
                  <a:gd name="connsiteY1" fmla="*/ 884932 h 2231237"/>
                  <a:gd name="connsiteX2" fmla="*/ 1192573 w 1591671"/>
                  <a:gd name="connsiteY2" fmla="*/ 2208377 h 2231237"/>
                  <a:gd name="connsiteX3" fmla="*/ 716280 w 1591671"/>
                  <a:gd name="connsiteY3" fmla="*/ 2231237 h 2231237"/>
                  <a:gd name="connsiteX4" fmla="*/ 748717 w 1591671"/>
                  <a:gd name="connsiteY4" fmla="*/ 2001185 h 2231237"/>
                  <a:gd name="connsiteX5" fmla="*/ 0 w 1591671"/>
                  <a:gd name="connsiteY5" fmla="*/ 127695 h 2231237"/>
                  <a:gd name="connsiteX0" fmla="*/ 0 w 1591671"/>
                  <a:gd name="connsiteY0" fmla="*/ 127695 h 2231237"/>
                  <a:gd name="connsiteX1" fmla="*/ 1591671 w 1591671"/>
                  <a:gd name="connsiteY1" fmla="*/ 884932 h 2231237"/>
                  <a:gd name="connsiteX2" fmla="*/ 1192573 w 1591671"/>
                  <a:gd name="connsiteY2" fmla="*/ 2208377 h 2231237"/>
                  <a:gd name="connsiteX3" fmla="*/ 716280 w 1591671"/>
                  <a:gd name="connsiteY3" fmla="*/ 2231237 h 2231237"/>
                  <a:gd name="connsiteX4" fmla="*/ 748717 w 1591671"/>
                  <a:gd name="connsiteY4" fmla="*/ 2001185 h 2231237"/>
                  <a:gd name="connsiteX5" fmla="*/ 0 w 1591671"/>
                  <a:gd name="connsiteY5" fmla="*/ 127695 h 2231237"/>
                  <a:gd name="connsiteX0" fmla="*/ 0 w 1591671"/>
                  <a:gd name="connsiteY0" fmla="*/ 127695 h 2237369"/>
                  <a:gd name="connsiteX1" fmla="*/ 1591671 w 1591671"/>
                  <a:gd name="connsiteY1" fmla="*/ 884932 h 2237369"/>
                  <a:gd name="connsiteX2" fmla="*/ 1192573 w 1591671"/>
                  <a:gd name="connsiteY2" fmla="*/ 2208377 h 2237369"/>
                  <a:gd name="connsiteX3" fmla="*/ 716280 w 1591671"/>
                  <a:gd name="connsiteY3" fmla="*/ 2231237 h 2237369"/>
                  <a:gd name="connsiteX4" fmla="*/ 748717 w 1591671"/>
                  <a:gd name="connsiteY4" fmla="*/ 2001185 h 2237369"/>
                  <a:gd name="connsiteX5" fmla="*/ 0 w 1591671"/>
                  <a:gd name="connsiteY5" fmla="*/ 127695 h 2237369"/>
                  <a:gd name="connsiteX0" fmla="*/ 0 w 1591671"/>
                  <a:gd name="connsiteY0" fmla="*/ 127695 h 2243857"/>
                  <a:gd name="connsiteX1" fmla="*/ 1591671 w 1591671"/>
                  <a:gd name="connsiteY1" fmla="*/ 884932 h 2243857"/>
                  <a:gd name="connsiteX2" fmla="*/ 1192573 w 1591671"/>
                  <a:gd name="connsiteY2" fmla="*/ 2208377 h 2243857"/>
                  <a:gd name="connsiteX3" fmla="*/ 716280 w 1591671"/>
                  <a:gd name="connsiteY3" fmla="*/ 2231237 h 2243857"/>
                  <a:gd name="connsiteX4" fmla="*/ 748717 w 1591671"/>
                  <a:gd name="connsiteY4" fmla="*/ 2001185 h 2243857"/>
                  <a:gd name="connsiteX5" fmla="*/ 0 w 1591671"/>
                  <a:gd name="connsiteY5" fmla="*/ 127695 h 2243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1671" h="2243857">
                    <a:moveTo>
                      <a:pt x="0" y="127695"/>
                    </a:moveTo>
                    <a:cubicBezTo>
                      <a:pt x="843294" y="-223143"/>
                      <a:pt x="1429414" y="188019"/>
                      <a:pt x="1591671" y="884932"/>
                    </a:cubicBezTo>
                    <a:cubicBezTo>
                      <a:pt x="1588178" y="1326080"/>
                      <a:pt x="1584686" y="1546249"/>
                      <a:pt x="1192573" y="2208377"/>
                    </a:cubicBezTo>
                    <a:cubicBezTo>
                      <a:pt x="927129" y="2276957"/>
                      <a:pt x="875044" y="2223617"/>
                      <a:pt x="716280" y="2231237"/>
                    </a:cubicBezTo>
                    <a:cubicBezTo>
                      <a:pt x="658512" y="2177413"/>
                      <a:pt x="684565" y="2077869"/>
                      <a:pt x="748717" y="2001185"/>
                    </a:cubicBezTo>
                    <a:lnTo>
                      <a:pt x="0" y="127695"/>
                    </a:lnTo>
                    <a:close/>
                  </a:path>
                </a:pathLst>
              </a:custGeom>
              <a:solidFill>
                <a:srgbClr val="A98A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22">
                <a:extLst>
                  <a:ext uri="{FF2B5EF4-FFF2-40B4-BE49-F238E27FC236}">
                    <a16:creationId xmlns:a16="http://schemas.microsoft.com/office/drawing/2014/main" id="{3EFFFF20-1722-4F68-BA38-185F2DE7A5D6}"/>
                  </a:ext>
                </a:extLst>
              </p:cNvPr>
              <p:cNvSpPr/>
              <p:nvPr/>
            </p:nvSpPr>
            <p:spPr>
              <a:xfrm>
                <a:off x="3414406" y="3228278"/>
                <a:ext cx="654081" cy="915691"/>
              </a:xfrm>
              <a:custGeom>
                <a:avLst/>
                <a:gdLst>
                  <a:gd name="connsiteX0" fmla="*/ 0 w 640472"/>
                  <a:gd name="connsiteY0" fmla="*/ 0 h 687829"/>
                  <a:gd name="connsiteX1" fmla="*/ 640472 w 640472"/>
                  <a:gd name="connsiteY1" fmla="*/ 0 h 687829"/>
                  <a:gd name="connsiteX2" fmla="*/ 640472 w 640472"/>
                  <a:gd name="connsiteY2" fmla="*/ 687829 h 687829"/>
                  <a:gd name="connsiteX3" fmla="*/ 0 w 640472"/>
                  <a:gd name="connsiteY3" fmla="*/ 687829 h 687829"/>
                  <a:gd name="connsiteX4" fmla="*/ 0 w 640472"/>
                  <a:gd name="connsiteY4" fmla="*/ 0 h 687829"/>
                  <a:gd name="connsiteX0" fmla="*/ 0 w 640472"/>
                  <a:gd name="connsiteY0" fmla="*/ 0 h 687829"/>
                  <a:gd name="connsiteX1" fmla="*/ 640472 w 640472"/>
                  <a:gd name="connsiteY1" fmla="*/ 0 h 687829"/>
                  <a:gd name="connsiteX2" fmla="*/ 640472 w 640472"/>
                  <a:gd name="connsiteY2" fmla="*/ 687829 h 687829"/>
                  <a:gd name="connsiteX3" fmla="*/ 138113 w 640472"/>
                  <a:gd name="connsiteY3" fmla="*/ 683067 h 687829"/>
                  <a:gd name="connsiteX4" fmla="*/ 0 w 640472"/>
                  <a:gd name="connsiteY4" fmla="*/ 0 h 687829"/>
                  <a:gd name="connsiteX0" fmla="*/ 0 w 640472"/>
                  <a:gd name="connsiteY0" fmla="*/ 0 h 687829"/>
                  <a:gd name="connsiteX1" fmla="*/ 640472 w 640472"/>
                  <a:gd name="connsiteY1" fmla="*/ 0 h 687829"/>
                  <a:gd name="connsiteX2" fmla="*/ 640472 w 640472"/>
                  <a:gd name="connsiteY2" fmla="*/ 687829 h 687829"/>
                  <a:gd name="connsiteX3" fmla="*/ 138113 w 640472"/>
                  <a:gd name="connsiteY3" fmla="*/ 683067 h 687829"/>
                  <a:gd name="connsiteX4" fmla="*/ 0 w 640472"/>
                  <a:gd name="connsiteY4" fmla="*/ 0 h 687829"/>
                  <a:gd name="connsiteX0" fmla="*/ 15716 w 656188"/>
                  <a:gd name="connsiteY0" fmla="*/ 0 h 687829"/>
                  <a:gd name="connsiteX1" fmla="*/ 656188 w 656188"/>
                  <a:gd name="connsiteY1" fmla="*/ 0 h 687829"/>
                  <a:gd name="connsiteX2" fmla="*/ 656188 w 656188"/>
                  <a:gd name="connsiteY2" fmla="*/ 687829 h 687829"/>
                  <a:gd name="connsiteX3" fmla="*/ 153829 w 656188"/>
                  <a:gd name="connsiteY3" fmla="*/ 683067 h 687829"/>
                  <a:gd name="connsiteX4" fmla="*/ 15716 w 656188"/>
                  <a:gd name="connsiteY4" fmla="*/ 0 h 687829"/>
                  <a:gd name="connsiteX0" fmla="*/ 13609 w 654081"/>
                  <a:gd name="connsiteY0" fmla="*/ 0 h 687829"/>
                  <a:gd name="connsiteX1" fmla="*/ 654081 w 654081"/>
                  <a:gd name="connsiteY1" fmla="*/ 0 h 687829"/>
                  <a:gd name="connsiteX2" fmla="*/ 654081 w 654081"/>
                  <a:gd name="connsiteY2" fmla="*/ 687829 h 687829"/>
                  <a:gd name="connsiteX3" fmla="*/ 166009 w 654081"/>
                  <a:gd name="connsiteY3" fmla="*/ 673542 h 687829"/>
                  <a:gd name="connsiteX4" fmla="*/ 13609 w 654081"/>
                  <a:gd name="connsiteY4" fmla="*/ 0 h 687829"/>
                  <a:gd name="connsiteX0" fmla="*/ 13609 w 654081"/>
                  <a:gd name="connsiteY0" fmla="*/ 0 h 909168"/>
                  <a:gd name="connsiteX1" fmla="*/ 654081 w 654081"/>
                  <a:gd name="connsiteY1" fmla="*/ 0 h 909168"/>
                  <a:gd name="connsiteX2" fmla="*/ 654081 w 654081"/>
                  <a:gd name="connsiteY2" fmla="*/ 687829 h 909168"/>
                  <a:gd name="connsiteX3" fmla="*/ 120681 w 654081"/>
                  <a:gd name="connsiteY3" fmla="*/ 909149 h 909168"/>
                  <a:gd name="connsiteX4" fmla="*/ 166009 w 654081"/>
                  <a:gd name="connsiteY4" fmla="*/ 673542 h 909168"/>
                  <a:gd name="connsiteX5" fmla="*/ 13609 w 654081"/>
                  <a:gd name="connsiteY5" fmla="*/ 0 h 909168"/>
                  <a:gd name="connsiteX0" fmla="*/ 13609 w 654081"/>
                  <a:gd name="connsiteY0" fmla="*/ 0 h 915691"/>
                  <a:gd name="connsiteX1" fmla="*/ 654081 w 654081"/>
                  <a:gd name="connsiteY1" fmla="*/ 0 h 915691"/>
                  <a:gd name="connsiteX2" fmla="*/ 654081 w 654081"/>
                  <a:gd name="connsiteY2" fmla="*/ 687829 h 915691"/>
                  <a:gd name="connsiteX3" fmla="*/ 506443 w 654081"/>
                  <a:gd name="connsiteY3" fmla="*/ 885335 h 915691"/>
                  <a:gd name="connsiteX4" fmla="*/ 120681 w 654081"/>
                  <a:gd name="connsiteY4" fmla="*/ 909149 h 915691"/>
                  <a:gd name="connsiteX5" fmla="*/ 166009 w 654081"/>
                  <a:gd name="connsiteY5" fmla="*/ 673542 h 915691"/>
                  <a:gd name="connsiteX6" fmla="*/ 13609 w 654081"/>
                  <a:gd name="connsiteY6" fmla="*/ 0 h 915691"/>
                  <a:gd name="connsiteX0" fmla="*/ 13609 w 654081"/>
                  <a:gd name="connsiteY0" fmla="*/ 0 h 915691"/>
                  <a:gd name="connsiteX1" fmla="*/ 654081 w 654081"/>
                  <a:gd name="connsiteY1" fmla="*/ 0 h 915691"/>
                  <a:gd name="connsiteX2" fmla="*/ 635031 w 654081"/>
                  <a:gd name="connsiteY2" fmla="*/ 368741 h 915691"/>
                  <a:gd name="connsiteX3" fmla="*/ 506443 w 654081"/>
                  <a:gd name="connsiteY3" fmla="*/ 885335 h 915691"/>
                  <a:gd name="connsiteX4" fmla="*/ 120681 w 654081"/>
                  <a:gd name="connsiteY4" fmla="*/ 909149 h 915691"/>
                  <a:gd name="connsiteX5" fmla="*/ 166009 w 654081"/>
                  <a:gd name="connsiteY5" fmla="*/ 673542 h 915691"/>
                  <a:gd name="connsiteX6" fmla="*/ 13609 w 654081"/>
                  <a:gd name="connsiteY6" fmla="*/ 0 h 915691"/>
                  <a:gd name="connsiteX0" fmla="*/ 13609 w 654081"/>
                  <a:gd name="connsiteY0" fmla="*/ 0 h 915691"/>
                  <a:gd name="connsiteX1" fmla="*/ 654081 w 654081"/>
                  <a:gd name="connsiteY1" fmla="*/ 0 h 915691"/>
                  <a:gd name="connsiteX2" fmla="*/ 635031 w 654081"/>
                  <a:gd name="connsiteY2" fmla="*/ 368741 h 915691"/>
                  <a:gd name="connsiteX3" fmla="*/ 506443 w 654081"/>
                  <a:gd name="connsiteY3" fmla="*/ 885335 h 915691"/>
                  <a:gd name="connsiteX4" fmla="*/ 120681 w 654081"/>
                  <a:gd name="connsiteY4" fmla="*/ 909149 h 915691"/>
                  <a:gd name="connsiteX5" fmla="*/ 166009 w 654081"/>
                  <a:gd name="connsiteY5" fmla="*/ 673542 h 915691"/>
                  <a:gd name="connsiteX6" fmla="*/ 13609 w 654081"/>
                  <a:gd name="connsiteY6" fmla="*/ 0 h 915691"/>
                  <a:gd name="connsiteX0" fmla="*/ 13609 w 654081"/>
                  <a:gd name="connsiteY0" fmla="*/ 0 h 915691"/>
                  <a:gd name="connsiteX1" fmla="*/ 654081 w 654081"/>
                  <a:gd name="connsiteY1" fmla="*/ 0 h 915691"/>
                  <a:gd name="connsiteX2" fmla="*/ 635031 w 654081"/>
                  <a:gd name="connsiteY2" fmla="*/ 368741 h 915691"/>
                  <a:gd name="connsiteX3" fmla="*/ 506443 w 654081"/>
                  <a:gd name="connsiteY3" fmla="*/ 885335 h 915691"/>
                  <a:gd name="connsiteX4" fmla="*/ 120681 w 654081"/>
                  <a:gd name="connsiteY4" fmla="*/ 909149 h 915691"/>
                  <a:gd name="connsiteX5" fmla="*/ 166009 w 654081"/>
                  <a:gd name="connsiteY5" fmla="*/ 673542 h 915691"/>
                  <a:gd name="connsiteX6" fmla="*/ 13609 w 654081"/>
                  <a:gd name="connsiteY6" fmla="*/ 0 h 915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4081" h="915691">
                    <a:moveTo>
                      <a:pt x="13609" y="0"/>
                    </a:moveTo>
                    <a:lnTo>
                      <a:pt x="654081" y="0"/>
                    </a:lnTo>
                    <a:lnTo>
                      <a:pt x="635031" y="368741"/>
                    </a:lnTo>
                    <a:cubicBezTo>
                      <a:pt x="612806" y="490897"/>
                      <a:pt x="595343" y="848448"/>
                      <a:pt x="506443" y="885335"/>
                    </a:cubicBezTo>
                    <a:cubicBezTo>
                      <a:pt x="417543" y="922222"/>
                      <a:pt x="179801" y="919048"/>
                      <a:pt x="120681" y="909149"/>
                    </a:cubicBezTo>
                    <a:cubicBezTo>
                      <a:pt x="104040" y="875063"/>
                      <a:pt x="46125" y="933053"/>
                      <a:pt x="166009" y="673542"/>
                    </a:cubicBezTo>
                    <a:cubicBezTo>
                      <a:pt x="19958" y="369653"/>
                      <a:pt x="-26078" y="94339"/>
                      <a:pt x="13609" y="0"/>
                    </a:cubicBezTo>
                    <a:close/>
                  </a:path>
                </a:pathLst>
              </a:custGeom>
              <a:solidFill>
                <a:srgbClr val="A98A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Rectangle 21">
                <a:extLst>
                  <a:ext uri="{FF2B5EF4-FFF2-40B4-BE49-F238E27FC236}">
                    <a16:creationId xmlns:a16="http://schemas.microsoft.com/office/drawing/2014/main" id="{D9DB73C3-781A-45CF-91C3-0EF42D64DBE2}"/>
                  </a:ext>
                </a:extLst>
              </p:cNvPr>
              <p:cNvSpPr/>
              <p:nvPr/>
            </p:nvSpPr>
            <p:spPr>
              <a:xfrm>
                <a:off x="3631370" y="2631657"/>
                <a:ext cx="1210181" cy="1573521"/>
              </a:xfrm>
              <a:custGeom>
                <a:avLst/>
                <a:gdLst>
                  <a:gd name="connsiteX0" fmla="*/ 0 w 971802"/>
                  <a:gd name="connsiteY0" fmla="*/ 0 h 419202"/>
                  <a:gd name="connsiteX1" fmla="*/ 971802 w 971802"/>
                  <a:gd name="connsiteY1" fmla="*/ 0 h 419202"/>
                  <a:gd name="connsiteX2" fmla="*/ 971802 w 971802"/>
                  <a:gd name="connsiteY2" fmla="*/ 419202 h 419202"/>
                  <a:gd name="connsiteX3" fmla="*/ 0 w 971802"/>
                  <a:gd name="connsiteY3" fmla="*/ 419202 h 419202"/>
                  <a:gd name="connsiteX4" fmla="*/ 0 w 971802"/>
                  <a:gd name="connsiteY4" fmla="*/ 0 h 419202"/>
                  <a:gd name="connsiteX0" fmla="*/ 0 w 1143252"/>
                  <a:gd name="connsiteY0" fmla="*/ 0 h 466827"/>
                  <a:gd name="connsiteX1" fmla="*/ 1143252 w 1143252"/>
                  <a:gd name="connsiteY1" fmla="*/ 47625 h 466827"/>
                  <a:gd name="connsiteX2" fmla="*/ 1143252 w 1143252"/>
                  <a:gd name="connsiteY2" fmla="*/ 466827 h 466827"/>
                  <a:gd name="connsiteX3" fmla="*/ 171450 w 1143252"/>
                  <a:gd name="connsiteY3" fmla="*/ 466827 h 466827"/>
                  <a:gd name="connsiteX4" fmla="*/ 0 w 1143252"/>
                  <a:gd name="connsiteY4" fmla="*/ 0 h 466827"/>
                  <a:gd name="connsiteX0" fmla="*/ 0 w 1143252"/>
                  <a:gd name="connsiteY0" fmla="*/ 0 h 481114"/>
                  <a:gd name="connsiteX1" fmla="*/ 1143252 w 1143252"/>
                  <a:gd name="connsiteY1" fmla="*/ 47625 h 481114"/>
                  <a:gd name="connsiteX2" fmla="*/ 1143252 w 1143252"/>
                  <a:gd name="connsiteY2" fmla="*/ 466827 h 481114"/>
                  <a:gd name="connsiteX3" fmla="*/ 342900 w 1143252"/>
                  <a:gd name="connsiteY3" fmla="*/ 481114 h 481114"/>
                  <a:gd name="connsiteX4" fmla="*/ 0 w 1143252"/>
                  <a:gd name="connsiteY4" fmla="*/ 0 h 481114"/>
                  <a:gd name="connsiteX0" fmla="*/ 0 w 1143252"/>
                  <a:gd name="connsiteY0" fmla="*/ 0 h 481114"/>
                  <a:gd name="connsiteX1" fmla="*/ 1143252 w 1143252"/>
                  <a:gd name="connsiteY1" fmla="*/ 47625 h 481114"/>
                  <a:gd name="connsiteX2" fmla="*/ 1143252 w 1143252"/>
                  <a:gd name="connsiteY2" fmla="*/ 466827 h 481114"/>
                  <a:gd name="connsiteX3" fmla="*/ 342900 w 1143252"/>
                  <a:gd name="connsiteY3" fmla="*/ 481114 h 481114"/>
                  <a:gd name="connsiteX4" fmla="*/ 0 w 1143252"/>
                  <a:gd name="connsiteY4" fmla="*/ 0 h 481114"/>
                  <a:gd name="connsiteX0" fmla="*/ 0 w 1143252"/>
                  <a:gd name="connsiteY0" fmla="*/ 0 h 481114"/>
                  <a:gd name="connsiteX1" fmla="*/ 1143252 w 1143252"/>
                  <a:gd name="connsiteY1" fmla="*/ 47625 h 481114"/>
                  <a:gd name="connsiteX2" fmla="*/ 1143252 w 1143252"/>
                  <a:gd name="connsiteY2" fmla="*/ 466827 h 481114"/>
                  <a:gd name="connsiteX3" fmla="*/ 342900 w 1143252"/>
                  <a:gd name="connsiteY3" fmla="*/ 481114 h 481114"/>
                  <a:gd name="connsiteX4" fmla="*/ 0 w 1143252"/>
                  <a:gd name="connsiteY4" fmla="*/ 0 h 481114"/>
                  <a:gd name="connsiteX0" fmla="*/ 0 w 1143252"/>
                  <a:gd name="connsiteY0" fmla="*/ 0 h 622133"/>
                  <a:gd name="connsiteX1" fmla="*/ 1143252 w 1143252"/>
                  <a:gd name="connsiteY1" fmla="*/ 47625 h 622133"/>
                  <a:gd name="connsiteX2" fmla="*/ 1143252 w 1143252"/>
                  <a:gd name="connsiteY2" fmla="*/ 466827 h 622133"/>
                  <a:gd name="connsiteX3" fmla="*/ 443164 w 1143252"/>
                  <a:gd name="connsiteY3" fmla="*/ 622133 h 622133"/>
                  <a:gd name="connsiteX4" fmla="*/ 342900 w 1143252"/>
                  <a:gd name="connsiteY4" fmla="*/ 481114 h 622133"/>
                  <a:gd name="connsiteX5" fmla="*/ 0 w 1143252"/>
                  <a:gd name="connsiteY5" fmla="*/ 0 h 622133"/>
                  <a:gd name="connsiteX0" fmla="*/ 0 w 1143252"/>
                  <a:gd name="connsiteY0" fmla="*/ 0 h 885828"/>
                  <a:gd name="connsiteX1" fmla="*/ 1143252 w 1143252"/>
                  <a:gd name="connsiteY1" fmla="*/ 47625 h 885828"/>
                  <a:gd name="connsiteX2" fmla="*/ 1143252 w 1143252"/>
                  <a:gd name="connsiteY2" fmla="*/ 466827 h 885828"/>
                  <a:gd name="connsiteX3" fmla="*/ 400302 w 1143252"/>
                  <a:gd name="connsiteY3" fmla="*/ 884071 h 885828"/>
                  <a:gd name="connsiteX4" fmla="*/ 443164 w 1143252"/>
                  <a:gd name="connsiteY4" fmla="*/ 622133 h 885828"/>
                  <a:gd name="connsiteX5" fmla="*/ 342900 w 1143252"/>
                  <a:gd name="connsiteY5" fmla="*/ 481114 h 885828"/>
                  <a:gd name="connsiteX6" fmla="*/ 0 w 1143252"/>
                  <a:gd name="connsiteY6" fmla="*/ 0 h 885828"/>
                  <a:gd name="connsiteX0" fmla="*/ 0 w 1143252"/>
                  <a:gd name="connsiteY0" fmla="*/ 0 h 902488"/>
                  <a:gd name="connsiteX1" fmla="*/ 1143252 w 1143252"/>
                  <a:gd name="connsiteY1" fmla="*/ 47625 h 902488"/>
                  <a:gd name="connsiteX2" fmla="*/ 1143252 w 1143252"/>
                  <a:gd name="connsiteY2" fmla="*/ 466827 h 902488"/>
                  <a:gd name="connsiteX3" fmla="*/ 938464 w 1143252"/>
                  <a:gd name="connsiteY3" fmla="*/ 865020 h 902488"/>
                  <a:gd name="connsiteX4" fmla="*/ 400302 w 1143252"/>
                  <a:gd name="connsiteY4" fmla="*/ 884071 h 902488"/>
                  <a:gd name="connsiteX5" fmla="*/ 443164 w 1143252"/>
                  <a:gd name="connsiteY5" fmla="*/ 622133 h 902488"/>
                  <a:gd name="connsiteX6" fmla="*/ 342900 w 1143252"/>
                  <a:gd name="connsiteY6" fmla="*/ 481114 h 902488"/>
                  <a:gd name="connsiteX7" fmla="*/ 0 w 1143252"/>
                  <a:gd name="connsiteY7" fmla="*/ 0 h 902488"/>
                  <a:gd name="connsiteX0" fmla="*/ 0 w 1143252"/>
                  <a:gd name="connsiteY0" fmla="*/ 0 h 893073"/>
                  <a:gd name="connsiteX1" fmla="*/ 1143252 w 1143252"/>
                  <a:gd name="connsiteY1" fmla="*/ 47625 h 893073"/>
                  <a:gd name="connsiteX2" fmla="*/ 1143252 w 1143252"/>
                  <a:gd name="connsiteY2" fmla="*/ 466827 h 893073"/>
                  <a:gd name="connsiteX3" fmla="*/ 981327 w 1143252"/>
                  <a:gd name="connsiteY3" fmla="*/ 584032 h 893073"/>
                  <a:gd name="connsiteX4" fmla="*/ 938464 w 1143252"/>
                  <a:gd name="connsiteY4" fmla="*/ 865020 h 893073"/>
                  <a:gd name="connsiteX5" fmla="*/ 400302 w 1143252"/>
                  <a:gd name="connsiteY5" fmla="*/ 884071 h 893073"/>
                  <a:gd name="connsiteX6" fmla="*/ 443164 w 1143252"/>
                  <a:gd name="connsiteY6" fmla="*/ 622133 h 893073"/>
                  <a:gd name="connsiteX7" fmla="*/ 342900 w 1143252"/>
                  <a:gd name="connsiteY7" fmla="*/ 481114 h 893073"/>
                  <a:gd name="connsiteX8" fmla="*/ 0 w 1143252"/>
                  <a:gd name="connsiteY8" fmla="*/ 0 h 893073"/>
                  <a:gd name="connsiteX0" fmla="*/ 0 w 1200402"/>
                  <a:gd name="connsiteY0" fmla="*/ 0 h 893073"/>
                  <a:gd name="connsiteX1" fmla="*/ 1143252 w 1200402"/>
                  <a:gd name="connsiteY1" fmla="*/ 47625 h 893073"/>
                  <a:gd name="connsiteX2" fmla="*/ 1200402 w 1200402"/>
                  <a:gd name="connsiteY2" fmla="*/ 90590 h 893073"/>
                  <a:gd name="connsiteX3" fmla="*/ 981327 w 1200402"/>
                  <a:gd name="connsiteY3" fmla="*/ 584032 h 893073"/>
                  <a:gd name="connsiteX4" fmla="*/ 938464 w 1200402"/>
                  <a:gd name="connsiteY4" fmla="*/ 865020 h 893073"/>
                  <a:gd name="connsiteX5" fmla="*/ 400302 w 1200402"/>
                  <a:gd name="connsiteY5" fmla="*/ 884071 h 893073"/>
                  <a:gd name="connsiteX6" fmla="*/ 443164 w 1200402"/>
                  <a:gd name="connsiteY6" fmla="*/ 622133 h 893073"/>
                  <a:gd name="connsiteX7" fmla="*/ 342900 w 1200402"/>
                  <a:gd name="connsiteY7" fmla="*/ 481114 h 893073"/>
                  <a:gd name="connsiteX8" fmla="*/ 0 w 1200402"/>
                  <a:gd name="connsiteY8" fmla="*/ 0 h 893073"/>
                  <a:gd name="connsiteX0" fmla="*/ 0 w 1200402"/>
                  <a:gd name="connsiteY0" fmla="*/ 490538 h 1383611"/>
                  <a:gd name="connsiteX1" fmla="*/ 1090865 w 1200402"/>
                  <a:gd name="connsiteY1" fmla="*/ 0 h 1383611"/>
                  <a:gd name="connsiteX2" fmla="*/ 1200402 w 1200402"/>
                  <a:gd name="connsiteY2" fmla="*/ 581128 h 1383611"/>
                  <a:gd name="connsiteX3" fmla="*/ 981327 w 1200402"/>
                  <a:gd name="connsiteY3" fmla="*/ 1074570 h 1383611"/>
                  <a:gd name="connsiteX4" fmla="*/ 938464 w 1200402"/>
                  <a:gd name="connsiteY4" fmla="*/ 1355558 h 1383611"/>
                  <a:gd name="connsiteX5" fmla="*/ 400302 w 1200402"/>
                  <a:gd name="connsiteY5" fmla="*/ 1374609 h 1383611"/>
                  <a:gd name="connsiteX6" fmla="*/ 443164 w 1200402"/>
                  <a:gd name="connsiteY6" fmla="*/ 1112671 h 1383611"/>
                  <a:gd name="connsiteX7" fmla="*/ 342900 w 1200402"/>
                  <a:gd name="connsiteY7" fmla="*/ 971652 h 1383611"/>
                  <a:gd name="connsiteX8" fmla="*/ 0 w 1200402"/>
                  <a:gd name="connsiteY8" fmla="*/ 490538 h 1383611"/>
                  <a:gd name="connsiteX0" fmla="*/ 0 w 1200402"/>
                  <a:gd name="connsiteY0" fmla="*/ 490538 h 1383611"/>
                  <a:gd name="connsiteX1" fmla="*/ 1090865 w 1200402"/>
                  <a:gd name="connsiteY1" fmla="*/ 0 h 1383611"/>
                  <a:gd name="connsiteX2" fmla="*/ 1200402 w 1200402"/>
                  <a:gd name="connsiteY2" fmla="*/ 581128 h 1383611"/>
                  <a:gd name="connsiteX3" fmla="*/ 981327 w 1200402"/>
                  <a:gd name="connsiteY3" fmla="*/ 1074570 h 1383611"/>
                  <a:gd name="connsiteX4" fmla="*/ 938464 w 1200402"/>
                  <a:gd name="connsiteY4" fmla="*/ 1355558 h 1383611"/>
                  <a:gd name="connsiteX5" fmla="*/ 400302 w 1200402"/>
                  <a:gd name="connsiteY5" fmla="*/ 1374609 h 1383611"/>
                  <a:gd name="connsiteX6" fmla="*/ 443164 w 1200402"/>
                  <a:gd name="connsiteY6" fmla="*/ 1112671 h 1383611"/>
                  <a:gd name="connsiteX7" fmla="*/ 342900 w 1200402"/>
                  <a:gd name="connsiteY7" fmla="*/ 971652 h 1383611"/>
                  <a:gd name="connsiteX8" fmla="*/ 0 w 1200402"/>
                  <a:gd name="connsiteY8" fmla="*/ 490538 h 1383611"/>
                  <a:gd name="connsiteX0" fmla="*/ 0 w 1226423"/>
                  <a:gd name="connsiteY0" fmla="*/ 490538 h 1383611"/>
                  <a:gd name="connsiteX1" fmla="*/ 1090865 w 1226423"/>
                  <a:gd name="connsiteY1" fmla="*/ 0 h 1383611"/>
                  <a:gd name="connsiteX2" fmla="*/ 1200402 w 1226423"/>
                  <a:gd name="connsiteY2" fmla="*/ 581128 h 1383611"/>
                  <a:gd name="connsiteX3" fmla="*/ 981327 w 1226423"/>
                  <a:gd name="connsiteY3" fmla="*/ 1074570 h 1383611"/>
                  <a:gd name="connsiteX4" fmla="*/ 938464 w 1226423"/>
                  <a:gd name="connsiteY4" fmla="*/ 1355558 h 1383611"/>
                  <a:gd name="connsiteX5" fmla="*/ 400302 w 1226423"/>
                  <a:gd name="connsiteY5" fmla="*/ 1374609 h 1383611"/>
                  <a:gd name="connsiteX6" fmla="*/ 443164 w 1226423"/>
                  <a:gd name="connsiteY6" fmla="*/ 1112671 h 1383611"/>
                  <a:gd name="connsiteX7" fmla="*/ 342900 w 1226423"/>
                  <a:gd name="connsiteY7" fmla="*/ 971652 h 1383611"/>
                  <a:gd name="connsiteX8" fmla="*/ 0 w 1226423"/>
                  <a:gd name="connsiteY8" fmla="*/ 490538 h 1383611"/>
                  <a:gd name="connsiteX0" fmla="*/ 0 w 1217984"/>
                  <a:gd name="connsiteY0" fmla="*/ 481013 h 1374086"/>
                  <a:gd name="connsiteX1" fmla="*/ 1052765 w 1217984"/>
                  <a:gd name="connsiteY1" fmla="*/ 0 h 1374086"/>
                  <a:gd name="connsiteX2" fmla="*/ 1200402 w 1217984"/>
                  <a:gd name="connsiteY2" fmla="*/ 571603 h 1374086"/>
                  <a:gd name="connsiteX3" fmla="*/ 981327 w 1217984"/>
                  <a:gd name="connsiteY3" fmla="*/ 1065045 h 1374086"/>
                  <a:gd name="connsiteX4" fmla="*/ 938464 w 1217984"/>
                  <a:gd name="connsiteY4" fmla="*/ 1346033 h 1374086"/>
                  <a:gd name="connsiteX5" fmla="*/ 400302 w 1217984"/>
                  <a:gd name="connsiteY5" fmla="*/ 1365084 h 1374086"/>
                  <a:gd name="connsiteX6" fmla="*/ 443164 w 1217984"/>
                  <a:gd name="connsiteY6" fmla="*/ 1103146 h 1374086"/>
                  <a:gd name="connsiteX7" fmla="*/ 342900 w 1217984"/>
                  <a:gd name="connsiteY7" fmla="*/ 962127 h 1374086"/>
                  <a:gd name="connsiteX8" fmla="*/ 0 w 1217984"/>
                  <a:gd name="connsiteY8" fmla="*/ 481013 h 1374086"/>
                  <a:gd name="connsiteX0" fmla="*/ 0 w 1217984"/>
                  <a:gd name="connsiteY0" fmla="*/ 481013 h 1389369"/>
                  <a:gd name="connsiteX1" fmla="*/ 1052765 w 1217984"/>
                  <a:gd name="connsiteY1" fmla="*/ 0 h 1389369"/>
                  <a:gd name="connsiteX2" fmla="*/ 1200402 w 1217984"/>
                  <a:gd name="connsiteY2" fmla="*/ 571603 h 1389369"/>
                  <a:gd name="connsiteX3" fmla="*/ 981327 w 1217984"/>
                  <a:gd name="connsiteY3" fmla="*/ 1065045 h 1389369"/>
                  <a:gd name="connsiteX4" fmla="*/ 938464 w 1217984"/>
                  <a:gd name="connsiteY4" fmla="*/ 1346033 h 1389369"/>
                  <a:gd name="connsiteX5" fmla="*/ 400302 w 1217984"/>
                  <a:gd name="connsiteY5" fmla="*/ 1365084 h 1389369"/>
                  <a:gd name="connsiteX6" fmla="*/ 443164 w 1217984"/>
                  <a:gd name="connsiteY6" fmla="*/ 1103146 h 1389369"/>
                  <a:gd name="connsiteX7" fmla="*/ 342900 w 1217984"/>
                  <a:gd name="connsiteY7" fmla="*/ 962127 h 1389369"/>
                  <a:gd name="connsiteX8" fmla="*/ 0 w 1217984"/>
                  <a:gd name="connsiteY8" fmla="*/ 481013 h 1389369"/>
                  <a:gd name="connsiteX0" fmla="*/ 0 w 1217984"/>
                  <a:gd name="connsiteY0" fmla="*/ 481013 h 1389369"/>
                  <a:gd name="connsiteX1" fmla="*/ 1052765 w 1217984"/>
                  <a:gd name="connsiteY1" fmla="*/ 0 h 1389369"/>
                  <a:gd name="connsiteX2" fmla="*/ 1200402 w 1217984"/>
                  <a:gd name="connsiteY2" fmla="*/ 571603 h 1389369"/>
                  <a:gd name="connsiteX3" fmla="*/ 981327 w 1217984"/>
                  <a:gd name="connsiteY3" fmla="*/ 1065045 h 1389369"/>
                  <a:gd name="connsiteX4" fmla="*/ 938464 w 1217984"/>
                  <a:gd name="connsiteY4" fmla="*/ 1346033 h 1389369"/>
                  <a:gd name="connsiteX5" fmla="*/ 400302 w 1217984"/>
                  <a:gd name="connsiteY5" fmla="*/ 1365084 h 1389369"/>
                  <a:gd name="connsiteX6" fmla="*/ 443164 w 1217984"/>
                  <a:gd name="connsiteY6" fmla="*/ 1103146 h 1389369"/>
                  <a:gd name="connsiteX7" fmla="*/ 342900 w 1217984"/>
                  <a:gd name="connsiteY7" fmla="*/ 962127 h 1389369"/>
                  <a:gd name="connsiteX8" fmla="*/ 0 w 1217984"/>
                  <a:gd name="connsiteY8" fmla="*/ 481013 h 1389369"/>
                  <a:gd name="connsiteX0" fmla="*/ 0 w 1210181"/>
                  <a:gd name="connsiteY0" fmla="*/ 503808 h 1412164"/>
                  <a:gd name="connsiteX1" fmla="*/ 976565 w 1210181"/>
                  <a:gd name="connsiteY1" fmla="*/ 0 h 1412164"/>
                  <a:gd name="connsiteX2" fmla="*/ 1200402 w 1210181"/>
                  <a:gd name="connsiteY2" fmla="*/ 594398 h 1412164"/>
                  <a:gd name="connsiteX3" fmla="*/ 981327 w 1210181"/>
                  <a:gd name="connsiteY3" fmla="*/ 1087840 h 1412164"/>
                  <a:gd name="connsiteX4" fmla="*/ 938464 w 1210181"/>
                  <a:gd name="connsiteY4" fmla="*/ 1368828 h 1412164"/>
                  <a:gd name="connsiteX5" fmla="*/ 400302 w 1210181"/>
                  <a:gd name="connsiteY5" fmla="*/ 1387879 h 1412164"/>
                  <a:gd name="connsiteX6" fmla="*/ 443164 w 1210181"/>
                  <a:gd name="connsiteY6" fmla="*/ 1125941 h 1412164"/>
                  <a:gd name="connsiteX7" fmla="*/ 342900 w 1210181"/>
                  <a:gd name="connsiteY7" fmla="*/ 984922 h 1412164"/>
                  <a:gd name="connsiteX8" fmla="*/ 0 w 1210181"/>
                  <a:gd name="connsiteY8" fmla="*/ 503808 h 141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0181" h="1412164">
                    <a:moveTo>
                      <a:pt x="0" y="503808"/>
                    </a:moveTo>
                    <a:lnTo>
                      <a:pt x="976565" y="0"/>
                    </a:lnTo>
                    <a:cubicBezTo>
                      <a:pt x="1132140" y="217521"/>
                      <a:pt x="1244852" y="491177"/>
                      <a:pt x="1200402" y="594398"/>
                    </a:cubicBezTo>
                    <a:cubicBezTo>
                      <a:pt x="1194052" y="686974"/>
                      <a:pt x="1015458" y="1021474"/>
                      <a:pt x="981327" y="1087840"/>
                    </a:cubicBezTo>
                    <a:cubicBezTo>
                      <a:pt x="947196" y="1154206"/>
                      <a:pt x="1013077" y="1321997"/>
                      <a:pt x="938464" y="1368828"/>
                    </a:cubicBezTo>
                    <a:cubicBezTo>
                      <a:pt x="820989" y="1415659"/>
                      <a:pt x="455864" y="1428360"/>
                      <a:pt x="400302" y="1387879"/>
                    </a:cubicBezTo>
                    <a:cubicBezTo>
                      <a:pt x="325690" y="1385498"/>
                      <a:pt x="483687" y="1145475"/>
                      <a:pt x="443164" y="1125941"/>
                    </a:cubicBezTo>
                    <a:lnTo>
                      <a:pt x="342900" y="984922"/>
                    </a:lnTo>
                    <a:cubicBezTo>
                      <a:pt x="-33337" y="719776"/>
                      <a:pt x="19050" y="616554"/>
                      <a:pt x="0" y="503808"/>
                    </a:cubicBezTo>
                    <a:close/>
                  </a:path>
                </a:pathLst>
              </a:custGeom>
              <a:solidFill>
                <a:srgbClr val="A98A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57D03277-372F-4F5A-A014-D09B5013ABB4}"/>
                  </a:ext>
                </a:extLst>
              </p:cNvPr>
              <p:cNvSpPr/>
              <p:nvPr/>
            </p:nvSpPr>
            <p:spPr>
              <a:xfrm rot="2681629">
                <a:off x="3031433" y="2055287"/>
                <a:ext cx="667036" cy="649356"/>
              </a:xfrm>
              <a:custGeom>
                <a:avLst/>
                <a:gdLst>
                  <a:gd name="connsiteX0" fmla="*/ 384313 w 667036"/>
                  <a:gd name="connsiteY0" fmla="*/ 0 h 649356"/>
                  <a:gd name="connsiteX1" fmla="*/ 656063 w 667036"/>
                  <a:gd name="connsiteY1" fmla="*/ 95096 h 649356"/>
                  <a:gd name="connsiteX2" fmla="*/ 667036 w 667036"/>
                  <a:gd name="connsiteY2" fmla="*/ 106331 h 649356"/>
                  <a:gd name="connsiteX3" fmla="*/ 632387 w 667036"/>
                  <a:gd name="connsiteY3" fmla="*/ 99910 h 649356"/>
                  <a:gd name="connsiteX4" fmla="*/ 554935 w 667036"/>
                  <a:gd name="connsiteY4" fmla="*/ 95249 h 649356"/>
                  <a:gd name="connsiteX5" fmla="*/ 170622 w 667036"/>
                  <a:gd name="connsiteY5" fmla="*/ 324678 h 649356"/>
                  <a:gd name="connsiteX6" fmla="*/ 554935 w 667036"/>
                  <a:gd name="connsiteY6" fmla="*/ 554107 h 649356"/>
                  <a:gd name="connsiteX7" fmla="*/ 632387 w 667036"/>
                  <a:gd name="connsiteY7" fmla="*/ 549446 h 649356"/>
                  <a:gd name="connsiteX8" fmla="*/ 667036 w 667036"/>
                  <a:gd name="connsiteY8" fmla="*/ 543025 h 649356"/>
                  <a:gd name="connsiteX9" fmla="*/ 656063 w 667036"/>
                  <a:gd name="connsiteY9" fmla="*/ 554260 h 649356"/>
                  <a:gd name="connsiteX10" fmla="*/ 384313 w 667036"/>
                  <a:gd name="connsiteY10" fmla="*/ 649356 h 649356"/>
                  <a:gd name="connsiteX11" fmla="*/ 0 w 667036"/>
                  <a:gd name="connsiteY11" fmla="*/ 324678 h 649356"/>
                  <a:gd name="connsiteX12" fmla="*/ 384313 w 667036"/>
                  <a:gd name="connsiteY12" fmla="*/ 0 h 649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7036" h="649356">
                    <a:moveTo>
                      <a:pt x="384313" y="0"/>
                    </a:moveTo>
                    <a:cubicBezTo>
                      <a:pt x="490438" y="0"/>
                      <a:pt x="586516" y="36341"/>
                      <a:pt x="656063" y="95096"/>
                    </a:cubicBezTo>
                    <a:lnTo>
                      <a:pt x="667036" y="106331"/>
                    </a:lnTo>
                    <a:lnTo>
                      <a:pt x="632387" y="99910"/>
                    </a:lnTo>
                    <a:cubicBezTo>
                      <a:pt x="607370" y="96854"/>
                      <a:pt x="581466" y="95249"/>
                      <a:pt x="554935" y="95249"/>
                    </a:cubicBezTo>
                    <a:cubicBezTo>
                      <a:pt x="342685" y="95249"/>
                      <a:pt x="170622" y="197968"/>
                      <a:pt x="170622" y="324678"/>
                    </a:cubicBezTo>
                    <a:cubicBezTo>
                      <a:pt x="170622" y="451388"/>
                      <a:pt x="342685" y="554107"/>
                      <a:pt x="554935" y="554107"/>
                    </a:cubicBezTo>
                    <a:cubicBezTo>
                      <a:pt x="581466" y="554107"/>
                      <a:pt x="607370" y="552502"/>
                      <a:pt x="632387" y="549446"/>
                    </a:cubicBezTo>
                    <a:lnTo>
                      <a:pt x="667036" y="543025"/>
                    </a:lnTo>
                    <a:lnTo>
                      <a:pt x="656063" y="554260"/>
                    </a:lnTo>
                    <a:cubicBezTo>
                      <a:pt x="586516" y="613015"/>
                      <a:pt x="490438" y="649356"/>
                      <a:pt x="384313" y="649356"/>
                    </a:cubicBezTo>
                    <a:cubicBezTo>
                      <a:pt x="172063" y="649356"/>
                      <a:pt x="0" y="503993"/>
                      <a:pt x="0" y="324678"/>
                    </a:cubicBezTo>
                    <a:cubicBezTo>
                      <a:pt x="0" y="145363"/>
                      <a:pt x="172063" y="0"/>
                      <a:pt x="384313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27245804-3C85-4627-BC54-2D2F6714DF33}"/>
                  </a:ext>
                </a:extLst>
              </p:cNvPr>
              <p:cNvSpPr/>
              <p:nvPr/>
            </p:nvSpPr>
            <p:spPr>
              <a:xfrm rot="8911078">
                <a:off x="4135252" y="2011125"/>
                <a:ext cx="667036" cy="649356"/>
              </a:xfrm>
              <a:custGeom>
                <a:avLst/>
                <a:gdLst>
                  <a:gd name="connsiteX0" fmla="*/ 384313 w 667036"/>
                  <a:gd name="connsiteY0" fmla="*/ 0 h 649356"/>
                  <a:gd name="connsiteX1" fmla="*/ 656063 w 667036"/>
                  <a:gd name="connsiteY1" fmla="*/ 95096 h 649356"/>
                  <a:gd name="connsiteX2" fmla="*/ 667036 w 667036"/>
                  <a:gd name="connsiteY2" fmla="*/ 106331 h 649356"/>
                  <a:gd name="connsiteX3" fmla="*/ 632387 w 667036"/>
                  <a:gd name="connsiteY3" fmla="*/ 99910 h 649356"/>
                  <a:gd name="connsiteX4" fmla="*/ 554935 w 667036"/>
                  <a:gd name="connsiteY4" fmla="*/ 95249 h 649356"/>
                  <a:gd name="connsiteX5" fmla="*/ 170622 w 667036"/>
                  <a:gd name="connsiteY5" fmla="*/ 324678 h 649356"/>
                  <a:gd name="connsiteX6" fmla="*/ 554935 w 667036"/>
                  <a:gd name="connsiteY6" fmla="*/ 554107 h 649356"/>
                  <a:gd name="connsiteX7" fmla="*/ 632387 w 667036"/>
                  <a:gd name="connsiteY7" fmla="*/ 549446 h 649356"/>
                  <a:gd name="connsiteX8" fmla="*/ 667036 w 667036"/>
                  <a:gd name="connsiteY8" fmla="*/ 543025 h 649356"/>
                  <a:gd name="connsiteX9" fmla="*/ 656063 w 667036"/>
                  <a:gd name="connsiteY9" fmla="*/ 554260 h 649356"/>
                  <a:gd name="connsiteX10" fmla="*/ 384313 w 667036"/>
                  <a:gd name="connsiteY10" fmla="*/ 649356 h 649356"/>
                  <a:gd name="connsiteX11" fmla="*/ 0 w 667036"/>
                  <a:gd name="connsiteY11" fmla="*/ 324678 h 649356"/>
                  <a:gd name="connsiteX12" fmla="*/ 384313 w 667036"/>
                  <a:gd name="connsiteY12" fmla="*/ 0 h 649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7036" h="649356">
                    <a:moveTo>
                      <a:pt x="384313" y="0"/>
                    </a:moveTo>
                    <a:cubicBezTo>
                      <a:pt x="490438" y="0"/>
                      <a:pt x="586516" y="36341"/>
                      <a:pt x="656063" y="95096"/>
                    </a:cubicBezTo>
                    <a:lnTo>
                      <a:pt x="667036" y="106331"/>
                    </a:lnTo>
                    <a:lnTo>
                      <a:pt x="632387" y="99910"/>
                    </a:lnTo>
                    <a:cubicBezTo>
                      <a:pt x="607370" y="96854"/>
                      <a:pt x="581466" y="95249"/>
                      <a:pt x="554935" y="95249"/>
                    </a:cubicBezTo>
                    <a:cubicBezTo>
                      <a:pt x="342685" y="95249"/>
                      <a:pt x="170622" y="197968"/>
                      <a:pt x="170622" y="324678"/>
                    </a:cubicBezTo>
                    <a:cubicBezTo>
                      <a:pt x="170622" y="451388"/>
                      <a:pt x="342685" y="554107"/>
                      <a:pt x="554935" y="554107"/>
                    </a:cubicBezTo>
                    <a:cubicBezTo>
                      <a:pt x="581466" y="554107"/>
                      <a:pt x="607370" y="552502"/>
                      <a:pt x="632387" y="549446"/>
                    </a:cubicBezTo>
                    <a:lnTo>
                      <a:pt x="667036" y="543025"/>
                    </a:lnTo>
                    <a:lnTo>
                      <a:pt x="656063" y="554260"/>
                    </a:lnTo>
                    <a:cubicBezTo>
                      <a:pt x="586516" y="613015"/>
                      <a:pt x="490438" y="649356"/>
                      <a:pt x="384313" y="649356"/>
                    </a:cubicBezTo>
                    <a:cubicBezTo>
                      <a:pt x="172063" y="649356"/>
                      <a:pt x="0" y="503993"/>
                      <a:pt x="0" y="324678"/>
                    </a:cubicBezTo>
                    <a:cubicBezTo>
                      <a:pt x="0" y="145363"/>
                      <a:pt x="172063" y="0"/>
                      <a:pt x="384313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573584EA-FF39-4E0D-BBB9-9C5AFDAAC2EB}"/>
                  </a:ext>
                </a:extLst>
              </p:cNvPr>
              <p:cNvSpPr/>
              <p:nvPr/>
            </p:nvSpPr>
            <p:spPr>
              <a:xfrm>
                <a:off x="3197086" y="1961321"/>
                <a:ext cx="1467679" cy="1467679"/>
              </a:xfrm>
              <a:prstGeom prst="ellipse">
                <a:avLst/>
              </a:prstGeom>
              <a:solidFill>
                <a:srgbClr val="A98A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1D490FB-D13A-4788-912C-A8C807A1E3AA}"/>
                  </a:ext>
                </a:extLst>
              </p:cNvPr>
              <p:cNvSpPr/>
              <p:nvPr/>
            </p:nvSpPr>
            <p:spPr>
              <a:xfrm>
                <a:off x="3499841" y="2657057"/>
                <a:ext cx="178712" cy="1787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D82B39E0-B2E0-4C68-A214-32EE686A59A3}"/>
                  </a:ext>
                </a:extLst>
              </p:cNvPr>
              <p:cNvSpPr/>
              <p:nvPr/>
            </p:nvSpPr>
            <p:spPr>
              <a:xfrm>
                <a:off x="4068867" y="2657057"/>
                <a:ext cx="178712" cy="1787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23FE437-B8FB-470E-B1D6-8780862FA398}"/>
                  </a:ext>
                </a:extLst>
              </p:cNvPr>
              <p:cNvSpPr/>
              <p:nvPr/>
            </p:nvSpPr>
            <p:spPr>
              <a:xfrm flipH="1">
                <a:off x="3889069" y="3007518"/>
                <a:ext cx="245059" cy="180701"/>
              </a:xfrm>
              <a:custGeom>
                <a:avLst/>
                <a:gdLst>
                  <a:gd name="connsiteX0" fmla="*/ 176212 w 209047"/>
                  <a:gd name="connsiteY0" fmla="*/ 0 h 195751"/>
                  <a:gd name="connsiteX1" fmla="*/ 204787 w 209047"/>
                  <a:gd name="connsiteY1" fmla="*/ 123825 h 195751"/>
                  <a:gd name="connsiteX2" fmla="*/ 95250 w 209047"/>
                  <a:gd name="connsiteY2" fmla="*/ 195263 h 195751"/>
                  <a:gd name="connsiteX3" fmla="*/ 0 w 209047"/>
                  <a:gd name="connsiteY3" fmla="*/ 157163 h 195751"/>
                  <a:gd name="connsiteX4" fmla="*/ 0 w 209047"/>
                  <a:gd name="connsiteY4" fmla="*/ 157163 h 195751"/>
                  <a:gd name="connsiteX0" fmla="*/ 192881 w 213716"/>
                  <a:gd name="connsiteY0" fmla="*/ 0 h 210038"/>
                  <a:gd name="connsiteX1" fmla="*/ 204787 w 213716"/>
                  <a:gd name="connsiteY1" fmla="*/ 138112 h 210038"/>
                  <a:gd name="connsiteX2" fmla="*/ 95250 w 213716"/>
                  <a:gd name="connsiteY2" fmla="*/ 209550 h 210038"/>
                  <a:gd name="connsiteX3" fmla="*/ 0 w 213716"/>
                  <a:gd name="connsiteY3" fmla="*/ 171450 h 210038"/>
                  <a:gd name="connsiteX4" fmla="*/ 0 w 213716"/>
                  <a:gd name="connsiteY4" fmla="*/ 171450 h 210038"/>
                  <a:gd name="connsiteX0" fmla="*/ 192881 w 213716"/>
                  <a:gd name="connsiteY0" fmla="*/ 0 h 229088"/>
                  <a:gd name="connsiteX1" fmla="*/ 204787 w 213716"/>
                  <a:gd name="connsiteY1" fmla="*/ 157162 h 229088"/>
                  <a:gd name="connsiteX2" fmla="*/ 95250 w 213716"/>
                  <a:gd name="connsiteY2" fmla="*/ 228600 h 229088"/>
                  <a:gd name="connsiteX3" fmla="*/ 0 w 213716"/>
                  <a:gd name="connsiteY3" fmla="*/ 190500 h 229088"/>
                  <a:gd name="connsiteX4" fmla="*/ 0 w 213716"/>
                  <a:gd name="connsiteY4" fmla="*/ 19050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4" fmla="*/ 0 w 206926"/>
                  <a:gd name="connsiteY4" fmla="*/ 19050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4" fmla="*/ 23812 w 206926"/>
                  <a:gd name="connsiteY4" fmla="*/ 17145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0" fmla="*/ 178593 w 192638"/>
                  <a:gd name="connsiteY0" fmla="*/ 0 h 229006"/>
                  <a:gd name="connsiteX1" fmla="*/ 178592 w 192638"/>
                  <a:gd name="connsiteY1" fmla="*/ 157162 h 229006"/>
                  <a:gd name="connsiteX2" fmla="*/ 80962 w 192638"/>
                  <a:gd name="connsiteY2" fmla="*/ 228600 h 229006"/>
                  <a:gd name="connsiteX3" fmla="*/ 0 w 192638"/>
                  <a:gd name="connsiteY3" fmla="*/ 188119 h 229006"/>
                  <a:gd name="connsiteX0" fmla="*/ 178593 w 197780"/>
                  <a:gd name="connsiteY0" fmla="*/ 0 h 188119"/>
                  <a:gd name="connsiteX1" fmla="*/ 178592 w 197780"/>
                  <a:gd name="connsiteY1" fmla="*/ 157162 h 188119"/>
                  <a:gd name="connsiteX2" fmla="*/ 0 w 197780"/>
                  <a:gd name="connsiteY2" fmla="*/ 188119 h 188119"/>
                  <a:gd name="connsiteX0" fmla="*/ 178593 w 197780"/>
                  <a:gd name="connsiteY0" fmla="*/ 0 h 212887"/>
                  <a:gd name="connsiteX1" fmla="*/ 178592 w 197780"/>
                  <a:gd name="connsiteY1" fmla="*/ 157162 h 212887"/>
                  <a:gd name="connsiteX2" fmla="*/ 0 w 197780"/>
                  <a:gd name="connsiteY2" fmla="*/ 188119 h 212887"/>
                  <a:gd name="connsiteX0" fmla="*/ 173831 w 195514"/>
                  <a:gd name="connsiteY0" fmla="*/ 0 h 225193"/>
                  <a:gd name="connsiteX1" fmla="*/ 178592 w 195514"/>
                  <a:gd name="connsiteY1" fmla="*/ 169069 h 225193"/>
                  <a:gd name="connsiteX2" fmla="*/ 0 w 195514"/>
                  <a:gd name="connsiteY2" fmla="*/ 200026 h 225193"/>
                  <a:gd name="connsiteX0" fmla="*/ 220071 w 245059"/>
                  <a:gd name="connsiteY0" fmla="*/ 0 h 180702"/>
                  <a:gd name="connsiteX1" fmla="*/ 224832 w 245059"/>
                  <a:gd name="connsiteY1" fmla="*/ 169069 h 180702"/>
                  <a:gd name="connsiteX2" fmla="*/ 0 w 245059"/>
                  <a:gd name="connsiteY2" fmla="*/ 127776 h 18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5059" h="180702">
                    <a:moveTo>
                      <a:pt x="220071" y="0"/>
                    </a:moveTo>
                    <a:cubicBezTo>
                      <a:pt x="241105" y="45640"/>
                      <a:pt x="261511" y="147773"/>
                      <a:pt x="224832" y="169069"/>
                    </a:cubicBezTo>
                    <a:cubicBezTo>
                      <a:pt x="188153" y="190365"/>
                      <a:pt x="120551" y="185621"/>
                      <a:pt x="0" y="12777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55F71A5C-6A6A-42D8-B424-E9BC103363EC}"/>
                  </a:ext>
                </a:extLst>
              </p:cNvPr>
              <p:cNvSpPr/>
              <p:nvPr/>
            </p:nvSpPr>
            <p:spPr>
              <a:xfrm>
                <a:off x="3662180" y="3007517"/>
                <a:ext cx="232667" cy="178812"/>
              </a:xfrm>
              <a:custGeom>
                <a:avLst/>
                <a:gdLst>
                  <a:gd name="connsiteX0" fmla="*/ 176212 w 209047"/>
                  <a:gd name="connsiteY0" fmla="*/ 0 h 195751"/>
                  <a:gd name="connsiteX1" fmla="*/ 204787 w 209047"/>
                  <a:gd name="connsiteY1" fmla="*/ 123825 h 195751"/>
                  <a:gd name="connsiteX2" fmla="*/ 95250 w 209047"/>
                  <a:gd name="connsiteY2" fmla="*/ 195263 h 195751"/>
                  <a:gd name="connsiteX3" fmla="*/ 0 w 209047"/>
                  <a:gd name="connsiteY3" fmla="*/ 157163 h 195751"/>
                  <a:gd name="connsiteX4" fmla="*/ 0 w 209047"/>
                  <a:gd name="connsiteY4" fmla="*/ 157163 h 195751"/>
                  <a:gd name="connsiteX0" fmla="*/ 192881 w 213716"/>
                  <a:gd name="connsiteY0" fmla="*/ 0 h 210038"/>
                  <a:gd name="connsiteX1" fmla="*/ 204787 w 213716"/>
                  <a:gd name="connsiteY1" fmla="*/ 138112 h 210038"/>
                  <a:gd name="connsiteX2" fmla="*/ 95250 w 213716"/>
                  <a:gd name="connsiteY2" fmla="*/ 209550 h 210038"/>
                  <a:gd name="connsiteX3" fmla="*/ 0 w 213716"/>
                  <a:gd name="connsiteY3" fmla="*/ 171450 h 210038"/>
                  <a:gd name="connsiteX4" fmla="*/ 0 w 213716"/>
                  <a:gd name="connsiteY4" fmla="*/ 171450 h 210038"/>
                  <a:gd name="connsiteX0" fmla="*/ 192881 w 213716"/>
                  <a:gd name="connsiteY0" fmla="*/ 0 h 229088"/>
                  <a:gd name="connsiteX1" fmla="*/ 204787 w 213716"/>
                  <a:gd name="connsiteY1" fmla="*/ 157162 h 229088"/>
                  <a:gd name="connsiteX2" fmla="*/ 95250 w 213716"/>
                  <a:gd name="connsiteY2" fmla="*/ 228600 h 229088"/>
                  <a:gd name="connsiteX3" fmla="*/ 0 w 213716"/>
                  <a:gd name="connsiteY3" fmla="*/ 190500 h 229088"/>
                  <a:gd name="connsiteX4" fmla="*/ 0 w 213716"/>
                  <a:gd name="connsiteY4" fmla="*/ 19050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4" fmla="*/ 0 w 206926"/>
                  <a:gd name="connsiteY4" fmla="*/ 19050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4" fmla="*/ 23812 w 206926"/>
                  <a:gd name="connsiteY4" fmla="*/ 17145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0" fmla="*/ 178593 w 192638"/>
                  <a:gd name="connsiteY0" fmla="*/ 0 h 229006"/>
                  <a:gd name="connsiteX1" fmla="*/ 178592 w 192638"/>
                  <a:gd name="connsiteY1" fmla="*/ 157162 h 229006"/>
                  <a:gd name="connsiteX2" fmla="*/ 80962 w 192638"/>
                  <a:gd name="connsiteY2" fmla="*/ 228600 h 229006"/>
                  <a:gd name="connsiteX3" fmla="*/ 0 w 192638"/>
                  <a:gd name="connsiteY3" fmla="*/ 188119 h 229006"/>
                  <a:gd name="connsiteX0" fmla="*/ 178593 w 197780"/>
                  <a:gd name="connsiteY0" fmla="*/ 0 h 188119"/>
                  <a:gd name="connsiteX1" fmla="*/ 178592 w 197780"/>
                  <a:gd name="connsiteY1" fmla="*/ 157162 h 188119"/>
                  <a:gd name="connsiteX2" fmla="*/ 0 w 197780"/>
                  <a:gd name="connsiteY2" fmla="*/ 188119 h 188119"/>
                  <a:gd name="connsiteX0" fmla="*/ 178593 w 197780"/>
                  <a:gd name="connsiteY0" fmla="*/ 0 h 212887"/>
                  <a:gd name="connsiteX1" fmla="*/ 178592 w 197780"/>
                  <a:gd name="connsiteY1" fmla="*/ 157162 h 212887"/>
                  <a:gd name="connsiteX2" fmla="*/ 0 w 197780"/>
                  <a:gd name="connsiteY2" fmla="*/ 188119 h 212887"/>
                  <a:gd name="connsiteX0" fmla="*/ 173831 w 195514"/>
                  <a:gd name="connsiteY0" fmla="*/ 0 h 225193"/>
                  <a:gd name="connsiteX1" fmla="*/ 178592 w 195514"/>
                  <a:gd name="connsiteY1" fmla="*/ 169069 h 225193"/>
                  <a:gd name="connsiteX2" fmla="*/ 0 w 195514"/>
                  <a:gd name="connsiteY2" fmla="*/ 200026 h 225193"/>
                  <a:gd name="connsiteX0" fmla="*/ 208511 w 232668"/>
                  <a:gd name="connsiteY0" fmla="*/ 0 h 178812"/>
                  <a:gd name="connsiteX1" fmla="*/ 213272 w 232668"/>
                  <a:gd name="connsiteY1" fmla="*/ 169069 h 178812"/>
                  <a:gd name="connsiteX2" fmla="*/ 0 w 232668"/>
                  <a:gd name="connsiteY2" fmla="*/ 121996 h 178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668" h="178812">
                    <a:moveTo>
                      <a:pt x="208511" y="0"/>
                    </a:moveTo>
                    <a:cubicBezTo>
                      <a:pt x="229545" y="45640"/>
                      <a:pt x="248024" y="148736"/>
                      <a:pt x="213272" y="169069"/>
                    </a:cubicBezTo>
                    <a:cubicBezTo>
                      <a:pt x="178520" y="189402"/>
                      <a:pt x="120551" y="179841"/>
                      <a:pt x="0" y="12199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C540CFF-DDEE-45BF-B677-72091B20E827}"/>
                  </a:ext>
                </a:extLst>
              </p:cNvPr>
              <p:cNvSpPr/>
              <p:nvPr/>
            </p:nvSpPr>
            <p:spPr>
              <a:xfrm>
                <a:off x="3678553" y="2890363"/>
                <a:ext cx="395953" cy="174851"/>
              </a:xfrm>
              <a:custGeom>
                <a:avLst/>
                <a:gdLst>
                  <a:gd name="connsiteX0" fmla="*/ 9265 w 537214"/>
                  <a:gd name="connsiteY0" fmla="*/ 0 h 230664"/>
                  <a:gd name="connsiteX1" fmla="*/ 532463 w 537214"/>
                  <a:gd name="connsiteY1" fmla="*/ 0 h 230664"/>
                  <a:gd name="connsiteX2" fmla="*/ 536944 w 537214"/>
                  <a:gd name="connsiteY2" fmla="*/ 21796 h 230664"/>
                  <a:gd name="connsiteX3" fmla="*/ 280554 w 537214"/>
                  <a:gd name="connsiteY3" fmla="*/ 229921 h 230664"/>
                  <a:gd name="connsiteX4" fmla="*/ 271 w 537214"/>
                  <a:gd name="connsiteY4" fmla="*/ 55299 h 230664"/>
                  <a:gd name="connsiteX5" fmla="*/ 3315 w 537214"/>
                  <a:gd name="connsiteY5" fmla="*/ 16391 h 230664"/>
                  <a:gd name="connsiteX6" fmla="*/ 9265 w 537214"/>
                  <a:gd name="connsiteY6" fmla="*/ 0 h 230664"/>
                  <a:gd name="connsiteX0" fmla="*/ 3315 w 537214"/>
                  <a:gd name="connsiteY0" fmla="*/ 16391 h 230664"/>
                  <a:gd name="connsiteX1" fmla="*/ 532463 w 537214"/>
                  <a:gd name="connsiteY1" fmla="*/ 0 h 230664"/>
                  <a:gd name="connsiteX2" fmla="*/ 536944 w 537214"/>
                  <a:gd name="connsiteY2" fmla="*/ 21796 h 230664"/>
                  <a:gd name="connsiteX3" fmla="*/ 280554 w 537214"/>
                  <a:gd name="connsiteY3" fmla="*/ 229921 h 230664"/>
                  <a:gd name="connsiteX4" fmla="*/ 271 w 537214"/>
                  <a:gd name="connsiteY4" fmla="*/ 55299 h 230664"/>
                  <a:gd name="connsiteX5" fmla="*/ 3315 w 537214"/>
                  <a:gd name="connsiteY5" fmla="*/ 16391 h 230664"/>
                  <a:gd name="connsiteX0" fmla="*/ 3315 w 537214"/>
                  <a:gd name="connsiteY0" fmla="*/ 16391 h 268539"/>
                  <a:gd name="connsiteX1" fmla="*/ 532463 w 537214"/>
                  <a:gd name="connsiteY1" fmla="*/ 0 h 268539"/>
                  <a:gd name="connsiteX2" fmla="*/ 536944 w 537214"/>
                  <a:gd name="connsiteY2" fmla="*/ 21796 h 268539"/>
                  <a:gd name="connsiteX3" fmla="*/ 280554 w 537214"/>
                  <a:gd name="connsiteY3" fmla="*/ 268021 h 268539"/>
                  <a:gd name="connsiteX4" fmla="*/ 271 w 537214"/>
                  <a:gd name="connsiteY4" fmla="*/ 55299 h 268539"/>
                  <a:gd name="connsiteX5" fmla="*/ 3315 w 537214"/>
                  <a:gd name="connsiteY5" fmla="*/ 16391 h 268539"/>
                  <a:gd name="connsiteX0" fmla="*/ 0 w 536943"/>
                  <a:gd name="connsiteY0" fmla="*/ 55299 h 268539"/>
                  <a:gd name="connsiteX1" fmla="*/ 532192 w 536943"/>
                  <a:gd name="connsiteY1" fmla="*/ 0 h 268539"/>
                  <a:gd name="connsiteX2" fmla="*/ 536673 w 536943"/>
                  <a:gd name="connsiteY2" fmla="*/ 21796 h 268539"/>
                  <a:gd name="connsiteX3" fmla="*/ 280283 w 536943"/>
                  <a:gd name="connsiteY3" fmla="*/ 268021 h 268539"/>
                  <a:gd name="connsiteX4" fmla="*/ 0 w 536943"/>
                  <a:gd name="connsiteY4" fmla="*/ 55299 h 268539"/>
                  <a:gd name="connsiteX0" fmla="*/ 0 w 532192"/>
                  <a:gd name="connsiteY0" fmla="*/ 55299 h 268539"/>
                  <a:gd name="connsiteX1" fmla="*/ 532192 w 532192"/>
                  <a:gd name="connsiteY1" fmla="*/ 0 h 268539"/>
                  <a:gd name="connsiteX2" fmla="*/ 280283 w 532192"/>
                  <a:gd name="connsiteY2" fmla="*/ 268021 h 268539"/>
                  <a:gd name="connsiteX3" fmla="*/ 0 w 532192"/>
                  <a:gd name="connsiteY3" fmla="*/ 55299 h 268539"/>
                  <a:gd name="connsiteX0" fmla="*/ 0 w 532192"/>
                  <a:gd name="connsiteY0" fmla="*/ 83036 h 296276"/>
                  <a:gd name="connsiteX1" fmla="*/ 532192 w 532192"/>
                  <a:gd name="connsiteY1" fmla="*/ 27737 h 296276"/>
                  <a:gd name="connsiteX2" fmla="*/ 280283 w 532192"/>
                  <a:gd name="connsiteY2" fmla="*/ 295758 h 296276"/>
                  <a:gd name="connsiteX3" fmla="*/ 0 w 532192"/>
                  <a:gd name="connsiteY3" fmla="*/ 83036 h 296276"/>
                  <a:gd name="connsiteX0" fmla="*/ 0 w 494092"/>
                  <a:gd name="connsiteY0" fmla="*/ 83036 h 296272"/>
                  <a:gd name="connsiteX1" fmla="*/ 494092 w 494092"/>
                  <a:gd name="connsiteY1" fmla="*/ 27737 h 296272"/>
                  <a:gd name="connsiteX2" fmla="*/ 280283 w 494092"/>
                  <a:gd name="connsiteY2" fmla="*/ 295758 h 296272"/>
                  <a:gd name="connsiteX3" fmla="*/ 0 w 494092"/>
                  <a:gd name="connsiteY3" fmla="*/ 83036 h 296272"/>
                  <a:gd name="connsiteX0" fmla="*/ 0 w 470280"/>
                  <a:gd name="connsiteY0" fmla="*/ 75473 h 288556"/>
                  <a:gd name="connsiteX1" fmla="*/ 470280 w 470280"/>
                  <a:gd name="connsiteY1" fmla="*/ 29699 h 288556"/>
                  <a:gd name="connsiteX2" fmla="*/ 280283 w 470280"/>
                  <a:gd name="connsiteY2" fmla="*/ 288195 h 288556"/>
                  <a:gd name="connsiteX3" fmla="*/ 0 w 470280"/>
                  <a:gd name="connsiteY3" fmla="*/ 75473 h 288556"/>
                  <a:gd name="connsiteX0" fmla="*/ 0 w 432180"/>
                  <a:gd name="connsiteY0" fmla="*/ 90825 h 304238"/>
                  <a:gd name="connsiteX1" fmla="*/ 432180 w 432180"/>
                  <a:gd name="connsiteY1" fmla="*/ 26001 h 304238"/>
                  <a:gd name="connsiteX2" fmla="*/ 280283 w 432180"/>
                  <a:gd name="connsiteY2" fmla="*/ 303547 h 304238"/>
                  <a:gd name="connsiteX3" fmla="*/ 0 w 432180"/>
                  <a:gd name="connsiteY3" fmla="*/ 90825 h 304238"/>
                  <a:gd name="connsiteX0" fmla="*/ 0 w 432180"/>
                  <a:gd name="connsiteY0" fmla="*/ 84459 h 297872"/>
                  <a:gd name="connsiteX1" fmla="*/ 432180 w 432180"/>
                  <a:gd name="connsiteY1" fmla="*/ 19635 h 297872"/>
                  <a:gd name="connsiteX2" fmla="*/ 280283 w 432180"/>
                  <a:gd name="connsiteY2" fmla="*/ 297181 h 297872"/>
                  <a:gd name="connsiteX3" fmla="*/ 0 w 432180"/>
                  <a:gd name="connsiteY3" fmla="*/ 84459 h 297872"/>
                  <a:gd name="connsiteX0" fmla="*/ 0 w 398843"/>
                  <a:gd name="connsiteY0" fmla="*/ 59343 h 300826"/>
                  <a:gd name="connsiteX1" fmla="*/ 398843 w 398843"/>
                  <a:gd name="connsiteY1" fmla="*/ 23094 h 300826"/>
                  <a:gd name="connsiteX2" fmla="*/ 246946 w 398843"/>
                  <a:gd name="connsiteY2" fmla="*/ 300640 h 300826"/>
                  <a:gd name="connsiteX3" fmla="*/ 0 w 398843"/>
                  <a:gd name="connsiteY3" fmla="*/ 59343 h 300826"/>
                  <a:gd name="connsiteX0" fmla="*/ 0 w 398843"/>
                  <a:gd name="connsiteY0" fmla="*/ 46086 h 287569"/>
                  <a:gd name="connsiteX1" fmla="*/ 398843 w 398843"/>
                  <a:gd name="connsiteY1" fmla="*/ 9837 h 287569"/>
                  <a:gd name="connsiteX2" fmla="*/ 246946 w 398843"/>
                  <a:gd name="connsiteY2" fmla="*/ 287383 h 287569"/>
                  <a:gd name="connsiteX3" fmla="*/ 0 w 398843"/>
                  <a:gd name="connsiteY3" fmla="*/ 46086 h 287569"/>
                  <a:gd name="connsiteX0" fmla="*/ 0 w 398843"/>
                  <a:gd name="connsiteY0" fmla="*/ 46086 h 183237"/>
                  <a:gd name="connsiteX1" fmla="*/ 398843 w 398843"/>
                  <a:gd name="connsiteY1" fmla="*/ 9837 h 183237"/>
                  <a:gd name="connsiteX2" fmla="*/ 223133 w 398843"/>
                  <a:gd name="connsiteY2" fmla="*/ 182608 h 183237"/>
                  <a:gd name="connsiteX3" fmla="*/ 0 w 398843"/>
                  <a:gd name="connsiteY3" fmla="*/ 46086 h 183237"/>
                  <a:gd name="connsiteX0" fmla="*/ 0 w 398843"/>
                  <a:gd name="connsiteY0" fmla="*/ 46086 h 183793"/>
                  <a:gd name="connsiteX1" fmla="*/ 398843 w 398843"/>
                  <a:gd name="connsiteY1" fmla="*/ 9837 h 183793"/>
                  <a:gd name="connsiteX2" fmla="*/ 223133 w 398843"/>
                  <a:gd name="connsiteY2" fmla="*/ 182608 h 183793"/>
                  <a:gd name="connsiteX3" fmla="*/ 0 w 398843"/>
                  <a:gd name="connsiteY3" fmla="*/ 46086 h 183793"/>
                  <a:gd name="connsiteX0" fmla="*/ 0 w 398843"/>
                  <a:gd name="connsiteY0" fmla="*/ 46086 h 183793"/>
                  <a:gd name="connsiteX1" fmla="*/ 398843 w 398843"/>
                  <a:gd name="connsiteY1" fmla="*/ 9837 h 183793"/>
                  <a:gd name="connsiteX2" fmla="*/ 223133 w 398843"/>
                  <a:gd name="connsiteY2" fmla="*/ 182608 h 183793"/>
                  <a:gd name="connsiteX3" fmla="*/ 0 w 398843"/>
                  <a:gd name="connsiteY3" fmla="*/ 46086 h 183793"/>
                  <a:gd name="connsiteX0" fmla="*/ 0 w 398843"/>
                  <a:gd name="connsiteY0" fmla="*/ 49940 h 187647"/>
                  <a:gd name="connsiteX1" fmla="*/ 398843 w 398843"/>
                  <a:gd name="connsiteY1" fmla="*/ 13691 h 187647"/>
                  <a:gd name="connsiteX2" fmla="*/ 223133 w 398843"/>
                  <a:gd name="connsiteY2" fmla="*/ 186462 h 187647"/>
                  <a:gd name="connsiteX3" fmla="*/ 0 w 398843"/>
                  <a:gd name="connsiteY3" fmla="*/ 49940 h 187647"/>
                  <a:gd name="connsiteX0" fmla="*/ 0 w 398843"/>
                  <a:gd name="connsiteY0" fmla="*/ 49940 h 190506"/>
                  <a:gd name="connsiteX1" fmla="*/ 398843 w 398843"/>
                  <a:gd name="connsiteY1" fmla="*/ 13691 h 190506"/>
                  <a:gd name="connsiteX2" fmla="*/ 202904 w 398843"/>
                  <a:gd name="connsiteY2" fmla="*/ 189352 h 190506"/>
                  <a:gd name="connsiteX3" fmla="*/ 0 w 398843"/>
                  <a:gd name="connsiteY3" fmla="*/ 49940 h 190506"/>
                  <a:gd name="connsiteX0" fmla="*/ 0 w 395953"/>
                  <a:gd name="connsiteY0" fmla="*/ 42908 h 182685"/>
                  <a:gd name="connsiteX1" fmla="*/ 395953 w 395953"/>
                  <a:gd name="connsiteY1" fmla="*/ 15330 h 182685"/>
                  <a:gd name="connsiteX2" fmla="*/ 202904 w 395953"/>
                  <a:gd name="connsiteY2" fmla="*/ 182320 h 182685"/>
                  <a:gd name="connsiteX3" fmla="*/ 0 w 395953"/>
                  <a:gd name="connsiteY3" fmla="*/ 42908 h 182685"/>
                  <a:gd name="connsiteX0" fmla="*/ 0 w 395953"/>
                  <a:gd name="connsiteY0" fmla="*/ 34084 h 173861"/>
                  <a:gd name="connsiteX1" fmla="*/ 395953 w 395953"/>
                  <a:gd name="connsiteY1" fmla="*/ 6506 h 173861"/>
                  <a:gd name="connsiteX2" fmla="*/ 202904 w 395953"/>
                  <a:gd name="connsiteY2" fmla="*/ 173496 h 173861"/>
                  <a:gd name="connsiteX3" fmla="*/ 0 w 395953"/>
                  <a:gd name="connsiteY3" fmla="*/ 34084 h 173861"/>
                  <a:gd name="connsiteX0" fmla="*/ 0 w 395953"/>
                  <a:gd name="connsiteY0" fmla="*/ 32614 h 172391"/>
                  <a:gd name="connsiteX1" fmla="*/ 395953 w 395953"/>
                  <a:gd name="connsiteY1" fmla="*/ 5036 h 172391"/>
                  <a:gd name="connsiteX2" fmla="*/ 202904 w 395953"/>
                  <a:gd name="connsiteY2" fmla="*/ 172026 h 172391"/>
                  <a:gd name="connsiteX3" fmla="*/ 0 w 395953"/>
                  <a:gd name="connsiteY3" fmla="*/ 32614 h 172391"/>
                  <a:gd name="connsiteX0" fmla="*/ 0 w 395953"/>
                  <a:gd name="connsiteY0" fmla="*/ 35074 h 174851"/>
                  <a:gd name="connsiteX1" fmla="*/ 395953 w 395953"/>
                  <a:gd name="connsiteY1" fmla="*/ 7496 h 174851"/>
                  <a:gd name="connsiteX2" fmla="*/ 202904 w 395953"/>
                  <a:gd name="connsiteY2" fmla="*/ 174486 h 174851"/>
                  <a:gd name="connsiteX3" fmla="*/ 0 w 395953"/>
                  <a:gd name="connsiteY3" fmla="*/ 35074 h 174851"/>
                  <a:gd name="connsiteX0" fmla="*/ 0 w 395953"/>
                  <a:gd name="connsiteY0" fmla="*/ 35074 h 174851"/>
                  <a:gd name="connsiteX1" fmla="*/ 395953 w 395953"/>
                  <a:gd name="connsiteY1" fmla="*/ 7496 h 174851"/>
                  <a:gd name="connsiteX2" fmla="*/ 202904 w 395953"/>
                  <a:gd name="connsiteY2" fmla="*/ 174486 h 174851"/>
                  <a:gd name="connsiteX3" fmla="*/ 0 w 395953"/>
                  <a:gd name="connsiteY3" fmla="*/ 35074 h 174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953" h="174851">
                    <a:moveTo>
                      <a:pt x="0" y="35074"/>
                    </a:moveTo>
                    <a:cubicBezTo>
                      <a:pt x="142486" y="3673"/>
                      <a:pt x="68383" y="-9553"/>
                      <a:pt x="395953" y="7496"/>
                    </a:cubicBezTo>
                    <a:cubicBezTo>
                      <a:pt x="324683" y="96836"/>
                      <a:pt x="268896" y="169890"/>
                      <a:pt x="202904" y="174486"/>
                    </a:cubicBezTo>
                    <a:cubicBezTo>
                      <a:pt x="136912" y="179082"/>
                      <a:pt x="87560" y="140767"/>
                      <a:pt x="0" y="350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2CF9DAF9-5914-4F00-B743-3A11862CB17E}"/>
                  </a:ext>
                </a:extLst>
              </p:cNvPr>
              <p:cNvSpPr/>
              <p:nvPr/>
            </p:nvSpPr>
            <p:spPr>
              <a:xfrm flipV="1">
                <a:off x="4103944" y="2710327"/>
                <a:ext cx="91882" cy="918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C36B742F-1FF4-492D-99FF-9A01F35A8D19}"/>
                  </a:ext>
                </a:extLst>
              </p:cNvPr>
              <p:cNvSpPr/>
              <p:nvPr/>
            </p:nvSpPr>
            <p:spPr>
              <a:xfrm flipV="1">
                <a:off x="3533425" y="2712640"/>
                <a:ext cx="91882" cy="918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6660B281-58E1-46C3-8770-F85A65FB9022}"/>
                </a:ext>
              </a:extLst>
            </p:cNvPr>
            <p:cNvGrpSpPr/>
            <p:nvPr/>
          </p:nvGrpSpPr>
          <p:grpSpPr>
            <a:xfrm flipH="1">
              <a:off x="433325" y="2114550"/>
              <a:ext cx="4847726" cy="4335955"/>
              <a:chOff x="8115536" y="2226170"/>
              <a:chExt cx="3986558" cy="3565698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E27C029B-68F1-4D23-968B-A743B0B5AC34}"/>
                  </a:ext>
                </a:extLst>
              </p:cNvPr>
              <p:cNvGrpSpPr/>
              <p:nvPr/>
            </p:nvGrpSpPr>
            <p:grpSpPr>
              <a:xfrm>
                <a:off x="8291710" y="2460143"/>
                <a:ext cx="3810384" cy="3331725"/>
                <a:chOff x="2886139" y="689203"/>
                <a:chExt cx="3599801" cy="2544323"/>
              </a:xfrm>
            </p:grpSpPr>
            <p:sp>
              <p:nvSpPr>
                <p:cNvPr id="272" name="Cloud 271">
                  <a:extLst>
                    <a:ext uri="{FF2B5EF4-FFF2-40B4-BE49-F238E27FC236}">
                      <a16:creationId xmlns:a16="http://schemas.microsoft.com/office/drawing/2014/main" id="{62ADE317-64D4-49FD-81AF-834103E52923}"/>
                    </a:ext>
                  </a:extLst>
                </p:cNvPr>
                <p:cNvSpPr/>
                <p:nvPr/>
              </p:nvSpPr>
              <p:spPr>
                <a:xfrm>
                  <a:off x="2886139" y="689203"/>
                  <a:ext cx="3599801" cy="2544323"/>
                </a:xfrm>
                <a:prstGeom prst="cloud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3" name="Cloud 272">
                  <a:extLst>
                    <a:ext uri="{FF2B5EF4-FFF2-40B4-BE49-F238E27FC236}">
                      <a16:creationId xmlns:a16="http://schemas.microsoft.com/office/drawing/2014/main" id="{9A08327A-EECB-469E-A48E-CE62B157D747}"/>
                    </a:ext>
                  </a:extLst>
                </p:cNvPr>
                <p:cNvSpPr/>
                <p:nvPr/>
              </p:nvSpPr>
              <p:spPr>
                <a:xfrm>
                  <a:off x="3714360" y="1143818"/>
                  <a:ext cx="1833467" cy="1480296"/>
                </a:xfrm>
                <a:prstGeom prst="cloud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4" name="Cloud 273">
                  <a:extLst>
                    <a:ext uri="{FF2B5EF4-FFF2-40B4-BE49-F238E27FC236}">
                      <a16:creationId xmlns:a16="http://schemas.microsoft.com/office/drawing/2014/main" id="{444B0F55-EF4D-4FAE-A2D6-6F8F430A7D40}"/>
                    </a:ext>
                  </a:extLst>
                </p:cNvPr>
                <p:cNvSpPr/>
                <p:nvPr/>
              </p:nvSpPr>
              <p:spPr>
                <a:xfrm rot="1588661">
                  <a:off x="4927419" y="1652027"/>
                  <a:ext cx="1336792" cy="1072798"/>
                </a:xfrm>
                <a:prstGeom prst="cloud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Cloud 274">
                  <a:extLst>
                    <a:ext uri="{FF2B5EF4-FFF2-40B4-BE49-F238E27FC236}">
                      <a16:creationId xmlns:a16="http://schemas.microsoft.com/office/drawing/2014/main" id="{08C03915-B6C8-4B2C-9D4C-EF3E4E7CD754}"/>
                    </a:ext>
                  </a:extLst>
                </p:cNvPr>
                <p:cNvSpPr/>
                <p:nvPr/>
              </p:nvSpPr>
              <p:spPr>
                <a:xfrm rot="20312248">
                  <a:off x="3051836" y="1953362"/>
                  <a:ext cx="1336792" cy="1072798"/>
                </a:xfrm>
                <a:prstGeom prst="cloud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32236096-80B7-4236-8473-431AFC6A04A8}"/>
                  </a:ext>
                </a:extLst>
              </p:cNvPr>
              <p:cNvGrpSpPr/>
              <p:nvPr/>
            </p:nvGrpSpPr>
            <p:grpSpPr>
              <a:xfrm>
                <a:off x="8115536" y="2226170"/>
                <a:ext cx="3441092" cy="3173900"/>
                <a:chOff x="8115536" y="2226170"/>
                <a:chExt cx="3441092" cy="3173900"/>
              </a:xfrm>
            </p:grpSpPr>
            <p:sp>
              <p:nvSpPr>
                <p:cNvPr id="183" name="Rectangle 57">
                  <a:extLst>
                    <a:ext uri="{FF2B5EF4-FFF2-40B4-BE49-F238E27FC236}">
                      <a16:creationId xmlns:a16="http://schemas.microsoft.com/office/drawing/2014/main" id="{266A58D7-786D-40FD-ADA0-FABAEB6D28A3}"/>
                    </a:ext>
                  </a:extLst>
                </p:cNvPr>
                <p:cNvSpPr/>
                <p:nvPr/>
              </p:nvSpPr>
              <p:spPr>
                <a:xfrm rot="21253922">
                  <a:off x="9549094" y="2568539"/>
                  <a:ext cx="571953" cy="2163401"/>
                </a:xfrm>
                <a:custGeom>
                  <a:avLst/>
                  <a:gdLst>
                    <a:gd name="connsiteX0" fmla="*/ 0 w 45719"/>
                    <a:gd name="connsiteY0" fmla="*/ 0 h 357564"/>
                    <a:gd name="connsiteX1" fmla="*/ 45719 w 45719"/>
                    <a:gd name="connsiteY1" fmla="*/ 0 h 357564"/>
                    <a:gd name="connsiteX2" fmla="*/ 45719 w 45719"/>
                    <a:gd name="connsiteY2" fmla="*/ 357564 h 357564"/>
                    <a:gd name="connsiteX3" fmla="*/ 0 w 45719"/>
                    <a:gd name="connsiteY3" fmla="*/ 357564 h 357564"/>
                    <a:gd name="connsiteX4" fmla="*/ 0 w 45719"/>
                    <a:gd name="connsiteY4" fmla="*/ 0 h 357564"/>
                    <a:gd name="connsiteX0" fmla="*/ 0 w 93054"/>
                    <a:gd name="connsiteY0" fmla="*/ 0 h 357564"/>
                    <a:gd name="connsiteX1" fmla="*/ 93054 w 93054"/>
                    <a:gd name="connsiteY1" fmla="*/ 52649 h 357564"/>
                    <a:gd name="connsiteX2" fmla="*/ 45719 w 93054"/>
                    <a:gd name="connsiteY2" fmla="*/ 357564 h 357564"/>
                    <a:gd name="connsiteX3" fmla="*/ 0 w 93054"/>
                    <a:gd name="connsiteY3" fmla="*/ 357564 h 357564"/>
                    <a:gd name="connsiteX4" fmla="*/ 0 w 93054"/>
                    <a:gd name="connsiteY4" fmla="*/ 0 h 357564"/>
                    <a:gd name="connsiteX0" fmla="*/ 47384 w 93054"/>
                    <a:gd name="connsiteY0" fmla="*/ 0 h 352778"/>
                    <a:gd name="connsiteX1" fmla="*/ 93054 w 93054"/>
                    <a:gd name="connsiteY1" fmla="*/ 47863 h 352778"/>
                    <a:gd name="connsiteX2" fmla="*/ 45719 w 93054"/>
                    <a:gd name="connsiteY2" fmla="*/ 352778 h 352778"/>
                    <a:gd name="connsiteX3" fmla="*/ 0 w 93054"/>
                    <a:gd name="connsiteY3" fmla="*/ 352778 h 352778"/>
                    <a:gd name="connsiteX4" fmla="*/ 47384 w 93054"/>
                    <a:gd name="connsiteY4" fmla="*/ 0 h 352778"/>
                    <a:gd name="connsiteX0" fmla="*/ 47384 w 93054"/>
                    <a:gd name="connsiteY0" fmla="*/ 0 h 352778"/>
                    <a:gd name="connsiteX1" fmla="*/ 93054 w 93054"/>
                    <a:gd name="connsiteY1" fmla="*/ 47863 h 352778"/>
                    <a:gd name="connsiteX2" fmla="*/ 45719 w 93054"/>
                    <a:gd name="connsiteY2" fmla="*/ 352778 h 352778"/>
                    <a:gd name="connsiteX3" fmla="*/ 0 w 93054"/>
                    <a:gd name="connsiteY3" fmla="*/ 352778 h 352778"/>
                    <a:gd name="connsiteX4" fmla="*/ 47384 w 93054"/>
                    <a:gd name="connsiteY4" fmla="*/ 0 h 352778"/>
                    <a:gd name="connsiteX0" fmla="*/ 67710 w 113380"/>
                    <a:gd name="connsiteY0" fmla="*/ 0 h 352778"/>
                    <a:gd name="connsiteX1" fmla="*/ 113380 w 113380"/>
                    <a:gd name="connsiteY1" fmla="*/ 47863 h 352778"/>
                    <a:gd name="connsiteX2" fmla="*/ 66045 w 113380"/>
                    <a:gd name="connsiteY2" fmla="*/ 352778 h 352778"/>
                    <a:gd name="connsiteX3" fmla="*/ 20326 w 113380"/>
                    <a:gd name="connsiteY3" fmla="*/ 352778 h 352778"/>
                    <a:gd name="connsiteX4" fmla="*/ 67710 w 113380"/>
                    <a:gd name="connsiteY4" fmla="*/ 0 h 352778"/>
                    <a:gd name="connsiteX0" fmla="*/ 67710 w 113380"/>
                    <a:gd name="connsiteY0" fmla="*/ 0 h 352778"/>
                    <a:gd name="connsiteX1" fmla="*/ 113380 w 113380"/>
                    <a:gd name="connsiteY1" fmla="*/ 47863 h 352778"/>
                    <a:gd name="connsiteX2" fmla="*/ 66045 w 113380"/>
                    <a:gd name="connsiteY2" fmla="*/ 352778 h 352778"/>
                    <a:gd name="connsiteX3" fmla="*/ 20326 w 113380"/>
                    <a:gd name="connsiteY3" fmla="*/ 352778 h 352778"/>
                    <a:gd name="connsiteX4" fmla="*/ 67710 w 113380"/>
                    <a:gd name="connsiteY4" fmla="*/ 0 h 352778"/>
                    <a:gd name="connsiteX0" fmla="*/ 67710 w 113380"/>
                    <a:gd name="connsiteY0" fmla="*/ 0 h 352778"/>
                    <a:gd name="connsiteX1" fmla="*/ 113380 w 113380"/>
                    <a:gd name="connsiteY1" fmla="*/ 47863 h 352778"/>
                    <a:gd name="connsiteX2" fmla="*/ 66045 w 113380"/>
                    <a:gd name="connsiteY2" fmla="*/ 352778 h 352778"/>
                    <a:gd name="connsiteX3" fmla="*/ 20326 w 113380"/>
                    <a:gd name="connsiteY3" fmla="*/ 352778 h 352778"/>
                    <a:gd name="connsiteX4" fmla="*/ 67710 w 113380"/>
                    <a:gd name="connsiteY4" fmla="*/ 0 h 352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380" h="352778">
                      <a:moveTo>
                        <a:pt x="67710" y="0"/>
                      </a:moveTo>
                      <a:lnTo>
                        <a:pt x="113380" y="47863"/>
                      </a:lnTo>
                      <a:cubicBezTo>
                        <a:pt x="55913" y="135718"/>
                        <a:pt x="81823" y="251140"/>
                        <a:pt x="66045" y="352778"/>
                      </a:cubicBezTo>
                      <a:lnTo>
                        <a:pt x="20326" y="352778"/>
                      </a:lnTo>
                      <a:cubicBezTo>
                        <a:pt x="36121" y="235185"/>
                        <a:pt x="-60848" y="96629"/>
                        <a:pt x="67710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Rectangle 56">
                  <a:extLst>
                    <a:ext uri="{FF2B5EF4-FFF2-40B4-BE49-F238E27FC236}">
                      <a16:creationId xmlns:a16="http://schemas.microsoft.com/office/drawing/2014/main" id="{A2130E77-E9E8-415A-84FD-0486F3717920}"/>
                    </a:ext>
                  </a:extLst>
                </p:cNvPr>
                <p:cNvSpPr/>
                <p:nvPr/>
              </p:nvSpPr>
              <p:spPr>
                <a:xfrm rot="18785527">
                  <a:off x="9504154" y="2730228"/>
                  <a:ext cx="1878417" cy="870302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Rectangle 56">
                  <a:extLst>
                    <a:ext uri="{FF2B5EF4-FFF2-40B4-BE49-F238E27FC236}">
                      <a16:creationId xmlns:a16="http://schemas.microsoft.com/office/drawing/2014/main" id="{8B487BFE-30BA-418E-9815-F8066160772A}"/>
                    </a:ext>
                  </a:extLst>
                </p:cNvPr>
                <p:cNvSpPr/>
                <p:nvPr/>
              </p:nvSpPr>
              <p:spPr>
                <a:xfrm rot="13686997">
                  <a:off x="8199825" y="3293889"/>
                  <a:ext cx="1878417" cy="870302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Rectangle 56">
                  <a:extLst>
                    <a:ext uri="{FF2B5EF4-FFF2-40B4-BE49-F238E27FC236}">
                      <a16:creationId xmlns:a16="http://schemas.microsoft.com/office/drawing/2014/main" id="{F402D85F-C865-43EC-B81D-701CBFA3EFB2}"/>
                    </a:ext>
                  </a:extLst>
                </p:cNvPr>
                <p:cNvSpPr/>
                <p:nvPr/>
              </p:nvSpPr>
              <p:spPr>
                <a:xfrm rot="20780167">
                  <a:off x="9678211" y="3536497"/>
                  <a:ext cx="1878417" cy="870302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Rectangle 56">
                  <a:extLst>
                    <a:ext uri="{FF2B5EF4-FFF2-40B4-BE49-F238E27FC236}">
                      <a16:creationId xmlns:a16="http://schemas.microsoft.com/office/drawing/2014/main" id="{F06C8590-36F3-4EEC-8C47-98EE0C11FFA9}"/>
                    </a:ext>
                  </a:extLst>
                </p:cNvPr>
                <p:cNvSpPr/>
                <p:nvPr/>
              </p:nvSpPr>
              <p:spPr>
                <a:xfrm rot="10283546">
                  <a:off x="8115536" y="4235067"/>
                  <a:ext cx="1878417" cy="870302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42DC795B-515C-4F48-AAB3-9226CA0C3A0F}"/>
                    </a:ext>
                  </a:extLst>
                </p:cNvPr>
                <p:cNvGrpSpPr/>
                <p:nvPr/>
              </p:nvGrpSpPr>
              <p:grpSpPr>
                <a:xfrm>
                  <a:off x="9577934" y="3177173"/>
                  <a:ext cx="914400" cy="984238"/>
                  <a:chOff x="8583171" y="1691055"/>
                  <a:chExt cx="914400" cy="984238"/>
                </a:xfrm>
              </p:grpSpPr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9DD1BA9B-EB9C-4C50-80AF-94412F4264D0}"/>
                      </a:ext>
                    </a:extLst>
                  </p:cNvPr>
                  <p:cNvSpPr/>
                  <p:nvPr/>
                </p:nvSpPr>
                <p:spPr>
                  <a:xfrm>
                    <a:off x="8583171" y="1760893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" name="Rectangle 56">
                    <a:extLst>
                      <a:ext uri="{FF2B5EF4-FFF2-40B4-BE49-F238E27FC236}">
                        <a16:creationId xmlns:a16="http://schemas.microsoft.com/office/drawing/2014/main" id="{B03626A8-2CE4-4CDA-BC1B-82A5790169BA}"/>
                      </a:ext>
                    </a:extLst>
                  </p:cNvPr>
                  <p:cNvSpPr/>
                  <p:nvPr/>
                </p:nvSpPr>
                <p:spPr>
                  <a:xfrm rot="7808444" flipH="1">
                    <a:off x="9259962" y="1799035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" name="Rectangle 56">
                    <a:extLst>
                      <a:ext uri="{FF2B5EF4-FFF2-40B4-BE49-F238E27FC236}">
                        <a16:creationId xmlns:a16="http://schemas.microsoft.com/office/drawing/2014/main" id="{B709A153-6FB3-4A1A-A6C0-EB62AF758E4E}"/>
                      </a:ext>
                    </a:extLst>
                  </p:cNvPr>
                  <p:cNvSpPr/>
                  <p:nvPr/>
                </p:nvSpPr>
                <p:spPr>
                  <a:xfrm rot="5645453" flipH="1">
                    <a:off x="9192544" y="1761795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2" name="Rectangle 56">
                    <a:extLst>
                      <a:ext uri="{FF2B5EF4-FFF2-40B4-BE49-F238E27FC236}">
                        <a16:creationId xmlns:a16="http://schemas.microsoft.com/office/drawing/2014/main" id="{BC8CD557-C1D1-4705-9F4C-496E994279EF}"/>
                      </a:ext>
                    </a:extLst>
                  </p:cNvPr>
                  <p:cNvSpPr/>
                  <p:nvPr/>
                </p:nvSpPr>
                <p:spPr>
                  <a:xfrm rot="4881750" flipH="1">
                    <a:off x="9117475" y="1744282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" name="Rectangle 56">
                    <a:extLst>
                      <a:ext uri="{FF2B5EF4-FFF2-40B4-BE49-F238E27FC236}">
                        <a16:creationId xmlns:a16="http://schemas.microsoft.com/office/drawing/2014/main" id="{DAE4A35C-897A-421D-8774-A3F7677A9521}"/>
                      </a:ext>
                    </a:extLst>
                  </p:cNvPr>
                  <p:cNvSpPr/>
                  <p:nvPr/>
                </p:nvSpPr>
                <p:spPr>
                  <a:xfrm rot="4881750" flipH="1">
                    <a:off x="9040872" y="1727278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4" name="Rectangle 56">
                    <a:extLst>
                      <a:ext uri="{FF2B5EF4-FFF2-40B4-BE49-F238E27FC236}">
                        <a16:creationId xmlns:a16="http://schemas.microsoft.com/office/drawing/2014/main" id="{423527F5-3C00-4638-97F6-16EC4477D54A}"/>
                      </a:ext>
                    </a:extLst>
                  </p:cNvPr>
                  <p:cNvSpPr/>
                  <p:nvPr/>
                </p:nvSpPr>
                <p:spPr>
                  <a:xfrm rot="4881750" flipH="1">
                    <a:off x="8964706" y="1735781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5" name="Rectangle 56">
                    <a:extLst>
                      <a:ext uri="{FF2B5EF4-FFF2-40B4-BE49-F238E27FC236}">
                        <a16:creationId xmlns:a16="http://schemas.microsoft.com/office/drawing/2014/main" id="{38F7FEB6-341A-468E-8843-D8DF52F1CDEA}"/>
                      </a:ext>
                    </a:extLst>
                  </p:cNvPr>
                  <p:cNvSpPr/>
                  <p:nvPr/>
                </p:nvSpPr>
                <p:spPr>
                  <a:xfrm rot="2858822" flipH="1">
                    <a:off x="8901610" y="1770661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6" name="Rectangle 56">
                    <a:extLst>
                      <a:ext uri="{FF2B5EF4-FFF2-40B4-BE49-F238E27FC236}">
                        <a16:creationId xmlns:a16="http://schemas.microsoft.com/office/drawing/2014/main" id="{C2E78265-305B-41BB-909A-B98FF97620E3}"/>
                      </a:ext>
                    </a:extLst>
                  </p:cNvPr>
                  <p:cNvSpPr/>
                  <p:nvPr/>
                </p:nvSpPr>
                <p:spPr>
                  <a:xfrm rot="471569" flipH="1">
                    <a:off x="8928261" y="1813835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" name="Rectangle 56">
                    <a:extLst>
                      <a:ext uri="{FF2B5EF4-FFF2-40B4-BE49-F238E27FC236}">
                        <a16:creationId xmlns:a16="http://schemas.microsoft.com/office/drawing/2014/main" id="{91ED5513-11DC-4C99-A0A2-BB7F60514960}"/>
                      </a:ext>
                    </a:extLst>
                  </p:cNvPr>
                  <p:cNvSpPr/>
                  <p:nvPr/>
                </p:nvSpPr>
                <p:spPr>
                  <a:xfrm rot="17719418" flipH="1">
                    <a:off x="9008874" y="1838961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" name="Rectangle 56">
                    <a:extLst>
                      <a:ext uri="{FF2B5EF4-FFF2-40B4-BE49-F238E27FC236}">
                        <a16:creationId xmlns:a16="http://schemas.microsoft.com/office/drawing/2014/main" id="{D61D941B-E3EE-449C-84FE-F151BA250484}"/>
                      </a:ext>
                    </a:extLst>
                  </p:cNvPr>
                  <p:cNvSpPr/>
                  <p:nvPr/>
                </p:nvSpPr>
                <p:spPr>
                  <a:xfrm rot="16402527" flipH="1">
                    <a:off x="9071317" y="1857336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" name="Rectangle 56">
                    <a:extLst>
                      <a:ext uri="{FF2B5EF4-FFF2-40B4-BE49-F238E27FC236}">
                        <a16:creationId xmlns:a16="http://schemas.microsoft.com/office/drawing/2014/main" id="{FAAC4743-37DB-4A77-82FF-FAC3DDE45ACE}"/>
                      </a:ext>
                    </a:extLst>
                  </p:cNvPr>
                  <p:cNvSpPr/>
                  <p:nvPr/>
                </p:nvSpPr>
                <p:spPr>
                  <a:xfrm rot="16402527" flipH="1">
                    <a:off x="9214232" y="1881334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" name="Rectangle 56">
                    <a:extLst>
                      <a:ext uri="{FF2B5EF4-FFF2-40B4-BE49-F238E27FC236}">
                        <a16:creationId xmlns:a16="http://schemas.microsoft.com/office/drawing/2014/main" id="{48D56CA4-48D4-4857-8DA2-40BA014ACE7A}"/>
                      </a:ext>
                    </a:extLst>
                  </p:cNvPr>
                  <p:cNvSpPr/>
                  <p:nvPr/>
                </p:nvSpPr>
                <p:spPr>
                  <a:xfrm rot="16402527" flipH="1">
                    <a:off x="9141979" y="1868616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1" name="Rectangle 56">
                    <a:extLst>
                      <a:ext uri="{FF2B5EF4-FFF2-40B4-BE49-F238E27FC236}">
                        <a16:creationId xmlns:a16="http://schemas.microsoft.com/office/drawing/2014/main" id="{BA19DF80-D495-4B5E-B611-C1F62AF7E106}"/>
                      </a:ext>
                    </a:extLst>
                  </p:cNvPr>
                  <p:cNvSpPr/>
                  <p:nvPr/>
                </p:nvSpPr>
                <p:spPr>
                  <a:xfrm rot="11786322" flipH="1">
                    <a:off x="9290942" y="1873022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828F0BD6-038B-4468-A90D-F9E3FF14FE0F}"/>
                    </a:ext>
                  </a:extLst>
                </p:cNvPr>
                <p:cNvGrpSpPr/>
                <p:nvPr/>
              </p:nvGrpSpPr>
              <p:grpSpPr>
                <a:xfrm flipH="1">
                  <a:off x="8981538" y="3662801"/>
                  <a:ext cx="914400" cy="984238"/>
                  <a:chOff x="8583171" y="1691055"/>
                  <a:chExt cx="914400" cy="984238"/>
                </a:xfrm>
              </p:grpSpPr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634C3B33-079D-485F-9C7D-63071585B88C}"/>
                      </a:ext>
                    </a:extLst>
                  </p:cNvPr>
                  <p:cNvSpPr/>
                  <p:nvPr/>
                </p:nvSpPr>
                <p:spPr>
                  <a:xfrm>
                    <a:off x="8583171" y="1760893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" name="Rectangle 56">
                    <a:extLst>
                      <a:ext uri="{FF2B5EF4-FFF2-40B4-BE49-F238E27FC236}">
                        <a16:creationId xmlns:a16="http://schemas.microsoft.com/office/drawing/2014/main" id="{3EC64A04-0FDB-42AB-A8AD-C8DC200C1BBE}"/>
                      </a:ext>
                    </a:extLst>
                  </p:cNvPr>
                  <p:cNvSpPr/>
                  <p:nvPr/>
                </p:nvSpPr>
                <p:spPr>
                  <a:xfrm rot="7808444" flipH="1">
                    <a:off x="9259962" y="1799035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" name="Rectangle 56">
                    <a:extLst>
                      <a:ext uri="{FF2B5EF4-FFF2-40B4-BE49-F238E27FC236}">
                        <a16:creationId xmlns:a16="http://schemas.microsoft.com/office/drawing/2014/main" id="{A45A1D49-C9D1-495C-BA10-9F1B2DB38066}"/>
                      </a:ext>
                    </a:extLst>
                  </p:cNvPr>
                  <p:cNvSpPr/>
                  <p:nvPr/>
                </p:nvSpPr>
                <p:spPr>
                  <a:xfrm rot="5645453" flipH="1">
                    <a:off x="9192544" y="1761795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" name="Rectangle 56">
                    <a:extLst>
                      <a:ext uri="{FF2B5EF4-FFF2-40B4-BE49-F238E27FC236}">
                        <a16:creationId xmlns:a16="http://schemas.microsoft.com/office/drawing/2014/main" id="{19687961-D32A-4E96-B882-86E8A68FE91B}"/>
                      </a:ext>
                    </a:extLst>
                  </p:cNvPr>
                  <p:cNvSpPr/>
                  <p:nvPr/>
                </p:nvSpPr>
                <p:spPr>
                  <a:xfrm rot="4881750" flipH="1">
                    <a:off x="9117475" y="1744282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Rectangle 56">
                    <a:extLst>
                      <a:ext uri="{FF2B5EF4-FFF2-40B4-BE49-F238E27FC236}">
                        <a16:creationId xmlns:a16="http://schemas.microsoft.com/office/drawing/2014/main" id="{0B8D3493-5EFF-41DF-BB3B-D608CF22F598}"/>
                      </a:ext>
                    </a:extLst>
                  </p:cNvPr>
                  <p:cNvSpPr/>
                  <p:nvPr/>
                </p:nvSpPr>
                <p:spPr>
                  <a:xfrm rot="4881750" flipH="1">
                    <a:off x="9040872" y="1727278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1" name="Rectangle 56">
                    <a:extLst>
                      <a:ext uri="{FF2B5EF4-FFF2-40B4-BE49-F238E27FC236}">
                        <a16:creationId xmlns:a16="http://schemas.microsoft.com/office/drawing/2014/main" id="{7CBBA894-829A-4008-AFBE-BEE4DD6596C6}"/>
                      </a:ext>
                    </a:extLst>
                  </p:cNvPr>
                  <p:cNvSpPr/>
                  <p:nvPr/>
                </p:nvSpPr>
                <p:spPr>
                  <a:xfrm rot="4881750" flipH="1">
                    <a:off x="8964706" y="1735781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2" name="Rectangle 56">
                    <a:extLst>
                      <a:ext uri="{FF2B5EF4-FFF2-40B4-BE49-F238E27FC236}">
                        <a16:creationId xmlns:a16="http://schemas.microsoft.com/office/drawing/2014/main" id="{7B139C55-7D49-4DFB-9798-7F3E80D5217B}"/>
                      </a:ext>
                    </a:extLst>
                  </p:cNvPr>
                  <p:cNvSpPr/>
                  <p:nvPr/>
                </p:nvSpPr>
                <p:spPr>
                  <a:xfrm rot="2858822" flipH="1">
                    <a:off x="8901610" y="1770661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3" name="Rectangle 56">
                    <a:extLst>
                      <a:ext uri="{FF2B5EF4-FFF2-40B4-BE49-F238E27FC236}">
                        <a16:creationId xmlns:a16="http://schemas.microsoft.com/office/drawing/2014/main" id="{C86CA498-6EF6-4DF9-AFE7-F0111EA9B8E1}"/>
                      </a:ext>
                    </a:extLst>
                  </p:cNvPr>
                  <p:cNvSpPr/>
                  <p:nvPr/>
                </p:nvSpPr>
                <p:spPr>
                  <a:xfrm rot="471569" flipH="1">
                    <a:off x="8928261" y="1813835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" name="Rectangle 56">
                    <a:extLst>
                      <a:ext uri="{FF2B5EF4-FFF2-40B4-BE49-F238E27FC236}">
                        <a16:creationId xmlns:a16="http://schemas.microsoft.com/office/drawing/2014/main" id="{969110FA-2773-4D3B-985C-CCCB54AD567F}"/>
                      </a:ext>
                    </a:extLst>
                  </p:cNvPr>
                  <p:cNvSpPr/>
                  <p:nvPr/>
                </p:nvSpPr>
                <p:spPr>
                  <a:xfrm rot="17719418" flipH="1">
                    <a:off x="9008874" y="1838961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5" name="Rectangle 56">
                    <a:extLst>
                      <a:ext uri="{FF2B5EF4-FFF2-40B4-BE49-F238E27FC236}">
                        <a16:creationId xmlns:a16="http://schemas.microsoft.com/office/drawing/2014/main" id="{35EB3588-37A7-46D1-9306-55F8810981DD}"/>
                      </a:ext>
                    </a:extLst>
                  </p:cNvPr>
                  <p:cNvSpPr/>
                  <p:nvPr/>
                </p:nvSpPr>
                <p:spPr>
                  <a:xfrm rot="16402527" flipH="1">
                    <a:off x="9071317" y="1857336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" name="Rectangle 56">
                    <a:extLst>
                      <a:ext uri="{FF2B5EF4-FFF2-40B4-BE49-F238E27FC236}">
                        <a16:creationId xmlns:a16="http://schemas.microsoft.com/office/drawing/2014/main" id="{47042513-8181-4DD8-AA43-EA62270B73C5}"/>
                      </a:ext>
                    </a:extLst>
                  </p:cNvPr>
                  <p:cNvSpPr/>
                  <p:nvPr/>
                </p:nvSpPr>
                <p:spPr>
                  <a:xfrm rot="16402527" flipH="1">
                    <a:off x="9214232" y="1881334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7" name="Rectangle 56">
                    <a:extLst>
                      <a:ext uri="{FF2B5EF4-FFF2-40B4-BE49-F238E27FC236}">
                        <a16:creationId xmlns:a16="http://schemas.microsoft.com/office/drawing/2014/main" id="{4B7DECAA-CBA4-49A8-AC04-4B02A84F8524}"/>
                      </a:ext>
                    </a:extLst>
                  </p:cNvPr>
                  <p:cNvSpPr/>
                  <p:nvPr/>
                </p:nvSpPr>
                <p:spPr>
                  <a:xfrm rot="16402527" flipH="1">
                    <a:off x="9141979" y="1868616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8" name="Rectangle 56">
                    <a:extLst>
                      <a:ext uri="{FF2B5EF4-FFF2-40B4-BE49-F238E27FC236}">
                        <a16:creationId xmlns:a16="http://schemas.microsoft.com/office/drawing/2014/main" id="{A5D5CB7C-612C-46AA-98D7-51A662A0A99E}"/>
                      </a:ext>
                    </a:extLst>
                  </p:cNvPr>
                  <p:cNvSpPr/>
                  <p:nvPr/>
                </p:nvSpPr>
                <p:spPr>
                  <a:xfrm rot="11786322" flipH="1">
                    <a:off x="9290942" y="1873022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1EC17FF8-8C08-49F8-83A2-1E7EC8B94F39}"/>
                    </a:ext>
                  </a:extLst>
                </p:cNvPr>
                <p:cNvGrpSpPr/>
                <p:nvPr/>
              </p:nvGrpSpPr>
              <p:grpSpPr>
                <a:xfrm flipH="1">
                  <a:off x="9666169" y="3876328"/>
                  <a:ext cx="914400" cy="984238"/>
                  <a:chOff x="8583171" y="1691055"/>
                  <a:chExt cx="914400" cy="984238"/>
                </a:xfrm>
              </p:grpSpPr>
              <p:sp>
                <p:nvSpPr>
                  <p:cNvPr id="233" name="Oval 232">
                    <a:extLst>
                      <a:ext uri="{FF2B5EF4-FFF2-40B4-BE49-F238E27FC236}">
                        <a16:creationId xmlns:a16="http://schemas.microsoft.com/office/drawing/2014/main" id="{A61BFC43-C33C-41B8-8A61-F6F07700F9B9}"/>
                      </a:ext>
                    </a:extLst>
                  </p:cNvPr>
                  <p:cNvSpPr/>
                  <p:nvPr/>
                </p:nvSpPr>
                <p:spPr>
                  <a:xfrm>
                    <a:off x="8583171" y="1760893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" name="Rectangle 56">
                    <a:extLst>
                      <a:ext uri="{FF2B5EF4-FFF2-40B4-BE49-F238E27FC236}">
                        <a16:creationId xmlns:a16="http://schemas.microsoft.com/office/drawing/2014/main" id="{D1122C67-FCE7-44F3-A0AF-633CC1E7FB44}"/>
                      </a:ext>
                    </a:extLst>
                  </p:cNvPr>
                  <p:cNvSpPr/>
                  <p:nvPr/>
                </p:nvSpPr>
                <p:spPr>
                  <a:xfrm rot="7808444" flipH="1">
                    <a:off x="9259962" y="1799035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" name="Rectangle 56">
                    <a:extLst>
                      <a:ext uri="{FF2B5EF4-FFF2-40B4-BE49-F238E27FC236}">
                        <a16:creationId xmlns:a16="http://schemas.microsoft.com/office/drawing/2014/main" id="{9CC491E0-1780-405B-BD81-70D210DE0657}"/>
                      </a:ext>
                    </a:extLst>
                  </p:cNvPr>
                  <p:cNvSpPr/>
                  <p:nvPr/>
                </p:nvSpPr>
                <p:spPr>
                  <a:xfrm rot="5645453" flipH="1">
                    <a:off x="9192544" y="1761795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" name="Rectangle 56">
                    <a:extLst>
                      <a:ext uri="{FF2B5EF4-FFF2-40B4-BE49-F238E27FC236}">
                        <a16:creationId xmlns:a16="http://schemas.microsoft.com/office/drawing/2014/main" id="{6340EBFD-9079-4F2E-BD65-E39C5804ADF1}"/>
                      </a:ext>
                    </a:extLst>
                  </p:cNvPr>
                  <p:cNvSpPr/>
                  <p:nvPr/>
                </p:nvSpPr>
                <p:spPr>
                  <a:xfrm rot="4881750" flipH="1">
                    <a:off x="9117475" y="1744282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" name="Rectangle 56">
                    <a:extLst>
                      <a:ext uri="{FF2B5EF4-FFF2-40B4-BE49-F238E27FC236}">
                        <a16:creationId xmlns:a16="http://schemas.microsoft.com/office/drawing/2014/main" id="{469302BE-A22F-4E83-8213-98E9E32ECD5A}"/>
                      </a:ext>
                    </a:extLst>
                  </p:cNvPr>
                  <p:cNvSpPr/>
                  <p:nvPr/>
                </p:nvSpPr>
                <p:spPr>
                  <a:xfrm rot="4881750" flipH="1">
                    <a:off x="9040872" y="1727278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" name="Rectangle 56">
                    <a:extLst>
                      <a:ext uri="{FF2B5EF4-FFF2-40B4-BE49-F238E27FC236}">
                        <a16:creationId xmlns:a16="http://schemas.microsoft.com/office/drawing/2014/main" id="{2C7B73CE-9230-4B31-A3CA-885E5BE7AAB6}"/>
                      </a:ext>
                    </a:extLst>
                  </p:cNvPr>
                  <p:cNvSpPr/>
                  <p:nvPr/>
                </p:nvSpPr>
                <p:spPr>
                  <a:xfrm rot="4881750" flipH="1">
                    <a:off x="8964706" y="1735781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" name="Rectangle 56">
                    <a:extLst>
                      <a:ext uri="{FF2B5EF4-FFF2-40B4-BE49-F238E27FC236}">
                        <a16:creationId xmlns:a16="http://schemas.microsoft.com/office/drawing/2014/main" id="{9A6CB500-8455-457F-B055-C44621B8BC1E}"/>
                      </a:ext>
                    </a:extLst>
                  </p:cNvPr>
                  <p:cNvSpPr/>
                  <p:nvPr/>
                </p:nvSpPr>
                <p:spPr>
                  <a:xfrm rot="2858822" flipH="1">
                    <a:off x="8901610" y="1770661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" name="Rectangle 56">
                    <a:extLst>
                      <a:ext uri="{FF2B5EF4-FFF2-40B4-BE49-F238E27FC236}">
                        <a16:creationId xmlns:a16="http://schemas.microsoft.com/office/drawing/2014/main" id="{6541F95C-91F2-4F64-B659-4FD45B4E79E4}"/>
                      </a:ext>
                    </a:extLst>
                  </p:cNvPr>
                  <p:cNvSpPr/>
                  <p:nvPr/>
                </p:nvSpPr>
                <p:spPr>
                  <a:xfrm rot="471569" flipH="1">
                    <a:off x="8928261" y="1813835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" name="Rectangle 56">
                    <a:extLst>
                      <a:ext uri="{FF2B5EF4-FFF2-40B4-BE49-F238E27FC236}">
                        <a16:creationId xmlns:a16="http://schemas.microsoft.com/office/drawing/2014/main" id="{90457704-BEB7-412C-B222-F31C34871385}"/>
                      </a:ext>
                    </a:extLst>
                  </p:cNvPr>
                  <p:cNvSpPr/>
                  <p:nvPr/>
                </p:nvSpPr>
                <p:spPr>
                  <a:xfrm rot="17719418" flipH="1">
                    <a:off x="9008874" y="1838961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2" name="Rectangle 56">
                    <a:extLst>
                      <a:ext uri="{FF2B5EF4-FFF2-40B4-BE49-F238E27FC236}">
                        <a16:creationId xmlns:a16="http://schemas.microsoft.com/office/drawing/2014/main" id="{96EB46F6-974E-473F-A5E1-9A48305D6FC3}"/>
                      </a:ext>
                    </a:extLst>
                  </p:cNvPr>
                  <p:cNvSpPr/>
                  <p:nvPr/>
                </p:nvSpPr>
                <p:spPr>
                  <a:xfrm rot="16402527" flipH="1">
                    <a:off x="9071317" y="1857336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3" name="Rectangle 56">
                    <a:extLst>
                      <a:ext uri="{FF2B5EF4-FFF2-40B4-BE49-F238E27FC236}">
                        <a16:creationId xmlns:a16="http://schemas.microsoft.com/office/drawing/2014/main" id="{216B3DDA-E182-41B4-9F93-AA6F12656F45}"/>
                      </a:ext>
                    </a:extLst>
                  </p:cNvPr>
                  <p:cNvSpPr/>
                  <p:nvPr/>
                </p:nvSpPr>
                <p:spPr>
                  <a:xfrm rot="16402527" flipH="1">
                    <a:off x="9214232" y="1881334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" name="Rectangle 56">
                    <a:extLst>
                      <a:ext uri="{FF2B5EF4-FFF2-40B4-BE49-F238E27FC236}">
                        <a16:creationId xmlns:a16="http://schemas.microsoft.com/office/drawing/2014/main" id="{05E4113B-90E8-4E85-B958-556EB7018029}"/>
                      </a:ext>
                    </a:extLst>
                  </p:cNvPr>
                  <p:cNvSpPr/>
                  <p:nvPr/>
                </p:nvSpPr>
                <p:spPr>
                  <a:xfrm rot="16402527" flipH="1">
                    <a:off x="9141979" y="1868616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" name="Rectangle 56">
                    <a:extLst>
                      <a:ext uri="{FF2B5EF4-FFF2-40B4-BE49-F238E27FC236}">
                        <a16:creationId xmlns:a16="http://schemas.microsoft.com/office/drawing/2014/main" id="{29C75452-64DF-460F-9C2D-5439F1AC9E39}"/>
                      </a:ext>
                    </a:extLst>
                  </p:cNvPr>
                  <p:cNvSpPr/>
                  <p:nvPr/>
                </p:nvSpPr>
                <p:spPr>
                  <a:xfrm rot="11786322" flipH="1">
                    <a:off x="9290942" y="1873022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ABC687EA-FB68-4F69-997E-782C52EB9E90}"/>
                    </a:ext>
                  </a:extLst>
                </p:cNvPr>
                <p:cNvGrpSpPr/>
                <p:nvPr/>
              </p:nvGrpSpPr>
              <p:grpSpPr>
                <a:xfrm rot="5811908" flipH="1">
                  <a:off x="10353025" y="3562588"/>
                  <a:ext cx="914400" cy="984238"/>
                  <a:chOff x="8583171" y="1691055"/>
                  <a:chExt cx="914400" cy="984238"/>
                </a:xfrm>
              </p:grpSpPr>
              <p:sp>
                <p:nvSpPr>
                  <p:cNvPr id="220" name="Oval 219">
                    <a:extLst>
                      <a:ext uri="{FF2B5EF4-FFF2-40B4-BE49-F238E27FC236}">
                        <a16:creationId xmlns:a16="http://schemas.microsoft.com/office/drawing/2014/main" id="{7DACEF9A-A4BA-477F-9D9E-8AB686875778}"/>
                      </a:ext>
                    </a:extLst>
                  </p:cNvPr>
                  <p:cNvSpPr/>
                  <p:nvPr/>
                </p:nvSpPr>
                <p:spPr>
                  <a:xfrm>
                    <a:off x="8583171" y="1760893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1" name="Rectangle 56">
                    <a:extLst>
                      <a:ext uri="{FF2B5EF4-FFF2-40B4-BE49-F238E27FC236}">
                        <a16:creationId xmlns:a16="http://schemas.microsoft.com/office/drawing/2014/main" id="{60E3A17D-A485-40C0-883D-73508AF2DA66}"/>
                      </a:ext>
                    </a:extLst>
                  </p:cNvPr>
                  <p:cNvSpPr/>
                  <p:nvPr/>
                </p:nvSpPr>
                <p:spPr>
                  <a:xfrm rot="7808444" flipH="1">
                    <a:off x="9259962" y="1799035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" name="Rectangle 56">
                    <a:extLst>
                      <a:ext uri="{FF2B5EF4-FFF2-40B4-BE49-F238E27FC236}">
                        <a16:creationId xmlns:a16="http://schemas.microsoft.com/office/drawing/2014/main" id="{C65DCCCD-2E99-444A-8AD6-490109988D11}"/>
                      </a:ext>
                    </a:extLst>
                  </p:cNvPr>
                  <p:cNvSpPr/>
                  <p:nvPr/>
                </p:nvSpPr>
                <p:spPr>
                  <a:xfrm rot="5645453" flipH="1">
                    <a:off x="9192544" y="1761795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" name="Rectangle 56">
                    <a:extLst>
                      <a:ext uri="{FF2B5EF4-FFF2-40B4-BE49-F238E27FC236}">
                        <a16:creationId xmlns:a16="http://schemas.microsoft.com/office/drawing/2014/main" id="{9994D6A4-AEE6-4114-940D-3C9C4195216D}"/>
                      </a:ext>
                    </a:extLst>
                  </p:cNvPr>
                  <p:cNvSpPr/>
                  <p:nvPr/>
                </p:nvSpPr>
                <p:spPr>
                  <a:xfrm rot="4881750" flipH="1">
                    <a:off x="9117475" y="1744282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" name="Rectangle 56">
                    <a:extLst>
                      <a:ext uri="{FF2B5EF4-FFF2-40B4-BE49-F238E27FC236}">
                        <a16:creationId xmlns:a16="http://schemas.microsoft.com/office/drawing/2014/main" id="{A698F44B-E248-4D4F-B27D-3BF938945E84}"/>
                      </a:ext>
                    </a:extLst>
                  </p:cNvPr>
                  <p:cNvSpPr/>
                  <p:nvPr/>
                </p:nvSpPr>
                <p:spPr>
                  <a:xfrm rot="4881750" flipH="1">
                    <a:off x="9040872" y="1727278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" name="Rectangle 56">
                    <a:extLst>
                      <a:ext uri="{FF2B5EF4-FFF2-40B4-BE49-F238E27FC236}">
                        <a16:creationId xmlns:a16="http://schemas.microsoft.com/office/drawing/2014/main" id="{B19C9AAA-8CF7-41F2-A566-9724A1F9F111}"/>
                      </a:ext>
                    </a:extLst>
                  </p:cNvPr>
                  <p:cNvSpPr/>
                  <p:nvPr/>
                </p:nvSpPr>
                <p:spPr>
                  <a:xfrm rot="4881750" flipH="1">
                    <a:off x="8964706" y="1735781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" name="Rectangle 56">
                    <a:extLst>
                      <a:ext uri="{FF2B5EF4-FFF2-40B4-BE49-F238E27FC236}">
                        <a16:creationId xmlns:a16="http://schemas.microsoft.com/office/drawing/2014/main" id="{4BAEDB09-E413-47D1-9BEF-A828B3B76B1B}"/>
                      </a:ext>
                    </a:extLst>
                  </p:cNvPr>
                  <p:cNvSpPr/>
                  <p:nvPr/>
                </p:nvSpPr>
                <p:spPr>
                  <a:xfrm rot="2858822" flipH="1">
                    <a:off x="8901610" y="1770661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" name="Rectangle 56">
                    <a:extLst>
                      <a:ext uri="{FF2B5EF4-FFF2-40B4-BE49-F238E27FC236}">
                        <a16:creationId xmlns:a16="http://schemas.microsoft.com/office/drawing/2014/main" id="{0C114A2A-1AD6-44E0-82B1-39A0D3482B34}"/>
                      </a:ext>
                    </a:extLst>
                  </p:cNvPr>
                  <p:cNvSpPr/>
                  <p:nvPr/>
                </p:nvSpPr>
                <p:spPr>
                  <a:xfrm rot="471569" flipH="1">
                    <a:off x="8928261" y="1813835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" name="Rectangle 56">
                    <a:extLst>
                      <a:ext uri="{FF2B5EF4-FFF2-40B4-BE49-F238E27FC236}">
                        <a16:creationId xmlns:a16="http://schemas.microsoft.com/office/drawing/2014/main" id="{FFE00B7B-18D4-4B3D-87B6-46F56AE081C7}"/>
                      </a:ext>
                    </a:extLst>
                  </p:cNvPr>
                  <p:cNvSpPr/>
                  <p:nvPr/>
                </p:nvSpPr>
                <p:spPr>
                  <a:xfrm rot="17719418" flipH="1">
                    <a:off x="9008874" y="1838961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" name="Rectangle 56">
                    <a:extLst>
                      <a:ext uri="{FF2B5EF4-FFF2-40B4-BE49-F238E27FC236}">
                        <a16:creationId xmlns:a16="http://schemas.microsoft.com/office/drawing/2014/main" id="{C54DA01F-6424-40FC-987F-D869C7920303}"/>
                      </a:ext>
                    </a:extLst>
                  </p:cNvPr>
                  <p:cNvSpPr/>
                  <p:nvPr/>
                </p:nvSpPr>
                <p:spPr>
                  <a:xfrm rot="16402527" flipH="1">
                    <a:off x="9071317" y="1857336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" name="Rectangle 56">
                    <a:extLst>
                      <a:ext uri="{FF2B5EF4-FFF2-40B4-BE49-F238E27FC236}">
                        <a16:creationId xmlns:a16="http://schemas.microsoft.com/office/drawing/2014/main" id="{9AFD2D9C-236B-4344-8EE6-22E45AA72014}"/>
                      </a:ext>
                    </a:extLst>
                  </p:cNvPr>
                  <p:cNvSpPr/>
                  <p:nvPr/>
                </p:nvSpPr>
                <p:spPr>
                  <a:xfrm rot="16402527" flipH="1">
                    <a:off x="9214232" y="1881334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" name="Rectangle 56">
                    <a:extLst>
                      <a:ext uri="{FF2B5EF4-FFF2-40B4-BE49-F238E27FC236}">
                        <a16:creationId xmlns:a16="http://schemas.microsoft.com/office/drawing/2014/main" id="{AEE8A51C-8348-4969-923C-F43CC7322F2E}"/>
                      </a:ext>
                    </a:extLst>
                  </p:cNvPr>
                  <p:cNvSpPr/>
                  <p:nvPr/>
                </p:nvSpPr>
                <p:spPr>
                  <a:xfrm rot="16402527" flipH="1">
                    <a:off x="9141979" y="1868616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" name="Rectangle 56">
                    <a:extLst>
                      <a:ext uri="{FF2B5EF4-FFF2-40B4-BE49-F238E27FC236}">
                        <a16:creationId xmlns:a16="http://schemas.microsoft.com/office/drawing/2014/main" id="{70EE0ECF-BAF2-47AF-9400-AA04FA070BBA}"/>
                      </a:ext>
                    </a:extLst>
                  </p:cNvPr>
                  <p:cNvSpPr/>
                  <p:nvPr/>
                </p:nvSpPr>
                <p:spPr>
                  <a:xfrm rot="11786322" flipH="1">
                    <a:off x="9290942" y="1873022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741813FB-3A3B-4826-8FA1-45191FA17CA0}"/>
                    </a:ext>
                  </a:extLst>
                </p:cNvPr>
                <p:cNvGrpSpPr/>
                <p:nvPr/>
              </p:nvGrpSpPr>
              <p:grpSpPr>
                <a:xfrm rot="15788092">
                  <a:off x="9097291" y="4450751"/>
                  <a:ext cx="914400" cy="984238"/>
                  <a:chOff x="8583171" y="1691055"/>
                  <a:chExt cx="914400" cy="984238"/>
                </a:xfrm>
              </p:grpSpPr>
              <p:sp>
                <p:nvSpPr>
                  <p:cNvPr id="207" name="Oval 206">
                    <a:extLst>
                      <a:ext uri="{FF2B5EF4-FFF2-40B4-BE49-F238E27FC236}">
                        <a16:creationId xmlns:a16="http://schemas.microsoft.com/office/drawing/2014/main" id="{D3BFFCC5-9CA3-4EAE-A44C-9E81EF47E5B3}"/>
                      </a:ext>
                    </a:extLst>
                  </p:cNvPr>
                  <p:cNvSpPr/>
                  <p:nvPr/>
                </p:nvSpPr>
                <p:spPr>
                  <a:xfrm>
                    <a:off x="8583171" y="1760893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" name="Rectangle 56">
                    <a:extLst>
                      <a:ext uri="{FF2B5EF4-FFF2-40B4-BE49-F238E27FC236}">
                        <a16:creationId xmlns:a16="http://schemas.microsoft.com/office/drawing/2014/main" id="{C012E105-22A5-45BE-8D72-5178AA4420D4}"/>
                      </a:ext>
                    </a:extLst>
                  </p:cNvPr>
                  <p:cNvSpPr/>
                  <p:nvPr/>
                </p:nvSpPr>
                <p:spPr>
                  <a:xfrm rot="7808444" flipH="1">
                    <a:off x="9259962" y="1799035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" name="Rectangle 56">
                    <a:extLst>
                      <a:ext uri="{FF2B5EF4-FFF2-40B4-BE49-F238E27FC236}">
                        <a16:creationId xmlns:a16="http://schemas.microsoft.com/office/drawing/2014/main" id="{DEC62DDB-9823-4D4B-8F99-54F667561B8D}"/>
                      </a:ext>
                    </a:extLst>
                  </p:cNvPr>
                  <p:cNvSpPr/>
                  <p:nvPr/>
                </p:nvSpPr>
                <p:spPr>
                  <a:xfrm rot="5645453" flipH="1">
                    <a:off x="9192544" y="1761795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0" name="Rectangle 56">
                    <a:extLst>
                      <a:ext uri="{FF2B5EF4-FFF2-40B4-BE49-F238E27FC236}">
                        <a16:creationId xmlns:a16="http://schemas.microsoft.com/office/drawing/2014/main" id="{EA9F65C4-6C46-43D9-AA0B-709DF049FD6F}"/>
                      </a:ext>
                    </a:extLst>
                  </p:cNvPr>
                  <p:cNvSpPr/>
                  <p:nvPr/>
                </p:nvSpPr>
                <p:spPr>
                  <a:xfrm rot="4881750" flipH="1">
                    <a:off x="9117475" y="1744282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" name="Rectangle 56">
                    <a:extLst>
                      <a:ext uri="{FF2B5EF4-FFF2-40B4-BE49-F238E27FC236}">
                        <a16:creationId xmlns:a16="http://schemas.microsoft.com/office/drawing/2014/main" id="{5F8344F9-94F7-4283-9E8F-3714C02A2772}"/>
                      </a:ext>
                    </a:extLst>
                  </p:cNvPr>
                  <p:cNvSpPr/>
                  <p:nvPr/>
                </p:nvSpPr>
                <p:spPr>
                  <a:xfrm rot="4881750" flipH="1">
                    <a:off x="9040872" y="1727278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" name="Rectangle 56">
                    <a:extLst>
                      <a:ext uri="{FF2B5EF4-FFF2-40B4-BE49-F238E27FC236}">
                        <a16:creationId xmlns:a16="http://schemas.microsoft.com/office/drawing/2014/main" id="{89287902-F5E9-4D1D-BDA8-9FBA8FB1198B}"/>
                      </a:ext>
                    </a:extLst>
                  </p:cNvPr>
                  <p:cNvSpPr/>
                  <p:nvPr/>
                </p:nvSpPr>
                <p:spPr>
                  <a:xfrm rot="4881750" flipH="1">
                    <a:off x="8964706" y="1735781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" name="Rectangle 56">
                    <a:extLst>
                      <a:ext uri="{FF2B5EF4-FFF2-40B4-BE49-F238E27FC236}">
                        <a16:creationId xmlns:a16="http://schemas.microsoft.com/office/drawing/2014/main" id="{D1934BE8-7E6E-4E59-9C62-DC2858F8E63E}"/>
                      </a:ext>
                    </a:extLst>
                  </p:cNvPr>
                  <p:cNvSpPr/>
                  <p:nvPr/>
                </p:nvSpPr>
                <p:spPr>
                  <a:xfrm rot="2858822" flipH="1">
                    <a:off x="8901610" y="1770661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" name="Rectangle 56">
                    <a:extLst>
                      <a:ext uri="{FF2B5EF4-FFF2-40B4-BE49-F238E27FC236}">
                        <a16:creationId xmlns:a16="http://schemas.microsoft.com/office/drawing/2014/main" id="{964730F4-FA6D-4859-B87E-564662977CBD}"/>
                      </a:ext>
                    </a:extLst>
                  </p:cNvPr>
                  <p:cNvSpPr/>
                  <p:nvPr/>
                </p:nvSpPr>
                <p:spPr>
                  <a:xfrm rot="471569" flipH="1">
                    <a:off x="8928261" y="1813835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" name="Rectangle 56">
                    <a:extLst>
                      <a:ext uri="{FF2B5EF4-FFF2-40B4-BE49-F238E27FC236}">
                        <a16:creationId xmlns:a16="http://schemas.microsoft.com/office/drawing/2014/main" id="{4F7D2953-EFD4-4DA5-BE5C-919D7426227B}"/>
                      </a:ext>
                    </a:extLst>
                  </p:cNvPr>
                  <p:cNvSpPr/>
                  <p:nvPr/>
                </p:nvSpPr>
                <p:spPr>
                  <a:xfrm rot="17719418" flipH="1">
                    <a:off x="9008874" y="1838961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6" name="Rectangle 56">
                    <a:extLst>
                      <a:ext uri="{FF2B5EF4-FFF2-40B4-BE49-F238E27FC236}">
                        <a16:creationId xmlns:a16="http://schemas.microsoft.com/office/drawing/2014/main" id="{C1981351-E380-4170-9E43-594F88F08047}"/>
                      </a:ext>
                    </a:extLst>
                  </p:cNvPr>
                  <p:cNvSpPr/>
                  <p:nvPr/>
                </p:nvSpPr>
                <p:spPr>
                  <a:xfrm rot="16402527" flipH="1">
                    <a:off x="9071317" y="1857336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" name="Rectangle 56">
                    <a:extLst>
                      <a:ext uri="{FF2B5EF4-FFF2-40B4-BE49-F238E27FC236}">
                        <a16:creationId xmlns:a16="http://schemas.microsoft.com/office/drawing/2014/main" id="{F68D4B82-4F6F-426C-9E37-A35AE4ECE216}"/>
                      </a:ext>
                    </a:extLst>
                  </p:cNvPr>
                  <p:cNvSpPr/>
                  <p:nvPr/>
                </p:nvSpPr>
                <p:spPr>
                  <a:xfrm rot="16402527" flipH="1">
                    <a:off x="9214232" y="1881334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" name="Rectangle 56">
                    <a:extLst>
                      <a:ext uri="{FF2B5EF4-FFF2-40B4-BE49-F238E27FC236}">
                        <a16:creationId xmlns:a16="http://schemas.microsoft.com/office/drawing/2014/main" id="{31CB4C03-61C7-4AE0-928A-D32555B45C28}"/>
                      </a:ext>
                    </a:extLst>
                  </p:cNvPr>
                  <p:cNvSpPr/>
                  <p:nvPr/>
                </p:nvSpPr>
                <p:spPr>
                  <a:xfrm rot="16402527" flipH="1">
                    <a:off x="9141979" y="1868616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" name="Rectangle 56">
                    <a:extLst>
                      <a:ext uri="{FF2B5EF4-FFF2-40B4-BE49-F238E27FC236}">
                        <a16:creationId xmlns:a16="http://schemas.microsoft.com/office/drawing/2014/main" id="{DBD4E44A-3299-4E74-913D-8DE55E58E5D1}"/>
                      </a:ext>
                    </a:extLst>
                  </p:cNvPr>
                  <p:cNvSpPr/>
                  <p:nvPr/>
                </p:nvSpPr>
                <p:spPr>
                  <a:xfrm rot="11786322" flipH="1">
                    <a:off x="9290942" y="1873022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9F117DC0-FAC3-408F-834C-EF2B61886987}"/>
                    </a:ext>
                  </a:extLst>
                </p:cNvPr>
                <p:cNvGrpSpPr/>
                <p:nvPr/>
              </p:nvGrpSpPr>
              <p:grpSpPr>
                <a:xfrm rot="8248827">
                  <a:off x="9957954" y="4348516"/>
                  <a:ext cx="914400" cy="984238"/>
                  <a:chOff x="8583171" y="1691055"/>
                  <a:chExt cx="914400" cy="984238"/>
                </a:xfrm>
              </p:grpSpPr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47905D80-E3AA-41C7-9138-91E9AFE83CBE}"/>
                      </a:ext>
                    </a:extLst>
                  </p:cNvPr>
                  <p:cNvSpPr/>
                  <p:nvPr/>
                </p:nvSpPr>
                <p:spPr>
                  <a:xfrm>
                    <a:off x="8583171" y="1760893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5" name="Rectangle 56">
                    <a:extLst>
                      <a:ext uri="{FF2B5EF4-FFF2-40B4-BE49-F238E27FC236}">
                        <a16:creationId xmlns:a16="http://schemas.microsoft.com/office/drawing/2014/main" id="{FE4B39BF-B200-42CA-981A-60A7CE08CD8B}"/>
                      </a:ext>
                    </a:extLst>
                  </p:cNvPr>
                  <p:cNvSpPr/>
                  <p:nvPr/>
                </p:nvSpPr>
                <p:spPr>
                  <a:xfrm rot="7808444" flipH="1">
                    <a:off x="9259962" y="1799035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6" name="Rectangle 56">
                    <a:extLst>
                      <a:ext uri="{FF2B5EF4-FFF2-40B4-BE49-F238E27FC236}">
                        <a16:creationId xmlns:a16="http://schemas.microsoft.com/office/drawing/2014/main" id="{1575573C-7065-4BA8-B3BF-E5729DB18D8A}"/>
                      </a:ext>
                    </a:extLst>
                  </p:cNvPr>
                  <p:cNvSpPr/>
                  <p:nvPr/>
                </p:nvSpPr>
                <p:spPr>
                  <a:xfrm rot="5645453" flipH="1">
                    <a:off x="9192544" y="1761795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7" name="Rectangle 56">
                    <a:extLst>
                      <a:ext uri="{FF2B5EF4-FFF2-40B4-BE49-F238E27FC236}">
                        <a16:creationId xmlns:a16="http://schemas.microsoft.com/office/drawing/2014/main" id="{51EBAF50-D93B-4C44-A1B0-794A4668AF94}"/>
                      </a:ext>
                    </a:extLst>
                  </p:cNvPr>
                  <p:cNvSpPr/>
                  <p:nvPr/>
                </p:nvSpPr>
                <p:spPr>
                  <a:xfrm rot="4881750" flipH="1">
                    <a:off x="9117475" y="1744282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8" name="Rectangle 56">
                    <a:extLst>
                      <a:ext uri="{FF2B5EF4-FFF2-40B4-BE49-F238E27FC236}">
                        <a16:creationId xmlns:a16="http://schemas.microsoft.com/office/drawing/2014/main" id="{31B05E79-1918-4D31-9A3A-CEF526D5EA2D}"/>
                      </a:ext>
                    </a:extLst>
                  </p:cNvPr>
                  <p:cNvSpPr/>
                  <p:nvPr/>
                </p:nvSpPr>
                <p:spPr>
                  <a:xfrm rot="4881750" flipH="1">
                    <a:off x="9040872" y="1727278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9" name="Rectangle 56">
                    <a:extLst>
                      <a:ext uri="{FF2B5EF4-FFF2-40B4-BE49-F238E27FC236}">
                        <a16:creationId xmlns:a16="http://schemas.microsoft.com/office/drawing/2014/main" id="{0CE5B92D-F5E0-4E50-94BD-10DA76F58B7D}"/>
                      </a:ext>
                    </a:extLst>
                  </p:cNvPr>
                  <p:cNvSpPr/>
                  <p:nvPr/>
                </p:nvSpPr>
                <p:spPr>
                  <a:xfrm rot="4881750" flipH="1">
                    <a:off x="8964706" y="1735781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0" name="Rectangle 56">
                    <a:extLst>
                      <a:ext uri="{FF2B5EF4-FFF2-40B4-BE49-F238E27FC236}">
                        <a16:creationId xmlns:a16="http://schemas.microsoft.com/office/drawing/2014/main" id="{5DA7CDEB-B2B6-4334-B49C-64BD75B3A039}"/>
                      </a:ext>
                    </a:extLst>
                  </p:cNvPr>
                  <p:cNvSpPr/>
                  <p:nvPr/>
                </p:nvSpPr>
                <p:spPr>
                  <a:xfrm rot="2858822" flipH="1">
                    <a:off x="8901610" y="1770661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1" name="Rectangle 56">
                    <a:extLst>
                      <a:ext uri="{FF2B5EF4-FFF2-40B4-BE49-F238E27FC236}">
                        <a16:creationId xmlns:a16="http://schemas.microsoft.com/office/drawing/2014/main" id="{670D2DAE-E3E6-4AA1-860D-C1C260E044ED}"/>
                      </a:ext>
                    </a:extLst>
                  </p:cNvPr>
                  <p:cNvSpPr/>
                  <p:nvPr/>
                </p:nvSpPr>
                <p:spPr>
                  <a:xfrm rot="471569" flipH="1">
                    <a:off x="8928261" y="1813835"/>
                    <a:ext cx="134990" cy="62543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2" name="Rectangle 56">
                    <a:extLst>
                      <a:ext uri="{FF2B5EF4-FFF2-40B4-BE49-F238E27FC236}">
                        <a16:creationId xmlns:a16="http://schemas.microsoft.com/office/drawing/2014/main" id="{37C20BDD-7963-4621-9A44-8998FF130663}"/>
                      </a:ext>
                    </a:extLst>
                  </p:cNvPr>
                  <p:cNvSpPr/>
                  <p:nvPr/>
                </p:nvSpPr>
                <p:spPr>
                  <a:xfrm rot="17719418" flipH="1">
                    <a:off x="9008874" y="1838961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3" name="Rectangle 56">
                    <a:extLst>
                      <a:ext uri="{FF2B5EF4-FFF2-40B4-BE49-F238E27FC236}">
                        <a16:creationId xmlns:a16="http://schemas.microsoft.com/office/drawing/2014/main" id="{08DBC5CD-39C1-47B6-B52A-C9C50936B544}"/>
                      </a:ext>
                    </a:extLst>
                  </p:cNvPr>
                  <p:cNvSpPr/>
                  <p:nvPr/>
                </p:nvSpPr>
                <p:spPr>
                  <a:xfrm rot="16402527" flipH="1">
                    <a:off x="9071317" y="1857336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4" name="Rectangle 56">
                    <a:extLst>
                      <a:ext uri="{FF2B5EF4-FFF2-40B4-BE49-F238E27FC236}">
                        <a16:creationId xmlns:a16="http://schemas.microsoft.com/office/drawing/2014/main" id="{D00C8133-A7DF-4916-AB09-1DE0C0FD124C}"/>
                      </a:ext>
                    </a:extLst>
                  </p:cNvPr>
                  <p:cNvSpPr/>
                  <p:nvPr/>
                </p:nvSpPr>
                <p:spPr>
                  <a:xfrm rot="16402527" flipH="1">
                    <a:off x="9214232" y="1881334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Rectangle 56">
                    <a:extLst>
                      <a:ext uri="{FF2B5EF4-FFF2-40B4-BE49-F238E27FC236}">
                        <a16:creationId xmlns:a16="http://schemas.microsoft.com/office/drawing/2014/main" id="{1135B2A4-35E3-43B1-A27E-15F075BC67E0}"/>
                      </a:ext>
                    </a:extLst>
                  </p:cNvPr>
                  <p:cNvSpPr/>
                  <p:nvPr/>
                </p:nvSpPr>
                <p:spPr>
                  <a:xfrm rot="16402527" flipH="1">
                    <a:off x="9141979" y="1868616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Rectangle 56">
                    <a:extLst>
                      <a:ext uri="{FF2B5EF4-FFF2-40B4-BE49-F238E27FC236}">
                        <a16:creationId xmlns:a16="http://schemas.microsoft.com/office/drawing/2014/main" id="{A7176BF6-FFB5-4E64-A696-C10BA930B3BA}"/>
                      </a:ext>
                    </a:extLst>
                  </p:cNvPr>
                  <p:cNvSpPr/>
                  <p:nvPr/>
                </p:nvSpPr>
                <p:spPr>
                  <a:xfrm rot="11786322" flipH="1">
                    <a:off x="9290942" y="1873022"/>
                    <a:ext cx="108702" cy="62771"/>
                  </a:xfrm>
                  <a:custGeom>
                    <a:avLst/>
                    <a:gdLst>
                      <a:gd name="connsiteX0" fmla="*/ 0 w 234984"/>
                      <a:gd name="connsiteY0" fmla="*/ 0 h 158712"/>
                      <a:gd name="connsiteX1" fmla="*/ 234984 w 234984"/>
                      <a:gd name="connsiteY1" fmla="*/ 0 h 158712"/>
                      <a:gd name="connsiteX2" fmla="*/ 234984 w 234984"/>
                      <a:gd name="connsiteY2" fmla="*/ 158712 h 158712"/>
                      <a:gd name="connsiteX3" fmla="*/ 0 w 234984"/>
                      <a:gd name="connsiteY3" fmla="*/ 158712 h 158712"/>
                      <a:gd name="connsiteX4" fmla="*/ 0 w 234984"/>
                      <a:gd name="connsiteY4" fmla="*/ 0 h 158712"/>
                      <a:gd name="connsiteX0" fmla="*/ 0 w 234984"/>
                      <a:gd name="connsiteY0" fmla="*/ 0 h 158712"/>
                      <a:gd name="connsiteX1" fmla="*/ 234984 w 234984"/>
                      <a:gd name="connsiteY1" fmla="*/ 158712 h 158712"/>
                      <a:gd name="connsiteX2" fmla="*/ 0 w 234984"/>
                      <a:gd name="connsiteY2" fmla="*/ 158712 h 158712"/>
                      <a:gd name="connsiteX3" fmla="*/ 0 w 234984"/>
                      <a:gd name="connsiteY3" fmla="*/ 0 h 158712"/>
                      <a:gd name="connsiteX0" fmla="*/ 0 w 482249"/>
                      <a:gd name="connsiteY0" fmla="*/ 0 h 158712"/>
                      <a:gd name="connsiteX1" fmla="*/ 482249 w 482249"/>
                      <a:gd name="connsiteY1" fmla="*/ 18692 h 158712"/>
                      <a:gd name="connsiteX2" fmla="*/ 0 w 482249"/>
                      <a:gd name="connsiteY2" fmla="*/ 158712 h 158712"/>
                      <a:gd name="connsiteX3" fmla="*/ 0 w 482249"/>
                      <a:gd name="connsiteY3" fmla="*/ 0 h 158712"/>
                      <a:gd name="connsiteX0" fmla="*/ 0 w 482249"/>
                      <a:gd name="connsiteY0" fmla="*/ 0 h 195752"/>
                      <a:gd name="connsiteX1" fmla="*/ 482249 w 482249"/>
                      <a:gd name="connsiteY1" fmla="*/ 18692 h 195752"/>
                      <a:gd name="connsiteX2" fmla="*/ 0 w 482249"/>
                      <a:gd name="connsiteY2" fmla="*/ 158712 h 195752"/>
                      <a:gd name="connsiteX3" fmla="*/ 0 w 482249"/>
                      <a:gd name="connsiteY3" fmla="*/ 0 h 195752"/>
                      <a:gd name="connsiteX0" fmla="*/ 133059 w 615308"/>
                      <a:gd name="connsiteY0" fmla="*/ 0 h 177392"/>
                      <a:gd name="connsiteX1" fmla="*/ 615308 w 615308"/>
                      <a:gd name="connsiteY1" fmla="*/ 18692 h 177392"/>
                      <a:gd name="connsiteX2" fmla="*/ 0 w 615308"/>
                      <a:gd name="connsiteY2" fmla="*/ 107108 h 177392"/>
                      <a:gd name="connsiteX3" fmla="*/ 133059 w 615308"/>
                      <a:gd name="connsiteY3" fmla="*/ 0 h 177392"/>
                      <a:gd name="connsiteX0" fmla="*/ 0 w 615308"/>
                      <a:gd name="connsiteY0" fmla="*/ 88416 h 158700"/>
                      <a:gd name="connsiteX1" fmla="*/ 615308 w 615308"/>
                      <a:gd name="connsiteY1" fmla="*/ 0 h 158700"/>
                      <a:gd name="connsiteX2" fmla="*/ 0 w 615308"/>
                      <a:gd name="connsiteY2" fmla="*/ 88416 h 158700"/>
                      <a:gd name="connsiteX0" fmla="*/ 0 w 615308"/>
                      <a:gd name="connsiteY0" fmla="*/ 88416 h 193760"/>
                      <a:gd name="connsiteX1" fmla="*/ 615308 w 615308"/>
                      <a:gd name="connsiteY1" fmla="*/ 0 h 193760"/>
                      <a:gd name="connsiteX2" fmla="*/ 0 w 615308"/>
                      <a:gd name="connsiteY2" fmla="*/ 88416 h 193760"/>
                      <a:gd name="connsiteX0" fmla="*/ 0 w 615308"/>
                      <a:gd name="connsiteY0" fmla="*/ 169899 h 275243"/>
                      <a:gd name="connsiteX1" fmla="*/ 615308 w 615308"/>
                      <a:gd name="connsiteY1" fmla="*/ 81483 h 275243"/>
                      <a:gd name="connsiteX2" fmla="*/ 0 w 615308"/>
                      <a:gd name="connsiteY2" fmla="*/ 169899 h 275243"/>
                      <a:gd name="connsiteX0" fmla="*/ 0 w 615308"/>
                      <a:gd name="connsiteY0" fmla="*/ 193279 h 298623"/>
                      <a:gd name="connsiteX1" fmla="*/ 615308 w 615308"/>
                      <a:gd name="connsiteY1" fmla="*/ 104863 h 298623"/>
                      <a:gd name="connsiteX2" fmla="*/ 0 w 615308"/>
                      <a:gd name="connsiteY2" fmla="*/ 193279 h 298623"/>
                      <a:gd name="connsiteX0" fmla="*/ 0 w 632025"/>
                      <a:gd name="connsiteY0" fmla="*/ 191712 h 299306"/>
                      <a:gd name="connsiteX1" fmla="*/ 632025 w 632025"/>
                      <a:gd name="connsiteY1" fmla="*/ 107222 h 299306"/>
                      <a:gd name="connsiteX2" fmla="*/ 0 w 632025"/>
                      <a:gd name="connsiteY2" fmla="*/ 191712 h 299306"/>
                      <a:gd name="connsiteX0" fmla="*/ 0 w 632025"/>
                      <a:gd name="connsiteY0" fmla="*/ 191712 h 297892"/>
                      <a:gd name="connsiteX1" fmla="*/ 632025 w 632025"/>
                      <a:gd name="connsiteY1" fmla="*/ 107222 h 297892"/>
                      <a:gd name="connsiteX2" fmla="*/ 0 w 632025"/>
                      <a:gd name="connsiteY2" fmla="*/ 191712 h 297892"/>
                      <a:gd name="connsiteX0" fmla="*/ 0 w 632025"/>
                      <a:gd name="connsiteY0" fmla="*/ 191712 h 290014"/>
                      <a:gd name="connsiteX1" fmla="*/ 632025 w 632025"/>
                      <a:gd name="connsiteY1" fmla="*/ 107222 h 290014"/>
                      <a:gd name="connsiteX2" fmla="*/ 0 w 632025"/>
                      <a:gd name="connsiteY2" fmla="*/ 191712 h 290014"/>
                      <a:gd name="connsiteX0" fmla="*/ 0 w 632025"/>
                      <a:gd name="connsiteY0" fmla="*/ 196572 h 294874"/>
                      <a:gd name="connsiteX1" fmla="*/ 632025 w 632025"/>
                      <a:gd name="connsiteY1" fmla="*/ 112082 h 294874"/>
                      <a:gd name="connsiteX2" fmla="*/ 0 w 632025"/>
                      <a:gd name="connsiteY2" fmla="*/ 196572 h 294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32025" h="294874">
                        <a:moveTo>
                          <a:pt x="0" y="196572"/>
                        </a:moveTo>
                        <a:cubicBezTo>
                          <a:pt x="377197" y="-143897"/>
                          <a:pt x="541242" y="47648"/>
                          <a:pt x="632025" y="112082"/>
                        </a:cubicBezTo>
                        <a:cubicBezTo>
                          <a:pt x="472739" y="418252"/>
                          <a:pt x="82891" y="261868"/>
                          <a:pt x="0" y="196572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44" fill="hold"/>
                                        <p:tgtEl>
                                          <p:spTgt spid="1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5943600" y="-1"/>
              <a:ext cx="6248400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65977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152400" y="473461"/>
            <a:ext cx="12039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illy the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A98A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ear Finds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erries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B34987E-F448-4F21-B132-8C189E72B806}"/>
              </a:ext>
            </a:extLst>
          </p:cNvPr>
          <p:cNvGrpSpPr/>
          <p:nvPr/>
        </p:nvGrpSpPr>
        <p:grpSpPr>
          <a:xfrm>
            <a:off x="5670694" y="1722750"/>
            <a:ext cx="6101110" cy="5066502"/>
            <a:chOff x="3031433" y="1945975"/>
            <a:chExt cx="2720545" cy="2259203"/>
          </a:xfrm>
        </p:grpSpPr>
        <p:sp>
          <p:nvSpPr>
            <p:cNvPr id="88" name="Rectangle 24">
              <a:extLst>
                <a:ext uri="{FF2B5EF4-FFF2-40B4-BE49-F238E27FC236}">
                  <a16:creationId xmlns:a16="http://schemas.microsoft.com/office/drawing/2014/main" id="{568D1486-0227-423A-8927-7D2A3318A519}"/>
                </a:ext>
              </a:extLst>
            </p:cNvPr>
            <p:cNvSpPr/>
            <p:nvPr/>
          </p:nvSpPr>
          <p:spPr>
            <a:xfrm>
              <a:off x="5250180" y="2311385"/>
              <a:ext cx="501798" cy="554166"/>
            </a:xfrm>
            <a:custGeom>
              <a:avLst/>
              <a:gdLst>
                <a:gd name="connsiteX0" fmla="*/ 0 w 311298"/>
                <a:gd name="connsiteY0" fmla="*/ 0 h 451062"/>
                <a:gd name="connsiteX1" fmla="*/ 311298 w 311298"/>
                <a:gd name="connsiteY1" fmla="*/ 0 h 451062"/>
                <a:gd name="connsiteX2" fmla="*/ 311298 w 311298"/>
                <a:gd name="connsiteY2" fmla="*/ 451062 h 451062"/>
                <a:gd name="connsiteX3" fmla="*/ 0 w 311298"/>
                <a:gd name="connsiteY3" fmla="*/ 451062 h 451062"/>
                <a:gd name="connsiteX4" fmla="*/ 0 w 311298"/>
                <a:gd name="connsiteY4" fmla="*/ 0 h 451062"/>
                <a:gd name="connsiteX0" fmla="*/ 0 w 341778"/>
                <a:gd name="connsiteY0" fmla="*/ 0 h 519642"/>
                <a:gd name="connsiteX1" fmla="*/ 341778 w 341778"/>
                <a:gd name="connsiteY1" fmla="*/ 68580 h 519642"/>
                <a:gd name="connsiteX2" fmla="*/ 341778 w 341778"/>
                <a:gd name="connsiteY2" fmla="*/ 519642 h 519642"/>
                <a:gd name="connsiteX3" fmla="*/ 30480 w 341778"/>
                <a:gd name="connsiteY3" fmla="*/ 519642 h 519642"/>
                <a:gd name="connsiteX4" fmla="*/ 0 w 341778"/>
                <a:gd name="connsiteY4" fmla="*/ 0 h 519642"/>
                <a:gd name="connsiteX0" fmla="*/ 0 w 395118"/>
                <a:gd name="connsiteY0" fmla="*/ 0 h 519642"/>
                <a:gd name="connsiteX1" fmla="*/ 395118 w 395118"/>
                <a:gd name="connsiteY1" fmla="*/ 144780 h 519642"/>
                <a:gd name="connsiteX2" fmla="*/ 341778 w 395118"/>
                <a:gd name="connsiteY2" fmla="*/ 519642 h 519642"/>
                <a:gd name="connsiteX3" fmla="*/ 30480 w 395118"/>
                <a:gd name="connsiteY3" fmla="*/ 519642 h 519642"/>
                <a:gd name="connsiteX4" fmla="*/ 0 w 395118"/>
                <a:gd name="connsiteY4" fmla="*/ 0 h 519642"/>
                <a:gd name="connsiteX0" fmla="*/ 0 w 395118"/>
                <a:gd name="connsiteY0" fmla="*/ 0 h 519642"/>
                <a:gd name="connsiteX1" fmla="*/ 395118 w 395118"/>
                <a:gd name="connsiteY1" fmla="*/ 144780 h 519642"/>
                <a:gd name="connsiteX2" fmla="*/ 341778 w 395118"/>
                <a:gd name="connsiteY2" fmla="*/ 519642 h 519642"/>
                <a:gd name="connsiteX3" fmla="*/ 30480 w 395118"/>
                <a:gd name="connsiteY3" fmla="*/ 519642 h 519642"/>
                <a:gd name="connsiteX4" fmla="*/ 0 w 395118"/>
                <a:gd name="connsiteY4" fmla="*/ 0 h 519642"/>
                <a:gd name="connsiteX0" fmla="*/ 0 w 404968"/>
                <a:gd name="connsiteY0" fmla="*/ 0 h 519642"/>
                <a:gd name="connsiteX1" fmla="*/ 395118 w 404968"/>
                <a:gd name="connsiteY1" fmla="*/ 144780 h 519642"/>
                <a:gd name="connsiteX2" fmla="*/ 402738 w 404968"/>
                <a:gd name="connsiteY2" fmla="*/ 428202 h 519642"/>
                <a:gd name="connsiteX3" fmla="*/ 30480 w 404968"/>
                <a:gd name="connsiteY3" fmla="*/ 519642 h 519642"/>
                <a:gd name="connsiteX4" fmla="*/ 0 w 404968"/>
                <a:gd name="connsiteY4" fmla="*/ 0 h 519642"/>
                <a:gd name="connsiteX0" fmla="*/ 0 w 402738"/>
                <a:gd name="connsiteY0" fmla="*/ 0 h 519642"/>
                <a:gd name="connsiteX1" fmla="*/ 395118 w 402738"/>
                <a:gd name="connsiteY1" fmla="*/ 144780 h 519642"/>
                <a:gd name="connsiteX2" fmla="*/ 402738 w 402738"/>
                <a:gd name="connsiteY2" fmla="*/ 428202 h 519642"/>
                <a:gd name="connsiteX3" fmla="*/ 30480 w 402738"/>
                <a:gd name="connsiteY3" fmla="*/ 519642 h 519642"/>
                <a:gd name="connsiteX4" fmla="*/ 0 w 402738"/>
                <a:gd name="connsiteY4" fmla="*/ 0 h 519642"/>
                <a:gd name="connsiteX0" fmla="*/ 0 w 433218"/>
                <a:gd name="connsiteY0" fmla="*/ 0 h 519642"/>
                <a:gd name="connsiteX1" fmla="*/ 395118 w 433218"/>
                <a:gd name="connsiteY1" fmla="*/ 144780 h 519642"/>
                <a:gd name="connsiteX2" fmla="*/ 433218 w 433218"/>
                <a:gd name="connsiteY2" fmla="*/ 367242 h 519642"/>
                <a:gd name="connsiteX3" fmla="*/ 30480 w 433218"/>
                <a:gd name="connsiteY3" fmla="*/ 519642 h 519642"/>
                <a:gd name="connsiteX4" fmla="*/ 0 w 433218"/>
                <a:gd name="connsiteY4" fmla="*/ 0 h 519642"/>
                <a:gd name="connsiteX0" fmla="*/ 0 w 433218"/>
                <a:gd name="connsiteY0" fmla="*/ 0 h 554166"/>
                <a:gd name="connsiteX1" fmla="*/ 395118 w 433218"/>
                <a:gd name="connsiteY1" fmla="*/ 144780 h 554166"/>
                <a:gd name="connsiteX2" fmla="*/ 433218 w 433218"/>
                <a:gd name="connsiteY2" fmla="*/ 367242 h 554166"/>
                <a:gd name="connsiteX3" fmla="*/ 30480 w 433218"/>
                <a:gd name="connsiteY3" fmla="*/ 519642 h 554166"/>
                <a:gd name="connsiteX4" fmla="*/ 0 w 433218"/>
                <a:gd name="connsiteY4" fmla="*/ 0 h 554166"/>
                <a:gd name="connsiteX0" fmla="*/ 0 w 433218"/>
                <a:gd name="connsiteY0" fmla="*/ 0 h 554166"/>
                <a:gd name="connsiteX1" fmla="*/ 395118 w 433218"/>
                <a:gd name="connsiteY1" fmla="*/ 144780 h 554166"/>
                <a:gd name="connsiteX2" fmla="*/ 433218 w 433218"/>
                <a:gd name="connsiteY2" fmla="*/ 367242 h 554166"/>
                <a:gd name="connsiteX3" fmla="*/ 30480 w 433218"/>
                <a:gd name="connsiteY3" fmla="*/ 519642 h 554166"/>
                <a:gd name="connsiteX4" fmla="*/ 0 w 433218"/>
                <a:gd name="connsiteY4" fmla="*/ 0 h 554166"/>
                <a:gd name="connsiteX0" fmla="*/ 0 w 501798"/>
                <a:gd name="connsiteY0" fmla="*/ 0 h 554166"/>
                <a:gd name="connsiteX1" fmla="*/ 463698 w 501798"/>
                <a:gd name="connsiteY1" fmla="*/ 144780 h 554166"/>
                <a:gd name="connsiteX2" fmla="*/ 501798 w 501798"/>
                <a:gd name="connsiteY2" fmla="*/ 367242 h 554166"/>
                <a:gd name="connsiteX3" fmla="*/ 99060 w 501798"/>
                <a:gd name="connsiteY3" fmla="*/ 519642 h 554166"/>
                <a:gd name="connsiteX4" fmla="*/ 0 w 501798"/>
                <a:gd name="connsiteY4" fmla="*/ 0 h 55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798" h="554166">
                  <a:moveTo>
                    <a:pt x="0" y="0"/>
                  </a:moveTo>
                  <a:cubicBezTo>
                    <a:pt x="131706" y="48260"/>
                    <a:pt x="362472" y="-55880"/>
                    <a:pt x="463698" y="144780"/>
                  </a:cubicBezTo>
                  <a:cubicBezTo>
                    <a:pt x="392578" y="269734"/>
                    <a:pt x="420518" y="242288"/>
                    <a:pt x="501798" y="367242"/>
                  </a:cubicBezTo>
                  <a:cubicBezTo>
                    <a:pt x="367552" y="707602"/>
                    <a:pt x="233306" y="468842"/>
                    <a:pt x="99060" y="5196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23">
              <a:extLst>
                <a:ext uri="{FF2B5EF4-FFF2-40B4-BE49-F238E27FC236}">
                  <a16:creationId xmlns:a16="http://schemas.microsoft.com/office/drawing/2014/main" id="{07C3E119-6581-4387-B5C5-6AD985C21D25}"/>
                </a:ext>
              </a:extLst>
            </p:cNvPr>
            <p:cNvSpPr/>
            <p:nvPr/>
          </p:nvSpPr>
          <p:spPr>
            <a:xfrm>
              <a:off x="4021403" y="1945975"/>
              <a:ext cx="1591671" cy="2243857"/>
            </a:xfrm>
            <a:custGeom>
              <a:avLst/>
              <a:gdLst>
                <a:gd name="connsiteX0" fmla="*/ 0 w 491533"/>
                <a:gd name="connsiteY0" fmla="*/ 0 h 1054840"/>
                <a:gd name="connsiteX1" fmla="*/ 491533 w 491533"/>
                <a:gd name="connsiteY1" fmla="*/ 0 h 1054840"/>
                <a:gd name="connsiteX2" fmla="*/ 491533 w 491533"/>
                <a:gd name="connsiteY2" fmla="*/ 1054840 h 1054840"/>
                <a:gd name="connsiteX3" fmla="*/ 0 w 491533"/>
                <a:gd name="connsiteY3" fmla="*/ 1054840 h 1054840"/>
                <a:gd name="connsiteX4" fmla="*/ 0 w 491533"/>
                <a:gd name="connsiteY4" fmla="*/ 0 h 1054840"/>
                <a:gd name="connsiteX0" fmla="*/ 0 w 1358308"/>
                <a:gd name="connsiteY0" fmla="*/ 0 h 1273915"/>
                <a:gd name="connsiteX1" fmla="*/ 1358308 w 1358308"/>
                <a:gd name="connsiteY1" fmla="*/ 219075 h 1273915"/>
                <a:gd name="connsiteX2" fmla="*/ 1358308 w 1358308"/>
                <a:gd name="connsiteY2" fmla="*/ 1273915 h 1273915"/>
                <a:gd name="connsiteX3" fmla="*/ 866775 w 1358308"/>
                <a:gd name="connsiteY3" fmla="*/ 1273915 h 1273915"/>
                <a:gd name="connsiteX4" fmla="*/ 0 w 1358308"/>
                <a:gd name="connsiteY4" fmla="*/ 0 h 1273915"/>
                <a:gd name="connsiteX0" fmla="*/ 0 w 1358308"/>
                <a:gd name="connsiteY0" fmla="*/ 124107 h 1398022"/>
                <a:gd name="connsiteX1" fmla="*/ 1358308 w 1358308"/>
                <a:gd name="connsiteY1" fmla="*/ 343182 h 1398022"/>
                <a:gd name="connsiteX2" fmla="*/ 1358308 w 1358308"/>
                <a:gd name="connsiteY2" fmla="*/ 1398022 h 1398022"/>
                <a:gd name="connsiteX3" fmla="*/ 866775 w 1358308"/>
                <a:gd name="connsiteY3" fmla="*/ 1398022 h 1398022"/>
                <a:gd name="connsiteX4" fmla="*/ 0 w 1358308"/>
                <a:gd name="connsiteY4" fmla="*/ 124107 h 1398022"/>
                <a:gd name="connsiteX0" fmla="*/ 0 w 1329733"/>
                <a:gd name="connsiteY0" fmla="*/ 128116 h 1378218"/>
                <a:gd name="connsiteX1" fmla="*/ 1329733 w 1329733"/>
                <a:gd name="connsiteY1" fmla="*/ 323378 h 1378218"/>
                <a:gd name="connsiteX2" fmla="*/ 1329733 w 1329733"/>
                <a:gd name="connsiteY2" fmla="*/ 1378218 h 1378218"/>
                <a:gd name="connsiteX3" fmla="*/ 838200 w 1329733"/>
                <a:gd name="connsiteY3" fmla="*/ 1378218 h 1378218"/>
                <a:gd name="connsiteX4" fmla="*/ 0 w 1329733"/>
                <a:gd name="connsiteY4" fmla="*/ 128116 h 1378218"/>
                <a:gd name="connsiteX0" fmla="*/ 0 w 1591671"/>
                <a:gd name="connsiteY0" fmla="*/ 72360 h 1322462"/>
                <a:gd name="connsiteX1" fmla="*/ 1591671 w 1591671"/>
                <a:gd name="connsiteY1" fmla="*/ 829597 h 1322462"/>
                <a:gd name="connsiteX2" fmla="*/ 1329733 w 1591671"/>
                <a:gd name="connsiteY2" fmla="*/ 1322462 h 1322462"/>
                <a:gd name="connsiteX3" fmla="*/ 838200 w 1591671"/>
                <a:gd name="connsiteY3" fmla="*/ 1322462 h 1322462"/>
                <a:gd name="connsiteX4" fmla="*/ 0 w 1591671"/>
                <a:gd name="connsiteY4" fmla="*/ 72360 h 1322462"/>
                <a:gd name="connsiteX0" fmla="*/ 0 w 1591671"/>
                <a:gd name="connsiteY0" fmla="*/ 127695 h 1377797"/>
                <a:gd name="connsiteX1" fmla="*/ 1591671 w 1591671"/>
                <a:gd name="connsiteY1" fmla="*/ 884932 h 1377797"/>
                <a:gd name="connsiteX2" fmla="*/ 1329733 w 1591671"/>
                <a:gd name="connsiteY2" fmla="*/ 1377797 h 1377797"/>
                <a:gd name="connsiteX3" fmla="*/ 838200 w 1591671"/>
                <a:gd name="connsiteY3" fmla="*/ 1377797 h 1377797"/>
                <a:gd name="connsiteX4" fmla="*/ 0 w 1591671"/>
                <a:gd name="connsiteY4" fmla="*/ 127695 h 137779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0 w 1591671"/>
                <a:gd name="connsiteY4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7369"/>
                <a:gd name="connsiteX1" fmla="*/ 1591671 w 1591671"/>
                <a:gd name="connsiteY1" fmla="*/ 884932 h 2237369"/>
                <a:gd name="connsiteX2" fmla="*/ 1192573 w 1591671"/>
                <a:gd name="connsiteY2" fmla="*/ 2208377 h 2237369"/>
                <a:gd name="connsiteX3" fmla="*/ 716280 w 1591671"/>
                <a:gd name="connsiteY3" fmla="*/ 2231237 h 2237369"/>
                <a:gd name="connsiteX4" fmla="*/ 748717 w 1591671"/>
                <a:gd name="connsiteY4" fmla="*/ 2001185 h 2237369"/>
                <a:gd name="connsiteX5" fmla="*/ 0 w 1591671"/>
                <a:gd name="connsiteY5" fmla="*/ 127695 h 2237369"/>
                <a:gd name="connsiteX0" fmla="*/ 0 w 1591671"/>
                <a:gd name="connsiteY0" fmla="*/ 127695 h 2243857"/>
                <a:gd name="connsiteX1" fmla="*/ 1591671 w 1591671"/>
                <a:gd name="connsiteY1" fmla="*/ 884932 h 2243857"/>
                <a:gd name="connsiteX2" fmla="*/ 1192573 w 1591671"/>
                <a:gd name="connsiteY2" fmla="*/ 2208377 h 2243857"/>
                <a:gd name="connsiteX3" fmla="*/ 716280 w 1591671"/>
                <a:gd name="connsiteY3" fmla="*/ 2231237 h 2243857"/>
                <a:gd name="connsiteX4" fmla="*/ 748717 w 1591671"/>
                <a:gd name="connsiteY4" fmla="*/ 2001185 h 2243857"/>
                <a:gd name="connsiteX5" fmla="*/ 0 w 1591671"/>
                <a:gd name="connsiteY5" fmla="*/ 127695 h 224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1671" h="2243857">
                  <a:moveTo>
                    <a:pt x="0" y="127695"/>
                  </a:moveTo>
                  <a:cubicBezTo>
                    <a:pt x="843294" y="-223143"/>
                    <a:pt x="1429414" y="188019"/>
                    <a:pt x="1591671" y="884932"/>
                  </a:cubicBezTo>
                  <a:cubicBezTo>
                    <a:pt x="1588178" y="1326080"/>
                    <a:pt x="1584686" y="1546249"/>
                    <a:pt x="1192573" y="2208377"/>
                  </a:cubicBezTo>
                  <a:cubicBezTo>
                    <a:pt x="927129" y="2276957"/>
                    <a:pt x="875044" y="2223617"/>
                    <a:pt x="716280" y="2231237"/>
                  </a:cubicBezTo>
                  <a:cubicBezTo>
                    <a:pt x="658512" y="2177413"/>
                    <a:pt x="684565" y="2077869"/>
                    <a:pt x="748717" y="2001185"/>
                  </a:cubicBezTo>
                  <a:lnTo>
                    <a:pt x="0" y="127695"/>
                  </a:ln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 22">
              <a:extLst>
                <a:ext uri="{FF2B5EF4-FFF2-40B4-BE49-F238E27FC236}">
                  <a16:creationId xmlns:a16="http://schemas.microsoft.com/office/drawing/2014/main" id="{553BF27B-8883-4F16-9301-822FDB4C6103}"/>
                </a:ext>
              </a:extLst>
            </p:cNvPr>
            <p:cNvSpPr/>
            <p:nvPr/>
          </p:nvSpPr>
          <p:spPr>
            <a:xfrm>
              <a:off x="3414406" y="3228278"/>
              <a:ext cx="654081" cy="915691"/>
            </a:xfrm>
            <a:custGeom>
              <a:avLst/>
              <a:gdLst>
                <a:gd name="connsiteX0" fmla="*/ 0 w 640472"/>
                <a:gd name="connsiteY0" fmla="*/ 0 h 687829"/>
                <a:gd name="connsiteX1" fmla="*/ 640472 w 640472"/>
                <a:gd name="connsiteY1" fmla="*/ 0 h 687829"/>
                <a:gd name="connsiteX2" fmla="*/ 640472 w 640472"/>
                <a:gd name="connsiteY2" fmla="*/ 687829 h 687829"/>
                <a:gd name="connsiteX3" fmla="*/ 0 w 640472"/>
                <a:gd name="connsiteY3" fmla="*/ 687829 h 687829"/>
                <a:gd name="connsiteX4" fmla="*/ 0 w 640472"/>
                <a:gd name="connsiteY4" fmla="*/ 0 h 687829"/>
                <a:gd name="connsiteX0" fmla="*/ 0 w 640472"/>
                <a:gd name="connsiteY0" fmla="*/ 0 h 687829"/>
                <a:gd name="connsiteX1" fmla="*/ 640472 w 640472"/>
                <a:gd name="connsiteY1" fmla="*/ 0 h 687829"/>
                <a:gd name="connsiteX2" fmla="*/ 640472 w 640472"/>
                <a:gd name="connsiteY2" fmla="*/ 687829 h 687829"/>
                <a:gd name="connsiteX3" fmla="*/ 138113 w 640472"/>
                <a:gd name="connsiteY3" fmla="*/ 683067 h 687829"/>
                <a:gd name="connsiteX4" fmla="*/ 0 w 640472"/>
                <a:gd name="connsiteY4" fmla="*/ 0 h 687829"/>
                <a:gd name="connsiteX0" fmla="*/ 0 w 640472"/>
                <a:gd name="connsiteY0" fmla="*/ 0 h 687829"/>
                <a:gd name="connsiteX1" fmla="*/ 640472 w 640472"/>
                <a:gd name="connsiteY1" fmla="*/ 0 h 687829"/>
                <a:gd name="connsiteX2" fmla="*/ 640472 w 640472"/>
                <a:gd name="connsiteY2" fmla="*/ 687829 h 687829"/>
                <a:gd name="connsiteX3" fmla="*/ 138113 w 640472"/>
                <a:gd name="connsiteY3" fmla="*/ 683067 h 687829"/>
                <a:gd name="connsiteX4" fmla="*/ 0 w 640472"/>
                <a:gd name="connsiteY4" fmla="*/ 0 h 687829"/>
                <a:gd name="connsiteX0" fmla="*/ 15716 w 656188"/>
                <a:gd name="connsiteY0" fmla="*/ 0 h 687829"/>
                <a:gd name="connsiteX1" fmla="*/ 656188 w 656188"/>
                <a:gd name="connsiteY1" fmla="*/ 0 h 687829"/>
                <a:gd name="connsiteX2" fmla="*/ 656188 w 656188"/>
                <a:gd name="connsiteY2" fmla="*/ 687829 h 687829"/>
                <a:gd name="connsiteX3" fmla="*/ 153829 w 656188"/>
                <a:gd name="connsiteY3" fmla="*/ 683067 h 687829"/>
                <a:gd name="connsiteX4" fmla="*/ 15716 w 656188"/>
                <a:gd name="connsiteY4" fmla="*/ 0 h 687829"/>
                <a:gd name="connsiteX0" fmla="*/ 13609 w 654081"/>
                <a:gd name="connsiteY0" fmla="*/ 0 h 687829"/>
                <a:gd name="connsiteX1" fmla="*/ 654081 w 654081"/>
                <a:gd name="connsiteY1" fmla="*/ 0 h 687829"/>
                <a:gd name="connsiteX2" fmla="*/ 654081 w 654081"/>
                <a:gd name="connsiteY2" fmla="*/ 687829 h 687829"/>
                <a:gd name="connsiteX3" fmla="*/ 166009 w 654081"/>
                <a:gd name="connsiteY3" fmla="*/ 673542 h 687829"/>
                <a:gd name="connsiteX4" fmla="*/ 13609 w 654081"/>
                <a:gd name="connsiteY4" fmla="*/ 0 h 687829"/>
                <a:gd name="connsiteX0" fmla="*/ 13609 w 654081"/>
                <a:gd name="connsiteY0" fmla="*/ 0 h 909168"/>
                <a:gd name="connsiteX1" fmla="*/ 654081 w 654081"/>
                <a:gd name="connsiteY1" fmla="*/ 0 h 909168"/>
                <a:gd name="connsiteX2" fmla="*/ 654081 w 654081"/>
                <a:gd name="connsiteY2" fmla="*/ 687829 h 909168"/>
                <a:gd name="connsiteX3" fmla="*/ 120681 w 654081"/>
                <a:gd name="connsiteY3" fmla="*/ 909149 h 909168"/>
                <a:gd name="connsiteX4" fmla="*/ 166009 w 654081"/>
                <a:gd name="connsiteY4" fmla="*/ 673542 h 909168"/>
                <a:gd name="connsiteX5" fmla="*/ 13609 w 654081"/>
                <a:gd name="connsiteY5" fmla="*/ 0 h 909168"/>
                <a:gd name="connsiteX0" fmla="*/ 13609 w 654081"/>
                <a:gd name="connsiteY0" fmla="*/ 0 h 915691"/>
                <a:gd name="connsiteX1" fmla="*/ 654081 w 654081"/>
                <a:gd name="connsiteY1" fmla="*/ 0 h 915691"/>
                <a:gd name="connsiteX2" fmla="*/ 654081 w 654081"/>
                <a:gd name="connsiteY2" fmla="*/ 687829 h 915691"/>
                <a:gd name="connsiteX3" fmla="*/ 506443 w 654081"/>
                <a:gd name="connsiteY3" fmla="*/ 885335 h 915691"/>
                <a:gd name="connsiteX4" fmla="*/ 120681 w 654081"/>
                <a:gd name="connsiteY4" fmla="*/ 909149 h 915691"/>
                <a:gd name="connsiteX5" fmla="*/ 166009 w 654081"/>
                <a:gd name="connsiteY5" fmla="*/ 673542 h 915691"/>
                <a:gd name="connsiteX6" fmla="*/ 13609 w 654081"/>
                <a:gd name="connsiteY6" fmla="*/ 0 h 915691"/>
                <a:gd name="connsiteX0" fmla="*/ 13609 w 654081"/>
                <a:gd name="connsiteY0" fmla="*/ 0 h 915691"/>
                <a:gd name="connsiteX1" fmla="*/ 654081 w 654081"/>
                <a:gd name="connsiteY1" fmla="*/ 0 h 915691"/>
                <a:gd name="connsiteX2" fmla="*/ 635031 w 654081"/>
                <a:gd name="connsiteY2" fmla="*/ 368741 h 915691"/>
                <a:gd name="connsiteX3" fmla="*/ 506443 w 654081"/>
                <a:gd name="connsiteY3" fmla="*/ 885335 h 915691"/>
                <a:gd name="connsiteX4" fmla="*/ 120681 w 654081"/>
                <a:gd name="connsiteY4" fmla="*/ 909149 h 915691"/>
                <a:gd name="connsiteX5" fmla="*/ 166009 w 654081"/>
                <a:gd name="connsiteY5" fmla="*/ 673542 h 915691"/>
                <a:gd name="connsiteX6" fmla="*/ 13609 w 654081"/>
                <a:gd name="connsiteY6" fmla="*/ 0 h 915691"/>
                <a:gd name="connsiteX0" fmla="*/ 13609 w 654081"/>
                <a:gd name="connsiteY0" fmla="*/ 0 h 915691"/>
                <a:gd name="connsiteX1" fmla="*/ 654081 w 654081"/>
                <a:gd name="connsiteY1" fmla="*/ 0 h 915691"/>
                <a:gd name="connsiteX2" fmla="*/ 635031 w 654081"/>
                <a:gd name="connsiteY2" fmla="*/ 368741 h 915691"/>
                <a:gd name="connsiteX3" fmla="*/ 506443 w 654081"/>
                <a:gd name="connsiteY3" fmla="*/ 885335 h 915691"/>
                <a:gd name="connsiteX4" fmla="*/ 120681 w 654081"/>
                <a:gd name="connsiteY4" fmla="*/ 909149 h 915691"/>
                <a:gd name="connsiteX5" fmla="*/ 166009 w 654081"/>
                <a:gd name="connsiteY5" fmla="*/ 673542 h 915691"/>
                <a:gd name="connsiteX6" fmla="*/ 13609 w 654081"/>
                <a:gd name="connsiteY6" fmla="*/ 0 h 915691"/>
                <a:gd name="connsiteX0" fmla="*/ 13609 w 654081"/>
                <a:gd name="connsiteY0" fmla="*/ 0 h 915691"/>
                <a:gd name="connsiteX1" fmla="*/ 654081 w 654081"/>
                <a:gd name="connsiteY1" fmla="*/ 0 h 915691"/>
                <a:gd name="connsiteX2" fmla="*/ 635031 w 654081"/>
                <a:gd name="connsiteY2" fmla="*/ 368741 h 915691"/>
                <a:gd name="connsiteX3" fmla="*/ 506443 w 654081"/>
                <a:gd name="connsiteY3" fmla="*/ 885335 h 915691"/>
                <a:gd name="connsiteX4" fmla="*/ 120681 w 654081"/>
                <a:gd name="connsiteY4" fmla="*/ 909149 h 915691"/>
                <a:gd name="connsiteX5" fmla="*/ 166009 w 654081"/>
                <a:gd name="connsiteY5" fmla="*/ 673542 h 915691"/>
                <a:gd name="connsiteX6" fmla="*/ 13609 w 654081"/>
                <a:gd name="connsiteY6" fmla="*/ 0 h 915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081" h="915691">
                  <a:moveTo>
                    <a:pt x="13609" y="0"/>
                  </a:moveTo>
                  <a:lnTo>
                    <a:pt x="654081" y="0"/>
                  </a:lnTo>
                  <a:lnTo>
                    <a:pt x="635031" y="368741"/>
                  </a:lnTo>
                  <a:cubicBezTo>
                    <a:pt x="612806" y="490897"/>
                    <a:pt x="595343" y="848448"/>
                    <a:pt x="506443" y="885335"/>
                  </a:cubicBezTo>
                  <a:cubicBezTo>
                    <a:pt x="417543" y="922222"/>
                    <a:pt x="179801" y="919048"/>
                    <a:pt x="120681" y="909149"/>
                  </a:cubicBezTo>
                  <a:cubicBezTo>
                    <a:pt x="104040" y="875063"/>
                    <a:pt x="46125" y="933053"/>
                    <a:pt x="166009" y="673542"/>
                  </a:cubicBezTo>
                  <a:cubicBezTo>
                    <a:pt x="19958" y="369653"/>
                    <a:pt x="-26078" y="94339"/>
                    <a:pt x="13609" y="0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BC2114D0-91A8-4E70-B046-A88AE6D09B84}"/>
                </a:ext>
              </a:extLst>
            </p:cNvPr>
            <p:cNvSpPr/>
            <p:nvPr/>
          </p:nvSpPr>
          <p:spPr>
            <a:xfrm>
              <a:off x="3631370" y="2631657"/>
              <a:ext cx="1210181" cy="1573521"/>
            </a:xfrm>
            <a:custGeom>
              <a:avLst/>
              <a:gdLst>
                <a:gd name="connsiteX0" fmla="*/ 0 w 971802"/>
                <a:gd name="connsiteY0" fmla="*/ 0 h 419202"/>
                <a:gd name="connsiteX1" fmla="*/ 971802 w 971802"/>
                <a:gd name="connsiteY1" fmla="*/ 0 h 419202"/>
                <a:gd name="connsiteX2" fmla="*/ 971802 w 971802"/>
                <a:gd name="connsiteY2" fmla="*/ 419202 h 419202"/>
                <a:gd name="connsiteX3" fmla="*/ 0 w 971802"/>
                <a:gd name="connsiteY3" fmla="*/ 419202 h 419202"/>
                <a:gd name="connsiteX4" fmla="*/ 0 w 971802"/>
                <a:gd name="connsiteY4" fmla="*/ 0 h 419202"/>
                <a:gd name="connsiteX0" fmla="*/ 0 w 1143252"/>
                <a:gd name="connsiteY0" fmla="*/ 0 h 466827"/>
                <a:gd name="connsiteX1" fmla="*/ 1143252 w 1143252"/>
                <a:gd name="connsiteY1" fmla="*/ 47625 h 466827"/>
                <a:gd name="connsiteX2" fmla="*/ 1143252 w 1143252"/>
                <a:gd name="connsiteY2" fmla="*/ 466827 h 466827"/>
                <a:gd name="connsiteX3" fmla="*/ 171450 w 1143252"/>
                <a:gd name="connsiteY3" fmla="*/ 466827 h 466827"/>
                <a:gd name="connsiteX4" fmla="*/ 0 w 1143252"/>
                <a:gd name="connsiteY4" fmla="*/ 0 h 466827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622133"/>
                <a:gd name="connsiteX1" fmla="*/ 1143252 w 1143252"/>
                <a:gd name="connsiteY1" fmla="*/ 47625 h 622133"/>
                <a:gd name="connsiteX2" fmla="*/ 1143252 w 1143252"/>
                <a:gd name="connsiteY2" fmla="*/ 466827 h 622133"/>
                <a:gd name="connsiteX3" fmla="*/ 443164 w 1143252"/>
                <a:gd name="connsiteY3" fmla="*/ 622133 h 622133"/>
                <a:gd name="connsiteX4" fmla="*/ 342900 w 1143252"/>
                <a:gd name="connsiteY4" fmla="*/ 481114 h 622133"/>
                <a:gd name="connsiteX5" fmla="*/ 0 w 1143252"/>
                <a:gd name="connsiteY5" fmla="*/ 0 h 622133"/>
                <a:gd name="connsiteX0" fmla="*/ 0 w 1143252"/>
                <a:gd name="connsiteY0" fmla="*/ 0 h 885828"/>
                <a:gd name="connsiteX1" fmla="*/ 1143252 w 1143252"/>
                <a:gd name="connsiteY1" fmla="*/ 47625 h 885828"/>
                <a:gd name="connsiteX2" fmla="*/ 1143252 w 1143252"/>
                <a:gd name="connsiteY2" fmla="*/ 466827 h 885828"/>
                <a:gd name="connsiteX3" fmla="*/ 400302 w 1143252"/>
                <a:gd name="connsiteY3" fmla="*/ 884071 h 885828"/>
                <a:gd name="connsiteX4" fmla="*/ 443164 w 1143252"/>
                <a:gd name="connsiteY4" fmla="*/ 622133 h 885828"/>
                <a:gd name="connsiteX5" fmla="*/ 342900 w 1143252"/>
                <a:gd name="connsiteY5" fmla="*/ 481114 h 885828"/>
                <a:gd name="connsiteX6" fmla="*/ 0 w 1143252"/>
                <a:gd name="connsiteY6" fmla="*/ 0 h 885828"/>
                <a:gd name="connsiteX0" fmla="*/ 0 w 1143252"/>
                <a:gd name="connsiteY0" fmla="*/ 0 h 902488"/>
                <a:gd name="connsiteX1" fmla="*/ 1143252 w 1143252"/>
                <a:gd name="connsiteY1" fmla="*/ 47625 h 902488"/>
                <a:gd name="connsiteX2" fmla="*/ 1143252 w 1143252"/>
                <a:gd name="connsiteY2" fmla="*/ 466827 h 902488"/>
                <a:gd name="connsiteX3" fmla="*/ 938464 w 1143252"/>
                <a:gd name="connsiteY3" fmla="*/ 865020 h 902488"/>
                <a:gd name="connsiteX4" fmla="*/ 400302 w 1143252"/>
                <a:gd name="connsiteY4" fmla="*/ 884071 h 902488"/>
                <a:gd name="connsiteX5" fmla="*/ 443164 w 1143252"/>
                <a:gd name="connsiteY5" fmla="*/ 622133 h 902488"/>
                <a:gd name="connsiteX6" fmla="*/ 342900 w 1143252"/>
                <a:gd name="connsiteY6" fmla="*/ 481114 h 902488"/>
                <a:gd name="connsiteX7" fmla="*/ 0 w 1143252"/>
                <a:gd name="connsiteY7" fmla="*/ 0 h 902488"/>
                <a:gd name="connsiteX0" fmla="*/ 0 w 1143252"/>
                <a:gd name="connsiteY0" fmla="*/ 0 h 893073"/>
                <a:gd name="connsiteX1" fmla="*/ 1143252 w 1143252"/>
                <a:gd name="connsiteY1" fmla="*/ 47625 h 893073"/>
                <a:gd name="connsiteX2" fmla="*/ 1143252 w 1143252"/>
                <a:gd name="connsiteY2" fmla="*/ 466827 h 893073"/>
                <a:gd name="connsiteX3" fmla="*/ 981327 w 1143252"/>
                <a:gd name="connsiteY3" fmla="*/ 584032 h 893073"/>
                <a:gd name="connsiteX4" fmla="*/ 938464 w 1143252"/>
                <a:gd name="connsiteY4" fmla="*/ 865020 h 893073"/>
                <a:gd name="connsiteX5" fmla="*/ 400302 w 1143252"/>
                <a:gd name="connsiteY5" fmla="*/ 884071 h 893073"/>
                <a:gd name="connsiteX6" fmla="*/ 443164 w 1143252"/>
                <a:gd name="connsiteY6" fmla="*/ 622133 h 893073"/>
                <a:gd name="connsiteX7" fmla="*/ 342900 w 1143252"/>
                <a:gd name="connsiteY7" fmla="*/ 481114 h 893073"/>
                <a:gd name="connsiteX8" fmla="*/ 0 w 1143252"/>
                <a:gd name="connsiteY8" fmla="*/ 0 h 893073"/>
                <a:gd name="connsiteX0" fmla="*/ 0 w 1200402"/>
                <a:gd name="connsiteY0" fmla="*/ 0 h 893073"/>
                <a:gd name="connsiteX1" fmla="*/ 1143252 w 1200402"/>
                <a:gd name="connsiteY1" fmla="*/ 47625 h 893073"/>
                <a:gd name="connsiteX2" fmla="*/ 1200402 w 1200402"/>
                <a:gd name="connsiteY2" fmla="*/ 90590 h 893073"/>
                <a:gd name="connsiteX3" fmla="*/ 981327 w 1200402"/>
                <a:gd name="connsiteY3" fmla="*/ 584032 h 893073"/>
                <a:gd name="connsiteX4" fmla="*/ 938464 w 1200402"/>
                <a:gd name="connsiteY4" fmla="*/ 865020 h 893073"/>
                <a:gd name="connsiteX5" fmla="*/ 400302 w 1200402"/>
                <a:gd name="connsiteY5" fmla="*/ 884071 h 893073"/>
                <a:gd name="connsiteX6" fmla="*/ 443164 w 1200402"/>
                <a:gd name="connsiteY6" fmla="*/ 622133 h 893073"/>
                <a:gd name="connsiteX7" fmla="*/ 342900 w 1200402"/>
                <a:gd name="connsiteY7" fmla="*/ 481114 h 893073"/>
                <a:gd name="connsiteX8" fmla="*/ 0 w 1200402"/>
                <a:gd name="connsiteY8" fmla="*/ 0 h 893073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26423"/>
                <a:gd name="connsiteY0" fmla="*/ 490538 h 1383611"/>
                <a:gd name="connsiteX1" fmla="*/ 1090865 w 1226423"/>
                <a:gd name="connsiteY1" fmla="*/ 0 h 1383611"/>
                <a:gd name="connsiteX2" fmla="*/ 1200402 w 1226423"/>
                <a:gd name="connsiteY2" fmla="*/ 581128 h 1383611"/>
                <a:gd name="connsiteX3" fmla="*/ 981327 w 1226423"/>
                <a:gd name="connsiteY3" fmla="*/ 1074570 h 1383611"/>
                <a:gd name="connsiteX4" fmla="*/ 938464 w 1226423"/>
                <a:gd name="connsiteY4" fmla="*/ 1355558 h 1383611"/>
                <a:gd name="connsiteX5" fmla="*/ 400302 w 1226423"/>
                <a:gd name="connsiteY5" fmla="*/ 1374609 h 1383611"/>
                <a:gd name="connsiteX6" fmla="*/ 443164 w 1226423"/>
                <a:gd name="connsiteY6" fmla="*/ 1112671 h 1383611"/>
                <a:gd name="connsiteX7" fmla="*/ 342900 w 1226423"/>
                <a:gd name="connsiteY7" fmla="*/ 971652 h 1383611"/>
                <a:gd name="connsiteX8" fmla="*/ 0 w 1226423"/>
                <a:gd name="connsiteY8" fmla="*/ 490538 h 1383611"/>
                <a:gd name="connsiteX0" fmla="*/ 0 w 1217984"/>
                <a:gd name="connsiteY0" fmla="*/ 481013 h 1374086"/>
                <a:gd name="connsiteX1" fmla="*/ 1052765 w 1217984"/>
                <a:gd name="connsiteY1" fmla="*/ 0 h 1374086"/>
                <a:gd name="connsiteX2" fmla="*/ 1200402 w 1217984"/>
                <a:gd name="connsiteY2" fmla="*/ 571603 h 1374086"/>
                <a:gd name="connsiteX3" fmla="*/ 981327 w 1217984"/>
                <a:gd name="connsiteY3" fmla="*/ 1065045 h 1374086"/>
                <a:gd name="connsiteX4" fmla="*/ 938464 w 1217984"/>
                <a:gd name="connsiteY4" fmla="*/ 1346033 h 1374086"/>
                <a:gd name="connsiteX5" fmla="*/ 400302 w 1217984"/>
                <a:gd name="connsiteY5" fmla="*/ 1365084 h 1374086"/>
                <a:gd name="connsiteX6" fmla="*/ 443164 w 1217984"/>
                <a:gd name="connsiteY6" fmla="*/ 1103146 h 1374086"/>
                <a:gd name="connsiteX7" fmla="*/ 342900 w 1217984"/>
                <a:gd name="connsiteY7" fmla="*/ 962127 h 1374086"/>
                <a:gd name="connsiteX8" fmla="*/ 0 w 1217984"/>
                <a:gd name="connsiteY8" fmla="*/ 481013 h 1374086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0181"/>
                <a:gd name="connsiteY0" fmla="*/ 503808 h 1412164"/>
                <a:gd name="connsiteX1" fmla="*/ 976565 w 1210181"/>
                <a:gd name="connsiteY1" fmla="*/ 0 h 1412164"/>
                <a:gd name="connsiteX2" fmla="*/ 1200402 w 1210181"/>
                <a:gd name="connsiteY2" fmla="*/ 594398 h 1412164"/>
                <a:gd name="connsiteX3" fmla="*/ 981327 w 1210181"/>
                <a:gd name="connsiteY3" fmla="*/ 1087840 h 1412164"/>
                <a:gd name="connsiteX4" fmla="*/ 938464 w 1210181"/>
                <a:gd name="connsiteY4" fmla="*/ 1368828 h 1412164"/>
                <a:gd name="connsiteX5" fmla="*/ 400302 w 1210181"/>
                <a:gd name="connsiteY5" fmla="*/ 1387879 h 1412164"/>
                <a:gd name="connsiteX6" fmla="*/ 443164 w 1210181"/>
                <a:gd name="connsiteY6" fmla="*/ 1125941 h 1412164"/>
                <a:gd name="connsiteX7" fmla="*/ 342900 w 1210181"/>
                <a:gd name="connsiteY7" fmla="*/ 984922 h 1412164"/>
                <a:gd name="connsiteX8" fmla="*/ 0 w 1210181"/>
                <a:gd name="connsiteY8" fmla="*/ 503808 h 141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0181" h="1412164">
                  <a:moveTo>
                    <a:pt x="0" y="503808"/>
                  </a:moveTo>
                  <a:lnTo>
                    <a:pt x="976565" y="0"/>
                  </a:lnTo>
                  <a:cubicBezTo>
                    <a:pt x="1132140" y="217521"/>
                    <a:pt x="1244852" y="491177"/>
                    <a:pt x="1200402" y="594398"/>
                  </a:cubicBezTo>
                  <a:cubicBezTo>
                    <a:pt x="1194052" y="686974"/>
                    <a:pt x="1015458" y="1021474"/>
                    <a:pt x="981327" y="1087840"/>
                  </a:cubicBezTo>
                  <a:cubicBezTo>
                    <a:pt x="947196" y="1154206"/>
                    <a:pt x="1013077" y="1321997"/>
                    <a:pt x="938464" y="1368828"/>
                  </a:cubicBezTo>
                  <a:cubicBezTo>
                    <a:pt x="820989" y="1415659"/>
                    <a:pt x="455864" y="1428360"/>
                    <a:pt x="400302" y="1387879"/>
                  </a:cubicBezTo>
                  <a:cubicBezTo>
                    <a:pt x="325690" y="1385498"/>
                    <a:pt x="483687" y="1145475"/>
                    <a:pt x="443164" y="1125941"/>
                  </a:cubicBezTo>
                  <a:lnTo>
                    <a:pt x="342900" y="984922"/>
                  </a:lnTo>
                  <a:cubicBezTo>
                    <a:pt x="-33337" y="719776"/>
                    <a:pt x="19050" y="616554"/>
                    <a:pt x="0" y="503808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3C1EF82-36C7-40C5-AEB9-7A2A6D01EE19}"/>
                </a:ext>
              </a:extLst>
            </p:cNvPr>
            <p:cNvSpPr/>
            <p:nvPr/>
          </p:nvSpPr>
          <p:spPr>
            <a:xfrm rot="2681629">
              <a:off x="3031433" y="2055287"/>
              <a:ext cx="667036" cy="649356"/>
            </a:xfrm>
            <a:custGeom>
              <a:avLst/>
              <a:gdLst>
                <a:gd name="connsiteX0" fmla="*/ 384313 w 667036"/>
                <a:gd name="connsiteY0" fmla="*/ 0 h 649356"/>
                <a:gd name="connsiteX1" fmla="*/ 656063 w 667036"/>
                <a:gd name="connsiteY1" fmla="*/ 95096 h 649356"/>
                <a:gd name="connsiteX2" fmla="*/ 667036 w 667036"/>
                <a:gd name="connsiteY2" fmla="*/ 106331 h 649356"/>
                <a:gd name="connsiteX3" fmla="*/ 632387 w 667036"/>
                <a:gd name="connsiteY3" fmla="*/ 99910 h 649356"/>
                <a:gd name="connsiteX4" fmla="*/ 554935 w 667036"/>
                <a:gd name="connsiteY4" fmla="*/ 95249 h 649356"/>
                <a:gd name="connsiteX5" fmla="*/ 170622 w 667036"/>
                <a:gd name="connsiteY5" fmla="*/ 324678 h 649356"/>
                <a:gd name="connsiteX6" fmla="*/ 554935 w 667036"/>
                <a:gd name="connsiteY6" fmla="*/ 554107 h 649356"/>
                <a:gd name="connsiteX7" fmla="*/ 632387 w 667036"/>
                <a:gd name="connsiteY7" fmla="*/ 549446 h 649356"/>
                <a:gd name="connsiteX8" fmla="*/ 667036 w 667036"/>
                <a:gd name="connsiteY8" fmla="*/ 543025 h 649356"/>
                <a:gd name="connsiteX9" fmla="*/ 656063 w 667036"/>
                <a:gd name="connsiteY9" fmla="*/ 554260 h 649356"/>
                <a:gd name="connsiteX10" fmla="*/ 384313 w 667036"/>
                <a:gd name="connsiteY10" fmla="*/ 649356 h 649356"/>
                <a:gd name="connsiteX11" fmla="*/ 0 w 667036"/>
                <a:gd name="connsiteY11" fmla="*/ 324678 h 649356"/>
                <a:gd name="connsiteX12" fmla="*/ 384313 w 667036"/>
                <a:gd name="connsiteY12" fmla="*/ 0 h 64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7036" h="649356">
                  <a:moveTo>
                    <a:pt x="384313" y="0"/>
                  </a:moveTo>
                  <a:cubicBezTo>
                    <a:pt x="490438" y="0"/>
                    <a:pt x="586516" y="36341"/>
                    <a:pt x="656063" y="95096"/>
                  </a:cubicBezTo>
                  <a:lnTo>
                    <a:pt x="667036" y="106331"/>
                  </a:lnTo>
                  <a:lnTo>
                    <a:pt x="632387" y="99910"/>
                  </a:lnTo>
                  <a:cubicBezTo>
                    <a:pt x="607370" y="96854"/>
                    <a:pt x="581466" y="95249"/>
                    <a:pt x="554935" y="95249"/>
                  </a:cubicBezTo>
                  <a:cubicBezTo>
                    <a:pt x="342685" y="95249"/>
                    <a:pt x="170622" y="197968"/>
                    <a:pt x="170622" y="324678"/>
                  </a:cubicBezTo>
                  <a:cubicBezTo>
                    <a:pt x="170622" y="451388"/>
                    <a:pt x="342685" y="554107"/>
                    <a:pt x="554935" y="554107"/>
                  </a:cubicBezTo>
                  <a:cubicBezTo>
                    <a:pt x="581466" y="554107"/>
                    <a:pt x="607370" y="552502"/>
                    <a:pt x="632387" y="549446"/>
                  </a:cubicBezTo>
                  <a:lnTo>
                    <a:pt x="667036" y="543025"/>
                  </a:lnTo>
                  <a:lnTo>
                    <a:pt x="656063" y="554260"/>
                  </a:lnTo>
                  <a:cubicBezTo>
                    <a:pt x="586516" y="613015"/>
                    <a:pt x="490438" y="649356"/>
                    <a:pt x="384313" y="649356"/>
                  </a:cubicBezTo>
                  <a:cubicBezTo>
                    <a:pt x="172063" y="649356"/>
                    <a:pt x="0" y="503993"/>
                    <a:pt x="0" y="324678"/>
                  </a:cubicBezTo>
                  <a:cubicBezTo>
                    <a:pt x="0" y="145363"/>
                    <a:pt x="172063" y="0"/>
                    <a:pt x="3843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27152DD-6414-4F43-BFFB-029096A9C053}"/>
                </a:ext>
              </a:extLst>
            </p:cNvPr>
            <p:cNvSpPr/>
            <p:nvPr/>
          </p:nvSpPr>
          <p:spPr>
            <a:xfrm rot="8911078">
              <a:off x="4135252" y="2011125"/>
              <a:ext cx="667036" cy="649356"/>
            </a:xfrm>
            <a:custGeom>
              <a:avLst/>
              <a:gdLst>
                <a:gd name="connsiteX0" fmla="*/ 384313 w 667036"/>
                <a:gd name="connsiteY0" fmla="*/ 0 h 649356"/>
                <a:gd name="connsiteX1" fmla="*/ 656063 w 667036"/>
                <a:gd name="connsiteY1" fmla="*/ 95096 h 649356"/>
                <a:gd name="connsiteX2" fmla="*/ 667036 w 667036"/>
                <a:gd name="connsiteY2" fmla="*/ 106331 h 649356"/>
                <a:gd name="connsiteX3" fmla="*/ 632387 w 667036"/>
                <a:gd name="connsiteY3" fmla="*/ 99910 h 649356"/>
                <a:gd name="connsiteX4" fmla="*/ 554935 w 667036"/>
                <a:gd name="connsiteY4" fmla="*/ 95249 h 649356"/>
                <a:gd name="connsiteX5" fmla="*/ 170622 w 667036"/>
                <a:gd name="connsiteY5" fmla="*/ 324678 h 649356"/>
                <a:gd name="connsiteX6" fmla="*/ 554935 w 667036"/>
                <a:gd name="connsiteY6" fmla="*/ 554107 h 649356"/>
                <a:gd name="connsiteX7" fmla="*/ 632387 w 667036"/>
                <a:gd name="connsiteY7" fmla="*/ 549446 h 649356"/>
                <a:gd name="connsiteX8" fmla="*/ 667036 w 667036"/>
                <a:gd name="connsiteY8" fmla="*/ 543025 h 649356"/>
                <a:gd name="connsiteX9" fmla="*/ 656063 w 667036"/>
                <a:gd name="connsiteY9" fmla="*/ 554260 h 649356"/>
                <a:gd name="connsiteX10" fmla="*/ 384313 w 667036"/>
                <a:gd name="connsiteY10" fmla="*/ 649356 h 649356"/>
                <a:gd name="connsiteX11" fmla="*/ 0 w 667036"/>
                <a:gd name="connsiteY11" fmla="*/ 324678 h 649356"/>
                <a:gd name="connsiteX12" fmla="*/ 384313 w 667036"/>
                <a:gd name="connsiteY12" fmla="*/ 0 h 64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7036" h="649356">
                  <a:moveTo>
                    <a:pt x="384313" y="0"/>
                  </a:moveTo>
                  <a:cubicBezTo>
                    <a:pt x="490438" y="0"/>
                    <a:pt x="586516" y="36341"/>
                    <a:pt x="656063" y="95096"/>
                  </a:cubicBezTo>
                  <a:lnTo>
                    <a:pt x="667036" y="106331"/>
                  </a:lnTo>
                  <a:lnTo>
                    <a:pt x="632387" y="99910"/>
                  </a:lnTo>
                  <a:cubicBezTo>
                    <a:pt x="607370" y="96854"/>
                    <a:pt x="581466" y="95249"/>
                    <a:pt x="554935" y="95249"/>
                  </a:cubicBezTo>
                  <a:cubicBezTo>
                    <a:pt x="342685" y="95249"/>
                    <a:pt x="170622" y="197968"/>
                    <a:pt x="170622" y="324678"/>
                  </a:cubicBezTo>
                  <a:cubicBezTo>
                    <a:pt x="170622" y="451388"/>
                    <a:pt x="342685" y="554107"/>
                    <a:pt x="554935" y="554107"/>
                  </a:cubicBezTo>
                  <a:cubicBezTo>
                    <a:pt x="581466" y="554107"/>
                    <a:pt x="607370" y="552502"/>
                    <a:pt x="632387" y="549446"/>
                  </a:cubicBezTo>
                  <a:lnTo>
                    <a:pt x="667036" y="543025"/>
                  </a:lnTo>
                  <a:lnTo>
                    <a:pt x="656063" y="554260"/>
                  </a:lnTo>
                  <a:cubicBezTo>
                    <a:pt x="586516" y="613015"/>
                    <a:pt x="490438" y="649356"/>
                    <a:pt x="384313" y="649356"/>
                  </a:cubicBezTo>
                  <a:cubicBezTo>
                    <a:pt x="172063" y="649356"/>
                    <a:pt x="0" y="503993"/>
                    <a:pt x="0" y="324678"/>
                  </a:cubicBezTo>
                  <a:cubicBezTo>
                    <a:pt x="0" y="145363"/>
                    <a:pt x="172063" y="0"/>
                    <a:pt x="3843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73C5572-C147-4FD4-99A0-BF7A36B2D5E1}"/>
                </a:ext>
              </a:extLst>
            </p:cNvPr>
            <p:cNvSpPr/>
            <p:nvPr/>
          </p:nvSpPr>
          <p:spPr>
            <a:xfrm>
              <a:off x="3197086" y="1961321"/>
              <a:ext cx="1467679" cy="1467679"/>
            </a:xfrm>
            <a:prstGeom prst="ellipse">
              <a:avLst/>
            </a:pr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A3516ED-A313-47BC-9BCD-45FC96B9ED22}"/>
                </a:ext>
              </a:extLst>
            </p:cNvPr>
            <p:cNvSpPr/>
            <p:nvPr/>
          </p:nvSpPr>
          <p:spPr>
            <a:xfrm>
              <a:off x="3499841" y="2657057"/>
              <a:ext cx="178712" cy="1787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8161A32-99E1-4A28-9101-DD28F80B97F8}"/>
                </a:ext>
              </a:extLst>
            </p:cNvPr>
            <p:cNvSpPr/>
            <p:nvPr/>
          </p:nvSpPr>
          <p:spPr>
            <a:xfrm>
              <a:off x="4068867" y="2657057"/>
              <a:ext cx="178712" cy="1787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5F3BFE6-2A90-429E-AAB3-628D5306D4AB}"/>
                </a:ext>
              </a:extLst>
            </p:cNvPr>
            <p:cNvSpPr/>
            <p:nvPr/>
          </p:nvSpPr>
          <p:spPr>
            <a:xfrm flipH="1">
              <a:off x="3889069" y="3007518"/>
              <a:ext cx="245059" cy="180701"/>
            </a:xfrm>
            <a:custGeom>
              <a:avLst/>
              <a:gdLst>
                <a:gd name="connsiteX0" fmla="*/ 176212 w 209047"/>
                <a:gd name="connsiteY0" fmla="*/ 0 h 195751"/>
                <a:gd name="connsiteX1" fmla="*/ 204787 w 209047"/>
                <a:gd name="connsiteY1" fmla="*/ 123825 h 195751"/>
                <a:gd name="connsiteX2" fmla="*/ 95250 w 209047"/>
                <a:gd name="connsiteY2" fmla="*/ 195263 h 195751"/>
                <a:gd name="connsiteX3" fmla="*/ 0 w 209047"/>
                <a:gd name="connsiteY3" fmla="*/ 157163 h 195751"/>
                <a:gd name="connsiteX4" fmla="*/ 0 w 209047"/>
                <a:gd name="connsiteY4" fmla="*/ 157163 h 195751"/>
                <a:gd name="connsiteX0" fmla="*/ 192881 w 213716"/>
                <a:gd name="connsiteY0" fmla="*/ 0 h 210038"/>
                <a:gd name="connsiteX1" fmla="*/ 204787 w 213716"/>
                <a:gd name="connsiteY1" fmla="*/ 138112 h 210038"/>
                <a:gd name="connsiteX2" fmla="*/ 95250 w 213716"/>
                <a:gd name="connsiteY2" fmla="*/ 209550 h 210038"/>
                <a:gd name="connsiteX3" fmla="*/ 0 w 213716"/>
                <a:gd name="connsiteY3" fmla="*/ 171450 h 210038"/>
                <a:gd name="connsiteX4" fmla="*/ 0 w 213716"/>
                <a:gd name="connsiteY4" fmla="*/ 171450 h 210038"/>
                <a:gd name="connsiteX0" fmla="*/ 192881 w 213716"/>
                <a:gd name="connsiteY0" fmla="*/ 0 h 229088"/>
                <a:gd name="connsiteX1" fmla="*/ 204787 w 213716"/>
                <a:gd name="connsiteY1" fmla="*/ 157162 h 229088"/>
                <a:gd name="connsiteX2" fmla="*/ 95250 w 213716"/>
                <a:gd name="connsiteY2" fmla="*/ 228600 h 229088"/>
                <a:gd name="connsiteX3" fmla="*/ 0 w 213716"/>
                <a:gd name="connsiteY3" fmla="*/ 190500 h 229088"/>
                <a:gd name="connsiteX4" fmla="*/ 0 w 21371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0 w 20692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23812 w 206926"/>
                <a:gd name="connsiteY4" fmla="*/ 17145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0" fmla="*/ 178593 w 192638"/>
                <a:gd name="connsiteY0" fmla="*/ 0 h 229006"/>
                <a:gd name="connsiteX1" fmla="*/ 178592 w 192638"/>
                <a:gd name="connsiteY1" fmla="*/ 157162 h 229006"/>
                <a:gd name="connsiteX2" fmla="*/ 80962 w 192638"/>
                <a:gd name="connsiteY2" fmla="*/ 228600 h 229006"/>
                <a:gd name="connsiteX3" fmla="*/ 0 w 192638"/>
                <a:gd name="connsiteY3" fmla="*/ 188119 h 229006"/>
                <a:gd name="connsiteX0" fmla="*/ 178593 w 197780"/>
                <a:gd name="connsiteY0" fmla="*/ 0 h 188119"/>
                <a:gd name="connsiteX1" fmla="*/ 178592 w 197780"/>
                <a:gd name="connsiteY1" fmla="*/ 157162 h 188119"/>
                <a:gd name="connsiteX2" fmla="*/ 0 w 197780"/>
                <a:gd name="connsiteY2" fmla="*/ 188119 h 188119"/>
                <a:gd name="connsiteX0" fmla="*/ 178593 w 197780"/>
                <a:gd name="connsiteY0" fmla="*/ 0 h 212887"/>
                <a:gd name="connsiteX1" fmla="*/ 178592 w 197780"/>
                <a:gd name="connsiteY1" fmla="*/ 157162 h 212887"/>
                <a:gd name="connsiteX2" fmla="*/ 0 w 197780"/>
                <a:gd name="connsiteY2" fmla="*/ 188119 h 212887"/>
                <a:gd name="connsiteX0" fmla="*/ 173831 w 195514"/>
                <a:gd name="connsiteY0" fmla="*/ 0 h 225193"/>
                <a:gd name="connsiteX1" fmla="*/ 178592 w 195514"/>
                <a:gd name="connsiteY1" fmla="*/ 169069 h 225193"/>
                <a:gd name="connsiteX2" fmla="*/ 0 w 195514"/>
                <a:gd name="connsiteY2" fmla="*/ 200026 h 225193"/>
                <a:gd name="connsiteX0" fmla="*/ 220071 w 245059"/>
                <a:gd name="connsiteY0" fmla="*/ 0 h 180702"/>
                <a:gd name="connsiteX1" fmla="*/ 224832 w 245059"/>
                <a:gd name="connsiteY1" fmla="*/ 169069 h 180702"/>
                <a:gd name="connsiteX2" fmla="*/ 0 w 245059"/>
                <a:gd name="connsiteY2" fmla="*/ 127776 h 18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059" h="180702">
                  <a:moveTo>
                    <a:pt x="220071" y="0"/>
                  </a:moveTo>
                  <a:cubicBezTo>
                    <a:pt x="241105" y="45640"/>
                    <a:pt x="261511" y="147773"/>
                    <a:pt x="224832" y="169069"/>
                  </a:cubicBezTo>
                  <a:cubicBezTo>
                    <a:pt x="188153" y="190365"/>
                    <a:pt x="120551" y="185621"/>
                    <a:pt x="0" y="12777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7861391-3EDD-4BAE-A501-461F8EF6ECC3}"/>
                </a:ext>
              </a:extLst>
            </p:cNvPr>
            <p:cNvSpPr/>
            <p:nvPr/>
          </p:nvSpPr>
          <p:spPr>
            <a:xfrm>
              <a:off x="3662180" y="3007517"/>
              <a:ext cx="232667" cy="178812"/>
            </a:xfrm>
            <a:custGeom>
              <a:avLst/>
              <a:gdLst>
                <a:gd name="connsiteX0" fmla="*/ 176212 w 209047"/>
                <a:gd name="connsiteY0" fmla="*/ 0 h 195751"/>
                <a:gd name="connsiteX1" fmla="*/ 204787 w 209047"/>
                <a:gd name="connsiteY1" fmla="*/ 123825 h 195751"/>
                <a:gd name="connsiteX2" fmla="*/ 95250 w 209047"/>
                <a:gd name="connsiteY2" fmla="*/ 195263 h 195751"/>
                <a:gd name="connsiteX3" fmla="*/ 0 w 209047"/>
                <a:gd name="connsiteY3" fmla="*/ 157163 h 195751"/>
                <a:gd name="connsiteX4" fmla="*/ 0 w 209047"/>
                <a:gd name="connsiteY4" fmla="*/ 157163 h 195751"/>
                <a:gd name="connsiteX0" fmla="*/ 192881 w 213716"/>
                <a:gd name="connsiteY0" fmla="*/ 0 h 210038"/>
                <a:gd name="connsiteX1" fmla="*/ 204787 w 213716"/>
                <a:gd name="connsiteY1" fmla="*/ 138112 h 210038"/>
                <a:gd name="connsiteX2" fmla="*/ 95250 w 213716"/>
                <a:gd name="connsiteY2" fmla="*/ 209550 h 210038"/>
                <a:gd name="connsiteX3" fmla="*/ 0 w 213716"/>
                <a:gd name="connsiteY3" fmla="*/ 171450 h 210038"/>
                <a:gd name="connsiteX4" fmla="*/ 0 w 213716"/>
                <a:gd name="connsiteY4" fmla="*/ 171450 h 210038"/>
                <a:gd name="connsiteX0" fmla="*/ 192881 w 213716"/>
                <a:gd name="connsiteY0" fmla="*/ 0 h 229088"/>
                <a:gd name="connsiteX1" fmla="*/ 204787 w 213716"/>
                <a:gd name="connsiteY1" fmla="*/ 157162 h 229088"/>
                <a:gd name="connsiteX2" fmla="*/ 95250 w 213716"/>
                <a:gd name="connsiteY2" fmla="*/ 228600 h 229088"/>
                <a:gd name="connsiteX3" fmla="*/ 0 w 213716"/>
                <a:gd name="connsiteY3" fmla="*/ 190500 h 229088"/>
                <a:gd name="connsiteX4" fmla="*/ 0 w 21371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0 w 20692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23812 w 206926"/>
                <a:gd name="connsiteY4" fmla="*/ 17145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0" fmla="*/ 178593 w 192638"/>
                <a:gd name="connsiteY0" fmla="*/ 0 h 229006"/>
                <a:gd name="connsiteX1" fmla="*/ 178592 w 192638"/>
                <a:gd name="connsiteY1" fmla="*/ 157162 h 229006"/>
                <a:gd name="connsiteX2" fmla="*/ 80962 w 192638"/>
                <a:gd name="connsiteY2" fmla="*/ 228600 h 229006"/>
                <a:gd name="connsiteX3" fmla="*/ 0 w 192638"/>
                <a:gd name="connsiteY3" fmla="*/ 188119 h 229006"/>
                <a:gd name="connsiteX0" fmla="*/ 178593 w 197780"/>
                <a:gd name="connsiteY0" fmla="*/ 0 h 188119"/>
                <a:gd name="connsiteX1" fmla="*/ 178592 w 197780"/>
                <a:gd name="connsiteY1" fmla="*/ 157162 h 188119"/>
                <a:gd name="connsiteX2" fmla="*/ 0 w 197780"/>
                <a:gd name="connsiteY2" fmla="*/ 188119 h 188119"/>
                <a:gd name="connsiteX0" fmla="*/ 178593 w 197780"/>
                <a:gd name="connsiteY0" fmla="*/ 0 h 212887"/>
                <a:gd name="connsiteX1" fmla="*/ 178592 w 197780"/>
                <a:gd name="connsiteY1" fmla="*/ 157162 h 212887"/>
                <a:gd name="connsiteX2" fmla="*/ 0 w 197780"/>
                <a:gd name="connsiteY2" fmla="*/ 188119 h 212887"/>
                <a:gd name="connsiteX0" fmla="*/ 173831 w 195514"/>
                <a:gd name="connsiteY0" fmla="*/ 0 h 225193"/>
                <a:gd name="connsiteX1" fmla="*/ 178592 w 195514"/>
                <a:gd name="connsiteY1" fmla="*/ 169069 h 225193"/>
                <a:gd name="connsiteX2" fmla="*/ 0 w 195514"/>
                <a:gd name="connsiteY2" fmla="*/ 200026 h 225193"/>
                <a:gd name="connsiteX0" fmla="*/ 208511 w 232668"/>
                <a:gd name="connsiteY0" fmla="*/ 0 h 178812"/>
                <a:gd name="connsiteX1" fmla="*/ 213272 w 232668"/>
                <a:gd name="connsiteY1" fmla="*/ 169069 h 178812"/>
                <a:gd name="connsiteX2" fmla="*/ 0 w 232668"/>
                <a:gd name="connsiteY2" fmla="*/ 121996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668" h="178812">
                  <a:moveTo>
                    <a:pt x="208511" y="0"/>
                  </a:moveTo>
                  <a:cubicBezTo>
                    <a:pt x="229545" y="45640"/>
                    <a:pt x="248024" y="148736"/>
                    <a:pt x="213272" y="169069"/>
                  </a:cubicBezTo>
                  <a:cubicBezTo>
                    <a:pt x="178520" y="189402"/>
                    <a:pt x="120551" y="179841"/>
                    <a:pt x="0" y="12199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61081C7-CCD8-410B-9ABC-94599A0248D8}"/>
                </a:ext>
              </a:extLst>
            </p:cNvPr>
            <p:cNvSpPr/>
            <p:nvPr/>
          </p:nvSpPr>
          <p:spPr>
            <a:xfrm>
              <a:off x="3678553" y="2890363"/>
              <a:ext cx="395953" cy="174851"/>
            </a:xfrm>
            <a:custGeom>
              <a:avLst/>
              <a:gdLst>
                <a:gd name="connsiteX0" fmla="*/ 9265 w 537214"/>
                <a:gd name="connsiteY0" fmla="*/ 0 h 230664"/>
                <a:gd name="connsiteX1" fmla="*/ 532463 w 537214"/>
                <a:gd name="connsiteY1" fmla="*/ 0 h 230664"/>
                <a:gd name="connsiteX2" fmla="*/ 536944 w 537214"/>
                <a:gd name="connsiteY2" fmla="*/ 21796 h 230664"/>
                <a:gd name="connsiteX3" fmla="*/ 280554 w 537214"/>
                <a:gd name="connsiteY3" fmla="*/ 229921 h 230664"/>
                <a:gd name="connsiteX4" fmla="*/ 271 w 537214"/>
                <a:gd name="connsiteY4" fmla="*/ 55299 h 230664"/>
                <a:gd name="connsiteX5" fmla="*/ 3315 w 537214"/>
                <a:gd name="connsiteY5" fmla="*/ 16391 h 230664"/>
                <a:gd name="connsiteX6" fmla="*/ 9265 w 537214"/>
                <a:gd name="connsiteY6" fmla="*/ 0 h 230664"/>
                <a:gd name="connsiteX0" fmla="*/ 3315 w 537214"/>
                <a:gd name="connsiteY0" fmla="*/ 16391 h 230664"/>
                <a:gd name="connsiteX1" fmla="*/ 532463 w 537214"/>
                <a:gd name="connsiteY1" fmla="*/ 0 h 230664"/>
                <a:gd name="connsiteX2" fmla="*/ 536944 w 537214"/>
                <a:gd name="connsiteY2" fmla="*/ 21796 h 230664"/>
                <a:gd name="connsiteX3" fmla="*/ 280554 w 537214"/>
                <a:gd name="connsiteY3" fmla="*/ 229921 h 230664"/>
                <a:gd name="connsiteX4" fmla="*/ 271 w 537214"/>
                <a:gd name="connsiteY4" fmla="*/ 55299 h 230664"/>
                <a:gd name="connsiteX5" fmla="*/ 3315 w 537214"/>
                <a:gd name="connsiteY5" fmla="*/ 16391 h 230664"/>
                <a:gd name="connsiteX0" fmla="*/ 3315 w 537214"/>
                <a:gd name="connsiteY0" fmla="*/ 16391 h 268539"/>
                <a:gd name="connsiteX1" fmla="*/ 532463 w 537214"/>
                <a:gd name="connsiteY1" fmla="*/ 0 h 268539"/>
                <a:gd name="connsiteX2" fmla="*/ 536944 w 537214"/>
                <a:gd name="connsiteY2" fmla="*/ 21796 h 268539"/>
                <a:gd name="connsiteX3" fmla="*/ 280554 w 537214"/>
                <a:gd name="connsiteY3" fmla="*/ 268021 h 268539"/>
                <a:gd name="connsiteX4" fmla="*/ 271 w 537214"/>
                <a:gd name="connsiteY4" fmla="*/ 55299 h 268539"/>
                <a:gd name="connsiteX5" fmla="*/ 3315 w 537214"/>
                <a:gd name="connsiteY5" fmla="*/ 16391 h 268539"/>
                <a:gd name="connsiteX0" fmla="*/ 0 w 536943"/>
                <a:gd name="connsiteY0" fmla="*/ 55299 h 268539"/>
                <a:gd name="connsiteX1" fmla="*/ 532192 w 536943"/>
                <a:gd name="connsiteY1" fmla="*/ 0 h 268539"/>
                <a:gd name="connsiteX2" fmla="*/ 536673 w 536943"/>
                <a:gd name="connsiteY2" fmla="*/ 21796 h 268539"/>
                <a:gd name="connsiteX3" fmla="*/ 280283 w 536943"/>
                <a:gd name="connsiteY3" fmla="*/ 268021 h 268539"/>
                <a:gd name="connsiteX4" fmla="*/ 0 w 536943"/>
                <a:gd name="connsiteY4" fmla="*/ 55299 h 268539"/>
                <a:gd name="connsiteX0" fmla="*/ 0 w 532192"/>
                <a:gd name="connsiteY0" fmla="*/ 55299 h 268539"/>
                <a:gd name="connsiteX1" fmla="*/ 532192 w 532192"/>
                <a:gd name="connsiteY1" fmla="*/ 0 h 268539"/>
                <a:gd name="connsiteX2" fmla="*/ 280283 w 532192"/>
                <a:gd name="connsiteY2" fmla="*/ 268021 h 268539"/>
                <a:gd name="connsiteX3" fmla="*/ 0 w 532192"/>
                <a:gd name="connsiteY3" fmla="*/ 55299 h 268539"/>
                <a:gd name="connsiteX0" fmla="*/ 0 w 532192"/>
                <a:gd name="connsiteY0" fmla="*/ 83036 h 296276"/>
                <a:gd name="connsiteX1" fmla="*/ 532192 w 532192"/>
                <a:gd name="connsiteY1" fmla="*/ 27737 h 296276"/>
                <a:gd name="connsiteX2" fmla="*/ 280283 w 532192"/>
                <a:gd name="connsiteY2" fmla="*/ 295758 h 296276"/>
                <a:gd name="connsiteX3" fmla="*/ 0 w 532192"/>
                <a:gd name="connsiteY3" fmla="*/ 83036 h 296276"/>
                <a:gd name="connsiteX0" fmla="*/ 0 w 494092"/>
                <a:gd name="connsiteY0" fmla="*/ 83036 h 296272"/>
                <a:gd name="connsiteX1" fmla="*/ 494092 w 494092"/>
                <a:gd name="connsiteY1" fmla="*/ 27737 h 296272"/>
                <a:gd name="connsiteX2" fmla="*/ 280283 w 494092"/>
                <a:gd name="connsiteY2" fmla="*/ 295758 h 296272"/>
                <a:gd name="connsiteX3" fmla="*/ 0 w 494092"/>
                <a:gd name="connsiteY3" fmla="*/ 83036 h 296272"/>
                <a:gd name="connsiteX0" fmla="*/ 0 w 470280"/>
                <a:gd name="connsiteY0" fmla="*/ 75473 h 288556"/>
                <a:gd name="connsiteX1" fmla="*/ 470280 w 470280"/>
                <a:gd name="connsiteY1" fmla="*/ 29699 h 288556"/>
                <a:gd name="connsiteX2" fmla="*/ 280283 w 470280"/>
                <a:gd name="connsiteY2" fmla="*/ 288195 h 288556"/>
                <a:gd name="connsiteX3" fmla="*/ 0 w 470280"/>
                <a:gd name="connsiteY3" fmla="*/ 75473 h 288556"/>
                <a:gd name="connsiteX0" fmla="*/ 0 w 432180"/>
                <a:gd name="connsiteY0" fmla="*/ 90825 h 304238"/>
                <a:gd name="connsiteX1" fmla="*/ 432180 w 432180"/>
                <a:gd name="connsiteY1" fmla="*/ 26001 h 304238"/>
                <a:gd name="connsiteX2" fmla="*/ 280283 w 432180"/>
                <a:gd name="connsiteY2" fmla="*/ 303547 h 304238"/>
                <a:gd name="connsiteX3" fmla="*/ 0 w 432180"/>
                <a:gd name="connsiteY3" fmla="*/ 90825 h 304238"/>
                <a:gd name="connsiteX0" fmla="*/ 0 w 432180"/>
                <a:gd name="connsiteY0" fmla="*/ 84459 h 297872"/>
                <a:gd name="connsiteX1" fmla="*/ 432180 w 432180"/>
                <a:gd name="connsiteY1" fmla="*/ 19635 h 297872"/>
                <a:gd name="connsiteX2" fmla="*/ 280283 w 432180"/>
                <a:gd name="connsiteY2" fmla="*/ 297181 h 297872"/>
                <a:gd name="connsiteX3" fmla="*/ 0 w 432180"/>
                <a:gd name="connsiteY3" fmla="*/ 84459 h 297872"/>
                <a:gd name="connsiteX0" fmla="*/ 0 w 398843"/>
                <a:gd name="connsiteY0" fmla="*/ 59343 h 300826"/>
                <a:gd name="connsiteX1" fmla="*/ 398843 w 398843"/>
                <a:gd name="connsiteY1" fmla="*/ 23094 h 300826"/>
                <a:gd name="connsiteX2" fmla="*/ 246946 w 398843"/>
                <a:gd name="connsiteY2" fmla="*/ 300640 h 300826"/>
                <a:gd name="connsiteX3" fmla="*/ 0 w 398843"/>
                <a:gd name="connsiteY3" fmla="*/ 59343 h 300826"/>
                <a:gd name="connsiteX0" fmla="*/ 0 w 398843"/>
                <a:gd name="connsiteY0" fmla="*/ 46086 h 287569"/>
                <a:gd name="connsiteX1" fmla="*/ 398843 w 398843"/>
                <a:gd name="connsiteY1" fmla="*/ 9837 h 287569"/>
                <a:gd name="connsiteX2" fmla="*/ 246946 w 398843"/>
                <a:gd name="connsiteY2" fmla="*/ 287383 h 287569"/>
                <a:gd name="connsiteX3" fmla="*/ 0 w 398843"/>
                <a:gd name="connsiteY3" fmla="*/ 46086 h 287569"/>
                <a:gd name="connsiteX0" fmla="*/ 0 w 398843"/>
                <a:gd name="connsiteY0" fmla="*/ 46086 h 183237"/>
                <a:gd name="connsiteX1" fmla="*/ 398843 w 398843"/>
                <a:gd name="connsiteY1" fmla="*/ 9837 h 183237"/>
                <a:gd name="connsiteX2" fmla="*/ 223133 w 398843"/>
                <a:gd name="connsiteY2" fmla="*/ 182608 h 183237"/>
                <a:gd name="connsiteX3" fmla="*/ 0 w 398843"/>
                <a:gd name="connsiteY3" fmla="*/ 46086 h 183237"/>
                <a:gd name="connsiteX0" fmla="*/ 0 w 398843"/>
                <a:gd name="connsiteY0" fmla="*/ 46086 h 183793"/>
                <a:gd name="connsiteX1" fmla="*/ 398843 w 398843"/>
                <a:gd name="connsiteY1" fmla="*/ 9837 h 183793"/>
                <a:gd name="connsiteX2" fmla="*/ 223133 w 398843"/>
                <a:gd name="connsiteY2" fmla="*/ 182608 h 183793"/>
                <a:gd name="connsiteX3" fmla="*/ 0 w 398843"/>
                <a:gd name="connsiteY3" fmla="*/ 46086 h 183793"/>
                <a:gd name="connsiteX0" fmla="*/ 0 w 398843"/>
                <a:gd name="connsiteY0" fmla="*/ 46086 h 183793"/>
                <a:gd name="connsiteX1" fmla="*/ 398843 w 398843"/>
                <a:gd name="connsiteY1" fmla="*/ 9837 h 183793"/>
                <a:gd name="connsiteX2" fmla="*/ 223133 w 398843"/>
                <a:gd name="connsiteY2" fmla="*/ 182608 h 183793"/>
                <a:gd name="connsiteX3" fmla="*/ 0 w 398843"/>
                <a:gd name="connsiteY3" fmla="*/ 46086 h 183793"/>
                <a:gd name="connsiteX0" fmla="*/ 0 w 398843"/>
                <a:gd name="connsiteY0" fmla="*/ 49940 h 187647"/>
                <a:gd name="connsiteX1" fmla="*/ 398843 w 398843"/>
                <a:gd name="connsiteY1" fmla="*/ 13691 h 187647"/>
                <a:gd name="connsiteX2" fmla="*/ 223133 w 398843"/>
                <a:gd name="connsiteY2" fmla="*/ 186462 h 187647"/>
                <a:gd name="connsiteX3" fmla="*/ 0 w 398843"/>
                <a:gd name="connsiteY3" fmla="*/ 49940 h 187647"/>
                <a:gd name="connsiteX0" fmla="*/ 0 w 398843"/>
                <a:gd name="connsiteY0" fmla="*/ 49940 h 190506"/>
                <a:gd name="connsiteX1" fmla="*/ 398843 w 398843"/>
                <a:gd name="connsiteY1" fmla="*/ 13691 h 190506"/>
                <a:gd name="connsiteX2" fmla="*/ 202904 w 398843"/>
                <a:gd name="connsiteY2" fmla="*/ 189352 h 190506"/>
                <a:gd name="connsiteX3" fmla="*/ 0 w 398843"/>
                <a:gd name="connsiteY3" fmla="*/ 49940 h 190506"/>
                <a:gd name="connsiteX0" fmla="*/ 0 w 395953"/>
                <a:gd name="connsiteY0" fmla="*/ 42908 h 182685"/>
                <a:gd name="connsiteX1" fmla="*/ 395953 w 395953"/>
                <a:gd name="connsiteY1" fmla="*/ 15330 h 182685"/>
                <a:gd name="connsiteX2" fmla="*/ 202904 w 395953"/>
                <a:gd name="connsiteY2" fmla="*/ 182320 h 182685"/>
                <a:gd name="connsiteX3" fmla="*/ 0 w 395953"/>
                <a:gd name="connsiteY3" fmla="*/ 42908 h 182685"/>
                <a:gd name="connsiteX0" fmla="*/ 0 w 395953"/>
                <a:gd name="connsiteY0" fmla="*/ 34084 h 173861"/>
                <a:gd name="connsiteX1" fmla="*/ 395953 w 395953"/>
                <a:gd name="connsiteY1" fmla="*/ 6506 h 173861"/>
                <a:gd name="connsiteX2" fmla="*/ 202904 w 395953"/>
                <a:gd name="connsiteY2" fmla="*/ 173496 h 173861"/>
                <a:gd name="connsiteX3" fmla="*/ 0 w 395953"/>
                <a:gd name="connsiteY3" fmla="*/ 34084 h 173861"/>
                <a:gd name="connsiteX0" fmla="*/ 0 w 395953"/>
                <a:gd name="connsiteY0" fmla="*/ 32614 h 172391"/>
                <a:gd name="connsiteX1" fmla="*/ 395953 w 395953"/>
                <a:gd name="connsiteY1" fmla="*/ 5036 h 172391"/>
                <a:gd name="connsiteX2" fmla="*/ 202904 w 395953"/>
                <a:gd name="connsiteY2" fmla="*/ 172026 h 172391"/>
                <a:gd name="connsiteX3" fmla="*/ 0 w 395953"/>
                <a:gd name="connsiteY3" fmla="*/ 32614 h 172391"/>
                <a:gd name="connsiteX0" fmla="*/ 0 w 395953"/>
                <a:gd name="connsiteY0" fmla="*/ 35074 h 174851"/>
                <a:gd name="connsiteX1" fmla="*/ 395953 w 395953"/>
                <a:gd name="connsiteY1" fmla="*/ 7496 h 174851"/>
                <a:gd name="connsiteX2" fmla="*/ 202904 w 395953"/>
                <a:gd name="connsiteY2" fmla="*/ 174486 h 174851"/>
                <a:gd name="connsiteX3" fmla="*/ 0 w 395953"/>
                <a:gd name="connsiteY3" fmla="*/ 35074 h 174851"/>
                <a:gd name="connsiteX0" fmla="*/ 0 w 395953"/>
                <a:gd name="connsiteY0" fmla="*/ 35074 h 174851"/>
                <a:gd name="connsiteX1" fmla="*/ 395953 w 395953"/>
                <a:gd name="connsiteY1" fmla="*/ 7496 h 174851"/>
                <a:gd name="connsiteX2" fmla="*/ 202904 w 395953"/>
                <a:gd name="connsiteY2" fmla="*/ 174486 h 174851"/>
                <a:gd name="connsiteX3" fmla="*/ 0 w 395953"/>
                <a:gd name="connsiteY3" fmla="*/ 35074 h 17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953" h="174851">
                  <a:moveTo>
                    <a:pt x="0" y="35074"/>
                  </a:moveTo>
                  <a:cubicBezTo>
                    <a:pt x="142486" y="3673"/>
                    <a:pt x="68383" y="-9553"/>
                    <a:pt x="395953" y="7496"/>
                  </a:cubicBezTo>
                  <a:cubicBezTo>
                    <a:pt x="324683" y="96836"/>
                    <a:pt x="268896" y="169890"/>
                    <a:pt x="202904" y="174486"/>
                  </a:cubicBezTo>
                  <a:cubicBezTo>
                    <a:pt x="136912" y="179082"/>
                    <a:pt x="87560" y="140767"/>
                    <a:pt x="0" y="3507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72CC2B6-7FFD-486D-A71E-F6E9D26F5D16}"/>
                </a:ext>
              </a:extLst>
            </p:cNvPr>
            <p:cNvSpPr/>
            <p:nvPr/>
          </p:nvSpPr>
          <p:spPr>
            <a:xfrm flipV="1">
              <a:off x="4103944" y="2710327"/>
              <a:ext cx="91882" cy="91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1F70C26-EA48-4EB3-88C9-E3DF86AF4095}"/>
                </a:ext>
              </a:extLst>
            </p:cNvPr>
            <p:cNvSpPr/>
            <p:nvPr/>
          </p:nvSpPr>
          <p:spPr>
            <a:xfrm flipV="1">
              <a:off x="3533425" y="2712640"/>
              <a:ext cx="91882" cy="91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FEE90D9-75F6-45CF-A055-324274587A2D}"/>
              </a:ext>
            </a:extLst>
          </p:cNvPr>
          <p:cNvGrpSpPr/>
          <p:nvPr/>
        </p:nvGrpSpPr>
        <p:grpSpPr>
          <a:xfrm flipH="1">
            <a:off x="433325" y="2114550"/>
            <a:ext cx="4847726" cy="4335955"/>
            <a:chOff x="8115536" y="2226170"/>
            <a:chExt cx="3986558" cy="3565698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B3B9AEC8-9CEC-4636-8D1A-D63085C9C9B6}"/>
                </a:ext>
              </a:extLst>
            </p:cNvPr>
            <p:cNvGrpSpPr/>
            <p:nvPr/>
          </p:nvGrpSpPr>
          <p:grpSpPr>
            <a:xfrm>
              <a:off x="8291710" y="2460143"/>
              <a:ext cx="3810384" cy="3331725"/>
              <a:chOff x="2886139" y="689203"/>
              <a:chExt cx="3599801" cy="2544323"/>
            </a:xfrm>
          </p:grpSpPr>
          <p:sp>
            <p:nvSpPr>
              <p:cNvPr id="194" name="Cloud 193">
                <a:extLst>
                  <a:ext uri="{FF2B5EF4-FFF2-40B4-BE49-F238E27FC236}">
                    <a16:creationId xmlns:a16="http://schemas.microsoft.com/office/drawing/2014/main" id="{84D7F4CD-C39A-4010-AD70-C5BE758FE526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Cloud 194">
                <a:extLst>
                  <a:ext uri="{FF2B5EF4-FFF2-40B4-BE49-F238E27FC236}">
                    <a16:creationId xmlns:a16="http://schemas.microsoft.com/office/drawing/2014/main" id="{F4FBA5B5-1423-4307-B6DD-7D5385196F82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Cloud 195">
                <a:extLst>
                  <a:ext uri="{FF2B5EF4-FFF2-40B4-BE49-F238E27FC236}">
                    <a16:creationId xmlns:a16="http://schemas.microsoft.com/office/drawing/2014/main" id="{780D3A0F-DBEA-40A8-B4FC-4F3A405436DC}"/>
                  </a:ext>
                </a:extLst>
              </p:cNvPr>
              <p:cNvSpPr/>
              <p:nvPr/>
            </p:nvSpPr>
            <p:spPr>
              <a:xfrm rot="1588661">
                <a:off x="4927419" y="165202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Cloud 196">
                <a:extLst>
                  <a:ext uri="{FF2B5EF4-FFF2-40B4-BE49-F238E27FC236}">
                    <a16:creationId xmlns:a16="http://schemas.microsoft.com/office/drawing/2014/main" id="{E7749C53-6789-4057-881F-9E228C61F351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01E2937-A730-4624-8FE6-EF141B9CE980}"/>
                </a:ext>
              </a:extLst>
            </p:cNvPr>
            <p:cNvGrpSpPr/>
            <p:nvPr/>
          </p:nvGrpSpPr>
          <p:grpSpPr>
            <a:xfrm>
              <a:off x="8115536" y="2226170"/>
              <a:ext cx="3441092" cy="3173900"/>
              <a:chOff x="8115536" y="2226170"/>
              <a:chExt cx="3441092" cy="3173900"/>
            </a:xfrm>
          </p:grpSpPr>
          <p:sp>
            <p:nvSpPr>
              <p:cNvPr id="105" name="Rectangle 57">
                <a:extLst>
                  <a:ext uri="{FF2B5EF4-FFF2-40B4-BE49-F238E27FC236}">
                    <a16:creationId xmlns:a16="http://schemas.microsoft.com/office/drawing/2014/main" id="{B1107E08-F021-438A-8A26-3B07AFE24C77}"/>
                  </a:ext>
                </a:extLst>
              </p:cNvPr>
              <p:cNvSpPr/>
              <p:nvPr/>
            </p:nvSpPr>
            <p:spPr>
              <a:xfrm rot="21253922">
                <a:off x="9549094" y="2568539"/>
                <a:ext cx="571953" cy="2163401"/>
              </a:xfrm>
              <a:custGeom>
                <a:avLst/>
                <a:gdLst>
                  <a:gd name="connsiteX0" fmla="*/ 0 w 45719"/>
                  <a:gd name="connsiteY0" fmla="*/ 0 h 357564"/>
                  <a:gd name="connsiteX1" fmla="*/ 45719 w 45719"/>
                  <a:gd name="connsiteY1" fmla="*/ 0 h 357564"/>
                  <a:gd name="connsiteX2" fmla="*/ 45719 w 45719"/>
                  <a:gd name="connsiteY2" fmla="*/ 357564 h 357564"/>
                  <a:gd name="connsiteX3" fmla="*/ 0 w 45719"/>
                  <a:gd name="connsiteY3" fmla="*/ 357564 h 357564"/>
                  <a:gd name="connsiteX4" fmla="*/ 0 w 45719"/>
                  <a:gd name="connsiteY4" fmla="*/ 0 h 357564"/>
                  <a:gd name="connsiteX0" fmla="*/ 0 w 93054"/>
                  <a:gd name="connsiteY0" fmla="*/ 0 h 357564"/>
                  <a:gd name="connsiteX1" fmla="*/ 93054 w 93054"/>
                  <a:gd name="connsiteY1" fmla="*/ 52649 h 357564"/>
                  <a:gd name="connsiteX2" fmla="*/ 45719 w 93054"/>
                  <a:gd name="connsiteY2" fmla="*/ 357564 h 357564"/>
                  <a:gd name="connsiteX3" fmla="*/ 0 w 93054"/>
                  <a:gd name="connsiteY3" fmla="*/ 357564 h 357564"/>
                  <a:gd name="connsiteX4" fmla="*/ 0 w 93054"/>
                  <a:gd name="connsiteY4" fmla="*/ 0 h 357564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80" h="352778">
                    <a:moveTo>
                      <a:pt x="67710" y="0"/>
                    </a:moveTo>
                    <a:lnTo>
                      <a:pt x="113380" y="47863"/>
                    </a:lnTo>
                    <a:cubicBezTo>
                      <a:pt x="55913" y="135718"/>
                      <a:pt x="81823" y="251140"/>
                      <a:pt x="66045" y="352778"/>
                    </a:cubicBezTo>
                    <a:lnTo>
                      <a:pt x="20326" y="352778"/>
                    </a:lnTo>
                    <a:cubicBezTo>
                      <a:pt x="36121" y="235185"/>
                      <a:pt x="-60848" y="96629"/>
                      <a:pt x="6771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56">
                <a:extLst>
                  <a:ext uri="{FF2B5EF4-FFF2-40B4-BE49-F238E27FC236}">
                    <a16:creationId xmlns:a16="http://schemas.microsoft.com/office/drawing/2014/main" id="{96911660-4045-44EA-9C96-C03E563DF194}"/>
                  </a:ext>
                </a:extLst>
              </p:cNvPr>
              <p:cNvSpPr/>
              <p:nvPr/>
            </p:nvSpPr>
            <p:spPr>
              <a:xfrm rot="18785527">
                <a:off x="9504154" y="2730228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56">
                <a:extLst>
                  <a:ext uri="{FF2B5EF4-FFF2-40B4-BE49-F238E27FC236}">
                    <a16:creationId xmlns:a16="http://schemas.microsoft.com/office/drawing/2014/main" id="{8C309D15-A1B4-4CB2-AFB2-25DE4AA4E461}"/>
                  </a:ext>
                </a:extLst>
              </p:cNvPr>
              <p:cNvSpPr/>
              <p:nvPr/>
            </p:nvSpPr>
            <p:spPr>
              <a:xfrm rot="13686997">
                <a:off x="8199825" y="3293889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56">
                <a:extLst>
                  <a:ext uri="{FF2B5EF4-FFF2-40B4-BE49-F238E27FC236}">
                    <a16:creationId xmlns:a16="http://schemas.microsoft.com/office/drawing/2014/main" id="{786FC916-684A-4858-A5EC-CA1ECECD56AC}"/>
                  </a:ext>
                </a:extLst>
              </p:cNvPr>
              <p:cNvSpPr/>
              <p:nvPr/>
            </p:nvSpPr>
            <p:spPr>
              <a:xfrm rot="20780167">
                <a:off x="9678211" y="3536497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56">
                <a:extLst>
                  <a:ext uri="{FF2B5EF4-FFF2-40B4-BE49-F238E27FC236}">
                    <a16:creationId xmlns:a16="http://schemas.microsoft.com/office/drawing/2014/main" id="{8AE98D5B-DCD3-42C6-A6E8-0804434C3B0F}"/>
                  </a:ext>
                </a:extLst>
              </p:cNvPr>
              <p:cNvSpPr/>
              <p:nvPr/>
            </p:nvSpPr>
            <p:spPr>
              <a:xfrm rot="10283546">
                <a:off x="8115536" y="4235067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73C9145B-DE2A-4CCE-8E50-4216A5EA1BF2}"/>
                  </a:ext>
                </a:extLst>
              </p:cNvPr>
              <p:cNvGrpSpPr/>
              <p:nvPr/>
            </p:nvGrpSpPr>
            <p:grpSpPr>
              <a:xfrm>
                <a:off x="9577934" y="3177173"/>
                <a:ext cx="914400" cy="984238"/>
                <a:chOff x="8583171" y="1691055"/>
                <a:chExt cx="914400" cy="984238"/>
              </a:xfrm>
            </p:grpSpPr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47CCC2EC-6C5C-4C0B-A505-3379FC572B18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Rectangle 56">
                  <a:extLst>
                    <a:ext uri="{FF2B5EF4-FFF2-40B4-BE49-F238E27FC236}">
                      <a16:creationId xmlns:a16="http://schemas.microsoft.com/office/drawing/2014/main" id="{A444C089-FC80-4012-BFEB-B7C9FB06F02A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Rectangle 56">
                  <a:extLst>
                    <a:ext uri="{FF2B5EF4-FFF2-40B4-BE49-F238E27FC236}">
                      <a16:creationId xmlns:a16="http://schemas.microsoft.com/office/drawing/2014/main" id="{5A692885-BA9B-4591-BA20-0FE50A6425B4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Rectangle 56">
                  <a:extLst>
                    <a:ext uri="{FF2B5EF4-FFF2-40B4-BE49-F238E27FC236}">
                      <a16:creationId xmlns:a16="http://schemas.microsoft.com/office/drawing/2014/main" id="{3B13D40D-A402-410A-AD8A-7530DFC7EE27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Rectangle 56">
                  <a:extLst>
                    <a:ext uri="{FF2B5EF4-FFF2-40B4-BE49-F238E27FC236}">
                      <a16:creationId xmlns:a16="http://schemas.microsoft.com/office/drawing/2014/main" id="{05CE9092-01CF-4D25-B79E-E2D19AA0C228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Rectangle 56">
                  <a:extLst>
                    <a:ext uri="{FF2B5EF4-FFF2-40B4-BE49-F238E27FC236}">
                      <a16:creationId xmlns:a16="http://schemas.microsoft.com/office/drawing/2014/main" id="{4F8F835B-14E9-459B-994F-A5752AE580F7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Rectangle 56">
                  <a:extLst>
                    <a:ext uri="{FF2B5EF4-FFF2-40B4-BE49-F238E27FC236}">
                      <a16:creationId xmlns:a16="http://schemas.microsoft.com/office/drawing/2014/main" id="{0BF8E90F-30AC-4BA9-8615-BBBDDB097A72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Rectangle 56">
                  <a:extLst>
                    <a:ext uri="{FF2B5EF4-FFF2-40B4-BE49-F238E27FC236}">
                      <a16:creationId xmlns:a16="http://schemas.microsoft.com/office/drawing/2014/main" id="{B9D9E42D-4BA3-45D8-A766-96EAF8747351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Rectangle 56">
                  <a:extLst>
                    <a:ext uri="{FF2B5EF4-FFF2-40B4-BE49-F238E27FC236}">
                      <a16:creationId xmlns:a16="http://schemas.microsoft.com/office/drawing/2014/main" id="{E9924A23-A5EA-48B4-BB51-5826CC9CFFB9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Rectangle 56">
                  <a:extLst>
                    <a:ext uri="{FF2B5EF4-FFF2-40B4-BE49-F238E27FC236}">
                      <a16:creationId xmlns:a16="http://schemas.microsoft.com/office/drawing/2014/main" id="{D79684E2-8F14-4FF0-AC0F-D2142A2EDF2E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Rectangle 56">
                  <a:extLst>
                    <a:ext uri="{FF2B5EF4-FFF2-40B4-BE49-F238E27FC236}">
                      <a16:creationId xmlns:a16="http://schemas.microsoft.com/office/drawing/2014/main" id="{F3523BAE-BCEF-45C1-B476-20E75813835E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Rectangle 56">
                  <a:extLst>
                    <a:ext uri="{FF2B5EF4-FFF2-40B4-BE49-F238E27FC236}">
                      <a16:creationId xmlns:a16="http://schemas.microsoft.com/office/drawing/2014/main" id="{1380D74A-7A25-4F16-996E-B38FCE0B3E70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Rectangle 56">
                  <a:extLst>
                    <a:ext uri="{FF2B5EF4-FFF2-40B4-BE49-F238E27FC236}">
                      <a16:creationId xmlns:a16="http://schemas.microsoft.com/office/drawing/2014/main" id="{5F2126FE-AA1F-4F44-8141-75B682CC3163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0BD239DE-EF38-49A0-931D-AFB5C2771898}"/>
                  </a:ext>
                </a:extLst>
              </p:cNvPr>
              <p:cNvGrpSpPr/>
              <p:nvPr/>
            </p:nvGrpSpPr>
            <p:grpSpPr>
              <a:xfrm flipH="1">
                <a:off x="8981538" y="3662801"/>
                <a:ext cx="914400" cy="984238"/>
                <a:chOff x="8583171" y="1691055"/>
                <a:chExt cx="914400" cy="984238"/>
              </a:xfrm>
            </p:grpSpPr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2E723F11-86DA-4F6A-BDF8-9D271744C891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Rectangle 56">
                  <a:extLst>
                    <a:ext uri="{FF2B5EF4-FFF2-40B4-BE49-F238E27FC236}">
                      <a16:creationId xmlns:a16="http://schemas.microsoft.com/office/drawing/2014/main" id="{317C6D8F-BDE6-4AF8-AE77-74ECF49DA7DE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Rectangle 56">
                  <a:extLst>
                    <a:ext uri="{FF2B5EF4-FFF2-40B4-BE49-F238E27FC236}">
                      <a16:creationId xmlns:a16="http://schemas.microsoft.com/office/drawing/2014/main" id="{8678DA70-5F2D-4F32-BD70-A3C125C42C44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Rectangle 56">
                  <a:extLst>
                    <a:ext uri="{FF2B5EF4-FFF2-40B4-BE49-F238E27FC236}">
                      <a16:creationId xmlns:a16="http://schemas.microsoft.com/office/drawing/2014/main" id="{C55C2401-7CB3-495B-B6C3-2B46883A91E2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Rectangle 56">
                  <a:extLst>
                    <a:ext uri="{FF2B5EF4-FFF2-40B4-BE49-F238E27FC236}">
                      <a16:creationId xmlns:a16="http://schemas.microsoft.com/office/drawing/2014/main" id="{EC30605D-804D-47FB-9040-617DBC579FC3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Rectangle 56">
                  <a:extLst>
                    <a:ext uri="{FF2B5EF4-FFF2-40B4-BE49-F238E27FC236}">
                      <a16:creationId xmlns:a16="http://schemas.microsoft.com/office/drawing/2014/main" id="{3F42054D-A6EC-478F-B4B6-27347E53D55C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Rectangle 56">
                  <a:extLst>
                    <a:ext uri="{FF2B5EF4-FFF2-40B4-BE49-F238E27FC236}">
                      <a16:creationId xmlns:a16="http://schemas.microsoft.com/office/drawing/2014/main" id="{01614999-7A75-471F-9E21-A23F8A05EBDD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Rectangle 56">
                  <a:extLst>
                    <a:ext uri="{FF2B5EF4-FFF2-40B4-BE49-F238E27FC236}">
                      <a16:creationId xmlns:a16="http://schemas.microsoft.com/office/drawing/2014/main" id="{9ABA694A-B8E0-40EA-AA74-002E75A15041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Rectangle 56">
                  <a:extLst>
                    <a:ext uri="{FF2B5EF4-FFF2-40B4-BE49-F238E27FC236}">
                      <a16:creationId xmlns:a16="http://schemas.microsoft.com/office/drawing/2014/main" id="{27F0B6F5-B99D-49B4-B0ED-D1FBCFC82FE6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Rectangle 56">
                  <a:extLst>
                    <a:ext uri="{FF2B5EF4-FFF2-40B4-BE49-F238E27FC236}">
                      <a16:creationId xmlns:a16="http://schemas.microsoft.com/office/drawing/2014/main" id="{3AF4C3AF-FAE7-4D2E-988C-A3AF54FDF9F3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Rectangle 56">
                  <a:extLst>
                    <a:ext uri="{FF2B5EF4-FFF2-40B4-BE49-F238E27FC236}">
                      <a16:creationId xmlns:a16="http://schemas.microsoft.com/office/drawing/2014/main" id="{7326E660-980E-43CA-8991-168388892E27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Rectangle 56">
                  <a:extLst>
                    <a:ext uri="{FF2B5EF4-FFF2-40B4-BE49-F238E27FC236}">
                      <a16:creationId xmlns:a16="http://schemas.microsoft.com/office/drawing/2014/main" id="{32061FC3-2B7A-43C2-BED0-3B5F21B6FC6E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ectangle 56">
                  <a:extLst>
                    <a:ext uri="{FF2B5EF4-FFF2-40B4-BE49-F238E27FC236}">
                      <a16:creationId xmlns:a16="http://schemas.microsoft.com/office/drawing/2014/main" id="{0883C8F9-4EC6-452A-907B-1AB0F03791C5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B0583DB8-72AE-4048-9729-88C258B460A0}"/>
                  </a:ext>
                </a:extLst>
              </p:cNvPr>
              <p:cNvGrpSpPr/>
              <p:nvPr/>
            </p:nvGrpSpPr>
            <p:grpSpPr>
              <a:xfrm flipH="1">
                <a:off x="9666169" y="3876328"/>
                <a:ext cx="914400" cy="984238"/>
                <a:chOff x="8583171" y="1691055"/>
                <a:chExt cx="914400" cy="984238"/>
              </a:xfrm>
            </p:grpSpPr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30973213-8DFA-466F-9601-36C8855757D5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56">
                  <a:extLst>
                    <a:ext uri="{FF2B5EF4-FFF2-40B4-BE49-F238E27FC236}">
                      <a16:creationId xmlns:a16="http://schemas.microsoft.com/office/drawing/2014/main" id="{B68262F6-AF8D-4FF1-A23F-0FE9F31C284B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56">
                  <a:extLst>
                    <a:ext uri="{FF2B5EF4-FFF2-40B4-BE49-F238E27FC236}">
                      <a16:creationId xmlns:a16="http://schemas.microsoft.com/office/drawing/2014/main" id="{9F670854-D72F-4898-BCE2-10F58E629ED4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56">
                  <a:extLst>
                    <a:ext uri="{FF2B5EF4-FFF2-40B4-BE49-F238E27FC236}">
                      <a16:creationId xmlns:a16="http://schemas.microsoft.com/office/drawing/2014/main" id="{8264AD2D-0498-4CFA-92C2-F4EB99587EA5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56">
                  <a:extLst>
                    <a:ext uri="{FF2B5EF4-FFF2-40B4-BE49-F238E27FC236}">
                      <a16:creationId xmlns:a16="http://schemas.microsoft.com/office/drawing/2014/main" id="{1A35EDBA-BF45-4B6F-8074-2E30F0E2FB0E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Rectangle 56">
                  <a:extLst>
                    <a:ext uri="{FF2B5EF4-FFF2-40B4-BE49-F238E27FC236}">
                      <a16:creationId xmlns:a16="http://schemas.microsoft.com/office/drawing/2014/main" id="{A3452D6A-5148-4842-9C47-0576B64E2606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56">
                  <a:extLst>
                    <a:ext uri="{FF2B5EF4-FFF2-40B4-BE49-F238E27FC236}">
                      <a16:creationId xmlns:a16="http://schemas.microsoft.com/office/drawing/2014/main" id="{720F113A-48EC-487F-A2D2-7242E98670A5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56">
                  <a:extLst>
                    <a:ext uri="{FF2B5EF4-FFF2-40B4-BE49-F238E27FC236}">
                      <a16:creationId xmlns:a16="http://schemas.microsoft.com/office/drawing/2014/main" id="{BDF0496A-5D24-4E7D-8896-14F060D7D5AD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56">
                  <a:extLst>
                    <a:ext uri="{FF2B5EF4-FFF2-40B4-BE49-F238E27FC236}">
                      <a16:creationId xmlns:a16="http://schemas.microsoft.com/office/drawing/2014/main" id="{262C177D-64FF-45BB-9FF5-F1CA40E1DDA9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Rectangle 56">
                  <a:extLst>
                    <a:ext uri="{FF2B5EF4-FFF2-40B4-BE49-F238E27FC236}">
                      <a16:creationId xmlns:a16="http://schemas.microsoft.com/office/drawing/2014/main" id="{3D92B786-9C24-4358-8F72-4DBED04BB972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Rectangle 56">
                  <a:extLst>
                    <a:ext uri="{FF2B5EF4-FFF2-40B4-BE49-F238E27FC236}">
                      <a16:creationId xmlns:a16="http://schemas.microsoft.com/office/drawing/2014/main" id="{83720F7D-9D0B-41A6-9A1A-0C1043C772F5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Rectangle 56">
                  <a:extLst>
                    <a:ext uri="{FF2B5EF4-FFF2-40B4-BE49-F238E27FC236}">
                      <a16:creationId xmlns:a16="http://schemas.microsoft.com/office/drawing/2014/main" id="{5773C97C-214D-4C85-8641-86813FC2C7D5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Rectangle 56">
                  <a:extLst>
                    <a:ext uri="{FF2B5EF4-FFF2-40B4-BE49-F238E27FC236}">
                      <a16:creationId xmlns:a16="http://schemas.microsoft.com/office/drawing/2014/main" id="{55003EBE-2C2B-4C37-8BD1-9BA28EE8CE19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CD42505-8185-42DA-9CCA-2BDABBFF9430}"/>
                  </a:ext>
                </a:extLst>
              </p:cNvPr>
              <p:cNvGrpSpPr/>
              <p:nvPr/>
            </p:nvGrpSpPr>
            <p:grpSpPr>
              <a:xfrm rot="5811908" flipH="1">
                <a:off x="10353025" y="3562588"/>
                <a:ext cx="914400" cy="984238"/>
                <a:chOff x="8583171" y="1691055"/>
                <a:chExt cx="914400" cy="984238"/>
              </a:xfrm>
            </p:grpSpPr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77CEABFB-2CD6-414C-B746-E876B2D45250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56">
                  <a:extLst>
                    <a:ext uri="{FF2B5EF4-FFF2-40B4-BE49-F238E27FC236}">
                      <a16:creationId xmlns:a16="http://schemas.microsoft.com/office/drawing/2014/main" id="{1CD7DF09-27F6-4854-AD98-1A2CB4DACE70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56">
                  <a:extLst>
                    <a:ext uri="{FF2B5EF4-FFF2-40B4-BE49-F238E27FC236}">
                      <a16:creationId xmlns:a16="http://schemas.microsoft.com/office/drawing/2014/main" id="{5CEC82D2-4880-4641-B7C1-7379B6E5CFAD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56">
                  <a:extLst>
                    <a:ext uri="{FF2B5EF4-FFF2-40B4-BE49-F238E27FC236}">
                      <a16:creationId xmlns:a16="http://schemas.microsoft.com/office/drawing/2014/main" id="{516E5CEA-2DAA-4C50-9F33-CA0F37EFF2E5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56">
                  <a:extLst>
                    <a:ext uri="{FF2B5EF4-FFF2-40B4-BE49-F238E27FC236}">
                      <a16:creationId xmlns:a16="http://schemas.microsoft.com/office/drawing/2014/main" id="{AA4A2805-3D00-4B11-8BC0-107CC28AD391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56">
                  <a:extLst>
                    <a:ext uri="{FF2B5EF4-FFF2-40B4-BE49-F238E27FC236}">
                      <a16:creationId xmlns:a16="http://schemas.microsoft.com/office/drawing/2014/main" id="{80FD9F69-3C8C-4703-9BD3-A350FCAED675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56">
                  <a:extLst>
                    <a:ext uri="{FF2B5EF4-FFF2-40B4-BE49-F238E27FC236}">
                      <a16:creationId xmlns:a16="http://schemas.microsoft.com/office/drawing/2014/main" id="{3E72646A-3154-461D-9D33-34DBC9A8009D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56">
                  <a:extLst>
                    <a:ext uri="{FF2B5EF4-FFF2-40B4-BE49-F238E27FC236}">
                      <a16:creationId xmlns:a16="http://schemas.microsoft.com/office/drawing/2014/main" id="{B0F08A23-0448-407A-8D82-9AE10AE953B1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56">
                  <a:extLst>
                    <a:ext uri="{FF2B5EF4-FFF2-40B4-BE49-F238E27FC236}">
                      <a16:creationId xmlns:a16="http://schemas.microsoft.com/office/drawing/2014/main" id="{98E433EA-E410-4332-A6DF-CC408B781454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56">
                  <a:extLst>
                    <a:ext uri="{FF2B5EF4-FFF2-40B4-BE49-F238E27FC236}">
                      <a16:creationId xmlns:a16="http://schemas.microsoft.com/office/drawing/2014/main" id="{DD9716AC-AD9F-4215-A108-BD9A3B3E2CBA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56">
                  <a:extLst>
                    <a:ext uri="{FF2B5EF4-FFF2-40B4-BE49-F238E27FC236}">
                      <a16:creationId xmlns:a16="http://schemas.microsoft.com/office/drawing/2014/main" id="{444AD41D-1DE6-44F7-8E65-5A1D82C7B419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56">
                  <a:extLst>
                    <a:ext uri="{FF2B5EF4-FFF2-40B4-BE49-F238E27FC236}">
                      <a16:creationId xmlns:a16="http://schemas.microsoft.com/office/drawing/2014/main" id="{F0E511EC-93D7-47C7-B465-455C1D08CFEB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56">
                  <a:extLst>
                    <a:ext uri="{FF2B5EF4-FFF2-40B4-BE49-F238E27FC236}">
                      <a16:creationId xmlns:a16="http://schemas.microsoft.com/office/drawing/2014/main" id="{CBDC2E52-0949-4753-BD43-61A01F97BAA8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4B7837A-2B15-47F3-858B-89ED72FB7B59}"/>
                  </a:ext>
                </a:extLst>
              </p:cNvPr>
              <p:cNvGrpSpPr/>
              <p:nvPr/>
            </p:nvGrpSpPr>
            <p:grpSpPr>
              <a:xfrm rot="15788092">
                <a:off x="9097291" y="4450751"/>
                <a:ext cx="914400" cy="984238"/>
                <a:chOff x="8583171" y="1691055"/>
                <a:chExt cx="914400" cy="984238"/>
              </a:xfrm>
            </p:grpSpPr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61B64C8F-A54B-4E94-AA30-F94BB5E404B6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Rectangle 56">
                  <a:extLst>
                    <a:ext uri="{FF2B5EF4-FFF2-40B4-BE49-F238E27FC236}">
                      <a16:creationId xmlns:a16="http://schemas.microsoft.com/office/drawing/2014/main" id="{F3A771E2-D1CB-427C-BEEC-69E64D6700E1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Rectangle 56">
                  <a:extLst>
                    <a:ext uri="{FF2B5EF4-FFF2-40B4-BE49-F238E27FC236}">
                      <a16:creationId xmlns:a16="http://schemas.microsoft.com/office/drawing/2014/main" id="{3CFA8637-0512-4368-AE37-BF03C6556587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Rectangle 56">
                  <a:extLst>
                    <a:ext uri="{FF2B5EF4-FFF2-40B4-BE49-F238E27FC236}">
                      <a16:creationId xmlns:a16="http://schemas.microsoft.com/office/drawing/2014/main" id="{762C5021-931A-45FD-A1CF-AC44F3087A36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Rectangle 56">
                  <a:extLst>
                    <a:ext uri="{FF2B5EF4-FFF2-40B4-BE49-F238E27FC236}">
                      <a16:creationId xmlns:a16="http://schemas.microsoft.com/office/drawing/2014/main" id="{920CD68B-B349-457B-B533-FE50F20F0301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Rectangle 56">
                  <a:extLst>
                    <a:ext uri="{FF2B5EF4-FFF2-40B4-BE49-F238E27FC236}">
                      <a16:creationId xmlns:a16="http://schemas.microsoft.com/office/drawing/2014/main" id="{00F7F1CB-F51D-4227-B6CB-445E3F9C1B51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Rectangle 56">
                  <a:extLst>
                    <a:ext uri="{FF2B5EF4-FFF2-40B4-BE49-F238E27FC236}">
                      <a16:creationId xmlns:a16="http://schemas.microsoft.com/office/drawing/2014/main" id="{58F970EF-AEBA-4811-A269-637D136151CC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Rectangle 56">
                  <a:extLst>
                    <a:ext uri="{FF2B5EF4-FFF2-40B4-BE49-F238E27FC236}">
                      <a16:creationId xmlns:a16="http://schemas.microsoft.com/office/drawing/2014/main" id="{54154A23-358D-4C1E-91D4-2A4C913415D9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Rectangle 56">
                  <a:extLst>
                    <a:ext uri="{FF2B5EF4-FFF2-40B4-BE49-F238E27FC236}">
                      <a16:creationId xmlns:a16="http://schemas.microsoft.com/office/drawing/2014/main" id="{F9665E88-0CB6-4A9F-9EC4-3487AE3012CE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Rectangle 56">
                  <a:extLst>
                    <a:ext uri="{FF2B5EF4-FFF2-40B4-BE49-F238E27FC236}">
                      <a16:creationId xmlns:a16="http://schemas.microsoft.com/office/drawing/2014/main" id="{8C3C79E4-A1AB-4C47-9BD4-BD56540DFFA6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Rectangle 56">
                  <a:extLst>
                    <a:ext uri="{FF2B5EF4-FFF2-40B4-BE49-F238E27FC236}">
                      <a16:creationId xmlns:a16="http://schemas.microsoft.com/office/drawing/2014/main" id="{5422CD47-06CC-4E94-B84D-6F271F82BEC3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Rectangle 56">
                  <a:extLst>
                    <a:ext uri="{FF2B5EF4-FFF2-40B4-BE49-F238E27FC236}">
                      <a16:creationId xmlns:a16="http://schemas.microsoft.com/office/drawing/2014/main" id="{4A1C8DDA-7BAD-4A90-BDC4-3843437355DB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56">
                  <a:extLst>
                    <a:ext uri="{FF2B5EF4-FFF2-40B4-BE49-F238E27FC236}">
                      <a16:creationId xmlns:a16="http://schemas.microsoft.com/office/drawing/2014/main" id="{FE4D10B3-503B-4A0B-81E3-04C9E83E3432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6D6B9DC-A042-4628-BC66-70B7D0FC4447}"/>
                  </a:ext>
                </a:extLst>
              </p:cNvPr>
              <p:cNvGrpSpPr/>
              <p:nvPr/>
            </p:nvGrpSpPr>
            <p:grpSpPr>
              <a:xfrm rot="8248827">
                <a:off x="9957954" y="4348516"/>
                <a:ext cx="914400" cy="984238"/>
                <a:chOff x="8583171" y="1691055"/>
                <a:chExt cx="914400" cy="984238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9A755E53-BBB3-4218-B49F-7584500E8C30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Rectangle 56">
                  <a:extLst>
                    <a:ext uri="{FF2B5EF4-FFF2-40B4-BE49-F238E27FC236}">
                      <a16:creationId xmlns:a16="http://schemas.microsoft.com/office/drawing/2014/main" id="{1E274DBB-0166-438A-AB72-63BD56313226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Rectangle 56">
                  <a:extLst>
                    <a:ext uri="{FF2B5EF4-FFF2-40B4-BE49-F238E27FC236}">
                      <a16:creationId xmlns:a16="http://schemas.microsoft.com/office/drawing/2014/main" id="{29304B0C-A769-4541-8017-6297E364E719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tangle 56">
                  <a:extLst>
                    <a:ext uri="{FF2B5EF4-FFF2-40B4-BE49-F238E27FC236}">
                      <a16:creationId xmlns:a16="http://schemas.microsoft.com/office/drawing/2014/main" id="{341BA3DA-61D2-40CF-BE07-485F20A6E103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Rectangle 56">
                  <a:extLst>
                    <a:ext uri="{FF2B5EF4-FFF2-40B4-BE49-F238E27FC236}">
                      <a16:creationId xmlns:a16="http://schemas.microsoft.com/office/drawing/2014/main" id="{22F76939-24E8-41E9-B8CD-C161A80FF28A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Rectangle 56">
                  <a:extLst>
                    <a:ext uri="{FF2B5EF4-FFF2-40B4-BE49-F238E27FC236}">
                      <a16:creationId xmlns:a16="http://schemas.microsoft.com/office/drawing/2014/main" id="{3DEBA768-266D-47E7-8900-B89A26A78047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Rectangle 56">
                  <a:extLst>
                    <a:ext uri="{FF2B5EF4-FFF2-40B4-BE49-F238E27FC236}">
                      <a16:creationId xmlns:a16="http://schemas.microsoft.com/office/drawing/2014/main" id="{53C4F52D-7D88-4FDB-B8BD-9692AEEF21B9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56">
                  <a:extLst>
                    <a:ext uri="{FF2B5EF4-FFF2-40B4-BE49-F238E27FC236}">
                      <a16:creationId xmlns:a16="http://schemas.microsoft.com/office/drawing/2014/main" id="{144C96D6-2AC6-4A07-9876-3AA506765177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 56">
                  <a:extLst>
                    <a:ext uri="{FF2B5EF4-FFF2-40B4-BE49-F238E27FC236}">
                      <a16:creationId xmlns:a16="http://schemas.microsoft.com/office/drawing/2014/main" id="{FAFA657D-742D-4049-8C27-FB2AAE700087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Rectangle 56">
                  <a:extLst>
                    <a:ext uri="{FF2B5EF4-FFF2-40B4-BE49-F238E27FC236}">
                      <a16:creationId xmlns:a16="http://schemas.microsoft.com/office/drawing/2014/main" id="{34AA9AAD-DDA9-43D3-8ACC-E1C82003636E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Rectangle 56">
                  <a:extLst>
                    <a:ext uri="{FF2B5EF4-FFF2-40B4-BE49-F238E27FC236}">
                      <a16:creationId xmlns:a16="http://schemas.microsoft.com/office/drawing/2014/main" id="{830FD001-9AD8-4CCB-85AA-260260110FDE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 56">
                  <a:extLst>
                    <a:ext uri="{FF2B5EF4-FFF2-40B4-BE49-F238E27FC236}">
                      <a16:creationId xmlns:a16="http://schemas.microsoft.com/office/drawing/2014/main" id="{A4078A8B-9E3B-435E-869F-29E0C35F3669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 56">
                  <a:extLst>
                    <a:ext uri="{FF2B5EF4-FFF2-40B4-BE49-F238E27FC236}">
                      <a16:creationId xmlns:a16="http://schemas.microsoft.com/office/drawing/2014/main" id="{F4DAA3D4-77DF-41BF-B93B-BB9C21EFF78C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198" name="ElevenLabs_2025-01-04T21_34_23_Aria_pre_s50_sb75_se0_b_m2">
            <a:hlinkClick r:id="" action="ppaction://media"/>
            <a:extLst>
              <a:ext uri="{FF2B5EF4-FFF2-40B4-BE49-F238E27FC236}">
                <a16:creationId xmlns:a16="http://schemas.microsoft.com/office/drawing/2014/main" id="{3CFBB0D1-6947-4FCF-9BAD-F1CD4DBF4A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21170" y="209426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64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3" fill="hold"/>
                                        <p:tgtEl>
                                          <p:spTgt spid="1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8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267643" y="740161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illy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A98A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ear is walking in the forest.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0197DB4-C591-4C82-93F1-9B6AA9C37400}"/>
              </a:ext>
            </a:extLst>
          </p:cNvPr>
          <p:cNvGrpSpPr/>
          <p:nvPr/>
        </p:nvGrpSpPr>
        <p:grpSpPr>
          <a:xfrm flipH="1">
            <a:off x="130112" y="3708624"/>
            <a:ext cx="1212737" cy="1611252"/>
            <a:chOff x="2886139" y="689203"/>
            <a:chExt cx="3599801" cy="3866060"/>
          </a:xfrm>
        </p:grpSpPr>
        <p:sp>
          <p:nvSpPr>
            <p:cNvPr id="56" name="Cloud 55">
              <a:extLst>
                <a:ext uri="{FF2B5EF4-FFF2-40B4-BE49-F238E27FC236}">
                  <a16:creationId xmlns:a16="http://schemas.microsoft.com/office/drawing/2014/main" id="{BE27460B-4530-4F79-8E47-E10B1B9A915C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13">
              <a:extLst>
                <a:ext uri="{FF2B5EF4-FFF2-40B4-BE49-F238E27FC236}">
                  <a16:creationId xmlns:a16="http://schemas.microsoft.com/office/drawing/2014/main" id="{78693CE6-C380-4453-887D-498F05CA21A9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1572B89F-A098-4B11-9CBA-8FDD5C83B3C0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Cloud 58">
              <a:extLst>
                <a:ext uri="{FF2B5EF4-FFF2-40B4-BE49-F238E27FC236}">
                  <a16:creationId xmlns:a16="http://schemas.microsoft.com/office/drawing/2014/main" id="{1C810E5C-69C9-4955-A3CD-12BC2FF38805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BC68DBBB-26AD-4646-A527-C7C61F4DDDE4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3B3E668C-982C-42C5-B38F-6B6FED01820F}"/>
                </a:ext>
              </a:extLst>
            </p:cNvPr>
            <p:cNvSpPr/>
            <p:nvPr/>
          </p:nvSpPr>
          <p:spPr>
            <a:xfrm rot="21406047">
              <a:off x="3142516" y="354986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9CF64602-B066-4744-A795-EA994E041624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0207BA-1130-48E9-84BD-E99F3305D2FF}"/>
              </a:ext>
            </a:extLst>
          </p:cNvPr>
          <p:cNvGrpSpPr/>
          <p:nvPr/>
        </p:nvGrpSpPr>
        <p:grpSpPr>
          <a:xfrm>
            <a:off x="976225" y="4040425"/>
            <a:ext cx="2241612" cy="1861486"/>
            <a:chOff x="3031433" y="1945975"/>
            <a:chExt cx="2720545" cy="2259203"/>
          </a:xfrm>
        </p:grpSpPr>
        <p:sp>
          <p:nvSpPr>
            <p:cNvPr id="65" name="Rectangle 24">
              <a:extLst>
                <a:ext uri="{FF2B5EF4-FFF2-40B4-BE49-F238E27FC236}">
                  <a16:creationId xmlns:a16="http://schemas.microsoft.com/office/drawing/2014/main" id="{FBBDB4B7-3E39-4DC7-8D91-1F6616CB5D58}"/>
                </a:ext>
              </a:extLst>
            </p:cNvPr>
            <p:cNvSpPr/>
            <p:nvPr/>
          </p:nvSpPr>
          <p:spPr>
            <a:xfrm>
              <a:off x="5250180" y="2311385"/>
              <a:ext cx="501798" cy="554166"/>
            </a:xfrm>
            <a:custGeom>
              <a:avLst/>
              <a:gdLst>
                <a:gd name="connsiteX0" fmla="*/ 0 w 311298"/>
                <a:gd name="connsiteY0" fmla="*/ 0 h 451062"/>
                <a:gd name="connsiteX1" fmla="*/ 311298 w 311298"/>
                <a:gd name="connsiteY1" fmla="*/ 0 h 451062"/>
                <a:gd name="connsiteX2" fmla="*/ 311298 w 311298"/>
                <a:gd name="connsiteY2" fmla="*/ 451062 h 451062"/>
                <a:gd name="connsiteX3" fmla="*/ 0 w 311298"/>
                <a:gd name="connsiteY3" fmla="*/ 451062 h 451062"/>
                <a:gd name="connsiteX4" fmla="*/ 0 w 311298"/>
                <a:gd name="connsiteY4" fmla="*/ 0 h 451062"/>
                <a:gd name="connsiteX0" fmla="*/ 0 w 341778"/>
                <a:gd name="connsiteY0" fmla="*/ 0 h 519642"/>
                <a:gd name="connsiteX1" fmla="*/ 341778 w 341778"/>
                <a:gd name="connsiteY1" fmla="*/ 68580 h 519642"/>
                <a:gd name="connsiteX2" fmla="*/ 341778 w 341778"/>
                <a:gd name="connsiteY2" fmla="*/ 519642 h 519642"/>
                <a:gd name="connsiteX3" fmla="*/ 30480 w 341778"/>
                <a:gd name="connsiteY3" fmla="*/ 519642 h 519642"/>
                <a:gd name="connsiteX4" fmla="*/ 0 w 341778"/>
                <a:gd name="connsiteY4" fmla="*/ 0 h 519642"/>
                <a:gd name="connsiteX0" fmla="*/ 0 w 395118"/>
                <a:gd name="connsiteY0" fmla="*/ 0 h 519642"/>
                <a:gd name="connsiteX1" fmla="*/ 395118 w 395118"/>
                <a:gd name="connsiteY1" fmla="*/ 144780 h 519642"/>
                <a:gd name="connsiteX2" fmla="*/ 341778 w 395118"/>
                <a:gd name="connsiteY2" fmla="*/ 519642 h 519642"/>
                <a:gd name="connsiteX3" fmla="*/ 30480 w 395118"/>
                <a:gd name="connsiteY3" fmla="*/ 519642 h 519642"/>
                <a:gd name="connsiteX4" fmla="*/ 0 w 395118"/>
                <a:gd name="connsiteY4" fmla="*/ 0 h 519642"/>
                <a:gd name="connsiteX0" fmla="*/ 0 w 395118"/>
                <a:gd name="connsiteY0" fmla="*/ 0 h 519642"/>
                <a:gd name="connsiteX1" fmla="*/ 395118 w 395118"/>
                <a:gd name="connsiteY1" fmla="*/ 144780 h 519642"/>
                <a:gd name="connsiteX2" fmla="*/ 341778 w 395118"/>
                <a:gd name="connsiteY2" fmla="*/ 519642 h 519642"/>
                <a:gd name="connsiteX3" fmla="*/ 30480 w 395118"/>
                <a:gd name="connsiteY3" fmla="*/ 519642 h 519642"/>
                <a:gd name="connsiteX4" fmla="*/ 0 w 395118"/>
                <a:gd name="connsiteY4" fmla="*/ 0 h 519642"/>
                <a:gd name="connsiteX0" fmla="*/ 0 w 404968"/>
                <a:gd name="connsiteY0" fmla="*/ 0 h 519642"/>
                <a:gd name="connsiteX1" fmla="*/ 395118 w 404968"/>
                <a:gd name="connsiteY1" fmla="*/ 144780 h 519642"/>
                <a:gd name="connsiteX2" fmla="*/ 402738 w 404968"/>
                <a:gd name="connsiteY2" fmla="*/ 428202 h 519642"/>
                <a:gd name="connsiteX3" fmla="*/ 30480 w 404968"/>
                <a:gd name="connsiteY3" fmla="*/ 519642 h 519642"/>
                <a:gd name="connsiteX4" fmla="*/ 0 w 404968"/>
                <a:gd name="connsiteY4" fmla="*/ 0 h 519642"/>
                <a:gd name="connsiteX0" fmla="*/ 0 w 402738"/>
                <a:gd name="connsiteY0" fmla="*/ 0 h 519642"/>
                <a:gd name="connsiteX1" fmla="*/ 395118 w 402738"/>
                <a:gd name="connsiteY1" fmla="*/ 144780 h 519642"/>
                <a:gd name="connsiteX2" fmla="*/ 402738 w 402738"/>
                <a:gd name="connsiteY2" fmla="*/ 428202 h 519642"/>
                <a:gd name="connsiteX3" fmla="*/ 30480 w 402738"/>
                <a:gd name="connsiteY3" fmla="*/ 519642 h 519642"/>
                <a:gd name="connsiteX4" fmla="*/ 0 w 402738"/>
                <a:gd name="connsiteY4" fmla="*/ 0 h 519642"/>
                <a:gd name="connsiteX0" fmla="*/ 0 w 433218"/>
                <a:gd name="connsiteY0" fmla="*/ 0 h 519642"/>
                <a:gd name="connsiteX1" fmla="*/ 395118 w 433218"/>
                <a:gd name="connsiteY1" fmla="*/ 144780 h 519642"/>
                <a:gd name="connsiteX2" fmla="*/ 433218 w 433218"/>
                <a:gd name="connsiteY2" fmla="*/ 367242 h 519642"/>
                <a:gd name="connsiteX3" fmla="*/ 30480 w 433218"/>
                <a:gd name="connsiteY3" fmla="*/ 519642 h 519642"/>
                <a:gd name="connsiteX4" fmla="*/ 0 w 433218"/>
                <a:gd name="connsiteY4" fmla="*/ 0 h 519642"/>
                <a:gd name="connsiteX0" fmla="*/ 0 w 433218"/>
                <a:gd name="connsiteY0" fmla="*/ 0 h 554166"/>
                <a:gd name="connsiteX1" fmla="*/ 395118 w 433218"/>
                <a:gd name="connsiteY1" fmla="*/ 144780 h 554166"/>
                <a:gd name="connsiteX2" fmla="*/ 433218 w 433218"/>
                <a:gd name="connsiteY2" fmla="*/ 367242 h 554166"/>
                <a:gd name="connsiteX3" fmla="*/ 30480 w 433218"/>
                <a:gd name="connsiteY3" fmla="*/ 519642 h 554166"/>
                <a:gd name="connsiteX4" fmla="*/ 0 w 433218"/>
                <a:gd name="connsiteY4" fmla="*/ 0 h 554166"/>
                <a:gd name="connsiteX0" fmla="*/ 0 w 433218"/>
                <a:gd name="connsiteY0" fmla="*/ 0 h 554166"/>
                <a:gd name="connsiteX1" fmla="*/ 395118 w 433218"/>
                <a:gd name="connsiteY1" fmla="*/ 144780 h 554166"/>
                <a:gd name="connsiteX2" fmla="*/ 433218 w 433218"/>
                <a:gd name="connsiteY2" fmla="*/ 367242 h 554166"/>
                <a:gd name="connsiteX3" fmla="*/ 30480 w 433218"/>
                <a:gd name="connsiteY3" fmla="*/ 519642 h 554166"/>
                <a:gd name="connsiteX4" fmla="*/ 0 w 433218"/>
                <a:gd name="connsiteY4" fmla="*/ 0 h 554166"/>
                <a:gd name="connsiteX0" fmla="*/ 0 w 501798"/>
                <a:gd name="connsiteY0" fmla="*/ 0 h 554166"/>
                <a:gd name="connsiteX1" fmla="*/ 463698 w 501798"/>
                <a:gd name="connsiteY1" fmla="*/ 144780 h 554166"/>
                <a:gd name="connsiteX2" fmla="*/ 501798 w 501798"/>
                <a:gd name="connsiteY2" fmla="*/ 367242 h 554166"/>
                <a:gd name="connsiteX3" fmla="*/ 99060 w 501798"/>
                <a:gd name="connsiteY3" fmla="*/ 519642 h 554166"/>
                <a:gd name="connsiteX4" fmla="*/ 0 w 501798"/>
                <a:gd name="connsiteY4" fmla="*/ 0 h 55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798" h="554166">
                  <a:moveTo>
                    <a:pt x="0" y="0"/>
                  </a:moveTo>
                  <a:cubicBezTo>
                    <a:pt x="131706" y="48260"/>
                    <a:pt x="362472" y="-55880"/>
                    <a:pt x="463698" y="144780"/>
                  </a:cubicBezTo>
                  <a:cubicBezTo>
                    <a:pt x="392578" y="269734"/>
                    <a:pt x="420518" y="242288"/>
                    <a:pt x="501798" y="367242"/>
                  </a:cubicBezTo>
                  <a:cubicBezTo>
                    <a:pt x="367552" y="707602"/>
                    <a:pt x="233306" y="468842"/>
                    <a:pt x="99060" y="5196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76456A32-B5D8-4E5F-BC49-0FE6BE4341A6}"/>
                </a:ext>
              </a:extLst>
            </p:cNvPr>
            <p:cNvSpPr/>
            <p:nvPr/>
          </p:nvSpPr>
          <p:spPr>
            <a:xfrm>
              <a:off x="4021403" y="1945975"/>
              <a:ext cx="1591671" cy="2243857"/>
            </a:xfrm>
            <a:custGeom>
              <a:avLst/>
              <a:gdLst>
                <a:gd name="connsiteX0" fmla="*/ 0 w 491533"/>
                <a:gd name="connsiteY0" fmla="*/ 0 h 1054840"/>
                <a:gd name="connsiteX1" fmla="*/ 491533 w 491533"/>
                <a:gd name="connsiteY1" fmla="*/ 0 h 1054840"/>
                <a:gd name="connsiteX2" fmla="*/ 491533 w 491533"/>
                <a:gd name="connsiteY2" fmla="*/ 1054840 h 1054840"/>
                <a:gd name="connsiteX3" fmla="*/ 0 w 491533"/>
                <a:gd name="connsiteY3" fmla="*/ 1054840 h 1054840"/>
                <a:gd name="connsiteX4" fmla="*/ 0 w 491533"/>
                <a:gd name="connsiteY4" fmla="*/ 0 h 1054840"/>
                <a:gd name="connsiteX0" fmla="*/ 0 w 1358308"/>
                <a:gd name="connsiteY0" fmla="*/ 0 h 1273915"/>
                <a:gd name="connsiteX1" fmla="*/ 1358308 w 1358308"/>
                <a:gd name="connsiteY1" fmla="*/ 219075 h 1273915"/>
                <a:gd name="connsiteX2" fmla="*/ 1358308 w 1358308"/>
                <a:gd name="connsiteY2" fmla="*/ 1273915 h 1273915"/>
                <a:gd name="connsiteX3" fmla="*/ 866775 w 1358308"/>
                <a:gd name="connsiteY3" fmla="*/ 1273915 h 1273915"/>
                <a:gd name="connsiteX4" fmla="*/ 0 w 1358308"/>
                <a:gd name="connsiteY4" fmla="*/ 0 h 1273915"/>
                <a:gd name="connsiteX0" fmla="*/ 0 w 1358308"/>
                <a:gd name="connsiteY0" fmla="*/ 124107 h 1398022"/>
                <a:gd name="connsiteX1" fmla="*/ 1358308 w 1358308"/>
                <a:gd name="connsiteY1" fmla="*/ 343182 h 1398022"/>
                <a:gd name="connsiteX2" fmla="*/ 1358308 w 1358308"/>
                <a:gd name="connsiteY2" fmla="*/ 1398022 h 1398022"/>
                <a:gd name="connsiteX3" fmla="*/ 866775 w 1358308"/>
                <a:gd name="connsiteY3" fmla="*/ 1398022 h 1398022"/>
                <a:gd name="connsiteX4" fmla="*/ 0 w 1358308"/>
                <a:gd name="connsiteY4" fmla="*/ 124107 h 1398022"/>
                <a:gd name="connsiteX0" fmla="*/ 0 w 1329733"/>
                <a:gd name="connsiteY0" fmla="*/ 128116 h 1378218"/>
                <a:gd name="connsiteX1" fmla="*/ 1329733 w 1329733"/>
                <a:gd name="connsiteY1" fmla="*/ 323378 h 1378218"/>
                <a:gd name="connsiteX2" fmla="*/ 1329733 w 1329733"/>
                <a:gd name="connsiteY2" fmla="*/ 1378218 h 1378218"/>
                <a:gd name="connsiteX3" fmla="*/ 838200 w 1329733"/>
                <a:gd name="connsiteY3" fmla="*/ 1378218 h 1378218"/>
                <a:gd name="connsiteX4" fmla="*/ 0 w 1329733"/>
                <a:gd name="connsiteY4" fmla="*/ 128116 h 1378218"/>
                <a:gd name="connsiteX0" fmla="*/ 0 w 1591671"/>
                <a:gd name="connsiteY0" fmla="*/ 72360 h 1322462"/>
                <a:gd name="connsiteX1" fmla="*/ 1591671 w 1591671"/>
                <a:gd name="connsiteY1" fmla="*/ 829597 h 1322462"/>
                <a:gd name="connsiteX2" fmla="*/ 1329733 w 1591671"/>
                <a:gd name="connsiteY2" fmla="*/ 1322462 h 1322462"/>
                <a:gd name="connsiteX3" fmla="*/ 838200 w 1591671"/>
                <a:gd name="connsiteY3" fmla="*/ 1322462 h 1322462"/>
                <a:gd name="connsiteX4" fmla="*/ 0 w 1591671"/>
                <a:gd name="connsiteY4" fmla="*/ 72360 h 1322462"/>
                <a:gd name="connsiteX0" fmla="*/ 0 w 1591671"/>
                <a:gd name="connsiteY0" fmla="*/ 127695 h 1377797"/>
                <a:gd name="connsiteX1" fmla="*/ 1591671 w 1591671"/>
                <a:gd name="connsiteY1" fmla="*/ 884932 h 1377797"/>
                <a:gd name="connsiteX2" fmla="*/ 1329733 w 1591671"/>
                <a:gd name="connsiteY2" fmla="*/ 1377797 h 1377797"/>
                <a:gd name="connsiteX3" fmla="*/ 838200 w 1591671"/>
                <a:gd name="connsiteY3" fmla="*/ 1377797 h 1377797"/>
                <a:gd name="connsiteX4" fmla="*/ 0 w 1591671"/>
                <a:gd name="connsiteY4" fmla="*/ 127695 h 137779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0 w 1591671"/>
                <a:gd name="connsiteY4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7369"/>
                <a:gd name="connsiteX1" fmla="*/ 1591671 w 1591671"/>
                <a:gd name="connsiteY1" fmla="*/ 884932 h 2237369"/>
                <a:gd name="connsiteX2" fmla="*/ 1192573 w 1591671"/>
                <a:gd name="connsiteY2" fmla="*/ 2208377 h 2237369"/>
                <a:gd name="connsiteX3" fmla="*/ 716280 w 1591671"/>
                <a:gd name="connsiteY3" fmla="*/ 2231237 h 2237369"/>
                <a:gd name="connsiteX4" fmla="*/ 748717 w 1591671"/>
                <a:gd name="connsiteY4" fmla="*/ 2001185 h 2237369"/>
                <a:gd name="connsiteX5" fmla="*/ 0 w 1591671"/>
                <a:gd name="connsiteY5" fmla="*/ 127695 h 2237369"/>
                <a:gd name="connsiteX0" fmla="*/ 0 w 1591671"/>
                <a:gd name="connsiteY0" fmla="*/ 127695 h 2243857"/>
                <a:gd name="connsiteX1" fmla="*/ 1591671 w 1591671"/>
                <a:gd name="connsiteY1" fmla="*/ 884932 h 2243857"/>
                <a:gd name="connsiteX2" fmla="*/ 1192573 w 1591671"/>
                <a:gd name="connsiteY2" fmla="*/ 2208377 h 2243857"/>
                <a:gd name="connsiteX3" fmla="*/ 716280 w 1591671"/>
                <a:gd name="connsiteY3" fmla="*/ 2231237 h 2243857"/>
                <a:gd name="connsiteX4" fmla="*/ 748717 w 1591671"/>
                <a:gd name="connsiteY4" fmla="*/ 2001185 h 2243857"/>
                <a:gd name="connsiteX5" fmla="*/ 0 w 1591671"/>
                <a:gd name="connsiteY5" fmla="*/ 127695 h 224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1671" h="2243857">
                  <a:moveTo>
                    <a:pt x="0" y="127695"/>
                  </a:moveTo>
                  <a:cubicBezTo>
                    <a:pt x="843294" y="-223143"/>
                    <a:pt x="1429414" y="188019"/>
                    <a:pt x="1591671" y="884932"/>
                  </a:cubicBezTo>
                  <a:cubicBezTo>
                    <a:pt x="1588178" y="1326080"/>
                    <a:pt x="1584686" y="1546249"/>
                    <a:pt x="1192573" y="2208377"/>
                  </a:cubicBezTo>
                  <a:cubicBezTo>
                    <a:pt x="927129" y="2276957"/>
                    <a:pt x="875044" y="2223617"/>
                    <a:pt x="716280" y="2231237"/>
                  </a:cubicBezTo>
                  <a:cubicBezTo>
                    <a:pt x="658512" y="2177413"/>
                    <a:pt x="684565" y="2077869"/>
                    <a:pt x="748717" y="2001185"/>
                  </a:cubicBezTo>
                  <a:lnTo>
                    <a:pt x="0" y="127695"/>
                  </a:ln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22">
              <a:extLst>
                <a:ext uri="{FF2B5EF4-FFF2-40B4-BE49-F238E27FC236}">
                  <a16:creationId xmlns:a16="http://schemas.microsoft.com/office/drawing/2014/main" id="{17DBF470-93CA-456E-B837-F3241E92ECF9}"/>
                </a:ext>
              </a:extLst>
            </p:cNvPr>
            <p:cNvSpPr/>
            <p:nvPr/>
          </p:nvSpPr>
          <p:spPr>
            <a:xfrm>
              <a:off x="3414406" y="3228278"/>
              <a:ext cx="654081" cy="915691"/>
            </a:xfrm>
            <a:custGeom>
              <a:avLst/>
              <a:gdLst>
                <a:gd name="connsiteX0" fmla="*/ 0 w 640472"/>
                <a:gd name="connsiteY0" fmla="*/ 0 h 687829"/>
                <a:gd name="connsiteX1" fmla="*/ 640472 w 640472"/>
                <a:gd name="connsiteY1" fmla="*/ 0 h 687829"/>
                <a:gd name="connsiteX2" fmla="*/ 640472 w 640472"/>
                <a:gd name="connsiteY2" fmla="*/ 687829 h 687829"/>
                <a:gd name="connsiteX3" fmla="*/ 0 w 640472"/>
                <a:gd name="connsiteY3" fmla="*/ 687829 h 687829"/>
                <a:gd name="connsiteX4" fmla="*/ 0 w 640472"/>
                <a:gd name="connsiteY4" fmla="*/ 0 h 687829"/>
                <a:gd name="connsiteX0" fmla="*/ 0 w 640472"/>
                <a:gd name="connsiteY0" fmla="*/ 0 h 687829"/>
                <a:gd name="connsiteX1" fmla="*/ 640472 w 640472"/>
                <a:gd name="connsiteY1" fmla="*/ 0 h 687829"/>
                <a:gd name="connsiteX2" fmla="*/ 640472 w 640472"/>
                <a:gd name="connsiteY2" fmla="*/ 687829 h 687829"/>
                <a:gd name="connsiteX3" fmla="*/ 138113 w 640472"/>
                <a:gd name="connsiteY3" fmla="*/ 683067 h 687829"/>
                <a:gd name="connsiteX4" fmla="*/ 0 w 640472"/>
                <a:gd name="connsiteY4" fmla="*/ 0 h 687829"/>
                <a:gd name="connsiteX0" fmla="*/ 0 w 640472"/>
                <a:gd name="connsiteY0" fmla="*/ 0 h 687829"/>
                <a:gd name="connsiteX1" fmla="*/ 640472 w 640472"/>
                <a:gd name="connsiteY1" fmla="*/ 0 h 687829"/>
                <a:gd name="connsiteX2" fmla="*/ 640472 w 640472"/>
                <a:gd name="connsiteY2" fmla="*/ 687829 h 687829"/>
                <a:gd name="connsiteX3" fmla="*/ 138113 w 640472"/>
                <a:gd name="connsiteY3" fmla="*/ 683067 h 687829"/>
                <a:gd name="connsiteX4" fmla="*/ 0 w 640472"/>
                <a:gd name="connsiteY4" fmla="*/ 0 h 687829"/>
                <a:gd name="connsiteX0" fmla="*/ 15716 w 656188"/>
                <a:gd name="connsiteY0" fmla="*/ 0 h 687829"/>
                <a:gd name="connsiteX1" fmla="*/ 656188 w 656188"/>
                <a:gd name="connsiteY1" fmla="*/ 0 h 687829"/>
                <a:gd name="connsiteX2" fmla="*/ 656188 w 656188"/>
                <a:gd name="connsiteY2" fmla="*/ 687829 h 687829"/>
                <a:gd name="connsiteX3" fmla="*/ 153829 w 656188"/>
                <a:gd name="connsiteY3" fmla="*/ 683067 h 687829"/>
                <a:gd name="connsiteX4" fmla="*/ 15716 w 656188"/>
                <a:gd name="connsiteY4" fmla="*/ 0 h 687829"/>
                <a:gd name="connsiteX0" fmla="*/ 13609 w 654081"/>
                <a:gd name="connsiteY0" fmla="*/ 0 h 687829"/>
                <a:gd name="connsiteX1" fmla="*/ 654081 w 654081"/>
                <a:gd name="connsiteY1" fmla="*/ 0 h 687829"/>
                <a:gd name="connsiteX2" fmla="*/ 654081 w 654081"/>
                <a:gd name="connsiteY2" fmla="*/ 687829 h 687829"/>
                <a:gd name="connsiteX3" fmla="*/ 166009 w 654081"/>
                <a:gd name="connsiteY3" fmla="*/ 673542 h 687829"/>
                <a:gd name="connsiteX4" fmla="*/ 13609 w 654081"/>
                <a:gd name="connsiteY4" fmla="*/ 0 h 687829"/>
                <a:gd name="connsiteX0" fmla="*/ 13609 w 654081"/>
                <a:gd name="connsiteY0" fmla="*/ 0 h 909168"/>
                <a:gd name="connsiteX1" fmla="*/ 654081 w 654081"/>
                <a:gd name="connsiteY1" fmla="*/ 0 h 909168"/>
                <a:gd name="connsiteX2" fmla="*/ 654081 w 654081"/>
                <a:gd name="connsiteY2" fmla="*/ 687829 h 909168"/>
                <a:gd name="connsiteX3" fmla="*/ 120681 w 654081"/>
                <a:gd name="connsiteY3" fmla="*/ 909149 h 909168"/>
                <a:gd name="connsiteX4" fmla="*/ 166009 w 654081"/>
                <a:gd name="connsiteY4" fmla="*/ 673542 h 909168"/>
                <a:gd name="connsiteX5" fmla="*/ 13609 w 654081"/>
                <a:gd name="connsiteY5" fmla="*/ 0 h 909168"/>
                <a:gd name="connsiteX0" fmla="*/ 13609 w 654081"/>
                <a:gd name="connsiteY0" fmla="*/ 0 h 915691"/>
                <a:gd name="connsiteX1" fmla="*/ 654081 w 654081"/>
                <a:gd name="connsiteY1" fmla="*/ 0 h 915691"/>
                <a:gd name="connsiteX2" fmla="*/ 654081 w 654081"/>
                <a:gd name="connsiteY2" fmla="*/ 687829 h 915691"/>
                <a:gd name="connsiteX3" fmla="*/ 506443 w 654081"/>
                <a:gd name="connsiteY3" fmla="*/ 885335 h 915691"/>
                <a:gd name="connsiteX4" fmla="*/ 120681 w 654081"/>
                <a:gd name="connsiteY4" fmla="*/ 909149 h 915691"/>
                <a:gd name="connsiteX5" fmla="*/ 166009 w 654081"/>
                <a:gd name="connsiteY5" fmla="*/ 673542 h 915691"/>
                <a:gd name="connsiteX6" fmla="*/ 13609 w 654081"/>
                <a:gd name="connsiteY6" fmla="*/ 0 h 915691"/>
                <a:gd name="connsiteX0" fmla="*/ 13609 w 654081"/>
                <a:gd name="connsiteY0" fmla="*/ 0 h 915691"/>
                <a:gd name="connsiteX1" fmla="*/ 654081 w 654081"/>
                <a:gd name="connsiteY1" fmla="*/ 0 h 915691"/>
                <a:gd name="connsiteX2" fmla="*/ 635031 w 654081"/>
                <a:gd name="connsiteY2" fmla="*/ 368741 h 915691"/>
                <a:gd name="connsiteX3" fmla="*/ 506443 w 654081"/>
                <a:gd name="connsiteY3" fmla="*/ 885335 h 915691"/>
                <a:gd name="connsiteX4" fmla="*/ 120681 w 654081"/>
                <a:gd name="connsiteY4" fmla="*/ 909149 h 915691"/>
                <a:gd name="connsiteX5" fmla="*/ 166009 w 654081"/>
                <a:gd name="connsiteY5" fmla="*/ 673542 h 915691"/>
                <a:gd name="connsiteX6" fmla="*/ 13609 w 654081"/>
                <a:gd name="connsiteY6" fmla="*/ 0 h 915691"/>
                <a:gd name="connsiteX0" fmla="*/ 13609 w 654081"/>
                <a:gd name="connsiteY0" fmla="*/ 0 h 915691"/>
                <a:gd name="connsiteX1" fmla="*/ 654081 w 654081"/>
                <a:gd name="connsiteY1" fmla="*/ 0 h 915691"/>
                <a:gd name="connsiteX2" fmla="*/ 635031 w 654081"/>
                <a:gd name="connsiteY2" fmla="*/ 368741 h 915691"/>
                <a:gd name="connsiteX3" fmla="*/ 506443 w 654081"/>
                <a:gd name="connsiteY3" fmla="*/ 885335 h 915691"/>
                <a:gd name="connsiteX4" fmla="*/ 120681 w 654081"/>
                <a:gd name="connsiteY4" fmla="*/ 909149 h 915691"/>
                <a:gd name="connsiteX5" fmla="*/ 166009 w 654081"/>
                <a:gd name="connsiteY5" fmla="*/ 673542 h 915691"/>
                <a:gd name="connsiteX6" fmla="*/ 13609 w 654081"/>
                <a:gd name="connsiteY6" fmla="*/ 0 h 915691"/>
                <a:gd name="connsiteX0" fmla="*/ 13609 w 654081"/>
                <a:gd name="connsiteY0" fmla="*/ 0 h 915691"/>
                <a:gd name="connsiteX1" fmla="*/ 654081 w 654081"/>
                <a:gd name="connsiteY1" fmla="*/ 0 h 915691"/>
                <a:gd name="connsiteX2" fmla="*/ 635031 w 654081"/>
                <a:gd name="connsiteY2" fmla="*/ 368741 h 915691"/>
                <a:gd name="connsiteX3" fmla="*/ 506443 w 654081"/>
                <a:gd name="connsiteY3" fmla="*/ 885335 h 915691"/>
                <a:gd name="connsiteX4" fmla="*/ 120681 w 654081"/>
                <a:gd name="connsiteY4" fmla="*/ 909149 h 915691"/>
                <a:gd name="connsiteX5" fmla="*/ 166009 w 654081"/>
                <a:gd name="connsiteY5" fmla="*/ 673542 h 915691"/>
                <a:gd name="connsiteX6" fmla="*/ 13609 w 654081"/>
                <a:gd name="connsiteY6" fmla="*/ 0 h 915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081" h="915691">
                  <a:moveTo>
                    <a:pt x="13609" y="0"/>
                  </a:moveTo>
                  <a:lnTo>
                    <a:pt x="654081" y="0"/>
                  </a:lnTo>
                  <a:lnTo>
                    <a:pt x="635031" y="368741"/>
                  </a:lnTo>
                  <a:cubicBezTo>
                    <a:pt x="612806" y="490897"/>
                    <a:pt x="595343" y="848448"/>
                    <a:pt x="506443" y="885335"/>
                  </a:cubicBezTo>
                  <a:cubicBezTo>
                    <a:pt x="417543" y="922222"/>
                    <a:pt x="179801" y="919048"/>
                    <a:pt x="120681" y="909149"/>
                  </a:cubicBezTo>
                  <a:cubicBezTo>
                    <a:pt x="104040" y="875063"/>
                    <a:pt x="46125" y="933053"/>
                    <a:pt x="166009" y="673542"/>
                  </a:cubicBezTo>
                  <a:cubicBezTo>
                    <a:pt x="19958" y="369653"/>
                    <a:pt x="-26078" y="94339"/>
                    <a:pt x="13609" y="0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2A649A3A-04ED-4BBE-B00B-1B014D4DC142}"/>
                </a:ext>
              </a:extLst>
            </p:cNvPr>
            <p:cNvSpPr/>
            <p:nvPr/>
          </p:nvSpPr>
          <p:spPr>
            <a:xfrm>
              <a:off x="3631370" y="2631657"/>
              <a:ext cx="1210181" cy="1573521"/>
            </a:xfrm>
            <a:custGeom>
              <a:avLst/>
              <a:gdLst>
                <a:gd name="connsiteX0" fmla="*/ 0 w 971802"/>
                <a:gd name="connsiteY0" fmla="*/ 0 h 419202"/>
                <a:gd name="connsiteX1" fmla="*/ 971802 w 971802"/>
                <a:gd name="connsiteY1" fmla="*/ 0 h 419202"/>
                <a:gd name="connsiteX2" fmla="*/ 971802 w 971802"/>
                <a:gd name="connsiteY2" fmla="*/ 419202 h 419202"/>
                <a:gd name="connsiteX3" fmla="*/ 0 w 971802"/>
                <a:gd name="connsiteY3" fmla="*/ 419202 h 419202"/>
                <a:gd name="connsiteX4" fmla="*/ 0 w 971802"/>
                <a:gd name="connsiteY4" fmla="*/ 0 h 419202"/>
                <a:gd name="connsiteX0" fmla="*/ 0 w 1143252"/>
                <a:gd name="connsiteY0" fmla="*/ 0 h 466827"/>
                <a:gd name="connsiteX1" fmla="*/ 1143252 w 1143252"/>
                <a:gd name="connsiteY1" fmla="*/ 47625 h 466827"/>
                <a:gd name="connsiteX2" fmla="*/ 1143252 w 1143252"/>
                <a:gd name="connsiteY2" fmla="*/ 466827 h 466827"/>
                <a:gd name="connsiteX3" fmla="*/ 171450 w 1143252"/>
                <a:gd name="connsiteY3" fmla="*/ 466827 h 466827"/>
                <a:gd name="connsiteX4" fmla="*/ 0 w 1143252"/>
                <a:gd name="connsiteY4" fmla="*/ 0 h 466827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622133"/>
                <a:gd name="connsiteX1" fmla="*/ 1143252 w 1143252"/>
                <a:gd name="connsiteY1" fmla="*/ 47625 h 622133"/>
                <a:gd name="connsiteX2" fmla="*/ 1143252 w 1143252"/>
                <a:gd name="connsiteY2" fmla="*/ 466827 h 622133"/>
                <a:gd name="connsiteX3" fmla="*/ 443164 w 1143252"/>
                <a:gd name="connsiteY3" fmla="*/ 622133 h 622133"/>
                <a:gd name="connsiteX4" fmla="*/ 342900 w 1143252"/>
                <a:gd name="connsiteY4" fmla="*/ 481114 h 622133"/>
                <a:gd name="connsiteX5" fmla="*/ 0 w 1143252"/>
                <a:gd name="connsiteY5" fmla="*/ 0 h 622133"/>
                <a:gd name="connsiteX0" fmla="*/ 0 w 1143252"/>
                <a:gd name="connsiteY0" fmla="*/ 0 h 885828"/>
                <a:gd name="connsiteX1" fmla="*/ 1143252 w 1143252"/>
                <a:gd name="connsiteY1" fmla="*/ 47625 h 885828"/>
                <a:gd name="connsiteX2" fmla="*/ 1143252 w 1143252"/>
                <a:gd name="connsiteY2" fmla="*/ 466827 h 885828"/>
                <a:gd name="connsiteX3" fmla="*/ 400302 w 1143252"/>
                <a:gd name="connsiteY3" fmla="*/ 884071 h 885828"/>
                <a:gd name="connsiteX4" fmla="*/ 443164 w 1143252"/>
                <a:gd name="connsiteY4" fmla="*/ 622133 h 885828"/>
                <a:gd name="connsiteX5" fmla="*/ 342900 w 1143252"/>
                <a:gd name="connsiteY5" fmla="*/ 481114 h 885828"/>
                <a:gd name="connsiteX6" fmla="*/ 0 w 1143252"/>
                <a:gd name="connsiteY6" fmla="*/ 0 h 885828"/>
                <a:gd name="connsiteX0" fmla="*/ 0 w 1143252"/>
                <a:gd name="connsiteY0" fmla="*/ 0 h 902488"/>
                <a:gd name="connsiteX1" fmla="*/ 1143252 w 1143252"/>
                <a:gd name="connsiteY1" fmla="*/ 47625 h 902488"/>
                <a:gd name="connsiteX2" fmla="*/ 1143252 w 1143252"/>
                <a:gd name="connsiteY2" fmla="*/ 466827 h 902488"/>
                <a:gd name="connsiteX3" fmla="*/ 938464 w 1143252"/>
                <a:gd name="connsiteY3" fmla="*/ 865020 h 902488"/>
                <a:gd name="connsiteX4" fmla="*/ 400302 w 1143252"/>
                <a:gd name="connsiteY4" fmla="*/ 884071 h 902488"/>
                <a:gd name="connsiteX5" fmla="*/ 443164 w 1143252"/>
                <a:gd name="connsiteY5" fmla="*/ 622133 h 902488"/>
                <a:gd name="connsiteX6" fmla="*/ 342900 w 1143252"/>
                <a:gd name="connsiteY6" fmla="*/ 481114 h 902488"/>
                <a:gd name="connsiteX7" fmla="*/ 0 w 1143252"/>
                <a:gd name="connsiteY7" fmla="*/ 0 h 902488"/>
                <a:gd name="connsiteX0" fmla="*/ 0 w 1143252"/>
                <a:gd name="connsiteY0" fmla="*/ 0 h 893073"/>
                <a:gd name="connsiteX1" fmla="*/ 1143252 w 1143252"/>
                <a:gd name="connsiteY1" fmla="*/ 47625 h 893073"/>
                <a:gd name="connsiteX2" fmla="*/ 1143252 w 1143252"/>
                <a:gd name="connsiteY2" fmla="*/ 466827 h 893073"/>
                <a:gd name="connsiteX3" fmla="*/ 981327 w 1143252"/>
                <a:gd name="connsiteY3" fmla="*/ 584032 h 893073"/>
                <a:gd name="connsiteX4" fmla="*/ 938464 w 1143252"/>
                <a:gd name="connsiteY4" fmla="*/ 865020 h 893073"/>
                <a:gd name="connsiteX5" fmla="*/ 400302 w 1143252"/>
                <a:gd name="connsiteY5" fmla="*/ 884071 h 893073"/>
                <a:gd name="connsiteX6" fmla="*/ 443164 w 1143252"/>
                <a:gd name="connsiteY6" fmla="*/ 622133 h 893073"/>
                <a:gd name="connsiteX7" fmla="*/ 342900 w 1143252"/>
                <a:gd name="connsiteY7" fmla="*/ 481114 h 893073"/>
                <a:gd name="connsiteX8" fmla="*/ 0 w 1143252"/>
                <a:gd name="connsiteY8" fmla="*/ 0 h 893073"/>
                <a:gd name="connsiteX0" fmla="*/ 0 w 1200402"/>
                <a:gd name="connsiteY0" fmla="*/ 0 h 893073"/>
                <a:gd name="connsiteX1" fmla="*/ 1143252 w 1200402"/>
                <a:gd name="connsiteY1" fmla="*/ 47625 h 893073"/>
                <a:gd name="connsiteX2" fmla="*/ 1200402 w 1200402"/>
                <a:gd name="connsiteY2" fmla="*/ 90590 h 893073"/>
                <a:gd name="connsiteX3" fmla="*/ 981327 w 1200402"/>
                <a:gd name="connsiteY3" fmla="*/ 584032 h 893073"/>
                <a:gd name="connsiteX4" fmla="*/ 938464 w 1200402"/>
                <a:gd name="connsiteY4" fmla="*/ 865020 h 893073"/>
                <a:gd name="connsiteX5" fmla="*/ 400302 w 1200402"/>
                <a:gd name="connsiteY5" fmla="*/ 884071 h 893073"/>
                <a:gd name="connsiteX6" fmla="*/ 443164 w 1200402"/>
                <a:gd name="connsiteY6" fmla="*/ 622133 h 893073"/>
                <a:gd name="connsiteX7" fmla="*/ 342900 w 1200402"/>
                <a:gd name="connsiteY7" fmla="*/ 481114 h 893073"/>
                <a:gd name="connsiteX8" fmla="*/ 0 w 1200402"/>
                <a:gd name="connsiteY8" fmla="*/ 0 h 893073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26423"/>
                <a:gd name="connsiteY0" fmla="*/ 490538 h 1383611"/>
                <a:gd name="connsiteX1" fmla="*/ 1090865 w 1226423"/>
                <a:gd name="connsiteY1" fmla="*/ 0 h 1383611"/>
                <a:gd name="connsiteX2" fmla="*/ 1200402 w 1226423"/>
                <a:gd name="connsiteY2" fmla="*/ 581128 h 1383611"/>
                <a:gd name="connsiteX3" fmla="*/ 981327 w 1226423"/>
                <a:gd name="connsiteY3" fmla="*/ 1074570 h 1383611"/>
                <a:gd name="connsiteX4" fmla="*/ 938464 w 1226423"/>
                <a:gd name="connsiteY4" fmla="*/ 1355558 h 1383611"/>
                <a:gd name="connsiteX5" fmla="*/ 400302 w 1226423"/>
                <a:gd name="connsiteY5" fmla="*/ 1374609 h 1383611"/>
                <a:gd name="connsiteX6" fmla="*/ 443164 w 1226423"/>
                <a:gd name="connsiteY6" fmla="*/ 1112671 h 1383611"/>
                <a:gd name="connsiteX7" fmla="*/ 342900 w 1226423"/>
                <a:gd name="connsiteY7" fmla="*/ 971652 h 1383611"/>
                <a:gd name="connsiteX8" fmla="*/ 0 w 1226423"/>
                <a:gd name="connsiteY8" fmla="*/ 490538 h 1383611"/>
                <a:gd name="connsiteX0" fmla="*/ 0 w 1217984"/>
                <a:gd name="connsiteY0" fmla="*/ 481013 h 1374086"/>
                <a:gd name="connsiteX1" fmla="*/ 1052765 w 1217984"/>
                <a:gd name="connsiteY1" fmla="*/ 0 h 1374086"/>
                <a:gd name="connsiteX2" fmla="*/ 1200402 w 1217984"/>
                <a:gd name="connsiteY2" fmla="*/ 571603 h 1374086"/>
                <a:gd name="connsiteX3" fmla="*/ 981327 w 1217984"/>
                <a:gd name="connsiteY3" fmla="*/ 1065045 h 1374086"/>
                <a:gd name="connsiteX4" fmla="*/ 938464 w 1217984"/>
                <a:gd name="connsiteY4" fmla="*/ 1346033 h 1374086"/>
                <a:gd name="connsiteX5" fmla="*/ 400302 w 1217984"/>
                <a:gd name="connsiteY5" fmla="*/ 1365084 h 1374086"/>
                <a:gd name="connsiteX6" fmla="*/ 443164 w 1217984"/>
                <a:gd name="connsiteY6" fmla="*/ 1103146 h 1374086"/>
                <a:gd name="connsiteX7" fmla="*/ 342900 w 1217984"/>
                <a:gd name="connsiteY7" fmla="*/ 962127 h 1374086"/>
                <a:gd name="connsiteX8" fmla="*/ 0 w 1217984"/>
                <a:gd name="connsiteY8" fmla="*/ 481013 h 1374086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0181"/>
                <a:gd name="connsiteY0" fmla="*/ 503808 h 1412164"/>
                <a:gd name="connsiteX1" fmla="*/ 976565 w 1210181"/>
                <a:gd name="connsiteY1" fmla="*/ 0 h 1412164"/>
                <a:gd name="connsiteX2" fmla="*/ 1200402 w 1210181"/>
                <a:gd name="connsiteY2" fmla="*/ 594398 h 1412164"/>
                <a:gd name="connsiteX3" fmla="*/ 981327 w 1210181"/>
                <a:gd name="connsiteY3" fmla="*/ 1087840 h 1412164"/>
                <a:gd name="connsiteX4" fmla="*/ 938464 w 1210181"/>
                <a:gd name="connsiteY4" fmla="*/ 1368828 h 1412164"/>
                <a:gd name="connsiteX5" fmla="*/ 400302 w 1210181"/>
                <a:gd name="connsiteY5" fmla="*/ 1387879 h 1412164"/>
                <a:gd name="connsiteX6" fmla="*/ 443164 w 1210181"/>
                <a:gd name="connsiteY6" fmla="*/ 1125941 h 1412164"/>
                <a:gd name="connsiteX7" fmla="*/ 342900 w 1210181"/>
                <a:gd name="connsiteY7" fmla="*/ 984922 h 1412164"/>
                <a:gd name="connsiteX8" fmla="*/ 0 w 1210181"/>
                <a:gd name="connsiteY8" fmla="*/ 503808 h 141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0181" h="1412164">
                  <a:moveTo>
                    <a:pt x="0" y="503808"/>
                  </a:moveTo>
                  <a:lnTo>
                    <a:pt x="976565" y="0"/>
                  </a:lnTo>
                  <a:cubicBezTo>
                    <a:pt x="1132140" y="217521"/>
                    <a:pt x="1244852" y="491177"/>
                    <a:pt x="1200402" y="594398"/>
                  </a:cubicBezTo>
                  <a:cubicBezTo>
                    <a:pt x="1194052" y="686974"/>
                    <a:pt x="1015458" y="1021474"/>
                    <a:pt x="981327" y="1087840"/>
                  </a:cubicBezTo>
                  <a:cubicBezTo>
                    <a:pt x="947196" y="1154206"/>
                    <a:pt x="1013077" y="1321997"/>
                    <a:pt x="938464" y="1368828"/>
                  </a:cubicBezTo>
                  <a:cubicBezTo>
                    <a:pt x="820989" y="1415659"/>
                    <a:pt x="455864" y="1428360"/>
                    <a:pt x="400302" y="1387879"/>
                  </a:cubicBezTo>
                  <a:cubicBezTo>
                    <a:pt x="325690" y="1385498"/>
                    <a:pt x="483687" y="1145475"/>
                    <a:pt x="443164" y="1125941"/>
                  </a:cubicBezTo>
                  <a:lnTo>
                    <a:pt x="342900" y="984922"/>
                  </a:lnTo>
                  <a:cubicBezTo>
                    <a:pt x="-33337" y="719776"/>
                    <a:pt x="19050" y="616554"/>
                    <a:pt x="0" y="503808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DEF619F-BF7E-440E-86EF-0A7E324916F7}"/>
                </a:ext>
              </a:extLst>
            </p:cNvPr>
            <p:cNvSpPr/>
            <p:nvPr/>
          </p:nvSpPr>
          <p:spPr>
            <a:xfrm rot="2681629">
              <a:off x="3031433" y="2055287"/>
              <a:ext cx="667036" cy="649356"/>
            </a:xfrm>
            <a:custGeom>
              <a:avLst/>
              <a:gdLst>
                <a:gd name="connsiteX0" fmla="*/ 384313 w 667036"/>
                <a:gd name="connsiteY0" fmla="*/ 0 h 649356"/>
                <a:gd name="connsiteX1" fmla="*/ 656063 w 667036"/>
                <a:gd name="connsiteY1" fmla="*/ 95096 h 649356"/>
                <a:gd name="connsiteX2" fmla="*/ 667036 w 667036"/>
                <a:gd name="connsiteY2" fmla="*/ 106331 h 649356"/>
                <a:gd name="connsiteX3" fmla="*/ 632387 w 667036"/>
                <a:gd name="connsiteY3" fmla="*/ 99910 h 649356"/>
                <a:gd name="connsiteX4" fmla="*/ 554935 w 667036"/>
                <a:gd name="connsiteY4" fmla="*/ 95249 h 649356"/>
                <a:gd name="connsiteX5" fmla="*/ 170622 w 667036"/>
                <a:gd name="connsiteY5" fmla="*/ 324678 h 649356"/>
                <a:gd name="connsiteX6" fmla="*/ 554935 w 667036"/>
                <a:gd name="connsiteY6" fmla="*/ 554107 h 649356"/>
                <a:gd name="connsiteX7" fmla="*/ 632387 w 667036"/>
                <a:gd name="connsiteY7" fmla="*/ 549446 h 649356"/>
                <a:gd name="connsiteX8" fmla="*/ 667036 w 667036"/>
                <a:gd name="connsiteY8" fmla="*/ 543025 h 649356"/>
                <a:gd name="connsiteX9" fmla="*/ 656063 w 667036"/>
                <a:gd name="connsiteY9" fmla="*/ 554260 h 649356"/>
                <a:gd name="connsiteX10" fmla="*/ 384313 w 667036"/>
                <a:gd name="connsiteY10" fmla="*/ 649356 h 649356"/>
                <a:gd name="connsiteX11" fmla="*/ 0 w 667036"/>
                <a:gd name="connsiteY11" fmla="*/ 324678 h 649356"/>
                <a:gd name="connsiteX12" fmla="*/ 384313 w 667036"/>
                <a:gd name="connsiteY12" fmla="*/ 0 h 64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7036" h="649356">
                  <a:moveTo>
                    <a:pt x="384313" y="0"/>
                  </a:moveTo>
                  <a:cubicBezTo>
                    <a:pt x="490438" y="0"/>
                    <a:pt x="586516" y="36341"/>
                    <a:pt x="656063" y="95096"/>
                  </a:cubicBezTo>
                  <a:lnTo>
                    <a:pt x="667036" y="106331"/>
                  </a:lnTo>
                  <a:lnTo>
                    <a:pt x="632387" y="99910"/>
                  </a:lnTo>
                  <a:cubicBezTo>
                    <a:pt x="607370" y="96854"/>
                    <a:pt x="581466" y="95249"/>
                    <a:pt x="554935" y="95249"/>
                  </a:cubicBezTo>
                  <a:cubicBezTo>
                    <a:pt x="342685" y="95249"/>
                    <a:pt x="170622" y="197968"/>
                    <a:pt x="170622" y="324678"/>
                  </a:cubicBezTo>
                  <a:cubicBezTo>
                    <a:pt x="170622" y="451388"/>
                    <a:pt x="342685" y="554107"/>
                    <a:pt x="554935" y="554107"/>
                  </a:cubicBezTo>
                  <a:cubicBezTo>
                    <a:pt x="581466" y="554107"/>
                    <a:pt x="607370" y="552502"/>
                    <a:pt x="632387" y="549446"/>
                  </a:cubicBezTo>
                  <a:lnTo>
                    <a:pt x="667036" y="543025"/>
                  </a:lnTo>
                  <a:lnTo>
                    <a:pt x="656063" y="554260"/>
                  </a:lnTo>
                  <a:cubicBezTo>
                    <a:pt x="586516" y="613015"/>
                    <a:pt x="490438" y="649356"/>
                    <a:pt x="384313" y="649356"/>
                  </a:cubicBezTo>
                  <a:cubicBezTo>
                    <a:pt x="172063" y="649356"/>
                    <a:pt x="0" y="503993"/>
                    <a:pt x="0" y="324678"/>
                  </a:cubicBezTo>
                  <a:cubicBezTo>
                    <a:pt x="0" y="145363"/>
                    <a:pt x="172063" y="0"/>
                    <a:pt x="3843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F8EF7CC-32BD-4E95-B45C-85465F0A2C0D}"/>
                </a:ext>
              </a:extLst>
            </p:cNvPr>
            <p:cNvSpPr/>
            <p:nvPr/>
          </p:nvSpPr>
          <p:spPr>
            <a:xfrm rot="8911078">
              <a:off x="4135252" y="2011125"/>
              <a:ext cx="667036" cy="649356"/>
            </a:xfrm>
            <a:custGeom>
              <a:avLst/>
              <a:gdLst>
                <a:gd name="connsiteX0" fmla="*/ 384313 w 667036"/>
                <a:gd name="connsiteY0" fmla="*/ 0 h 649356"/>
                <a:gd name="connsiteX1" fmla="*/ 656063 w 667036"/>
                <a:gd name="connsiteY1" fmla="*/ 95096 h 649356"/>
                <a:gd name="connsiteX2" fmla="*/ 667036 w 667036"/>
                <a:gd name="connsiteY2" fmla="*/ 106331 h 649356"/>
                <a:gd name="connsiteX3" fmla="*/ 632387 w 667036"/>
                <a:gd name="connsiteY3" fmla="*/ 99910 h 649356"/>
                <a:gd name="connsiteX4" fmla="*/ 554935 w 667036"/>
                <a:gd name="connsiteY4" fmla="*/ 95249 h 649356"/>
                <a:gd name="connsiteX5" fmla="*/ 170622 w 667036"/>
                <a:gd name="connsiteY5" fmla="*/ 324678 h 649356"/>
                <a:gd name="connsiteX6" fmla="*/ 554935 w 667036"/>
                <a:gd name="connsiteY6" fmla="*/ 554107 h 649356"/>
                <a:gd name="connsiteX7" fmla="*/ 632387 w 667036"/>
                <a:gd name="connsiteY7" fmla="*/ 549446 h 649356"/>
                <a:gd name="connsiteX8" fmla="*/ 667036 w 667036"/>
                <a:gd name="connsiteY8" fmla="*/ 543025 h 649356"/>
                <a:gd name="connsiteX9" fmla="*/ 656063 w 667036"/>
                <a:gd name="connsiteY9" fmla="*/ 554260 h 649356"/>
                <a:gd name="connsiteX10" fmla="*/ 384313 w 667036"/>
                <a:gd name="connsiteY10" fmla="*/ 649356 h 649356"/>
                <a:gd name="connsiteX11" fmla="*/ 0 w 667036"/>
                <a:gd name="connsiteY11" fmla="*/ 324678 h 649356"/>
                <a:gd name="connsiteX12" fmla="*/ 384313 w 667036"/>
                <a:gd name="connsiteY12" fmla="*/ 0 h 64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7036" h="649356">
                  <a:moveTo>
                    <a:pt x="384313" y="0"/>
                  </a:moveTo>
                  <a:cubicBezTo>
                    <a:pt x="490438" y="0"/>
                    <a:pt x="586516" y="36341"/>
                    <a:pt x="656063" y="95096"/>
                  </a:cubicBezTo>
                  <a:lnTo>
                    <a:pt x="667036" y="106331"/>
                  </a:lnTo>
                  <a:lnTo>
                    <a:pt x="632387" y="99910"/>
                  </a:lnTo>
                  <a:cubicBezTo>
                    <a:pt x="607370" y="96854"/>
                    <a:pt x="581466" y="95249"/>
                    <a:pt x="554935" y="95249"/>
                  </a:cubicBezTo>
                  <a:cubicBezTo>
                    <a:pt x="342685" y="95249"/>
                    <a:pt x="170622" y="197968"/>
                    <a:pt x="170622" y="324678"/>
                  </a:cubicBezTo>
                  <a:cubicBezTo>
                    <a:pt x="170622" y="451388"/>
                    <a:pt x="342685" y="554107"/>
                    <a:pt x="554935" y="554107"/>
                  </a:cubicBezTo>
                  <a:cubicBezTo>
                    <a:pt x="581466" y="554107"/>
                    <a:pt x="607370" y="552502"/>
                    <a:pt x="632387" y="549446"/>
                  </a:cubicBezTo>
                  <a:lnTo>
                    <a:pt x="667036" y="543025"/>
                  </a:lnTo>
                  <a:lnTo>
                    <a:pt x="656063" y="554260"/>
                  </a:lnTo>
                  <a:cubicBezTo>
                    <a:pt x="586516" y="613015"/>
                    <a:pt x="490438" y="649356"/>
                    <a:pt x="384313" y="649356"/>
                  </a:cubicBezTo>
                  <a:cubicBezTo>
                    <a:pt x="172063" y="649356"/>
                    <a:pt x="0" y="503993"/>
                    <a:pt x="0" y="324678"/>
                  </a:cubicBezTo>
                  <a:cubicBezTo>
                    <a:pt x="0" y="145363"/>
                    <a:pt x="172063" y="0"/>
                    <a:pt x="3843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8178424-9725-4DDD-A70E-B257CBFA9042}"/>
                </a:ext>
              </a:extLst>
            </p:cNvPr>
            <p:cNvSpPr/>
            <p:nvPr/>
          </p:nvSpPr>
          <p:spPr>
            <a:xfrm>
              <a:off x="3197086" y="1961321"/>
              <a:ext cx="1467679" cy="1467679"/>
            </a:xfrm>
            <a:prstGeom prst="ellipse">
              <a:avLst/>
            </a:pr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862D9E5-BF79-4EA3-BFB9-F253C73D2E1D}"/>
                </a:ext>
              </a:extLst>
            </p:cNvPr>
            <p:cNvSpPr/>
            <p:nvPr/>
          </p:nvSpPr>
          <p:spPr>
            <a:xfrm>
              <a:off x="3499841" y="2657057"/>
              <a:ext cx="178712" cy="1787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CBB8968-FF8D-498B-AA15-0313B7BD46B8}"/>
                </a:ext>
              </a:extLst>
            </p:cNvPr>
            <p:cNvSpPr/>
            <p:nvPr/>
          </p:nvSpPr>
          <p:spPr>
            <a:xfrm>
              <a:off x="4068867" y="2657057"/>
              <a:ext cx="178712" cy="1787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8DD15C6-ECAE-41F5-BD29-52DC0EC83707}"/>
                </a:ext>
              </a:extLst>
            </p:cNvPr>
            <p:cNvSpPr/>
            <p:nvPr/>
          </p:nvSpPr>
          <p:spPr>
            <a:xfrm flipH="1">
              <a:off x="3889069" y="3007518"/>
              <a:ext cx="245059" cy="180701"/>
            </a:xfrm>
            <a:custGeom>
              <a:avLst/>
              <a:gdLst>
                <a:gd name="connsiteX0" fmla="*/ 176212 w 209047"/>
                <a:gd name="connsiteY0" fmla="*/ 0 h 195751"/>
                <a:gd name="connsiteX1" fmla="*/ 204787 w 209047"/>
                <a:gd name="connsiteY1" fmla="*/ 123825 h 195751"/>
                <a:gd name="connsiteX2" fmla="*/ 95250 w 209047"/>
                <a:gd name="connsiteY2" fmla="*/ 195263 h 195751"/>
                <a:gd name="connsiteX3" fmla="*/ 0 w 209047"/>
                <a:gd name="connsiteY3" fmla="*/ 157163 h 195751"/>
                <a:gd name="connsiteX4" fmla="*/ 0 w 209047"/>
                <a:gd name="connsiteY4" fmla="*/ 157163 h 195751"/>
                <a:gd name="connsiteX0" fmla="*/ 192881 w 213716"/>
                <a:gd name="connsiteY0" fmla="*/ 0 h 210038"/>
                <a:gd name="connsiteX1" fmla="*/ 204787 w 213716"/>
                <a:gd name="connsiteY1" fmla="*/ 138112 h 210038"/>
                <a:gd name="connsiteX2" fmla="*/ 95250 w 213716"/>
                <a:gd name="connsiteY2" fmla="*/ 209550 h 210038"/>
                <a:gd name="connsiteX3" fmla="*/ 0 w 213716"/>
                <a:gd name="connsiteY3" fmla="*/ 171450 h 210038"/>
                <a:gd name="connsiteX4" fmla="*/ 0 w 213716"/>
                <a:gd name="connsiteY4" fmla="*/ 171450 h 210038"/>
                <a:gd name="connsiteX0" fmla="*/ 192881 w 213716"/>
                <a:gd name="connsiteY0" fmla="*/ 0 h 229088"/>
                <a:gd name="connsiteX1" fmla="*/ 204787 w 213716"/>
                <a:gd name="connsiteY1" fmla="*/ 157162 h 229088"/>
                <a:gd name="connsiteX2" fmla="*/ 95250 w 213716"/>
                <a:gd name="connsiteY2" fmla="*/ 228600 h 229088"/>
                <a:gd name="connsiteX3" fmla="*/ 0 w 213716"/>
                <a:gd name="connsiteY3" fmla="*/ 190500 h 229088"/>
                <a:gd name="connsiteX4" fmla="*/ 0 w 21371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0 w 20692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23812 w 206926"/>
                <a:gd name="connsiteY4" fmla="*/ 17145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0" fmla="*/ 178593 w 192638"/>
                <a:gd name="connsiteY0" fmla="*/ 0 h 229006"/>
                <a:gd name="connsiteX1" fmla="*/ 178592 w 192638"/>
                <a:gd name="connsiteY1" fmla="*/ 157162 h 229006"/>
                <a:gd name="connsiteX2" fmla="*/ 80962 w 192638"/>
                <a:gd name="connsiteY2" fmla="*/ 228600 h 229006"/>
                <a:gd name="connsiteX3" fmla="*/ 0 w 192638"/>
                <a:gd name="connsiteY3" fmla="*/ 188119 h 229006"/>
                <a:gd name="connsiteX0" fmla="*/ 178593 w 197780"/>
                <a:gd name="connsiteY0" fmla="*/ 0 h 188119"/>
                <a:gd name="connsiteX1" fmla="*/ 178592 w 197780"/>
                <a:gd name="connsiteY1" fmla="*/ 157162 h 188119"/>
                <a:gd name="connsiteX2" fmla="*/ 0 w 197780"/>
                <a:gd name="connsiteY2" fmla="*/ 188119 h 188119"/>
                <a:gd name="connsiteX0" fmla="*/ 178593 w 197780"/>
                <a:gd name="connsiteY0" fmla="*/ 0 h 212887"/>
                <a:gd name="connsiteX1" fmla="*/ 178592 w 197780"/>
                <a:gd name="connsiteY1" fmla="*/ 157162 h 212887"/>
                <a:gd name="connsiteX2" fmla="*/ 0 w 197780"/>
                <a:gd name="connsiteY2" fmla="*/ 188119 h 212887"/>
                <a:gd name="connsiteX0" fmla="*/ 173831 w 195514"/>
                <a:gd name="connsiteY0" fmla="*/ 0 h 225193"/>
                <a:gd name="connsiteX1" fmla="*/ 178592 w 195514"/>
                <a:gd name="connsiteY1" fmla="*/ 169069 h 225193"/>
                <a:gd name="connsiteX2" fmla="*/ 0 w 195514"/>
                <a:gd name="connsiteY2" fmla="*/ 200026 h 225193"/>
                <a:gd name="connsiteX0" fmla="*/ 220071 w 245059"/>
                <a:gd name="connsiteY0" fmla="*/ 0 h 180702"/>
                <a:gd name="connsiteX1" fmla="*/ 224832 w 245059"/>
                <a:gd name="connsiteY1" fmla="*/ 169069 h 180702"/>
                <a:gd name="connsiteX2" fmla="*/ 0 w 245059"/>
                <a:gd name="connsiteY2" fmla="*/ 127776 h 18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059" h="180702">
                  <a:moveTo>
                    <a:pt x="220071" y="0"/>
                  </a:moveTo>
                  <a:cubicBezTo>
                    <a:pt x="241105" y="45640"/>
                    <a:pt x="261511" y="147773"/>
                    <a:pt x="224832" y="169069"/>
                  </a:cubicBezTo>
                  <a:cubicBezTo>
                    <a:pt x="188153" y="190365"/>
                    <a:pt x="120551" y="185621"/>
                    <a:pt x="0" y="12777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3134D1A-0716-4017-9BB9-3F9D2689F4F7}"/>
                </a:ext>
              </a:extLst>
            </p:cNvPr>
            <p:cNvSpPr/>
            <p:nvPr/>
          </p:nvSpPr>
          <p:spPr>
            <a:xfrm>
              <a:off x="3662180" y="3007517"/>
              <a:ext cx="232667" cy="178812"/>
            </a:xfrm>
            <a:custGeom>
              <a:avLst/>
              <a:gdLst>
                <a:gd name="connsiteX0" fmla="*/ 176212 w 209047"/>
                <a:gd name="connsiteY0" fmla="*/ 0 h 195751"/>
                <a:gd name="connsiteX1" fmla="*/ 204787 w 209047"/>
                <a:gd name="connsiteY1" fmla="*/ 123825 h 195751"/>
                <a:gd name="connsiteX2" fmla="*/ 95250 w 209047"/>
                <a:gd name="connsiteY2" fmla="*/ 195263 h 195751"/>
                <a:gd name="connsiteX3" fmla="*/ 0 w 209047"/>
                <a:gd name="connsiteY3" fmla="*/ 157163 h 195751"/>
                <a:gd name="connsiteX4" fmla="*/ 0 w 209047"/>
                <a:gd name="connsiteY4" fmla="*/ 157163 h 195751"/>
                <a:gd name="connsiteX0" fmla="*/ 192881 w 213716"/>
                <a:gd name="connsiteY0" fmla="*/ 0 h 210038"/>
                <a:gd name="connsiteX1" fmla="*/ 204787 w 213716"/>
                <a:gd name="connsiteY1" fmla="*/ 138112 h 210038"/>
                <a:gd name="connsiteX2" fmla="*/ 95250 w 213716"/>
                <a:gd name="connsiteY2" fmla="*/ 209550 h 210038"/>
                <a:gd name="connsiteX3" fmla="*/ 0 w 213716"/>
                <a:gd name="connsiteY3" fmla="*/ 171450 h 210038"/>
                <a:gd name="connsiteX4" fmla="*/ 0 w 213716"/>
                <a:gd name="connsiteY4" fmla="*/ 171450 h 210038"/>
                <a:gd name="connsiteX0" fmla="*/ 192881 w 213716"/>
                <a:gd name="connsiteY0" fmla="*/ 0 h 229088"/>
                <a:gd name="connsiteX1" fmla="*/ 204787 w 213716"/>
                <a:gd name="connsiteY1" fmla="*/ 157162 h 229088"/>
                <a:gd name="connsiteX2" fmla="*/ 95250 w 213716"/>
                <a:gd name="connsiteY2" fmla="*/ 228600 h 229088"/>
                <a:gd name="connsiteX3" fmla="*/ 0 w 213716"/>
                <a:gd name="connsiteY3" fmla="*/ 190500 h 229088"/>
                <a:gd name="connsiteX4" fmla="*/ 0 w 21371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0 w 20692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23812 w 206926"/>
                <a:gd name="connsiteY4" fmla="*/ 17145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0" fmla="*/ 178593 w 192638"/>
                <a:gd name="connsiteY0" fmla="*/ 0 h 229006"/>
                <a:gd name="connsiteX1" fmla="*/ 178592 w 192638"/>
                <a:gd name="connsiteY1" fmla="*/ 157162 h 229006"/>
                <a:gd name="connsiteX2" fmla="*/ 80962 w 192638"/>
                <a:gd name="connsiteY2" fmla="*/ 228600 h 229006"/>
                <a:gd name="connsiteX3" fmla="*/ 0 w 192638"/>
                <a:gd name="connsiteY3" fmla="*/ 188119 h 229006"/>
                <a:gd name="connsiteX0" fmla="*/ 178593 w 197780"/>
                <a:gd name="connsiteY0" fmla="*/ 0 h 188119"/>
                <a:gd name="connsiteX1" fmla="*/ 178592 w 197780"/>
                <a:gd name="connsiteY1" fmla="*/ 157162 h 188119"/>
                <a:gd name="connsiteX2" fmla="*/ 0 w 197780"/>
                <a:gd name="connsiteY2" fmla="*/ 188119 h 188119"/>
                <a:gd name="connsiteX0" fmla="*/ 178593 w 197780"/>
                <a:gd name="connsiteY0" fmla="*/ 0 h 212887"/>
                <a:gd name="connsiteX1" fmla="*/ 178592 w 197780"/>
                <a:gd name="connsiteY1" fmla="*/ 157162 h 212887"/>
                <a:gd name="connsiteX2" fmla="*/ 0 w 197780"/>
                <a:gd name="connsiteY2" fmla="*/ 188119 h 212887"/>
                <a:gd name="connsiteX0" fmla="*/ 173831 w 195514"/>
                <a:gd name="connsiteY0" fmla="*/ 0 h 225193"/>
                <a:gd name="connsiteX1" fmla="*/ 178592 w 195514"/>
                <a:gd name="connsiteY1" fmla="*/ 169069 h 225193"/>
                <a:gd name="connsiteX2" fmla="*/ 0 w 195514"/>
                <a:gd name="connsiteY2" fmla="*/ 200026 h 225193"/>
                <a:gd name="connsiteX0" fmla="*/ 208511 w 232668"/>
                <a:gd name="connsiteY0" fmla="*/ 0 h 178812"/>
                <a:gd name="connsiteX1" fmla="*/ 213272 w 232668"/>
                <a:gd name="connsiteY1" fmla="*/ 169069 h 178812"/>
                <a:gd name="connsiteX2" fmla="*/ 0 w 232668"/>
                <a:gd name="connsiteY2" fmla="*/ 121996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668" h="178812">
                  <a:moveTo>
                    <a:pt x="208511" y="0"/>
                  </a:moveTo>
                  <a:cubicBezTo>
                    <a:pt x="229545" y="45640"/>
                    <a:pt x="248024" y="148736"/>
                    <a:pt x="213272" y="169069"/>
                  </a:cubicBezTo>
                  <a:cubicBezTo>
                    <a:pt x="178520" y="189402"/>
                    <a:pt x="120551" y="179841"/>
                    <a:pt x="0" y="12199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276B24E-47E8-46A6-86C9-D1FA599D2256}"/>
                </a:ext>
              </a:extLst>
            </p:cNvPr>
            <p:cNvSpPr/>
            <p:nvPr/>
          </p:nvSpPr>
          <p:spPr>
            <a:xfrm>
              <a:off x="3678553" y="2890363"/>
              <a:ext cx="395953" cy="174851"/>
            </a:xfrm>
            <a:custGeom>
              <a:avLst/>
              <a:gdLst>
                <a:gd name="connsiteX0" fmla="*/ 9265 w 537214"/>
                <a:gd name="connsiteY0" fmla="*/ 0 h 230664"/>
                <a:gd name="connsiteX1" fmla="*/ 532463 w 537214"/>
                <a:gd name="connsiteY1" fmla="*/ 0 h 230664"/>
                <a:gd name="connsiteX2" fmla="*/ 536944 w 537214"/>
                <a:gd name="connsiteY2" fmla="*/ 21796 h 230664"/>
                <a:gd name="connsiteX3" fmla="*/ 280554 w 537214"/>
                <a:gd name="connsiteY3" fmla="*/ 229921 h 230664"/>
                <a:gd name="connsiteX4" fmla="*/ 271 w 537214"/>
                <a:gd name="connsiteY4" fmla="*/ 55299 h 230664"/>
                <a:gd name="connsiteX5" fmla="*/ 3315 w 537214"/>
                <a:gd name="connsiteY5" fmla="*/ 16391 h 230664"/>
                <a:gd name="connsiteX6" fmla="*/ 9265 w 537214"/>
                <a:gd name="connsiteY6" fmla="*/ 0 h 230664"/>
                <a:gd name="connsiteX0" fmla="*/ 3315 w 537214"/>
                <a:gd name="connsiteY0" fmla="*/ 16391 h 230664"/>
                <a:gd name="connsiteX1" fmla="*/ 532463 w 537214"/>
                <a:gd name="connsiteY1" fmla="*/ 0 h 230664"/>
                <a:gd name="connsiteX2" fmla="*/ 536944 w 537214"/>
                <a:gd name="connsiteY2" fmla="*/ 21796 h 230664"/>
                <a:gd name="connsiteX3" fmla="*/ 280554 w 537214"/>
                <a:gd name="connsiteY3" fmla="*/ 229921 h 230664"/>
                <a:gd name="connsiteX4" fmla="*/ 271 w 537214"/>
                <a:gd name="connsiteY4" fmla="*/ 55299 h 230664"/>
                <a:gd name="connsiteX5" fmla="*/ 3315 w 537214"/>
                <a:gd name="connsiteY5" fmla="*/ 16391 h 230664"/>
                <a:gd name="connsiteX0" fmla="*/ 3315 w 537214"/>
                <a:gd name="connsiteY0" fmla="*/ 16391 h 268539"/>
                <a:gd name="connsiteX1" fmla="*/ 532463 w 537214"/>
                <a:gd name="connsiteY1" fmla="*/ 0 h 268539"/>
                <a:gd name="connsiteX2" fmla="*/ 536944 w 537214"/>
                <a:gd name="connsiteY2" fmla="*/ 21796 h 268539"/>
                <a:gd name="connsiteX3" fmla="*/ 280554 w 537214"/>
                <a:gd name="connsiteY3" fmla="*/ 268021 h 268539"/>
                <a:gd name="connsiteX4" fmla="*/ 271 w 537214"/>
                <a:gd name="connsiteY4" fmla="*/ 55299 h 268539"/>
                <a:gd name="connsiteX5" fmla="*/ 3315 w 537214"/>
                <a:gd name="connsiteY5" fmla="*/ 16391 h 268539"/>
                <a:gd name="connsiteX0" fmla="*/ 0 w 536943"/>
                <a:gd name="connsiteY0" fmla="*/ 55299 h 268539"/>
                <a:gd name="connsiteX1" fmla="*/ 532192 w 536943"/>
                <a:gd name="connsiteY1" fmla="*/ 0 h 268539"/>
                <a:gd name="connsiteX2" fmla="*/ 536673 w 536943"/>
                <a:gd name="connsiteY2" fmla="*/ 21796 h 268539"/>
                <a:gd name="connsiteX3" fmla="*/ 280283 w 536943"/>
                <a:gd name="connsiteY3" fmla="*/ 268021 h 268539"/>
                <a:gd name="connsiteX4" fmla="*/ 0 w 536943"/>
                <a:gd name="connsiteY4" fmla="*/ 55299 h 268539"/>
                <a:gd name="connsiteX0" fmla="*/ 0 w 532192"/>
                <a:gd name="connsiteY0" fmla="*/ 55299 h 268539"/>
                <a:gd name="connsiteX1" fmla="*/ 532192 w 532192"/>
                <a:gd name="connsiteY1" fmla="*/ 0 h 268539"/>
                <a:gd name="connsiteX2" fmla="*/ 280283 w 532192"/>
                <a:gd name="connsiteY2" fmla="*/ 268021 h 268539"/>
                <a:gd name="connsiteX3" fmla="*/ 0 w 532192"/>
                <a:gd name="connsiteY3" fmla="*/ 55299 h 268539"/>
                <a:gd name="connsiteX0" fmla="*/ 0 w 532192"/>
                <a:gd name="connsiteY0" fmla="*/ 83036 h 296276"/>
                <a:gd name="connsiteX1" fmla="*/ 532192 w 532192"/>
                <a:gd name="connsiteY1" fmla="*/ 27737 h 296276"/>
                <a:gd name="connsiteX2" fmla="*/ 280283 w 532192"/>
                <a:gd name="connsiteY2" fmla="*/ 295758 h 296276"/>
                <a:gd name="connsiteX3" fmla="*/ 0 w 532192"/>
                <a:gd name="connsiteY3" fmla="*/ 83036 h 296276"/>
                <a:gd name="connsiteX0" fmla="*/ 0 w 494092"/>
                <a:gd name="connsiteY0" fmla="*/ 83036 h 296272"/>
                <a:gd name="connsiteX1" fmla="*/ 494092 w 494092"/>
                <a:gd name="connsiteY1" fmla="*/ 27737 h 296272"/>
                <a:gd name="connsiteX2" fmla="*/ 280283 w 494092"/>
                <a:gd name="connsiteY2" fmla="*/ 295758 h 296272"/>
                <a:gd name="connsiteX3" fmla="*/ 0 w 494092"/>
                <a:gd name="connsiteY3" fmla="*/ 83036 h 296272"/>
                <a:gd name="connsiteX0" fmla="*/ 0 w 470280"/>
                <a:gd name="connsiteY0" fmla="*/ 75473 h 288556"/>
                <a:gd name="connsiteX1" fmla="*/ 470280 w 470280"/>
                <a:gd name="connsiteY1" fmla="*/ 29699 h 288556"/>
                <a:gd name="connsiteX2" fmla="*/ 280283 w 470280"/>
                <a:gd name="connsiteY2" fmla="*/ 288195 h 288556"/>
                <a:gd name="connsiteX3" fmla="*/ 0 w 470280"/>
                <a:gd name="connsiteY3" fmla="*/ 75473 h 288556"/>
                <a:gd name="connsiteX0" fmla="*/ 0 w 432180"/>
                <a:gd name="connsiteY0" fmla="*/ 90825 h 304238"/>
                <a:gd name="connsiteX1" fmla="*/ 432180 w 432180"/>
                <a:gd name="connsiteY1" fmla="*/ 26001 h 304238"/>
                <a:gd name="connsiteX2" fmla="*/ 280283 w 432180"/>
                <a:gd name="connsiteY2" fmla="*/ 303547 h 304238"/>
                <a:gd name="connsiteX3" fmla="*/ 0 w 432180"/>
                <a:gd name="connsiteY3" fmla="*/ 90825 h 304238"/>
                <a:gd name="connsiteX0" fmla="*/ 0 w 432180"/>
                <a:gd name="connsiteY0" fmla="*/ 84459 h 297872"/>
                <a:gd name="connsiteX1" fmla="*/ 432180 w 432180"/>
                <a:gd name="connsiteY1" fmla="*/ 19635 h 297872"/>
                <a:gd name="connsiteX2" fmla="*/ 280283 w 432180"/>
                <a:gd name="connsiteY2" fmla="*/ 297181 h 297872"/>
                <a:gd name="connsiteX3" fmla="*/ 0 w 432180"/>
                <a:gd name="connsiteY3" fmla="*/ 84459 h 297872"/>
                <a:gd name="connsiteX0" fmla="*/ 0 w 398843"/>
                <a:gd name="connsiteY0" fmla="*/ 59343 h 300826"/>
                <a:gd name="connsiteX1" fmla="*/ 398843 w 398843"/>
                <a:gd name="connsiteY1" fmla="*/ 23094 h 300826"/>
                <a:gd name="connsiteX2" fmla="*/ 246946 w 398843"/>
                <a:gd name="connsiteY2" fmla="*/ 300640 h 300826"/>
                <a:gd name="connsiteX3" fmla="*/ 0 w 398843"/>
                <a:gd name="connsiteY3" fmla="*/ 59343 h 300826"/>
                <a:gd name="connsiteX0" fmla="*/ 0 w 398843"/>
                <a:gd name="connsiteY0" fmla="*/ 46086 h 287569"/>
                <a:gd name="connsiteX1" fmla="*/ 398843 w 398843"/>
                <a:gd name="connsiteY1" fmla="*/ 9837 h 287569"/>
                <a:gd name="connsiteX2" fmla="*/ 246946 w 398843"/>
                <a:gd name="connsiteY2" fmla="*/ 287383 h 287569"/>
                <a:gd name="connsiteX3" fmla="*/ 0 w 398843"/>
                <a:gd name="connsiteY3" fmla="*/ 46086 h 287569"/>
                <a:gd name="connsiteX0" fmla="*/ 0 w 398843"/>
                <a:gd name="connsiteY0" fmla="*/ 46086 h 183237"/>
                <a:gd name="connsiteX1" fmla="*/ 398843 w 398843"/>
                <a:gd name="connsiteY1" fmla="*/ 9837 h 183237"/>
                <a:gd name="connsiteX2" fmla="*/ 223133 w 398843"/>
                <a:gd name="connsiteY2" fmla="*/ 182608 h 183237"/>
                <a:gd name="connsiteX3" fmla="*/ 0 w 398843"/>
                <a:gd name="connsiteY3" fmla="*/ 46086 h 183237"/>
                <a:gd name="connsiteX0" fmla="*/ 0 w 398843"/>
                <a:gd name="connsiteY0" fmla="*/ 46086 h 183793"/>
                <a:gd name="connsiteX1" fmla="*/ 398843 w 398843"/>
                <a:gd name="connsiteY1" fmla="*/ 9837 h 183793"/>
                <a:gd name="connsiteX2" fmla="*/ 223133 w 398843"/>
                <a:gd name="connsiteY2" fmla="*/ 182608 h 183793"/>
                <a:gd name="connsiteX3" fmla="*/ 0 w 398843"/>
                <a:gd name="connsiteY3" fmla="*/ 46086 h 183793"/>
                <a:gd name="connsiteX0" fmla="*/ 0 w 398843"/>
                <a:gd name="connsiteY0" fmla="*/ 46086 h 183793"/>
                <a:gd name="connsiteX1" fmla="*/ 398843 w 398843"/>
                <a:gd name="connsiteY1" fmla="*/ 9837 h 183793"/>
                <a:gd name="connsiteX2" fmla="*/ 223133 w 398843"/>
                <a:gd name="connsiteY2" fmla="*/ 182608 h 183793"/>
                <a:gd name="connsiteX3" fmla="*/ 0 w 398843"/>
                <a:gd name="connsiteY3" fmla="*/ 46086 h 183793"/>
                <a:gd name="connsiteX0" fmla="*/ 0 w 398843"/>
                <a:gd name="connsiteY0" fmla="*/ 49940 h 187647"/>
                <a:gd name="connsiteX1" fmla="*/ 398843 w 398843"/>
                <a:gd name="connsiteY1" fmla="*/ 13691 h 187647"/>
                <a:gd name="connsiteX2" fmla="*/ 223133 w 398843"/>
                <a:gd name="connsiteY2" fmla="*/ 186462 h 187647"/>
                <a:gd name="connsiteX3" fmla="*/ 0 w 398843"/>
                <a:gd name="connsiteY3" fmla="*/ 49940 h 187647"/>
                <a:gd name="connsiteX0" fmla="*/ 0 w 398843"/>
                <a:gd name="connsiteY0" fmla="*/ 49940 h 190506"/>
                <a:gd name="connsiteX1" fmla="*/ 398843 w 398843"/>
                <a:gd name="connsiteY1" fmla="*/ 13691 h 190506"/>
                <a:gd name="connsiteX2" fmla="*/ 202904 w 398843"/>
                <a:gd name="connsiteY2" fmla="*/ 189352 h 190506"/>
                <a:gd name="connsiteX3" fmla="*/ 0 w 398843"/>
                <a:gd name="connsiteY3" fmla="*/ 49940 h 190506"/>
                <a:gd name="connsiteX0" fmla="*/ 0 w 395953"/>
                <a:gd name="connsiteY0" fmla="*/ 42908 h 182685"/>
                <a:gd name="connsiteX1" fmla="*/ 395953 w 395953"/>
                <a:gd name="connsiteY1" fmla="*/ 15330 h 182685"/>
                <a:gd name="connsiteX2" fmla="*/ 202904 w 395953"/>
                <a:gd name="connsiteY2" fmla="*/ 182320 h 182685"/>
                <a:gd name="connsiteX3" fmla="*/ 0 w 395953"/>
                <a:gd name="connsiteY3" fmla="*/ 42908 h 182685"/>
                <a:gd name="connsiteX0" fmla="*/ 0 w 395953"/>
                <a:gd name="connsiteY0" fmla="*/ 34084 h 173861"/>
                <a:gd name="connsiteX1" fmla="*/ 395953 w 395953"/>
                <a:gd name="connsiteY1" fmla="*/ 6506 h 173861"/>
                <a:gd name="connsiteX2" fmla="*/ 202904 w 395953"/>
                <a:gd name="connsiteY2" fmla="*/ 173496 h 173861"/>
                <a:gd name="connsiteX3" fmla="*/ 0 w 395953"/>
                <a:gd name="connsiteY3" fmla="*/ 34084 h 173861"/>
                <a:gd name="connsiteX0" fmla="*/ 0 w 395953"/>
                <a:gd name="connsiteY0" fmla="*/ 32614 h 172391"/>
                <a:gd name="connsiteX1" fmla="*/ 395953 w 395953"/>
                <a:gd name="connsiteY1" fmla="*/ 5036 h 172391"/>
                <a:gd name="connsiteX2" fmla="*/ 202904 w 395953"/>
                <a:gd name="connsiteY2" fmla="*/ 172026 h 172391"/>
                <a:gd name="connsiteX3" fmla="*/ 0 w 395953"/>
                <a:gd name="connsiteY3" fmla="*/ 32614 h 172391"/>
                <a:gd name="connsiteX0" fmla="*/ 0 w 395953"/>
                <a:gd name="connsiteY0" fmla="*/ 35074 h 174851"/>
                <a:gd name="connsiteX1" fmla="*/ 395953 w 395953"/>
                <a:gd name="connsiteY1" fmla="*/ 7496 h 174851"/>
                <a:gd name="connsiteX2" fmla="*/ 202904 w 395953"/>
                <a:gd name="connsiteY2" fmla="*/ 174486 h 174851"/>
                <a:gd name="connsiteX3" fmla="*/ 0 w 395953"/>
                <a:gd name="connsiteY3" fmla="*/ 35074 h 174851"/>
                <a:gd name="connsiteX0" fmla="*/ 0 w 395953"/>
                <a:gd name="connsiteY0" fmla="*/ 35074 h 174851"/>
                <a:gd name="connsiteX1" fmla="*/ 395953 w 395953"/>
                <a:gd name="connsiteY1" fmla="*/ 7496 h 174851"/>
                <a:gd name="connsiteX2" fmla="*/ 202904 w 395953"/>
                <a:gd name="connsiteY2" fmla="*/ 174486 h 174851"/>
                <a:gd name="connsiteX3" fmla="*/ 0 w 395953"/>
                <a:gd name="connsiteY3" fmla="*/ 35074 h 17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953" h="174851">
                  <a:moveTo>
                    <a:pt x="0" y="35074"/>
                  </a:moveTo>
                  <a:cubicBezTo>
                    <a:pt x="142486" y="3673"/>
                    <a:pt x="68383" y="-9553"/>
                    <a:pt x="395953" y="7496"/>
                  </a:cubicBezTo>
                  <a:cubicBezTo>
                    <a:pt x="324683" y="96836"/>
                    <a:pt x="268896" y="169890"/>
                    <a:pt x="202904" y="174486"/>
                  </a:cubicBezTo>
                  <a:cubicBezTo>
                    <a:pt x="136912" y="179082"/>
                    <a:pt x="87560" y="140767"/>
                    <a:pt x="0" y="3507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9D87DB1-B315-427D-8A4A-89DABE7CDDF2}"/>
                </a:ext>
              </a:extLst>
            </p:cNvPr>
            <p:cNvSpPr/>
            <p:nvPr/>
          </p:nvSpPr>
          <p:spPr>
            <a:xfrm flipV="1">
              <a:off x="4103944" y="2710327"/>
              <a:ext cx="91882" cy="91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8FCAE94-1C99-44D7-BD9C-E1D36C6F97EA}"/>
                </a:ext>
              </a:extLst>
            </p:cNvPr>
            <p:cNvSpPr/>
            <p:nvPr/>
          </p:nvSpPr>
          <p:spPr>
            <a:xfrm flipV="1">
              <a:off x="3533425" y="2712640"/>
              <a:ext cx="91882" cy="91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6A673B-CAA7-4277-B09A-8FC289195906}"/>
              </a:ext>
            </a:extLst>
          </p:cNvPr>
          <p:cNvGrpSpPr/>
          <p:nvPr/>
        </p:nvGrpSpPr>
        <p:grpSpPr>
          <a:xfrm>
            <a:off x="1116863" y="323850"/>
            <a:ext cx="4768644" cy="6335657"/>
            <a:chOff x="2886139" y="689203"/>
            <a:chExt cx="3599801" cy="3866060"/>
          </a:xfrm>
        </p:grpSpPr>
        <p:sp>
          <p:nvSpPr>
            <p:cNvPr id="55" name="Cloud 54">
              <a:extLst>
                <a:ext uri="{FF2B5EF4-FFF2-40B4-BE49-F238E27FC236}">
                  <a16:creationId xmlns:a16="http://schemas.microsoft.com/office/drawing/2014/main" id="{D1CE9C23-2CF8-45F3-9DC7-10D1D5F50DA7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71494B-6722-4826-BBB7-B025F96AC8D6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2B7A9405-E93C-4054-A58D-2D40EC66D435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Cloud 46">
              <a:extLst>
                <a:ext uri="{FF2B5EF4-FFF2-40B4-BE49-F238E27FC236}">
                  <a16:creationId xmlns:a16="http://schemas.microsoft.com/office/drawing/2014/main" id="{CD24621D-DECB-41F3-B172-A4BFB2B381B8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9F8F7262-46DC-4A1C-A9A5-2D2866CEDE5F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FF9136-ACA8-4EB9-94AD-FAB2799C7D7F}"/>
                </a:ext>
              </a:extLst>
            </p:cNvPr>
            <p:cNvSpPr/>
            <p:nvPr/>
          </p:nvSpPr>
          <p:spPr>
            <a:xfrm rot="21406047">
              <a:off x="3142516" y="354986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1F578F-523C-43C5-BFA2-1AD19B422314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90C5581-4CFD-48FF-9E40-97C06F230A01}"/>
              </a:ext>
            </a:extLst>
          </p:cNvPr>
          <p:cNvGrpSpPr/>
          <p:nvPr/>
        </p:nvGrpSpPr>
        <p:grpSpPr>
          <a:xfrm flipH="1">
            <a:off x="5081637" y="4200371"/>
            <a:ext cx="449903" cy="597745"/>
            <a:chOff x="2886139" y="689203"/>
            <a:chExt cx="3599801" cy="3866060"/>
          </a:xfrm>
        </p:grpSpPr>
        <p:sp>
          <p:nvSpPr>
            <p:cNvPr id="80" name="Cloud 79">
              <a:extLst>
                <a:ext uri="{FF2B5EF4-FFF2-40B4-BE49-F238E27FC236}">
                  <a16:creationId xmlns:a16="http://schemas.microsoft.com/office/drawing/2014/main" id="{641ED860-3D3B-4C37-85D3-21C641FEA9AB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13">
              <a:extLst>
                <a:ext uri="{FF2B5EF4-FFF2-40B4-BE49-F238E27FC236}">
                  <a16:creationId xmlns:a16="http://schemas.microsoft.com/office/drawing/2014/main" id="{5842BAE4-618E-44F6-97E0-B27034039E07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Cloud 81">
              <a:extLst>
                <a:ext uri="{FF2B5EF4-FFF2-40B4-BE49-F238E27FC236}">
                  <a16:creationId xmlns:a16="http://schemas.microsoft.com/office/drawing/2014/main" id="{DEC59959-F09A-41AE-8478-3E34F5AF4F5A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Cloud 82">
              <a:extLst>
                <a:ext uri="{FF2B5EF4-FFF2-40B4-BE49-F238E27FC236}">
                  <a16:creationId xmlns:a16="http://schemas.microsoft.com/office/drawing/2014/main" id="{846DCE86-8EDA-4D99-8E78-F89BCAAAE327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Cloud 83">
              <a:extLst>
                <a:ext uri="{FF2B5EF4-FFF2-40B4-BE49-F238E27FC236}">
                  <a16:creationId xmlns:a16="http://schemas.microsoft.com/office/drawing/2014/main" id="{AA23FE93-CE0C-4A5E-8D40-667099CC7B08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angle 19">
              <a:extLst>
                <a:ext uri="{FF2B5EF4-FFF2-40B4-BE49-F238E27FC236}">
                  <a16:creationId xmlns:a16="http://schemas.microsoft.com/office/drawing/2014/main" id="{AFC62C45-9953-4EF6-9818-CC7ADBF173B8}"/>
                </a:ext>
              </a:extLst>
            </p:cNvPr>
            <p:cNvSpPr/>
            <p:nvPr/>
          </p:nvSpPr>
          <p:spPr>
            <a:xfrm rot="21406047">
              <a:off x="3142516" y="354986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3C64B968-0F5C-4209-8279-08AF65937EB4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1" name="ElevenLabs_2025-01-04T21_35_21_Aria_pre_s50_sb75_se0_b_m2">
            <a:hlinkClick r:id="" action="ppaction://media"/>
            <a:extLst>
              <a:ext uri="{FF2B5EF4-FFF2-40B4-BE49-F238E27FC236}">
                <a16:creationId xmlns:a16="http://schemas.microsoft.com/office/drawing/2014/main" id="{47525256-FB01-41D7-A7CA-2C205D2445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50610" y="305100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86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86246" y="783136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sees a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ush with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ig,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erries.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6547276" y="1772"/>
            <a:ext cx="5755615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6547277" y="439378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9715049" y="314021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721DA5-4314-4379-891E-3254D97986A3}"/>
              </a:ext>
            </a:extLst>
          </p:cNvPr>
          <p:cNvGrpSpPr/>
          <p:nvPr/>
        </p:nvGrpSpPr>
        <p:grpSpPr>
          <a:xfrm>
            <a:off x="8202047" y="3032372"/>
            <a:ext cx="3986558" cy="3695748"/>
            <a:chOff x="8115536" y="2226170"/>
            <a:chExt cx="3986558" cy="369574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96A673B-CAA7-4277-B09A-8FC289195906}"/>
                </a:ext>
              </a:extLst>
            </p:cNvPr>
            <p:cNvGrpSpPr/>
            <p:nvPr/>
          </p:nvGrpSpPr>
          <p:grpSpPr>
            <a:xfrm>
              <a:off x="8291710" y="2460143"/>
              <a:ext cx="3810384" cy="3461775"/>
              <a:chOff x="2886139" y="689203"/>
              <a:chExt cx="3599801" cy="2643638"/>
            </a:xfrm>
          </p:grpSpPr>
          <p:sp>
            <p:nvSpPr>
              <p:cNvPr id="55" name="Cloud 54">
                <a:extLst>
                  <a:ext uri="{FF2B5EF4-FFF2-40B4-BE49-F238E27FC236}">
                    <a16:creationId xmlns:a16="http://schemas.microsoft.com/office/drawing/2014/main" id="{D1CE9C23-2CF8-45F3-9DC7-10D1D5F50DA7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Cloud 9">
                <a:extLst>
                  <a:ext uri="{FF2B5EF4-FFF2-40B4-BE49-F238E27FC236}">
                    <a16:creationId xmlns:a16="http://schemas.microsoft.com/office/drawing/2014/main" id="{2B7A9405-E93C-4054-A58D-2D40EC66D435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Cloud 46">
                <a:extLst>
                  <a:ext uri="{FF2B5EF4-FFF2-40B4-BE49-F238E27FC236}">
                    <a16:creationId xmlns:a16="http://schemas.microsoft.com/office/drawing/2014/main" id="{CD24621D-DECB-41F3-B172-A4BFB2B381B8}"/>
                  </a:ext>
                </a:extLst>
              </p:cNvPr>
              <p:cNvSpPr/>
              <p:nvPr/>
            </p:nvSpPr>
            <p:spPr>
              <a:xfrm rot="1588661">
                <a:off x="4927419" y="165202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Cloud 47">
                <a:extLst>
                  <a:ext uri="{FF2B5EF4-FFF2-40B4-BE49-F238E27FC236}">
                    <a16:creationId xmlns:a16="http://schemas.microsoft.com/office/drawing/2014/main" id="{9F8F7262-46DC-4A1C-A9A5-2D2866CEDE5F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3FF9136-ACA8-4EB9-94AD-FAB2799C7D7F}"/>
                  </a:ext>
                </a:extLst>
              </p:cNvPr>
              <p:cNvSpPr/>
              <p:nvPr/>
            </p:nvSpPr>
            <p:spPr>
              <a:xfrm rot="21406047">
                <a:off x="3270380" y="2327441"/>
                <a:ext cx="3083438" cy="1005400"/>
              </a:xfrm>
              <a:custGeom>
                <a:avLst/>
                <a:gdLst>
                  <a:gd name="connsiteX0" fmla="*/ 0 w 2128244"/>
                  <a:gd name="connsiteY0" fmla="*/ 0 h 111019"/>
                  <a:gd name="connsiteX1" fmla="*/ 2128244 w 2128244"/>
                  <a:gd name="connsiteY1" fmla="*/ 0 h 111019"/>
                  <a:gd name="connsiteX2" fmla="*/ 2128244 w 2128244"/>
                  <a:gd name="connsiteY2" fmla="*/ 111019 h 111019"/>
                  <a:gd name="connsiteX3" fmla="*/ 0 w 2128244"/>
                  <a:gd name="connsiteY3" fmla="*/ 111019 h 111019"/>
                  <a:gd name="connsiteX4" fmla="*/ 0 w 2128244"/>
                  <a:gd name="connsiteY4" fmla="*/ 0 h 111019"/>
                  <a:gd name="connsiteX0" fmla="*/ 152400 w 2280644"/>
                  <a:gd name="connsiteY0" fmla="*/ 0 h 111019"/>
                  <a:gd name="connsiteX1" fmla="*/ 2280644 w 2280644"/>
                  <a:gd name="connsiteY1" fmla="*/ 0 h 111019"/>
                  <a:gd name="connsiteX2" fmla="*/ 2280644 w 2280644"/>
                  <a:gd name="connsiteY2" fmla="*/ 111019 h 111019"/>
                  <a:gd name="connsiteX3" fmla="*/ 0 w 2280644"/>
                  <a:gd name="connsiteY3" fmla="*/ 66569 h 111019"/>
                  <a:gd name="connsiteX4" fmla="*/ 152400 w 2280644"/>
                  <a:gd name="connsiteY4" fmla="*/ 0 h 111019"/>
                  <a:gd name="connsiteX0" fmla="*/ 0 w 2344144"/>
                  <a:gd name="connsiteY0" fmla="*/ 0 h 155469"/>
                  <a:gd name="connsiteX1" fmla="*/ 2344144 w 2344144"/>
                  <a:gd name="connsiteY1" fmla="*/ 44450 h 155469"/>
                  <a:gd name="connsiteX2" fmla="*/ 2344144 w 2344144"/>
                  <a:gd name="connsiteY2" fmla="*/ 155469 h 155469"/>
                  <a:gd name="connsiteX3" fmla="*/ 63500 w 2344144"/>
                  <a:gd name="connsiteY3" fmla="*/ 111019 h 155469"/>
                  <a:gd name="connsiteX4" fmla="*/ 0 w 2344144"/>
                  <a:gd name="connsiteY4" fmla="*/ 0 h 155469"/>
                  <a:gd name="connsiteX0" fmla="*/ 122295 w 2466439"/>
                  <a:gd name="connsiteY0" fmla="*/ 182616 h 338085"/>
                  <a:gd name="connsiteX1" fmla="*/ 11121 w 2466439"/>
                  <a:gd name="connsiteY1" fmla="*/ 1 h 338085"/>
                  <a:gd name="connsiteX2" fmla="*/ 2466439 w 2466439"/>
                  <a:gd name="connsiteY2" fmla="*/ 227066 h 338085"/>
                  <a:gd name="connsiteX3" fmla="*/ 2466439 w 2466439"/>
                  <a:gd name="connsiteY3" fmla="*/ 338085 h 338085"/>
                  <a:gd name="connsiteX4" fmla="*/ 185795 w 2466439"/>
                  <a:gd name="connsiteY4" fmla="*/ 293635 h 338085"/>
                  <a:gd name="connsiteX5" fmla="*/ 122295 w 2466439"/>
                  <a:gd name="connsiteY5" fmla="*/ 182616 h 338085"/>
                  <a:gd name="connsiteX0" fmla="*/ 245902 w 2590046"/>
                  <a:gd name="connsiteY0" fmla="*/ 183993 h 339462"/>
                  <a:gd name="connsiteX1" fmla="*/ 356979 w 2590046"/>
                  <a:gd name="connsiteY1" fmla="*/ 172828 h 339462"/>
                  <a:gd name="connsiteX2" fmla="*/ 134728 w 2590046"/>
                  <a:gd name="connsiteY2" fmla="*/ 1378 h 339462"/>
                  <a:gd name="connsiteX3" fmla="*/ 2590046 w 2590046"/>
                  <a:gd name="connsiteY3" fmla="*/ 228443 h 339462"/>
                  <a:gd name="connsiteX4" fmla="*/ 2590046 w 2590046"/>
                  <a:gd name="connsiteY4" fmla="*/ 339462 h 339462"/>
                  <a:gd name="connsiteX5" fmla="*/ 309402 w 2590046"/>
                  <a:gd name="connsiteY5" fmla="*/ 295012 h 339462"/>
                  <a:gd name="connsiteX6" fmla="*/ 245902 w 2590046"/>
                  <a:gd name="connsiteY6" fmla="*/ 183993 h 339462"/>
                  <a:gd name="connsiteX0" fmla="*/ 113446 w 2457590"/>
                  <a:gd name="connsiteY0" fmla="*/ 462193 h 617662"/>
                  <a:gd name="connsiteX1" fmla="*/ 224523 w 2457590"/>
                  <a:gd name="connsiteY1" fmla="*/ 451028 h 617662"/>
                  <a:gd name="connsiteX2" fmla="*/ 2272 w 2457590"/>
                  <a:gd name="connsiteY2" fmla="*/ 279578 h 617662"/>
                  <a:gd name="connsiteX3" fmla="*/ 243573 w 2457590"/>
                  <a:gd name="connsiteY3" fmla="*/ 178 h 617662"/>
                  <a:gd name="connsiteX4" fmla="*/ 2457590 w 2457590"/>
                  <a:gd name="connsiteY4" fmla="*/ 506643 h 617662"/>
                  <a:gd name="connsiteX5" fmla="*/ 2457590 w 2457590"/>
                  <a:gd name="connsiteY5" fmla="*/ 617662 h 617662"/>
                  <a:gd name="connsiteX6" fmla="*/ 176946 w 2457590"/>
                  <a:gd name="connsiteY6" fmla="*/ 573212 h 617662"/>
                  <a:gd name="connsiteX7" fmla="*/ 113446 w 2457590"/>
                  <a:gd name="connsiteY7" fmla="*/ 462193 h 617662"/>
                  <a:gd name="connsiteX0" fmla="*/ 111771 w 2455915"/>
                  <a:gd name="connsiteY0" fmla="*/ 470277 h 625746"/>
                  <a:gd name="connsiteX1" fmla="*/ 222848 w 2455915"/>
                  <a:gd name="connsiteY1" fmla="*/ 459112 h 625746"/>
                  <a:gd name="connsiteX2" fmla="*/ 597 w 2455915"/>
                  <a:gd name="connsiteY2" fmla="*/ 287662 h 625746"/>
                  <a:gd name="connsiteX3" fmla="*/ 330798 w 2455915"/>
                  <a:gd name="connsiteY3" fmla="*/ 300362 h 625746"/>
                  <a:gd name="connsiteX4" fmla="*/ 241898 w 2455915"/>
                  <a:gd name="connsiteY4" fmla="*/ 8262 h 625746"/>
                  <a:gd name="connsiteX5" fmla="*/ 2455915 w 2455915"/>
                  <a:gd name="connsiteY5" fmla="*/ 514727 h 625746"/>
                  <a:gd name="connsiteX6" fmla="*/ 2455915 w 2455915"/>
                  <a:gd name="connsiteY6" fmla="*/ 625746 h 625746"/>
                  <a:gd name="connsiteX7" fmla="*/ 175271 w 2455915"/>
                  <a:gd name="connsiteY7" fmla="*/ 581296 h 625746"/>
                  <a:gd name="connsiteX8" fmla="*/ 111771 w 2455915"/>
                  <a:gd name="connsiteY8" fmla="*/ 470277 h 625746"/>
                  <a:gd name="connsiteX0" fmla="*/ 111771 w 2455915"/>
                  <a:gd name="connsiteY0" fmla="*/ 462015 h 617484"/>
                  <a:gd name="connsiteX1" fmla="*/ 222848 w 2455915"/>
                  <a:gd name="connsiteY1" fmla="*/ 450850 h 617484"/>
                  <a:gd name="connsiteX2" fmla="*/ 597 w 2455915"/>
                  <a:gd name="connsiteY2" fmla="*/ 279400 h 617484"/>
                  <a:gd name="connsiteX3" fmla="*/ 330798 w 2455915"/>
                  <a:gd name="connsiteY3" fmla="*/ 292100 h 617484"/>
                  <a:gd name="connsiteX4" fmla="*/ 241898 w 2455915"/>
                  <a:gd name="connsiteY4" fmla="*/ 0 h 617484"/>
                  <a:gd name="connsiteX5" fmla="*/ 533998 w 2455915"/>
                  <a:gd name="connsiteY5" fmla="*/ 247650 h 617484"/>
                  <a:gd name="connsiteX6" fmla="*/ 2455915 w 2455915"/>
                  <a:gd name="connsiteY6" fmla="*/ 506465 h 617484"/>
                  <a:gd name="connsiteX7" fmla="*/ 2455915 w 2455915"/>
                  <a:gd name="connsiteY7" fmla="*/ 617484 h 617484"/>
                  <a:gd name="connsiteX8" fmla="*/ 175271 w 2455915"/>
                  <a:gd name="connsiteY8" fmla="*/ 573034 h 617484"/>
                  <a:gd name="connsiteX9" fmla="*/ 111771 w 2455915"/>
                  <a:gd name="connsiteY9" fmla="*/ 462015 h 61748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2455915 w 2455915"/>
                  <a:gd name="connsiteY7" fmla="*/ 563625 h 674644"/>
                  <a:gd name="connsiteX8" fmla="*/ 2455915 w 2455915"/>
                  <a:gd name="connsiteY8" fmla="*/ 674644 h 674644"/>
                  <a:gd name="connsiteX9" fmla="*/ 175271 w 2455915"/>
                  <a:gd name="connsiteY9" fmla="*/ 630194 h 674644"/>
                  <a:gd name="connsiteX10" fmla="*/ 111771 w 2455915"/>
                  <a:gd name="connsiteY10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2455915 w 2455915"/>
                  <a:gd name="connsiteY8" fmla="*/ 563625 h 674644"/>
                  <a:gd name="connsiteX9" fmla="*/ 2455915 w 2455915"/>
                  <a:gd name="connsiteY9" fmla="*/ 674644 h 674644"/>
                  <a:gd name="connsiteX10" fmla="*/ 175271 w 2455915"/>
                  <a:gd name="connsiteY10" fmla="*/ 630194 h 674644"/>
                  <a:gd name="connsiteX11" fmla="*/ 111771 w 2455915"/>
                  <a:gd name="connsiteY11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1016598 w 2455915"/>
                  <a:gd name="connsiteY8" fmla="*/ 177810 h 674644"/>
                  <a:gd name="connsiteX9" fmla="*/ 2455915 w 2455915"/>
                  <a:gd name="connsiteY9" fmla="*/ 563625 h 674644"/>
                  <a:gd name="connsiteX10" fmla="*/ 2455915 w 2455915"/>
                  <a:gd name="connsiteY10" fmla="*/ 674644 h 674644"/>
                  <a:gd name="connsiteX11" fmla="*/ 175271 w 2455915"/>
                  <a:gd name="connsiteY11" fmla="*/ 630194 h 674644"/>
                  <a:gd name="connsiteX12" fmla="*/ 111771 w 2455915"/>
                  <a:gd name="connsiteY12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2455915 w 2455915"/>
                  <a:gd name="connsiteY10" fmla="*/ 563625 h 674644"/>
                  <a:gd name="connsiteX11" fmla="*/ 2455915 w 2455915"/>
                  <a:gd name="connsiteY11" fmla="*/ 674644 h 674644"/>
                  <a:gd name="connsiteX12" fmla="*/ 175271 w 2455915"/>
                  <a:gd name="connsiteY12" fmla="*/ 630194 h 674644"/>
                  <a:gd name="connsiteX13" fmla="*/ 111771 w 2455915"/>
                  <a:gd name="connsiteY13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2455915 w 2455915"/>
                  <a:gd name="connsiteY10" fmla="*/ 563625 h 674644"/>
                  <a:gd name="connsiteX11" fmla="*/ 2455915 w 2455915"/>
                  <a:gd name="connsiteY11" fmla="*/ 674644 h 674644"/>
                  <a:gd name="connsiteX12" fmla="*/ 175271 w 2455915"/>
                  <a:gd name="connsiteY12" fmla="*/ 630194 h 674644"/>
                  <a:gd name="connsiteX13" fmla="*/ 111771 w 2455915"/>
                  <a:gd name="connsiteY13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2455915 w 2455915"/>
                  <a:gd name="connsiteY11" fmla="*/ 563625 h 674644"/>
                  <a:gd name="connsiteX12" fmla="*/ 2455915 w 2455915"/>
                  <a:gd name="connsiteY12" fmla="*/ 674644 h 674644"/>
                  <a:gd name="connsiteX13" fmla="*/ 175271 w 2455915"/>
                  <a:gd name="connsiteY13" fmla="*/ 630194 h 674644"/>
                  <a:gd name="connsiteX14" fmla="*/ 111771 w 2455915"/>
                  <a:gd name="connsiteY14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2455915 w 2455915"/>
                  <a:gd name="connsiteY12" fmla="*/ 563625 h 674644"/>
                  <a:gd name="connsiteX13" fmla="*/ 2455915 w 2455915"/>
                  <a:gd name="connsiteY13" fmla="*/ 674644 h 674644"/>
                  <a:gd name="connsiteX14" fmla="*/ 175271 w 2455915"/>
                  <a:gd name="connsiteY14" fmla="*/ 630194 h 674644"/>
                  <a:gd name="connsiteX15" fmla="*/ 111771 w 2455915"/>
                  <a:gd name="connsiteY15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2455915 w 2455915"/>
                  <a:gd name="connsiteY13" fmla="*/ 563625 h 674644"/>
                  <a:gd name="connsiteX14" fmla="*/ 2455915 w 2455915"/>
                  <a:gd name="connsiteY14" fmla="*/ 674644 h 674644"/>
                  <a:gd name="connsiteX15" fmla="*/ 175271 w 2455915"/>
                  <a:gd name="connsiteY15" fmla="*/ 630194 h 674644"/>
                  <a:gd name="connsiteX16" fmla="*/ 111771 w 2455915"/>
                  <a:gd name="connsiteY16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2455915 w 2455915"/>
                  <a:gd name="connsiteY14" fmla="*/ 563625 h 674644"/>
                  <a:gd name="connsiteX15" fmla="*/ 2455915 w 2455915"/>
                  <a:gd name="connsiteY15" fmla="*/ 674644 h 674644"/>
                  <a:gd name="connsiteX16" fmla="*/ 175271 w 2455915"/>
                  <a:gd name="connsiteY16" fmla="*/ 630194 h 674644"/>
                  <a:gd name="connsiteX17" fmla="*/ 111771 w 2455915"/>
                  <a:gd name="connsiteY17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2455915 w 2455915"/>
                  <a:gd name="connsiteY15" fmla="*/ 563625 h 674644"/>
                  <a:gd name="connsiteX16" fmla="*/ 2455915 w 2455915"/>
                  <a:gd name="connsiteY16" fmla="*/ 674644 h 674644"/>
                  <a:gd name="connsiteX17" fmla="*/ 175271 w 2455915"/>
                  <a:gd name="connsiteY17" fmla="*/ 630194 h 674644"/>
                  <a:gd name="connsiteX18" fmla="*/ 111771 w 2455915"/>
                  <a:gd name="connsiteY18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2455915 w 2455915"/>
                  <a:gd name="connsiteY16" fmla="*/ 563625 h 674644"/>
                  <a:gd name="connsiteX17" fmla="*/ 2455915 w 2455915"/>
                  <a:gd name="connsiteY17" fmla="*/ 674644 h 674644"/>
                  <a:gd name="connsiteX18" fmla="*/ 175271 w 2455915"/>
                  <a:gd name="connsiteY18" fmla="*/ 630194 h 674644"/>
                  <a:gd name="connsiteX19" fmla="*/ 111771 w 2455915"/>
                  <a:gd name="connsiteY19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2455915 w 2455915"/>
                  <a:gd name="connsiteY17" fmla="*/ 563625 h 674644"/>
                  <a:gd name="connsiteX18" fmla="*/ 2455915 w 2455915"/>
                  <a:gd name="connsiteY18" fmla="*/ 674644 h 674644"/>
                  <a:gd name="connsiteX19" fmla="*/ 175271 w 2455915"/>
                  <a:gd name="connsiteY19" fmla="*/ 630194 h 674644"/>
                  <a:gd name="connsiteX20" fmla="*/ 111771 w 2455915"/>
                  <a:gd name="connsiteY20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2426298 w 2455915"/>
                  <a:gd name="connsiteY17" fmla="*/ 76210 h 674644"/>
                  <a:gd name="connsiteX18" fmla="*/ 2455915 w 2455915"/>
                  <a:gd name="connsiteY18" fmla="*/ 563625 h 674644"/>
                  <a:gd name="connsiteX19" fmla="*/ 2455915 w 2455915"/>
                  <a:gd name="connsiteY19" fmla="*/ 674644 h 674644"/>
                  <a:gd name="connsiteX20" fmla="*/ 175271 w 2455915"/>
                  <a:gd name="connsiteY20" fmla="*/ 630194 h 674644"/>
                  <a:gd name="connsiteX21" fmla="*/ 111771 w 2455915"/>
                  <a:gd name="connsiteY21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2134198 w 2455915"/>
                  <a:gd name="connsiteY17" fmla="*/ 457210 h 674644"/>
                  <a:gd name="connsiteX18" fmla="*/ 2426298 w 2455915"/>
                  <a:gd name="connsiteY18" fmla="*/ 76210 h 674644"/>
                  <a:gd name="connsiteX19" fmla="*/ 2455915 w 2455915"/>
                  <a:gd name="connsiteY19" fmla="*/ 563625 h 674644"/>
                  <a:gd name="connsiteX20" fmla="*/ 2455915 w 2455915"/>
                  <a:gd name="connsiteY20" fmla="*/ 674644 h 674644"/>
                  <a:gd name="connsiteX21" fmla="*/ 175271 w 2455915"/>
                  <a:gd name="connsiteY21" fmla="*/ 630194 h 674644"/>
                  <a:gd name="connsiteX22" fmla="*/ 111771 w 2455915"/>
                  <a:gd name="connsiteY22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2026248 w 2455915"/>
                  <a:gd name="connsiteY17" fmla="*/ 323860 h 674644"/>
                  <a:gd name="connsiteX18" fmla="*/ 2134198 w 2455915"/>
                  <a:gd name="connsiteY18" fmla="*/ 457210 h 674644"/>
                  <a:gd name="connsiteX19" fmla="*/ 2426298 w 2455915"/>
                  <a:gd name="connsiteY19" fmla="*/ 76210 h 674644"/>
                  <a:gd name="connsiteX20" fmla="*/ 2455915 w 2455915"/>
                  <a:gd name="connsiteY20" fmla="*/ 563625 h 674644"/>
                  <a:gd name="connsiteX21" fmla="*/ 2455915 w 2455915"/>
                  <a:gd name="connsiteY21" fmla="*/ 674644 h 674644"/>
                  <a:gd name="connsiteX22" fmla="*/ 175271 w 2455915"/>
                  <a:gd name="connsiteY22" fmla="*/ 630194 h 674644"/>
                  <a:gd name="connsiteX23" fmla="*/ 111771 w 2455915"/>
                  <a:gd name="connsiteY23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111771 w 2455915"/>
                  <a:gd name="connsiteY24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1117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736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736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736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736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870548 w 2455915"/>
                  <a:gd name="connsiteY8" fmla="*/ 444510 h 674644"/>
                  <a:gd name="connsiteX9" fmla="*/ 934048 w 2455915"/>
                  <a:gd name="connsiteY9" fmla="*/ 374660 h 674644"/>
                  <a:gd name="connsiteX10" fmla="*/ 1016598 w 2455915"/>
                  <a:gd name="connsiteY10" fmla="*/ 177810 h 674644"/>
                  <a:gd name="connsiteX11" fmla="*/ 1194398 w 2455915"/>
                  <a:gd name="connsiteY11" fmla="*/ 400060 h 674644"/>
                  <a:gd name="connsiteX12" fmla="*/ 1226148 w 2455915"/>
                  <a:gd name="connsiteY12" fmla="*/ 114310 h 674644"/>
                  <a:gd name="connsiteX13" fmla="*/ 1473798 w 2455915"/>
                  <a:gd name="connsiteY13" fmla="*/ 444510 h 674644"/>
                  <a:gd name="connsiteX14" fmla="*/ 1537298 w 2455915"/>
                  <a:gd name="connsiteY14" fmla="*/ 374660 h 674644"/>
                  <a:gd name="connsiteX15" fmla="*/ 1600798 w 2455915"/>
                  <a:gd name="connsiteY15" fmla="*/ 450860 h 674644"/>
                  <a:gd name="connsiteX16" fmla="*/ 1676998 w 2455915"/>
                  <a:gd name="connsiteY16" fmla="*/ 361960 h 674644"/>
                  <a:gd name="connsiteX17" fmla="*/ 1784948 w 2455915"/>
                  <a:gd name="connsiteY17" fmla="*/ 482610 h 674644"/>
                  <a:gd name="connsiteX18" fmla="*/ 1943698 w 2455915"/>
                  <a:gd name="connsiteY18" fmla="*/ 476260 h 674644"/>
                  <a:gd name="connsiteX19" fmla="*/ 2026248 w 2455915"/>
                  <a:gd name="connsiteY19" fmla="*/ 323860 h 674644"/>
                  <a:gd name="connsiteX20" fmla="*/ 2134198 w 2455915"/>
                  <a:gd name="connsiteY20" fmla="*/ 457210 h 674644"/>
                  <a:gd name="connsiteX21" fmla="*/ 2426298 w 2455915"/>
                  <a:gd name="connsiteY21" fmla="*/ 76210 h 674644"/>
                  <a:gd name="connsiteX22" fmla="*/ 2455915 w 2455915"/>
                  <a:gd name="connsiteY22" fmla="*/ 563625 h 674644"/>
                  <a:gd name="connsiteX23" fmla="*/ 2455915 w 2455915"/>
                  <a:gd name="connsiteY23" fmla="*/ 674644 h 674644"/>
                  <a:gd name="connsiteX24" fmla="*/ 175271 w 2455915"/>
                  <a:gd name="connsiteY24" fmla="*/ 630194 h 674644"/>
                  <a:gd name="connsiteX25" fmla="*/ 73671 w 2455915"/>
                  <a:gd name="connsiteY25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870548 w 2455915"/>
                  <a:gd name="connsiteY8" fmla="*/ 444510 h 674644"/>
                  <a:gd name="connsiteX9" fmla="*/ 934048 w 2455915"/>
                  <a:gd name="connsiteY9" fmla="*/ 374660 h 674644"/>
                  <a:gd name="connsiteX10" fmla="*/ 1016598 w 2455915"/>
                  <a:gd name="connsiteY10" fmla="*/ 177810 h 674644"/>
                  <a:gd name="connsiteX11" fmla="*/ 1194398 w 2455915"/>
                  <a:gd name="connsiteY11" fmla="*/ 400060 h 674644"/>
                  <a:gd name="connsiteX12" fmla="*/ 1226148 w 2455915"/>
                  <a:gd name="connsiteY12" fmla="*/ 114310 h 674644"/>
                  <a:gd name="connsiteX13" fmla="*/ 1473798 w 2455915"/>
                  <a:gd name="connsiteY13" fmla="*/ 444510 h 674644"/>
                  <a:gd name="connsiteX14" fmla="*/ 1537298 w 2455915"/>
                  <a:gd name="connsiteY14" fmla="*/ 374660 h 674644"/>
                  <a:gd name="connsiteX15" fmla="*/ 1600798 w 2455915"/>
                  <a:gd name="connsiteY15" fmla="*/ 450860 h 674644"/>
                  <a:gd name="connsiteX16" fmla="*/ 1676998 w 2455915"/>
                  <a:gd name="connsiteY16" fmla="*/ 361960 h 674644"/>
                  <a:gd name="connsiteX17" fmla="*/ 1784948 w 2455915"/>
                  <a:gd name="connsiteY17" fmla="*/ 482610 h 674644"/>
                  <a:gd name="connsiteX18" fmla="*/ 1943698 w 2455915"/>
                  <a:gd name="connsiteY18" fmla="*/ 476260 h 674644"/>
                  <a:gd name="connsiteX19" fmla="*/ 2026248 w 2455915"/>
                  <a:gd name="connsiteY19" fmla="*/ 323860 h 674644"/>
                  <a:gd name="connsiteX20" fmla="*/ 2134198 w 2455915"/>
                  <a:gd name="connsiteY20" fmla="*/ 457210 h 674644"/>
                  <a:gd name="connsiteX21" fmla="*/ 2426298 w 2455915"/>
                  <a:gd name="connsiteY21" fmla="*/ 76210 h 674644"/>
                  <a:gd name="connsiteX22" fmla="*/ 2455915 w 2455915"/>
                  <a:gd name="connsiteY22" fmla="*/ 563625 h 674644"/>
                  <a:gd name="connsiteX23" fmla="*/ 2455915 w 2455915"/>
                  <a:gd name="connsiteY23" fmla="*/ 674644 h 674644"/>
                  <a:gd name="connsiteX24" fmla="*/ 175271 w 2455915"/>
                  <a:gd name="connsiteY24" fmla="*/ 630194 h 674644"/>
                  <a:gd name="connsiteX25" fmla="*/ 73671 w 2455915"/>
                  <a:gd name="connsiteY25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781648 w 2455915"/>
                  <a:gd name="connsiteY8" fmla="*/ 400060 h 674644"/>
                  <a:gd name="connsiteX9" fmla="*/ 870548 w 2455915"/>
                  <a:gd name="connsiteY9" fmla="*/ 444510 h 674644"/>
                  <a:gd name="connsiteX10" fmla="*/ 934048 w 2455915"/>
                  <a:gd name="connsiteY10" fmla="*/ 374660 h 674644"/>
                  <a:gd name="connsiteX11" fmla="*/ 1016598 w 2455915"/>
                  <a:gd name="connsiteY11" fmla="*/ 177810 h 674644"/>
                  <a:gd name="connsiteX12" fmla="*/ 1194398 w 2455915"/>
                  <a:gd name="connsiteY12" fmla="*/ 400060 h 674644"/>
                  <a:gd name="connsiteX13" fmla="*/ 1226148 w 2455915"/>
                  <a:gd name="connsiteY13" fmla="*/ 114310 h 674644"/>
                  <a:gd name="connsiteX14" fmla="*/ 1473798 w 2455915"/>
                  <a:gd name="connsiteY14" fmla="*/ 444510 h 674644"/>
                  <a:gd name="connsiteX15" fmla="*/ 1537298 w 2455915"/>
                  <a:gd name="connsiteY15" fmla="*/ 374660 h 674644"/>
                  <a:gd name="connsiteX16" fmla="*/ 1600798 w 2455915"/>
                  <a:gd name="connsiteY16" fmla="*/ 450860 h 674644"/>
                  <a:gd name="connsiteX17" fmla="*/ 1676998 w 2455915"/>
                  <a:gd name="connsiteY17" fmla="*/ 361960 h 674644"/>
                  <a:gd name="connsiteX18" fmla="*/ 1784948 w 2455915"/>
                  <a:gd name="connsiteY18" fmla="*/ 482610 h 674644"/>
                  <a:gd name="connsiteX19" fmla="*/ 1943698 w 2455915"/>
                  <a:gd name="connsiteY19" fmla="*/ 476260 h 674644"/>
                  <a:gd name="connsiteX20" fmla="*/ 2026248 w 2455915"/>
                  <a:gd name="connsiteY20" fmla="*/ 323860 h 674644"/>
                  <a:gd name="connsiteX21" fmla="*/ 2134198 w 2455915"/>
                  <a:gd name="connsiteY21" fmla="*/ 457210 h 674644"/>
                  <a:gd name="connsiteX22" fmla="*/ 2426298 w 2455915"/>
                  <a:gd name="connsiteY22" fmla="*/ 76210 h 674644"/>
                  <a:gd name="connsiteX23" fmla="*/ 2455915 w 2455915"/>
                  <a:gd name="connsiteY23" fmla="*/ 563625 h 674644"/>
                  <a:gd name="connsiteX24" fmla="*/ 2455915 w 2455915"/>
                  <a:gd name="connsiteY24" fmla="*/ 674644 h 674644"/>
                  <a:gd name="connsiteX25" fmla="*/ 175271 w 2455915"/>
                  <a:gd name="connsiteY25" fmla="*/ 630194 h 674644"/>
                  <a:gd name="connsiteX26" fmla="*/ 73671 w 2455915"/>
                  <a:gd name="connsiteY26" fmla="*/ 519175 h 674644"/>
                  <a:gd name="connsiteX0" fmla="*/ 73671 w 2455915"/>
                  <a:gd name="connsiteY0" fmla="*/ 519172 h 674641"/>
                  <a:gd name="connsiteX1" fmla="*/ 222848 w 2455915"/>
                  <a:gd name="connsiteY1" fmla="*/ 508007 h 674641"/>
                  <a:gd name="connsiteX2" fmla="*/ 597 w 2455915"/>
                  <a:gd name="connsiteY2" fmla="*/ 336557 h 674641"/>
                  <a:gd name="connsiteX3" fmla="*/ 330798 w 2455915"/>
                  <a:gd name="connsiteY3" fmla="*/ 349257 h 674641"/>
                  <a:gd name="connsiteX4" fmla="*/ 152998 w 2455915"/>
                  <a:gd name="connsiteY4" fmla="*/ 57157 h 674641"/>
                  <a:gd name="connsiteX5" fmla="*/ 565748 w 2455915"/>
                  <a:gd name="connsiteY5" fmla="*/ 476257 h 674641"/>
                  <a:gd name="connsiteX6" fmla="*/ 426048 w 2455915"/>
                  <a:gd name="connsiteY6" fmla="*/ 7 h 674641"/>
                  <a:gd name="connsiteX7" fmla="*/ 711798 w 2455915"/>
                  <a:gd name="connsiteY7" fmla="*/ 419107 h 674641"/>
                  <a:gd name="connsiteX8" fmla="*/ 781648 w 2455915"/>
                  <a:gd name="connsiteY8" fmla="*/ 400057 h 674641"/>
                  <a:gd name="connsiteX9" fmla="*/ 870548 w 2455915"/>
                  <a:gd name="connsiteY9" fmla="*/ 444507 h 674641"/>
                  <a:gd name="connsiteX10" fmla="*/ 934048 w 2455915"/>
                  <a:gd name="connsiteY10" fmla="*/ 374657 h 674641"/>
                  <a:gd name="connsiteX11" fmla="*/ 1016598 w 2455915"/>
                  <a:gd name="connsiteY11" fmla="*/ 177807 h 674641"/>
                  <a:gd name="connsiteX12" fmla="*/ 1194398 w 2455915"/>
                  <a:gd name="connsiteY12" fmla="*/ 400057 h 674641"/>
                  <a:gd name="connsiteX13" fmla="*/ 1226148 w 2455915"/>
                  <a:gd name="connsiteY13" fmla="*/ 114307 h 674641"/>
                  <a:gd name="connsiteX14" fmla="*/ 1473798 w 2455915"/>
                  <a:gd name="connsiteY14" fmla="*/ 444507 h 674641"/>
                  <a:gd name="connsiteX15" fmla="*/ 1537298 w 2455915"/>
                  <a:gd name="connsiteY15" fmla="*/ 374657 h 674641"/>
                  <a:gd name="connsiteX16" fmla="*/ 1600798 w 2455915"/>
                  <a:gd name="connsiteY16" fmla="*/ 450857 h 674641"/>
                  <a:gd name="connsiteX17" fmla="*/ 1676998 w 2455915"/>
                  <a:gd name="connsiteY17" fmla="*/ 361957 h 674641"/>
                  <a:gd name="connsiteX18" fmla="*/ 1784948 w 2455915"/>
                  <a:gd name="connsiteY18" fmla="*/ 482607 h 674641"/>
                  <a:gd name="connsiteX19" fmla="*/ 1943698 w 2455915"/>
                  <a:gd name="connsiteY19" fmla="*/ 476257 h 674641"/>
                  <a:gd name="connsiteX20" fmla="*/ 2026248 w 2455915"/>
                  <a:gd name="connsiteY20" fmla="*/ 323857 h 674641"/>
                  <a:gd name="connsiteX21" fmla="*/ 2134198 w 2455915"/>
                  <a:gd name="connsiteY21" fmla="*/ 457207 h 674641"/>
                  <a:gd name="connsiteX22" fmla="*/ 2426298 w 2455915"/>
                  <a:gd name="connsiteY22" fmla="*/ 76207 h 674641"/>
                  <a:gd name="connsiteX23" fmla="*/ 2455915 w 2455915"/>
                  <a:gd name="connsiteY23" fmla="*/ 563622 h 674641"/>
                  <a:gd name="connsiteX24" fmla="*/ 2455915 w 2455915"/>
                  <a:gd name="connsiteY24" fmla="*/ 674641 h 674641"/>
                  <a:gd name="connsiteX25" fmla="*/ 175271 w 2455915"/>
                  <a:gd name="connsiteY25" fmla="*/ 630191 h 674641"/>
                  <a:gd name="connsiteX26" fmla="*/ 73671 w 2455915"/>
                  <a:gd name="connsiteY26" fmla="*/ 519172 h 674641"/>
                  <a:gd name="connsiteX0" fmla="*/ 73671 w 2455915"/>
                  <a:gd name="connsiteY0" fmla="*/ 519173 h 674642"/>
                  <a:gd name="connsiteX1" fmla="*/ 222848 w 2455915"/>
                  <a:gd name="connsiteY1" fmla="*/ 508008 h 674642"/>
                  <a:gd name="connsiteX2" fmla="*/ 597 w 2455915"/>
                  <a:gd name="connsiteY2" fmla="*/ 336558 h 674642"/>
                  <a:gd name="connsiteX3" fmla="*/ 330798 w 2455915"/>
                  <a:gd name="connsiteY3" fmla="*/ 349258 h 674642"/>
                  <a:gd name="connsiteX4" fmla="*/ 152998 w 2455915"/>
                  <a:gd name="connsiteY4" fmla="*/ 57158 h 674642"/>
                  <a:gd name="connsiteX5" fmla="*/ 521298 w 2455915"/>
                  <a:gd name="connsiteY5" fmla="*/ 381008 h 674642"/>
                  <a:gd name="connsiteX6" fmla="*/ 426048 w 2455915"/>
                  <a:gd name="connsiteY6" fmla="*/ 8 h 674642"/>
                  <a:gd name="connsiteX7" fmla="*/ 711798 w 2455915"/>
                  <a:gd name="connsiteY7" fmla="*/ 419108 h 674642"/>
                  <a:gd name="connsiteX8" fmla="*/ 781648 w 2455915"/>
                  <a:gd name="connsiteY8" fmla="*/ 400058 h 674642"/>
                  <a:gd name="connsiteX9" fmla="*/ 870548 w 2455915"/>
                  <a:gd name="connsiteY9" fmla="*/ 444508 h 674642"/>
                  <a:gd name="connsiteX10" fmla="*/ 934048 w 2455915"/>
                  <a:gd name="connsiteY10" fmla="*/ 374658 h 674642"/>
                  <a:gd name="connsiteX11" fmla="*/ 1016598 w 2455915"/>
                  <a:gd name="connsiteY11" fmla="*/ 177808 h 674642"/>
                  <a:gd name="connsiteX12" fmla="*/ 1194398 w 2455915"/>
                  <a:gd name="connsiteY12" fmla="*/ 400058 h 674642"/>
                  <a:gd name="connsiteX13" fmla="*/ 1226148 w 2455915"/>
                  <a:gd name="connsiteY13" fmla="*/ 114308 h 674642"/>
                  <a:gd name="connsiteX14" fmla="*/ 1473798 w 2455915"/>
                  <a:gd name="connsiteY14" fmla="*/ 444508 h 674642"/>
                  <a:gd name="connsiteX15" fmla="*/ 1537298 w 2455915"/>
                  <a:gd name="connsiteY15" fmla="*/ 374658 h 674642"/>
                  <a:gd name="connsiteX16" fmla="*/ 1600798 w 2455915"/>
                  <a:gd name="connsiteY16" fmla="*/ 450858 h 674642"/>
                  <a:gd name="connsiteX17" fmla="*/ 1676998 w 2455915"/>
                  <a:gd name="connsiteY17" fmla="*/ 361958 h 674642"/>
                  <a:gd name="connsiteX18" fmla="*/ 1784948 w 2455915"/>
                  <a:gd name="connsiteY18" fmla="*/ 482608 h 674642"/>
                  <a:gd name="connsiteX19" fmla="*/ 1943698 w 2455915"/>
                  <a:gd name="connsiteY19" fmla="*/ 476258 h 674642"/>
                  <a:gd name="connsiteX20" fmla="*/ 2026248 w 2455915"/>
                  <a:gd name="connsiteY20" fmla="*/ 323858 h 674642"/>
                  <a:gd name="connsiteX21" fmla="*/ 2134198 w 2455915"/>
                  <a:gd name="connsiteY21" fmla="*/ 457208 h 674642"/>
                  <a:gd name="connsiteX22" fmla="*/ 2426298 w 2455915"/>
                  <a:gd name="connsiteY22" fmla="*/ 76208 h 674642"/>
                  <a:gd name="connsiteX23" fmla="*/ 2455915 w 2455915"/>
                  <a:gd name="connsiteY23" fmla="*/ 563623 h 674642"/>
                  <a:gd name="connsiteX24" fmla="*/ 2455915 w 2455915"/>
                  <a:gd name="connsiteY24" fmla="*/ 674642 h 674642"/>
                  <a:gd name="connsiteX25" fmla="*/ 175271 w 2455915"/>
                  <a:gd name="connsiteY25" fmla="*/ 630192 h 674642"/>
                  <a:gd name="connsiteX26" fmla="*/ 73671 w 2455915"/>
                  <a:gd name="connsiteY26" fmla="*/ 519173 h 674642"/>
                  <a:gd name="connsiteX0" fmla="*/ 73671 w 2455915"/>
                  <a:gd name="connsiteY0" fmla="*/ 519173 h 674642"/>
                  <a:gd name="connsiteX1" fmla="*/ 222848 w 2455915"/>
                  <a:gd name="connsiteY1" fmla="*/ 508008 h 674642"/>
                  <a:gd name="connsiteX2" fmla="*/ 597 w 2455915"/>
                  <a:gd name="connsiteY2" fmla="*/ 336558 h 674642"/>
                  <a:gd name="connsiteX3" fmla="*/ 330798 w 2455915"/>
                  <a:gd name="connsiteY3" fmla="*/ 349258 h 674642"/>
                  <a:gd name="connsiteX4" fmla="*/ 152998 w 2455915"/>
                  <a:gd name="connsiteY4" fmla="*/ 57158 h 674642"/>
                  <a:gd name="connsiteX5" fmla="*/ 584798 w 2455915"/>
                  <a:gd name="connsiteY5" fmla="*/ 450858 h 674642"/>
                  <a:gd name="connsiteX6" fmla="*/ 426048 w 2455915"/>
                  <a:gd name="connsiteY6" fmla="*/ 8 h 674642"/>
                  <a:gd name="connsiteX7" fmla="*/ 711798 w 2455915"/>
                  <a:gd name="connsiteY7" fmla="*/ 419108 h 674642"/>
                  <a:gd name="connsiteX8" fmla="*/ 781648 w 2455915"/>
                  <a:gd name="connsiteY8" fmla="*/ 400058 h 674642"/>
                  <a:gd name="connsiteX9" fmla="*/ 870548 w 2455915"/>
                  <a:gd name="connsiteY9" fmla="*/ 444508 h 674642"/>
                  <a:gd name="connsiteX10" fmla="*/ 934048 w 2455915"/>
                  <a:gd name="connsiteY10" fmla="*/ 374658 h 674642"/>
                  <a:gd name="connsiteX11" fmla="*/ 1016598 w 2455915"/>
                  <a:gd name="connsiteY11" fmla="*/ 177808 h 674642"/>
                  <a:gd name="connsiteX12" fmla="*/ 1194398 w 2455915"/>
                  <a:gd name="connsiteY12" fmla="*/ 400058 h 674642"/>
                  <a:gd name="connsiteX13" fmla="*/ 1226148 w 2455915"/>
                  <a:gd name="connsiteY13" fmla="*/ 114308 h 674642"/>
                  <a:gd name="connsiteX14" fmla="*/ 1473798 w 2455915"/>
                  <a:gd name="connsiteY14" fmla="*/ 444508 h 674642"/>
                  <a:gd name="connsiteX15" fmla="*/ 1537298 w 2455915"/>
                  <a:gd name="connsiteY15" fmla="*/ 374658 h 674642"/>
                  <a:gd name="connsiteX16" fmla="*/ 1600798 w 2455915"/>
                  <a:gd name="connsiteY16" fmla="*/ 450858 h 674642"/>
                  <a:gd name="connsiteX17" fmla="*/ 1676998 w 2455915"/>
                  <a:gd name="connsiteY17" fmla="*/ 361958 h 674642"/>
                  <a:gd name="connsiteX18" fmla="*/ 1784948 w 2455915"/>
                  <a:gd name="connsiteY18" fmla="*/ 482608 h 674642"/>
                  <a:gd name="connsiteX19" fmla="*/ 1943698 w 2455915"/>
                  <a:gd name="connsiteY19" fmla="*/ 476258 h 674642"/>
                  <a:gd name="connsiteX20" fmla="*/ 2026248 w 2455915"/>
                  <a:gd name="connsiteY20" fmla="*/ 323858 h 674642"/>
                  <a:gd name="connsiteX21" fmla="*/ 2134198 w 2455915"/>
                  <a:gd name="connsiteY21" fmla="*/ 457208 h 674642"/>
                  <a:gd name="connsiteX22" fmla="*/ 2426298 w 2455915"/>
                  <a:gd name="connsiteY22" fmla="*/ 76208 h 674642"/>
                  <a:gd name="connsiteX23" fmla="*/ 2455915 w 2455915"/>
                  <a:gd name="connsiteY23" fmla="*/ 563623 h 674642"/>
                  <a:gd name="connsiteX24" fmla="*/ 2455915 w 2455915"/>
                  <a:gd name="connsiteY24" fmla="*/ 674642 h 674642"/>
                  <a:gd name="connsiteX25" fmla="*/ 175271 w 2455915"/>
                  <a:gd name="connsiteY25" fmla="*/ 630192 h 674642"/>
                  <a:gd name="connsiteX26" fmla="*/ 73671 w 2455915"/>
                  <a:gd name="connsiteY26" fmla="*/ 519173 h 674642"/>
                  <a:gd name="connsiteX0" fmla="*/ 73671 w 2455915"/>
                  <a:gd name="connsiteY0" fmla="*/ 519173 h 674642"/>
                  <a:gd name="connsiteX1" fmla="*/ 222848 w 2455915"/>
                  <a:gd name="connsiteY1" fmla="*/ 508008 h 674642"/>
                  <a:gd name="connsiteX2" fmla="*/ 597 w 2455915"/>
                  <a:gd name="connsiteY2" fmla="*/ 336558 h 674642"/>
                  <a:gd name="connsiteX3" fmla="*/ 330798 w 2455915"/>
                  <a:gd name="connsiteY3" fmla="*/ 349258 h 674642"/>
                  <a:gd name="connsiteX4" fmla="*/ 152998 w 2455915"/>
                  <a:gd name="connsiteY4" fmla="*/ 57158 h 674642"/>
                  <a:gd name="connsiteX5" fmla="*/ 483198 w 2455915"/>
                  <a:gd name="connsiteY5" fmla="*/ 463558 h 674642"/>
                  <a:gd name="connsiteX6" fmla="*/ 584798 w 2455915"/>
                  <a:gd name="connsiteY6" fmla="*/ 450858 h 674642"/>
                  <a:gd name="connsiteX7" fmla="*/ 426048 w 2455915"/>
                  <a:gd name="connsiteY7" fmla="*/ 8 h 674642"/>
                  <a:gd name="connsiteX8" fmla="*/ 711798 w 2455915"/>
                  <a:gd name="connsiteY8" fmla="*/ 419108 h 674642"/>
                  <a:gd name="connsiteX9" fmla="*/ 781648 w 2455915"/>
                  <a:gd name="connsiteY9" fmla="*/ 400058 h 674642"/>
                  <a:gd name="connsiteX10" fmla="*/ 870548 w 2455915"/>
                  <a:gd name="connsiteY10" fmla="*/ 444508 h 674642"/>
                  <a:gd name="connsiteX11" fmla="*/ 934048 w 2455915"/>
                  <a:gd name="connsiteY11" fmla="*/ 374658 h 674642"/>
                  <a:gd name="connsiteX12" fmla="*/ 1016598 w 2455915"/>
                  <a:gd name="connsiteY12" fmla="*/ 177808 h 674642"/>
                  <a:gd name="connsiteX13" fmla="*/ 1194398 w 2455915"/>
                  <a:gd name="connsiteY13" fmla="*/ 400058 h 674642"/>
                  <a:gd name="connsiteX14" fmla="*/ 1226148 w 2455915"/>
                  <a:gd name="connsiteY14" fmla="*/ 114308 h 674642"/>
                  <a:gd name="connsiteX15" fmla="*/ 1473798 w 2455915"/>
                  <a:gd name="connsiteY15" fmla="*/ 444508 h 674642"/>
                  <a:gd name="connsiteX16" fmla="*/ 1537298 w 2455915"/>
                  <a:gd name="connsiteY16" fmla="*/ 374658 h 674642"/>
                  <a:gd name="connsiteX17" fmla="*/ 1600798 w 2455915"/>
                  <a:gd name="connsiteY17" fmla="*/ 450858 h 674642"/>
                  <a:gd name="connsiteX18" fmla="*/ 1676998 w 2455915"/>
                  <a:gd name="connsiteY18" fmla="*/ 361958 h 674642"/>
                  <a:gd name="connsiteX19" fmla="*/ 1784948 w 2455915"/>
                  <a:gd name="connsiteY19" fmla="*/ 482608 h 674642"/>
                  <a:gd name="connsiteX20" fmla="*/ 1943698 w 2455915"/>
                  <a:gd name="connsiteY20" fmla="*/ 476258 h 674642"/>
                  <a:gd name="connsiteX21" fmla="*/ 2026248 w 2455915"/>
                  <a:gd name="connsiteY21" fmla="*/ 323858 h 674642"/>
                  <a:gd name="connsiteX22" fmla="*/ 2134198 w 2455915"/>
                  <a:gd name="connsiteY22" fmla="*/ 457208 h 674642"/>
                  <a:gd name="connsiteX23" fmla="*/ 2426298 w 2455915"/>
                  <a:gd name="connsiteY23" fmla="*/ 76208 h 674642"/>
                  <a:gd name="connsiteX24" fmla="*/ 2455915 w 2455915"/>
                  <a:gd name="connsiteY24" fmla="*/ 563623 h 674642"/>
                  <a:gd name="connsiteX25" fmla="*/ 2455915 w 2455915"/>
                  <a:gd name="connsiteY25" fmla="*/ 674642 h 674642"/>
                  <a:gd name="connsiteX26" fmla="*/ 175271 w 2455915"/>
                  <a:gd name="connsiteY26" fmla="*/ 630192 h 674642"/>
                  <a:gd name="connsiteX27" fmla="*/ 73671 w 2455915"/>
                  <a:gd name="connsiteY27" fmla="*/ 519173 h 674642"/>
                  <a:gd name="connsiteX0" fmla="*/ 73671 w 2455915"/>
                  <a:gd name="connsiteY0" fmla="*/ 519173 h 674642"/>
                  <a:gd name="connsiteX1" fmla="*/ 222848 w 2455915"/>
                  <a:gd name="connsiteY1" fmla="*/ 508008 h 674642"/>
                  <a:gd name="connsiteX2" fmla="*/ 597 w 2455915"/>
                  <a:gd name="connsiteY2" fmla="*/ 336558 h 674642"/>
                  <a:gd name="connsiteX3" fmla="*/ 330798 w 2455915"/>
                  <a:gd name="connsiteY3" fmla="*/ 349258 h 674642"/>
                  <a:gd name="connsiteX4" fmla="*/ 152998 w 2455915"/>
                  <a:gd name="connsiteY4" fmla="*/ 57158 h 674642"/>
                  <a:gd name="connsiteX5" fmla="*/ 483198 w 2455915"/>
                  <a:gd name="connsiteY5" fmla="*/ 463558 h 674642"/>
                  <a:gd name="connsiteX6" fmla="*/ 584798 w 2455915"/>
                  <a:gd name="connsiteY6" fmla="*/ 450858 h 674642"/>
                  <a:gd name="connsiteX7" fmla="*/ 426048 w 2455915"/>
                  <a:gd name="connsiteY7" fmla="*/ 8 h 674642"/>
                  <a:gd name="connsiteX8" fmla="*/ 711798 w 2455915"/>
                  <a:gd name="connsiteY8" fmla="*/ 419108 h 674642"/>
                  <a:gd name="connsiteX9" fmla="*/ 781648 w 2455915"/>
                  <a:gd name="connsiteY9" fmla="*/ 400058 h 674642"/>
                  <a:gd name="connsiteX10" fmla="*/ 870548 w 2455915"/>
                  <a:gd name="connsiteY10" fmla="*/ 444508 h 674642"/>
                  <a:gd name="connsiteX11" fmla="*/ 934048 w 2455915"/>
                  <a:gd name="connsiteY11" fmla="*/ 374658 h 674642"/>
                  <a:gd name="connsiteX12" fmla="*/ 1016598 w 2455915"/>
                  <a:gd name="connsiteY12" fmla="*/ 177808 h 674642"/>
                  <a:gd name="connsiteX13" fmla="*/ 1194398 w 2455915"/>
                  <a:gd name="connsiteY13" fmla="*/ 400058 h 674642"/>
                  <a:gd name="connsiteX14" fmla="*/ 1226148 w 2455915"/>
                  <a:gd name="connsiteY14" fmla="*/ 114308 h 674642"/>
                  <a:gd name="connsiteX15" fmla="*/ 1473798 w 2455915"/>
                  <a:gd name="connsiteY15" fmla="*/ 444508 h 674642"/>
                  <a:gd name="connsiteX16" fmla="*/ 1537298 w 2455915"/>
                  <a:gd name="connsiteY16" fmla="*/ 374658 h 674642"/>
                  <a:gd name="connsiteX17" fmla="*/ 1600798 w 2455915"/>
                  <a:gd name="connsiteY17" fmla="*/ 450858 h 674642"/>
                  <a:gd name="connsiteX18" fmla="*/ 1676998 w 2455915"/>
                  <a:gd name="connsiteY18" fmla="*/ 361958 h 674642"/>
                  <a:gd name="connsiteX19" fmla="*/ 1784948 w 2455915"/>
                  <a:gd name="connsiteY19" fmla="*/ 482608 h 674642"/>
                  <a:gd name="connsiteX20" fmla="*/ 1943698 w 2455915"/>
                  <a:gd name="connsiteY20" fmla="*/ 476258 h 674642"/>
                  <a:gd name="connsiteX21" fmla="*/ 2026248 w 2455915"/>
                  <a:gd name="connsiteY21" fmla="*/ 323858 h 674642"/>
                  <a:gd name="connsiteX22" fmla="*/ 2134198 w 2455915"/>
                  <a:gd name="connsiteY22" fmla="*/ 457208 h 674642"/>
                  <a:gd name="connsiteX23" fmla="*/ 2426298 w 2455915"/>
                  <a:gd name="connsiteY23" fmla="*/ 76208 h 674642"/>
                  <a:gd name="connsiteX24" fmla="*/ 2455915 w 2455915"/>
                  <a:gd name="connsiteY24" fmla="*/ 563623 h 674642"/>
                  <a:gd name="connsiteX25" fmla="*/ 2455915 w 2455915"/>
                  <a:gd name="connsiteY25" fmla="*/ 674642 h 674642"/>
                  <a:gd name="connsiteX26" fmla="*/ 175271 w 2455915"/>
                  <a:gd name="connsiteY26" fmla="*/ 630192 h 674642"/>
                  <a:gd name="connsiteX27" fmla="*/ 73671 w 2455915"/>
                  <a:gd name="connsiteY27" fmla="*/ 519173 h 674642"/>
                  <a:gd name="connsiteX0" fmla="*/ 73659 w 2455903"/>
                  <a:gd name="connsiteY0" fmla="*/ 519173 h 674642"/>
                  <a:gd name="connsiteX1" fmla="*/ 222836 w 2455903"/>
                  <a:gd name="connsiteY1" fmla="*/ 508008 h 674642"/>
                  <a:gd name="connsiteX2" fmla="*/ 585 w 2455903"/>
                  <a:gd name="connsiteY2" fmla="*/ 336558 h 674642"/>
                  <a:gd name="connsiteX3" fmla="*/ 337136 w 2455903"/>
                  <a:gd name="connsiteY3" fmla="*/ 469908 h 674642"/>
                  <a:gd name="connsiteX4" fmla="*/ 152986 w 2455903"/>
                  <a:gd name="connsiteY4" fmla="*/ 57158 h 674642"/>
                  <a:gd name="connsiteX5" fmla="*/ 483186 w 2455903"/>
                  <a:gd name="connsiteY5" fmla="*/ 463558 h 674642"/>
                  <a:gd name="connsiteX6" fmla="*/ 584786 w 2455903"/>
                  <a:gd name="connsiteY6" fmla="*/ 450858 h 674642"/>
                  <a:gd name="connsiteX7" fmla="*/ 426036 w 2455903"/>
                  <a:gd name="connsiteY7" fmla="*/ 8 h 674642"/>
                  <a:gd name="connsiteX8" fmla="*/ 711786 w 2455903"/>
                  <a:gd name="connsiteY8" fmla="*/ 419108 h 674642"/>
                  <a:gd name="connsiteX9" fmla="*/ 781636 w 2455903"/>
                  <a:gd name="connsiteY9" fmla="*/ 400058 h 674642"/>
                  <a:gd name="connsiteX10" fmla="*/ 870536 w 2455903"/>
                  <a:gd name="connsiteY10" fmla="*/ 444508 h 674642"/>
                  <a:gd name="connsiteX11" fmla="*/ 934036 w 2455903"/>
                  <a:gd name="connsiteY11" fmla="*/ 374658 h 674642"/>
                  <a:gd name="connsiteX12" fmla="*/ 1016586 w 2455903"/>
                  <a:gd name="connsiteY12" fmla="*/ 177808 h 674642"/>
                  <a:gd name="connsiteX13" fmla="*/ 1194386 w 2455903"/>
                  <a:gd name="connsiteY13" fmla="*/ 400058 h 674642"/>
                  <a:gd name="connsiteX14" fmla="*/ 1226136 w 2455903"/>
                  <a:gd name="connsiteY14" fmla="*/ 114308 h 674642"/>
                  <a:gd name="connsiteX15" fmla="*/ 1473786 w 2455903"/>
                  <a:gd name="connsiteY15" fmla="*/ 444508 h 674642"/>
                  <a:gd name="connsiteX16" fmla="*/ 1537286 w 2455903"/>
                  <a:gd name="connsiteY16" fmla="*/ 374658 h 674642"/>
                  <a:gd name="connsiteX17" fmla="*/ 1600786 w 2455903"/>
                  <a:gd name="connsiteY17" fmla="*/ 450858 h 674642"/>
                  <a:gd name="connsiteX18" fmla="*/ 1676986 w 2455903"/>
                  <a:gd name="connsiteY18" fmla="*/ 361958 h 674642"/>
                  <a:gd name="connsiteX19" fmla="*/ 1784936 w 2455903"/>
                  <a:gd name="connsiteY19" fmla="*/ 482608 h 674642"/>
                  <a:gd name="connsiteX20" fmla="*/ 1943686 w 2455903"/>
                  <a:gd name="connsiteY20" fmla="*/ 476258 h 674642"/>
                  <a:gd name="connsiteX21" fmla="*/ 2026236 w 2455903"/>
                  <a:gd name="connsiteY21" fmla="*/ 323858 h 674642"/>
                  <a:gd name="connsiteX22" fmla="*/ 2134186 w 2455903"/>
                  <a:gd name="connsiteY22" fmla="*/ 457208 h 674642"/>
                  <a:gd name="connsiteX23" fmla="*/ 2426286 w 2455903"/>
                  <a:gd name="connsiteY23" fmla="*/ 76208 h 674642"/>
                  <a:gd name="connsiteX24" fmla="*/ 2455903 w 2455903"/>
                  <a:gd name="connsiteY24" fmla="*/ 563623 h 674642"/>
                  <a:gd name="connsiteX25" fmla="*/ 2455903 w 2455903"/>
                  <a:gd name="connsiteY25" fmla="*/ 674642 h 674642"/>
                  <a:gd name="connsiteX26" fmla="*/ 175259 w 2455903"/>
                  <a:gd name="connsiteY26" fmla="*/ 630192 h 674642"/>
                  <a:gd name="connsiteX27" fmla="*/ 73659 w 2455903"/>
                  <a:gd name="connsiteY27" fmla="*/ 519173 h 674642"/>
                  <a:gd name="connsiteX0" fmla="*/ 73617 w 2455861"/>
                  <a:gd name="connsiteY0" fmla="*/ 519173 h 674642"/>
                  <a:gd name="connsiteX1" fmla="*/ 222794 w 2455861"/>
                  <a:gd name="connsiteY1" fmla="*/ 508008 h 674642"/>
                  <a:gd name="connsiteX2" fmla="*/ 543 w 2455861"/>
                  <a:gd name="connsiteY2" fmla="*/ 336558 h 674642"/>
                  <a:gd name="connsiteX3" fmla="*/ 362494 w 2455861"/>
                  <a:gd name="connsiteY3" fmla="*/ 406408 h 674642"/>
                  <a:gd name="connsiteX4" fmla="*/ 152944 w 2455861"/>
                  <a:gd name="connsiteY4" fmla="*/ 57158 h 674642"/>
                  <a:gd name="connsiteX5" fmla="*/ 483144 w 2455861"/>
                  <a:gd name="connsiteY5" fmla="*/ 463558 h 674642"/>
                  <a:gd name="connsiteX6" fmla="*/ 584744 w 2455861"/>
                  <a:gd name="connsiteY6" fmla="*/ 450858 h 674642"/>
                  <a:gd name="connsiteX7" fmla="*/ 425994 w 2455861"/>
                  <a:gd name="connsiteY7" fmla="*/ 8 h 674642"/>
                  <a:gd name="connsiteX8" fmla="*/ 711744 w 2455861"/>
                  <a:gd name="connsiteY8" fmla="*/ 419108 h 674642"/>
                  <a:gd name="connsiteX9" fmla="*/ 781594 w 2455861"/>
                  <a:gd name="connsiteY9" fmla="*/ 400058 h 674642"/>
                  <a:gd name="connsiteX10" fmla="*/ 870494 w 2455861"/>
                  <a:gd name="connsiteY10" fmla="*/ 444508 h 674642"/>
                  <a:gd name="connsiteX11" fmla="*/ 933994 w 2455861"/>
                  <a:gd name="connsiteY11" fmla="*/ 374658 h 674642"/>
                  <a:gd name="connsiteX12" fmla="*/ 1016544 w 2455861"/>
                  <a:gd name="connsiteY12" fmla="*/ 177808 h 674642"/>
                  <a:gd name="connsiteX13" fmla="*/ 1194344 w 2455861"/>
                  <a:gd name="connsiteY13" fmla="*/ 400058 h 674642"/>
                  <a:gd name="connsiteX14" fmla="*/ 1226094 w 2455861"/>
                  <a:gd name="connsiteY14" fmla="*/ 114308 h 674642"/>
                  <a:gd name="connsiteX15" fmla="*/ 1473744 w 2455861"/>
                  <a:gd name="connsiteY15" fmla="*/ 444508 h 674642"/>
                  <a:gd name="connsiteX16" fmla="*/ 1537244 w 2455861"/>
                  <a:gd name="connsiteY16" fmla="*/ 374658 h 674642"/>
                  <a:gd name="connsiteX17" fmla="*/ 1600744 w 2455861"/>
                  <a:gd name="connsiteY17" fmla="*/ 450858 h 674642"/>
                  <a:gd name="connsiteX18" fmla="*/ 1676944 w 2455861"/>
                  <a:gd name="connsiteY18" fmla="*/ 361958 h 674642"/>
                  <a:gd name="connsiteX19" fmla="*/ 1784894 w 2455861"/>
                  <a:gd name="connsiteY19" fmla="*/ 482608 h 674642"/>
                  <a:gd name="connsiteX20" fmla="*/ 1943644 w 2455861"/>
                  <a:gd name="connsiteY20" fmla="*/ 476258 h 674642"/>
                  <a:gd name="connsiteX21" fmla="*/ 2026194 w 2455861"/>
                  <a:gd name="connsiteY21" fmla="*/ 323858 h 674642"/>
                  <a:gd name="connsiteX22" fmla="*/ 2134144 w 2455861"/>
                  <a:gd name="connsiteY22" fmla="*/ 457208 h 674642"/>
                  <a:gd name="connsiteX23" fmla="*/ 2426244 w 2455861"/>
                  <a:gd name="connsiteY23" fmla="*/ 76208 h 674642"/>
                  <a:gd name="connsiteX24" fmla="*/ 2455861 w 2455861"/>
                  <a:gd name="connsiteY24" fmla="*/ 563623 h 674642"/>
                  <a:gd name="connsiteX25" fmla="*/ 2455861 w 2455861"/>
                  <a:gd name="connsiteY25" fmla="*/ 674642 h 674642"/>
                  <a:gd name="connsiteX26" fmla="*/ 175217 w 2455861"/>
                  <a:gd name="connsiteY26" fmla="*/ 630192 h 674642"/>
                  <a:gd name="connsiteX27" fmla="*/ 73617 w 2455861"/>
                  <a:gd name="connsiteY27" fmla="*/ 519173 h 674642"/>
                  <a:gd name="connsiteX0" fmla="*/ 73782 w 2456026"/>
                  <a:gd name="connsiteY0" fmla="*/ 519173 h 674642"/>
                  <a:gd name="connsiteX1" fmla="*/ 222959 w 2456026"/>
                  <a:gd name="connsiteY1" fmla="*/ 508008 h 674642"/>
                  <a:gd name="connsiteX2" fmla="*/ 708 w 2456026"/>
                  <a:gd name="connsiteY2" fmla="*/ 336558 h 674642"/>
                  <a:gd name="connsiteX3" fmla="*/ 362659 w 2456026"/>
                  <a:gd name="connsiteY3" fmla="*/ 406408 h 674642"/>
                  <a:gd name="connsiteX4" fmla="*/ 153109 w 2456026"/>
                  <a:gd name="connsiteY4" fmla="*/ 57158 h 674642"/>
                  <a:gd name="connsiteX5" fmla="*/ 483309 w 2456026"/>
                  <a:gd name="connsiteY5" fmla="*/ 463558 h 674642"/>
                  <a:gd name="connsiteX6" fmla="*/ 584909 w 2456026"/>
                  <a:gd name="connsiteY6" fmla="*/ 450858 h 674642"/>
                  <a:gd name="connsiteX7" fmla="*/ 426159 w 2456026"/>
                  <a:gd name="connsiteY7" fmla="*/ 8 h 674642"/>
                  <a:gd name="connsiteX8" fmla="*/ 711909 w 2456026"/>
                  <a:gd name="connsiteY8" fmla="*/ 419108 h 674642"/>
                  <a:gd name="connsiteX9" fmla="*/ 781759 w 2456026"/>
                  <a:gd name="connsiteY9" fmla="*/ 400058 h 674642"/>
                  <a:gd name="connsiteX10" fmla="*/ 870659 w 2456026"/>
                  <a:gd name="connsiteY10" fmla="*/ 444508 h 674642"/>
                  <a:gd name="connsiteX11" fmla="*/ 934159 w 2456026"/>
                  <a:gd name="connsiteY11" fmla="*/ 374658 h 674642"/>
                  <a:gd name="connsiteX12" fmla="*/ 1016709 w 2456026"/>
                  <a:gd name="connsiteY12" fmla="*/ 177808 h 674642"/>
                  <a:gd name="connsiteX13" fmla="*/ 1194509 w 2456026"/>
                  <a:gd name="connsiteY13" fmla="*/ 400058 h 674642"/>
                  <a:gd name="connsiteX14" fmla="*/ 1226259 w 2456026"/>
                  <a:gd name="connsiteY14" fmla="*/ 114308 h 674642"/>
                  <a:gd name="connsiteX15" fmla="*/ 1473909 w 2456026"/>
                  <a:gd name="connsiteY15" fmla="*/ 444508 h 674642"/>
                  <a:gd name="connsiteX16" fmla="*/ 1537409 w 2456026"/>
                  <a:gd name="connsiteY16" fmla="*/ 374658 h 674642"/>
                  <a:gd name="connsiteX17" fmla="*/ 1600909 w 2456026"/>
                  <a:gd name="connsiteY17" fmla="*/ 450858 h 674642"/>
                  <a:gd name="connsiteX18" fmla="*/ 1677109 w 2456026"/>
                  <a:gd name="connsiteY18" fmla="*/ 361958 h 674642"/>
                  <a:gd name="connsiteX19" fmla="*/ 1785059 w 2456026"/>
                  <a:gd name="connsiteY19" fmla="*/ 482608 h 674642"/>
                  <a:gd name="connsiteX20" fmla="*/ 1943809 w 2456026"/>
                  <a:gd name="connsiteY20" fmla="*/ 476258 h 674642"/>
                  <a:gd name="connsiteX21" fmla="*/ 2026359 w 2456026"/>
                  <a:gd name="connsiteY21" fmla="*/ 323858 h 674642"/>
                  <a:gd name="connsiteX22" fmla="*/ 2134309 w 2456026"/>
                  <a:gd name="connsiteY22" fmla="*/ 457208 h 674642"/>
                  <a:gd name="connsiteX23" fmla="*/ 2426409 w 2456026"/>
                  <a:gd name="connsiteY23" fmla="*/ 76208 h 674642"/>
                  <a:gd name="connsiteX24" fmla="*/ 2456026 w 2456026"/>
                  <a:gd name="connsiteY24" fmla="*/ 563623 h 674642"/>
                  <a:gd name="connsiteX25" fmla="*/ 2456026 w 2456026"/>
                  <a:gd name="connsiteY25" fmla="*/ 674642 h 674642"/>
                  <a:gd name="connsiteX26" fmla="*/ 175382 w 2456026"/>
                  <a:gd name="connsiteY26" fmla="*/ 630192 h 674642"/>
                  <a:gd name="connsiteX27" fmla="*/ 73782 w 2456026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42623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456100 w 2456100"/>
                  <a:gd name="connsiteY24" fmla="*/ 563623 h 674642"/>
                  <a:gd name="connsiteX25" fmla="*/ 2456100 w 2456100"/>
                  <a:gd name="connsiteY25" fmla="*/ 674642 h 674642"/>
                  <a:gd name="connsiteX26" fmla="*/ 175456 w 2456100"/>
                  <a:gd name="connsiteY26" fmla="*/ 630192 h 674642"/>
                  <a:gd name="connsiteX27" fmla="*/ 73856 w 2456100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42623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456100 w 2456100"/>
                  <a:gd name="connsiteY24" fmla="*/ 563623 h 674642"/>
                  <a:gd name="connsiteX25" fmla="*/ 2456100 w 2456100"/>
                  <a:gd name="connsiteY25" fmla="*/ 674642 h 674642"/>
                  <a:gd name="connsiteX26" fmla="*/ 175456 w 2456100"/>
                  <a:gd name="connsiteY26" fmla="*/ 630192 h 674642"/>
                  <a:gd name="connsiteX27" fmla="*/ 73856 w 2456100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39448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456100 w 2456100"/>
                  <a:gd name="connsiteY24" fmla="*/ 563623 h 674642"/>
                  <a:gd name="connsiteX25" fmla="*/ 2456100 w 2456100"/>
                  <a:gd name="connsiteY25" fmla="*/ 674642 h 674642"/>
                  <a:gd name="connsiteX26" fmla="*/ 175456 w 2456100"/>
                  <a:gd name="connsiteY26" fmla="*/ 630192 h 674642"/>
                  <a:gd name="connsiteX27" fmla="*/ 73856 w 2456100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39448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456100 w 2456100"/>
                  <a:gd name="connsiteY24" fmla="*/ 563623 h 674642"/>
                  <a:gd name="connsiteX25" fmla="*/ 2456100 w 2456100"/>
                  <a:gd name="connsiteY25" fmla="*/ 674642 h 674642"/>
                  <a:gd name="connsiteX26" fmla="*/ 175456 w 2456100"/>
                  <a:gd name="connsiteY26" fmla="*/ 630192 h 674642"/>
                  <a:gd name="connsiteX27" fmla="*/ 73856 w 2456100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39448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191533 w 2456100"/>
                  <a:gd name="connsiteY24" fmla="*/ 565158 h 674642"/>
                  <a:gd name="connsiteX25" fmla="*/ 2456100 w 2456100"/>
                  <a:gd name="connsiteY25" fmla="*/ 563623 h 674642"/>
                  <a:gd name="connsiteX26" fmla="*/ 2456100 w 2456100"/>
                  <a:gd name="connsiteY26" fmla="*/ 674642 h 674642"/>
                  <a:gd name="connsiteX27" fmla="*/ 175456 w 2456100"/>
                  <a:gd name="connsiteY27" fmla="*/ 630192 h 674642"/>
                  <a:gd name="connsiteX28" fmla="*/ 73856 w 2456100"/>
                  <a:gd name="connsiteY28" fmla="*/ 519173 h 67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56100" h="674642">
                    <a:moveTo>
                      <a:pt x="73856" y="519173"/>
                    </a:moveTo>
                    <a:cubicBezTo>
                      <a:pt x="58502" y="490342"/>
                      <a:pt x="241562" y="538444"/>
                      <a:pt x="223033" y="508008"/>
                    </a:cubicBezTo>
                    <a:cubicBezTo>
                      <a:pt x="204504" y="477572"/>
                      <a:pt x="16657" y="389475"/>
                      <a:pt x="782" y="336558"/>
                    </a:cubicBezTo>
                    <a:cubicBezTo>
                      <a:pt x="-15093" y="283641"/>
                      <a:pt x="214566" y="338675"/>
                      <a:pt x="337333" y="469908"/>
                    </a:cubicBezTo>
                    <a:cubicBezTo>
                      <a:pt x="377550" y="423341"/>
                      <a:pt x="130958" y="60333"/>
                      <a:pt x="153183" y="57158"/>
                    </a:cubicBezTo>
                    <a:cubicBezTo>
                      <a:pt x="175408" y="53983"/>
                      <a:pt x="424117" y="283642"/>
                      <a:pt x="483383" y="463558"/>
                    </a:cubicBezTo>
                    <a:cubicBezTo>
                      <a:pt x="555349" y="529174"/>
                      <a:pt x="591333" y="505891"/>
                      <a:pt x="584983" y="450858"/>
                    </a:cubicBezTo>
                    <a:cubicBezTo>
                      <a:pt x="620966" y="452975"/>
                      <a:pt x="358500" y="-2109"/>
                      <a:pt x="394483" y="8"/>
                    </a:cubicBezTo>
                    <a:cubicBezTo>
                      <a:pt x="661183" y="105841"/>
                      <a:pt x="623083" y="395825"/>
                      <a:pt x="711983" y="419108"/>
                    </a:cubicBezTo>
                    <a:cubicBezTo>
                      <a:pt x="771250" y="492133"/>
                      <a:pt x="755375" y="395825"/>
                      <a:pt x="781833" y="400058"/>
                    </a:cubicBezTo>
                    <a:cubicBezTo>
                      <a:pt x="808291" y="404291"/>
                      <a:pt x="845333" y="455091"/>
                      <a:pt x="870733" y="444508"/>
                    </a:cubicBezTo>
                    <a:cubicBezTo>
                      <a:pt x="907775" y="437100"/>
                      <a:pt x="909891" y="409583"/>
                      <a:pt x="934233" y="374658"/>
                    </a:cubicBezTo>
                    <a:cubicBezTo>
                      <a:pt x="958575" y="339733"/>
                      <a:pt x="975508" y="201091"/>
                      <a:pt x="1016783" y="177808"/>
                    </a:cubicBezTo>
                    <a:cubicBezTo>
                      <a:pt x="1071816" y="196858"/>
                      <a:pt x="1139550" y="381008"/>
                      <a:pt x="1194583" y="400058"/>
                    </a:cubicBezTo>
                    <a:cubicBezTo>
                      <a:pt x="1247500" y="402175"/>
                      <a:pt x="1173416" y="112191"/>
                      <a:pt x="1226333" y="114308"/>
                    </a:cubicBezTo>
                    <a:cubicBezTo>
                      <a:pt x="1298300" y="141825"/>
                      <a:pt x="1402016" y="416991"/>
                      <a:pt x="1473983" y="444508"/>
                    </a:cubicBezTo>
                    <a:cubicBezTo>
                      <a:pt x="1495150" y="442391"/>
                      <a:pt x="1516316" y="376775"/>
                      <a:pt x="1537483" y="374658"/>
                    </a:cubicBezTo>
                    <a:cubicBezTo>
                      <a:pt x="1569233" y="378891"/>
                      <a:pt x="1569233" y="446625"/>
                      <a:pt x="1600983" y="450858"/>
                    </a:cubicBezTo>
                    <a:cubicBezTo>
                      <a:pt x="1626383" y="450858"/>
                      <a:pt x="1651783" y="361958"/>
                      <a:pt x="1677183" y="361958"/>
                    </a:cubicBezTo>
                    <a:cubicBezTo>
                      <a:pt x="1717400" y="370425"/>
                      <a:pt x="1744916" y="474141"/>
                      <a:pt x="1785133" y="482608"/>
                    </a:cubicBezTo>
                    <a:cubicBezTo>
                      <a:pt x="1826408" y="486841"/>
                      <a:pt x="1903666" y="502716"/>
                      <a:pt x="1943883" y="476258"/>
                    </a:cubicBezTo>
                    <a:cubicBezTo>
                      <a:pt x="1984100" y="449800"/>
                      <a:pt x="1991508" y="312216"/>
                      <a:pt x="2026433" y="323858"/>
                    </a:cubicBezTo>
                    <a:cubicBezTo>
                      <a:pt x="2061358" y="335500"/>
                      <a:pt x="2074058" y="522825"/>
                      <a:pt x="2134383" y="457208"/>
                    </a:cubicBezTo>
                    <a:cubicBezTo>
                      <a:pt x="2194708" y="391591"/>
                      <a:pt x="2375683" y="101608"/>
                      <a:pt x="2426483" y="76208"/>
                    </a:cubicBezTo>
                    <a:cubicBezTo>
                      <a:pt x="2430716" y="152408"/>
                      <a:pt x="2187300" y="488958"/>
                      <a:pt x="2191533" y="565158"/>
                    </a:cubicBezTo>
                    <a:lnTo>
                      <a:pt x="2456100" y="563623"/>
                    </a:lnTo>
                    <a:lnTo>
                      <a:pt x="2456100" y="674642"/>
                    </a:lnTo>
                    <a:lnTo>
                      <a:pt x="175456" y="630192"/>
                    </a:lnTo>
                    <a:lnTo>
                      <a:pt x="73856" y="519173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856BB1-BB23-4A67-815F-3875FD36E7C6}"/>
                </a:ext>
              </a:extLst>
            </p:cNvPr>
            <p:cNvGrpSpPr/>
            <p:nvPr/>
          </p:nvGrpSpPr>
          <p:grpSpPr>
            <a:xfrm>
              <a:off x="8115536" y="2226170"/>
              <a:ext cx="3441092" cy="3173900"/>
              <a:chOff x="8115536" y="2226170"/>
              <a:chExt cx="3441092" cy="3173900"/>
            </a:xfrm>
          </p:grpSpPr>
          <p:sp>
            <p:nvSpPr>
              <p:cNvPr id="46" name="Rectangle 57">
                <a:extLst>
                  <a:ext uri="{FF2B5EF4-FFF2-40B4-BE49-F238E27FC236}">
                    <a16:creationId xmlns:a16="http://schemas.microsoft.com/office/drawing/2014/main" id="{03E54B53-1CCB-4DDF-85D8-2424CBF07CAF}"/>
                  </a:ext>
                </a:extLst>
              </p:cNvPr>
              <p:cNvSpPr/>
              <p:nvPr/>
            </p:nvSpPr>
            <p:spPr>
              <a:xfrm rot="21253922">
                <a:off x="9549094" y="2568539"/>
                <a:ext cx="571953" cy="2163401"/>
              </a:xfrm>
              <a:custGeom>
                <a:avLst/>
                <a:gdLst>
                  <a:gd name="connsiteX0" fmla="*/ 0 w 45719"/>
                  <a:gd name="connsiteY0" fmla="*/ 0 h 357564"/>
                  <a:gd name="connsiteX1" fmla="*/ 45719 w 45719"/>
                  <a:gd name="connsiteY1" fmla="*/ 0 h 357564"/>
                  <a:gd name="connsiteX2" fmla="*/ 45719 w 45719"/>
                  <a:gd name="connsiteY2" fmla="*/ 357564 h 357564"/>
                  <a:gd name="connsiteX3" fmla="*/ 0 w 45719"/>
                  <a:gd name="connsiteY3" fmla="*/ 357564 h 357564"/>
                  <a:gd name="connsiteX4" fmla="*/ 0 w 45719"/>
                  <a:gd name="connsiteY4" fmla="*/ 0 h 357564"/>
                  <a:gd name="connsiteX0" fmla="*/ 0 w 93054"/>
                  <a:gd name="connsiteY0" fmla="*/ 0 h 357564"/>
                  <a:gd name="connsiteX1" fmla="*/ 93054 w 93054"/>
                  <a:gd name="connsiteY1" fmla="*/ 52649 h 357564"/>
                  <a:gd name="connsiteX2" fmla="*/ 45719 w 93054"/>
                  <a:gd name="connsiteY2" fmla="*/ 357564 h 357564"/>
                  <a:gd name="connsiteX3" fmla="*/ 0 w 93054"/>
                  <a:gd name="connsiteY3" fmla="*/ 357564 h 357564"/>
                  <a:gd name="connsiteX4" fmla="*/ 0 w 93054"/>
                  <a:gd name="connsiteY4" fmla="*/ 0 h 357564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80" h="352778">
                    <a:moveTo>
                      <a:pt x="67710" y="0"/>
                    </a:moveTo>
                    <a:lnTo>
                      <a:pt x="113380" y="47863"/>
                    </a:lnTo>
                    <a:cubicBezTo>
                      <a:pt x="55913" y="135718"/>
                      <a:pt x="81823" y="251140"/>
                      <a:pt x="66045" y="352778"/>
                    </a:cubicBezTo>
                    <a:lnTo>
                      <a:pt x="20326" y="352778"/>
                    </a:lnTo>
                    <a:cubicBezTo>
                      <a:pt x="36121" y="235185"/>
                      <a:pt x="-60848" y="96629"/>
                      <a:pt x="6771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56">
                <a:extLst>
                  <a:ext uri="{FF2B5EF4-FFF2-40B4-BE49-F238E27FC236}">
                    <a16:creationId xmlns:a16="http://schemas.microsoft.com/office/drawing/2014/main" id="{4E797721-121B-463A-BEBC-235AAE159606}"/>
                  </a:ext>
                </a:extLst>
              </p:cNvPr>
              <p:cNvSpPr/>
              <p:nvPr/>
            </p:nvSpPr>
            <p:spPr>
              <a:xfrm rot="18785527">
                <a:off x="9504154" y="2730228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56">
                <a:extLst>
                  <a:ext uri="{FF2B5EF4-FFF2-40B4-BE49-F238E27FC236}">
                    <a16:creationId xmlns:a16="http://schemas.microsoft.com/office/drawing/2014/main" id="{FC9F0FA3-BFF3-4921-98CD-7752B3091CB1}"/>
                  </a:ext>
                </a:extLst>
              </p:cNvPr>
              <p:cNvSpPr/>
              <p:nvPr/>
            </p:nvSpPr>
            <p:spPr>
              <a:xfrm rot="13686997">
                <a:off x="8199825" y="3293889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56">
                <a:extLst>
                  <a:ext uri="{FF2B5EF4-FFF2-40B4-BE49-F238E27FC236}">
                    <a16:creationId xmlns:a16="http://schemas.microsoft.com/office/drawing/2014/main" id="{AD3B26D3-9905-4890-9615-7ED7D05BE4BC}"/>
                  </a:ext>
                </a:extLst>
              </p:cNvPr>
              <p:cNvSpPr/>
              <p:nvPr/>
            </p:nvSpPr>
            <p:spPr>
              <a:xfrm rot="20780167">
                <a:off x="9678211" y="3536497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56">
                <a:extLst>
                  <a:ext uri="{FF2B5EF4-FFF2-40B4-BE49-F238E27FC236}">
                    <a16:creationId xmlns:a16="http://schemas.microsoft.com/office/drawing/2014/main" id="{676A498C-7DC1-46B9-B7DB-BC235659A0A9}"/>
                  </a:ext>
                </a:extLst>
              </p:cNvPr>
              <p:cNvSpPr/>
              <p:nvPr/>
            </p:nvSpPr>
            <p:spPr>
              <a:xfrm rot="10283546">
                <a:off x="8115536" y="4235067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B6964DA-D1A8-4396-A7A4-B8AFEA406561}"/>
                  </a:ext>
                </a:extLst>
              </p:cNvPr>
              <p:cNvGrpSpPr/>
              <p:nvPr/>
            </p:nvGrpSpPr>
            <p:grpSpPr>
              <a:xfrm>
                <a:off x="9577934" y="3177173"/>
                <a:ext cx="914400" cy="984238"/>
                <a:chOff x="8583171" y="1691055"/>
                <a:chExt cx="914400" cy="984238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D99D52B-2121-4353-82C6-159AAC88AEFA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7A257F66-D9D4-47F2-B314-858C03612F32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Rectangle 56">
                  <a:extLst>
                    <a:ext uri="{FF2B5EF4-FFF2-40B4-BE49-F238E27FC236}">
                      <a16:creationId xmlns:a16="http://schemas.microsoft.com/office/drawing/2014/main" id="{8CAF57AF-66C6-4683-B616-C5F8FCDCB843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Rectangle 56">
                  <a:extLst>
                    <a:ext uri="{FF2B5EF4-FFF2-40B4-BE49-F238E27FC236}">
                      <a16:creationId xmlns:a16="http://schemas.microsoft.com/office/drawing/2014/main" id="{C8530EE2-2AC8-4343-879D-B65E69EB5BAB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Rectangle 56">
                  <a:extLst>
                    <a:ext uri="{FF2B5EF4-FFF2-40B4-BE49-F238E27FC236}">
                      <a16:creationId xmlns:a16="http://schemas.microsoft.com/office/drawing/2014/main" id="{9A0A49ED-23C0-4C1F-A67D-1EA535E9AC93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Rectangle 56">
                  <a:extLst>
                    <a:ext uri="{FF2B5EF4-FFF2-40B4-BE49-F238E27FC236}">
                      <a16:creationId xmlns:a16="http://schemas.microsoft.com/office/drawing/2014/main" id="{6EF6F134-8524-4AE5-B036-4C0DE9175051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Rectangle 56">
                  <a:extLst>
                    <a:ext uri="{FF2B5EF4-FFF2-40B4-BE49-F238E27FC236}">
                      <a16:creationId xmlns:a16="http://schemas.microsoft.com/office/drawing/2014/main" id="{29B70C10-D809-4C25-832B-6856121DBFA3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Rectangle 56">
                  <a:extLst>
                    <a:ext uri="{FF2B5EF4-FFF2-40B4-BE49-F238E27FC236}">
                      <a16:creationId xmlns:a16="http://schemas.microsoft.com/office/drawing/2014/main" id="{E3EBE944-4DA9-40D5-91ED-77D25DB9E80C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Rectangle 56">
                  <a:extLst>
                    <a:ext uri="{FF2B5EF4-FFF2-40B4-BE49-F238E27FC236}">
                      <a16:creationId xmlns:a16="http://schemas.microsoft.com/office/drawing/2014/main" id="{EF21CBD3-205B-4CEE-B89F-A3773C8332D9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Rectangle 56">
                  <a:extLst>
                    <a:ext uri="{FF2B5EF4-FFF2-40B4-BE49-F238E27FC236}">
                      <a16:creationId xmlns:a16="http://schemas.microsoft.com/office/drawing/2014/main" id="{D76822F5-4B35-414B-B312-428E936725F6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56">
                  <a:extLst>
                    <a:ext uri="{FF2B5EF4-FFF2-40B4-BE49-F238E27FC236}">
                      <a16:creationId xmlns:a16="http://schemas.microsoft.com/office/drawing/2014/main" id="{73E7ABC5-85B6-4CEC-B029-C65AAF4CB7D1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56">
                  <a:extLst>
                    <a:ext uri="{FF2B5EF4-FFF2-40B4-BE49-F238E27FC236}">
                      <a16:creationId xmlns:a16="http://schemas.microsoft.com/office/drawing/2014/main" id="{AED475EF-A603-46EB-B473-840F6E9F6C5D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56">
                  <a:extLst>
                    <a:ext uri="{FF2B5EF4-FFF2-40B4-BE49-F238E27FC236}">
                      <a16:creationId xmlns:a16="http://schemas.microsoft.com/office/drawing/2014/main" id="{95CE96D0-5B28-4553-B4FD-AA802D004BE4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2466B6E-ACB0-4B64-B607-A25616C61DD8}"/>
                  </a:ext>
                </a:extLst>
              </p:cNvPr>
              <p:cNvGrpSpPr/>
              <p:nvPr/>
            </p:nvGrpSpPr>
            <p:grpSpPr>
              <a:xfrm flipH="1">
                <a:off x="8981538" y="3662801"/>
                <a:ext cx="914400" cy="984238"/>
                <a:chOff x="8583171" y="1691055"/>
                <a:chExt cx="914400" cy="984238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A5583FD2-F419-48A1-8EBA-24A5CFEED05F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56">
                  <a:extLst>
                    <a:ext uri="{FF2B5EF4-FFF2-40B4-BE49-F238E27FC236}">
                      <a16:creationId xmlns:a16="http://schemas.microsoft.com/office/drawing/2014/main" id="{1862EA26-8587-4D98-BF6E-2408DCED4060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56">
                  <a:extLst>
                    <a:ext uri="{FF2B5EF4-FFF2-40B4-BE49-F238E27FC236}">
                      <a16:creationId xmlns:a16="http://schemas.microsoft.com/office/drawing/2014/main" id="{41EDC9A7-7061-4907-8EBD-E3BD2546E9B7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56">
                  <a:extLst>
                    <a:ext uri="{FF2B5EF4-FFF2-40B4-BE49-F238E27FC236}">
                      <a16:creationId xmlns:a16="http://schemas.microsoft.com/office/drawing/2014/main" id="{0D4317A7-1ED8-47E4-978D-E0474E717A2E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56">
                  <a:extLst>
                    <a:ext uri="{FF2B5EF4-FFF2-40B4-BE49-F238E27FC236}">
                      <a16:creationId xmlns:a16="http://schemas.microsoft.com/office/drawing/2014/main" id="{35D60518-3A19-4407-85FD-05666B492EAC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Rectangle 56">
                  <a:extLst>
                    <a:ext uri="{FF2B5EF4-FFF2-40B4-BE49-F238E27FC236}">
                      <a16:creationId xmlns:a16="http://schemas.microsoft.com/office/drawing/2014/main" id="{45EAAC2E-77A6-4281-9386-6ABE2A9E83A9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Rectangle 56">
                  <a:extLst>
                    <a:ext uri="{FF2B5EF4-FFF2-40B4-BE49-F238E27FC236}">
                      <a16:creationId xmlns:a16="http://schemas.microsoft.com/office/drawing/2014/main" id="{6F145C9C-8431-46EF-ACDF-71B645ECC7A1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Rectangle 56">
                  <a:extLst>
                    <a:ext uri="{FF2B5EF4-FFF2-40B4-BE49-F238E27FC236}">
                      <a16:creationId xmlns:a16="http://schemas.microsoft.com/office/drawing/2014/main" id="{9E570159-61A2-4CF7-AB03-8D8210958022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Rectangle 56">
                  <a:extLst>
                    <a:ext uri="{FF2B5EF4-FFF2-40B4-BE49-F238E27FC236}">
                      <a16:creationId xmlns:a16="http://schemas.microsoft.com/office/drawing/2014/main" id="{2F0C2AB2-01A5-421D-A871-A05E010FACF6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Rectangle 56">
                  <a:extLst>
                    <a:ext uri="{FF2B5EF4-FFF2-40B4-BE49-F238E27FC236}">
                      <a16:creationId xmlns:a16="http://schemas.microsoft.com/office/drawing/2014/main" id="{38932747-8F13-49CA-84EE-E58718AC7A9D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Rectangle 56">
                  <a:extLst>
                    <a:ext uri="{FF2B5EF4-FFF2-40B4-BE49-F238E27FC236}">
                      <a16:creationId xmlns:a16="http://schemas.microsoft.com/office/drawing/2014/main" id="{5B50D3CB-D0A1-4F26-8C37-74B49E0D6B7E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Rectangle 56">
                  <a:extLst>
                    <a:ext uri="{FF2B5EF4-FFF2-40B4-BE49-F238E27FC236}">
                      <a16:creationId xmlns:a16="http://schemas.microsoft.com/office/drawing/2014/main" id="{BF4502C4-BD54-4FC5-BBE6-102B01867DBF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Rectangle 56">
                  <a:extLst>
                    <a:ext uri="{FF2B5EF4-FFF2-40B4-BE49-F238E27FC236}">
                      <a16:creationId xmlns:a16="http://schemas.microsoft.com/office/drawing/2014/main" id="{22ABE9A3-F68C-4CB8-AD59-E32A6FC7AE42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F5DDB55E-A2A9-42D9-A400-4C3EA2C720C3}"/>
                  </a:ext>
                </a:extLst>
              </p:cNvPr>
              <p:cNvGrpSpPr/>
              <p:nvPr/>
            </p:nvGrpSpPr>
            <p:grpSpPr>
              <a:xfrm flipH="1">
                <a:off x="9666169" y="3876328"/>
                <a:ext cx="914400" cy="984238"/>
                <a:chOff x="8583171" y="1691055"/>
                <a:chExt cx="914400" cy="984238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05E24755-E875-40B4-BBD4-A88E8C1D2579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Rectangle 56">
                  <a:extLst>
                    <a:ext uri="{FF2B5EF4-FFF2-40B4-BE49-F238E27FC236}">
                      <a16:creationId xmlns:a16="http://schemas.microsoft.com/office/drawing/2014/main" id="{994A1B42-6EDC-4C8F-A660-7167270FECF1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ectangle 56">
                  <a:extLst>
                    <a:ext uri="{FF2B5EF4-FFF2-40B4-BE49-F238E27FC236}">
                      <a16:creationId xmlns:a16="http://schemas.microsoft.com/office/drawing/2014/main" id="{892322E5-BD56-4658-951D-E7BFC2840A54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Rectangle 56">
                  <a:extLst>
                    <a:ext uri="{FF2B5EF4-FFF2-40B4-BE49-F238E27FC236}">
                      <a16:creationId xmlns:a16="http://schemas.microsoft.com/office/drawing/2014/main" id="{B1C6CB6F-66E7-4771-BC9C-AA4E23344576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Rectangle 56">
                  <a:extLst>
                    <a:ext uri="{FF2B5EF4-FFF2-40B4-BE49-F238E27FC236}">
                      <a16:creationId xmlns:a16="http://schemas.microsoft.com/office/drawing/2014/main" id="{179508FB-55B0-4795-9CBB-F9481F13E97F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Rectangle 56">
                  <a:extLst>
                    <a:ext uri="{FF2B5EF4-FFF2-40B4-BE49-F238E27FC236}">
                      <a16:creationId xmlns:a16="http://schemas.microsoft.com/office/drawing/2014/main" id="{91DE0FD8-78A1-4A60-BC78-C9B1C7A2B594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Rectangle 56">
                  <a:extLst>
                    <a:ext uri="{FF2B5EF4-FFF2-40B4-BE49-F238E27FC236}">
                      <a16:creationId xmlns:a16="http://schemas.microsoft.com/office/drawing/2014/main" id="{353274BC-0D0A-402B-9529-A4CE0F6DF23F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Rectangle 56">
                  <a:extLst>
                    <a:ext uri="{FF2B5EF4-FFF2-40B4-BE49-F238E27FC236}">
                      <a16:creationId xmlns:a16="http://schemas.microsoft.com/office/drawing/2014/main" id="{27D7F615-6D4B-43AB-AAC1-84281265EBCF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Rectangle 56">
                  <a:extLst>
                    <a:ext uri="{FF2B5EF4-FFF2-40B4-BE49-F238E27FC236}">
                      <a16:creationId xmlns:a16="http://schemas.microsoft.com/office/drawing/2014/main" id="{DEBF5A86-C673-4FEE-821D-DBC0C0735D5C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Rectangle 56">
                  <a:extLst>
                    <a:ext uri="{FF2B5EF4-FFF2-40B4-BE49-F238E27FC236}">
                      <a16:creationId xmlns:a16="http://schemas.microsoft.com/office/drawing/2014/main" id="{82B634B9-5956-49E4-BBF0-9E3AADA634A1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Rectangle 56">
                  <a:extLst>
                    <a:ext uri="{FF2B5EF4-FFF2-40B4-BE49-F238E27FC236}">
                      <a16:creationId xmlns:a16="http://schemas.microsoft.com/office/drawing/2014/main" id="{A865B606-BDEB-414E-95A7-14BCDA2579BB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Rectangle 56">
                  <a:extLst>
                    <a:ext uri="{FF2B5EF4-FFF2-40B4-BE49-F238E27FC236}">
                      <a16:creationId xmlns:a16="http://schemas.microsoft.com/office/drawing/2014/main" id="{97F05709-7332-427C-9A7A-1FD214D01BEA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Rectangle 56">
                  <a:extLst>
                    <a:ext uri="{FF2B5EF4-FFF2-40B4-BE49-F238E27FC236}">
                      <a16:creationId xmlns:a16="http://schemas.microsoft.com/office/drawing/2014/main" id="{3DD46A39-FFE1-47DF-A29B-2D156A9EC8CE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6A44CF44-03A9-485B-9D1B-4F4F6FA23238}"/>
                  </a:ext>
                </a:extLst>
              </p:cNvPr>
              <p:cNvGrpSpPr/>
              <p:nvPr/>
            </p:nvGrpSpPr>
            <p:grpSpPr>
              <a:xfrm rot="5811908" flipH="1">
                <a:off x="10353025" y="3562588"/>
                <a:ext cx="914400" cy="984238"/>
                <a:chOff x="8583171" y="1691055"/>
                <a:chExt cx="914400" cy="984238"/>
              </a:xfrm>
            </p:grpSpPr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8C105805-6DDB-4440-BF6E-4FC6FEDEFB9D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Rectangle 56">
                  <a:extLst>
                    <a:ext uri="{FF2B5EF4-FFF2-40B4-BE49-F238E27FC236}">
                      <a16:creationId xmlns:a16="http://schemas.microsoft.com/office/drawing/2014/main" id="{B3FAB0C9-9B85-48DF-B0BB-9694ECDC3A63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Rectangle 56">
                  <a:extLst>
                    <a:ext uri="{FF2B5EF4-FFF2-40B4-BE49-F238E27FC236}">
                      <a16:creationId xmlns:a16="http://schemas.microsoft.com/office/drawing/2014/main" id="{B235D142-D84B-4F70-A139-93C8362B1358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56">
                  <a:extLst>
                    <a:ext uri="{FF2B5EF4-FFF2-40B4-BE49-F238E27FC236}">
                      <a16:creationId xmlns:a16="http://schemas.microsoft.com/office/drawing/2014/main" id="{874219A6-F276-4919-AC0D-019701AB3169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 56">
                  <a:extLst>
                    <a:ext uri="{FF2B5EF4-FFF2-40B4-BE49-F238E27FC236}">
                      <a16:creationId xmlns:a16="http://schemas.microsoft.com/office/drawing/2014/main" id="{CD0F253E-53C0-48E2-9655-A2585B53D81E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Rectangle 56">
                  <a:extLst>
                    <a:ext uri="{FF2B5EF4-FFF2-40B4-BE49-F238E27FC236}">
                      <a16:creationId xmlns:a16="http://schemas.microsoft.com/office/drawing/2014/main" id="{5271BFBC-846C-4A44-B805-E5A84A717685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Rectangle 56">
                  <a:extLst>
                    <a:ext uri="{FF2B5EF4-FFF2-40B4-BE49-F238E27FC236}">
                      <a16:creationId xmlns:a16="http://schemas.microsoft.com/office/drawing/2014/main" id="{4A7CA168-86F2-439F-B0A5-44D80F204616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 56">
                  <a:extLst>
                    <a:ext uri="{FF2B5EF4-FFF2-40B4-BE49-F238E27FC236}">
                      <a16:creationId xmlns:a16="http://schemas.microsoft.com/office/drawing/2014/main" id="{10B44B6F-80AD-4330-858A-CADCDAA82B7A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 56">
                  <a:extLst>
                    <a:ext uri="{FF2B5EF4-FFF2-40B4-BE49-F238E27FC236}">
                      <a16:creationId xmlns:a16="http://schemas.microsoft.com/office/drawing/2014/main" id="{2482E20B-B90D-4412-AC8E-CDD057405809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Rectangle 56">
                  <a:extLst>
                    <a:ext uri="{FF2B5EF4-FFF2-40B4-BE49-F238E27FC236}">
                      <a16:creationId xmlns:a16="http://schemas.microsoft.com/office/drawing/2014/main" id="{EE449DE4-C905-4522-B08A-DC358AD6D394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Rectangle 56">
                  <a:extLst>
                    <a:ext uri="{FF2B5EF4-FFF2-40B4-BE49-F238E27FC236}">
                      <a16:creationId xmlns:a16="http://schemas.microsoft.com/office/drawing/2014/main" id="{878A2F9D-0ACA-4743-B67B-43EB189A2695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Rectangle 56">
                  <a:extLst>
                    <a:ext uri="{FF2B5EF4-FFF2-40B4-BE49-F238E27FC236}">
                      <a16:creationId xmlns:a16="http://schemas.microsoft.com/office/drawing/2014/main" id="{B436C4BC-95B5-42FA-9684-4C0FEAFFFECD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Rectangle 56">
                  <a:extLst>
                    <a:ext uri="{FF2B5EF4-FFF2-40B4-BE49-F238E27FC236}">
                      <a16:creationId xmlns:a16="http://schemas.microsoft.com/office/drawing/2014/main" id="{E1BF15E7-5684-436D-BAD2-9EB1974AC746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D91DFCD-B228-47DA-8F0A-66FFC752A049}"/>
                  </a:ext>
                </a:extLst>
              </p:cNvPr>
              <p:cNvGrpSpPr/>
              <p:nvPr/>
            </p:nvGrpSpPr>
            <p:grpSpPr>
              <a:xfrm rot="15788092">
                <a:off x="9097291" y="4450751"/>
                <a:ext cx="914400" cy="984238"/>
                <a:chOff x="8583171" y="1691055"/>
                <a:chExt cx="914400" cy="984238"/>
              </a:xfrm>
            </p:grpSpPr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39349EA6-00A5-4B55-B3EA-695AC2901EB7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Rectangle 56">
                  <a:extLst>
                    <a:ext uri="{FF2B5EF4-FFF2-40B4-BE49-F238E27FC236}">
                      <a16:creationId xmlns:a16="http://schemas.microsoft.com/office/drawing/2014/main" id="{1B117EFA-BD88-4C7F-A0BD-047585E77481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Rectangle 56">
                  <a:extLst>
                    <a:ext uri="{FF2B5EF4-FFF2-40B4-BE49-F238E27FC236}">
                      <a16:creationId xmlns:a16="http://schemas.microsoft.com/office/drawing/2014/main" id="{7E4AC7D2-64E0-4C59-AED0-70CCE2C46A5A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Rectangle 56">
                  <a:extLst>
                    <a:ext uri="{FF2B5EF4-FFF2-40B4-BE49-F238E27FC236}">
                      <a16:creationId xmlns:a16="http://schemas.microsoft.com/office/drawing/2014/main" id="{F54DEFEA-D4FA-44E2-90FF-5718F6668CE6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Rectangle 56">
                  <a:extLst>
                    <a:ext uri="{FF2B5EF4-FFF2-40B4-BE49-F238E27FC236}">
                      <a16:creationId xmlns:a16="http://schemas.microsoft.com/office/drawing/2014/main" id="{5046EA8A-4BC1-4189-B0CE-E617A2BCE32C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Rectangle 56">
                  <a:extLst>
                    <a:ext uri="{FF2B5EF4-FFF2-40B4-BE49-F238E27FC236}">
                      <a16:creationId xmlns:a16="http://schemas.microsoft.com/office/drawing/2014/main" id="{0F4406C1-A8AC-4D5E-B4E8-885B5A20DDA7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Rectangle 56">
                  <a:extLst>
                    <a:ext uri="{FF2B5EF4-FFF2-40B4-BE49-F238E27FC236}">
                      <a16:creationId xmlns:a16="http://schemas.microsoft.com/office/drawing/2014/main" id="{ED95BB1E-5F16-41B0-AE74-8DF8D52E61A4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56">
                  <a:extLst>
                    <a:ext uri="{FF2B5EF4-FFF2-40B4-BE49-F238E27FC236}">
                      <a16:creationId xmlns:a16="http://schemas.microsoft.com/office/drawing/2014/main" id="{6BA661FC-86A6-43B5-A7DB-B51A67270713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56">
                  <a:extLst>
                    <a:ext uri="{FF2B5EF4-FFF2-40B4-BE49-F238E27FC236}">
                      <a16:creationId xmlns:a16="http://schemas.microsoft.com/office/drawing/2014/main" id="{A1A8CE9D-EABE-4880-A04D-51CDF5E9AF43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56">
                  <a:extLst>
                    <a:ext uri="{FF2B5EF4-FFF2-40B4-BE49-F238E27FC236}">
                      <a16:creationId xmlns:a16="http://schemas.microsoft.com/office/drawing/2014/main" id="{5D1C95C6-865B-4EC6-99BC-DDE018C9E4A0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56">
                  <a:extLst>
                    <a:ext uri="{FF2B5EF4-FFF2-40B4-BE49-F238E27FC236}">
                      <a16:creationId xmlns:a16="http://schemas.microsoft.com/office/drawing/2014/main" id="{D4AD3D2B-24CE-43C5-AA15-F737642FFFA7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56">
                  <a:extLst>
                    <a:ext uri="{FF2B5EF4-FFF2-40B4-BE49-F238E27FC236}">
                      <a16:creationId xmlns:a16="http://schemas.microsoft.com/office/drawing/2014/main" id="{1FCBA224-844D-4314-BBC5-2C48C51AD6E7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56">
                  <a:extLst>
                    <a:ext uri="{FF2B5EF4-FFF2-40B4-BE49-F238E27FC236}">
                      <a16:creationId xmlns:a16="http://schemas.microsoft.com/office/drawing/2014/main" id="{85CA80DF-26B9-419E-A4EE-0C4D3BEA75A4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C9C1363-E2EA-4F95-A6CE-48B1921BD271}"/>
                  </a:ext>
                </a:extLst>
              </p:cNvPr>
              <p:cNvGrpSpPr/>
              <p:nvPr/>
            </p:nvGrpSpPr>
            <p:grpSpPr>
              <a:xfrm rot="8248827">
                <a:off x="9957954" y="4348516"/>
                <a:ext cx="914400" cy="984238"/>
                <a:chOff x="8583171" y="1691055"/>
                <a:chExt cx="914400" cy="984238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354CD4D0-72EA-453A-822E-A33A8A981482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56">
                  <a:extLst>
                    <a:ext uri="{FF2B5EF4-FFF2-40B4-BE49-F238E27FC236}">
                      <a16:creationId xmlns:a16="http://schemas.microsoft.com/office/drawing/2014/main" id="{7747E0F5-6083-4997-B2C9-C368442D8960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56">
                  <a:extLst>
                    <a:ext uri="{FF2B5EF4-FFF2-40B4-BE49-F238E27FC236}">
                      <a16:creationId xmlns:a16="http://schemas.microsoft.com/office/drawing/2014/main" id="{A496BC40-40D3-4881-98D9-23751FB77D5D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56">
                  <a:extLst>
                    <a:ext uri="{FF2B5EF4-FFF2-40B4-BE49-F238E27FC236}">
                      <a16:creationId xmlns:a16="http://schemas.microsoft.com/office/drawing/2014/main" id="{DC5ACF5D-57A8-4A12-A0D5-FE02EC96F278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56">
                  <a:extLst>
                    <a:ext uri="{FF2B5EF4-FFF2-40B4-BE49-F238E27FC236}">
                      <a16:creationId xmlns:a16="http://schemas.microsoft.com/office/drawing/2014/main" id="{71A4A7C6-35C9-4B58-90D9-8669C425B5A4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56">
                  <a:extLst>
                    <a:ext uri="{FF2B5EF4-FFF2-40B4-BE49-F238E27FC236}">
                      <a16:creationId xmlns:a16="http://schemas.microsoft.com/office/drawing/2014/main" id="{AFA32A61-31CC-4A9C-A658-21569D47D9D8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56">
                  <a:extLst>
                    <a:ext uri="{FF2B5EF4-FFF2-40B4-BE49-F238E27FC236}">
                      <a16:creationId xmlns:a16="http://schemas.microsoft.com/office/drawing/2014/main" id="{0D5900A0-7DAF-4B08-AC18-A0D41831FB83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Rectangle 56">
                  <a:extLst>
                    <a:ext uri="{FF2B5EF4-FFF2-40B4-BE49-F238E27FC236}">
                      <a16:creationId xmlns:a16="http://schemas.microsoft.com/office/drawing/2014/main" id="{5753550C-0131-4171-9EB4-B20239BA2DB1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56">
                  <a:extLst>
                    <a:ext uri="{FF2B5EF4-FFF2-40B4-BE49-F238E27FC236}">
                      <a16:creationId xmlns:a16="http://schemas.microsoft.com/office/drawing/2014/main" id="{1DF5905A-A117-461C-9247-1C030AC67D2F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56">
                  <a:extLst>
                    <a:ext uri="{FF2B5EF4-FFF2-40B4-BE49-F238E27FC236}">
                      <a16:creationId xmlns:a16="http://schemas.microsoft.com/office/drawing/2014/main" id="{F8124F0B-F619-4468-9714-65AA11E0CDFF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56">
                  <a:extLst>
                    <a:ext uri="{FF2B5EF4-FFF2-40B4-BE49-F238E27FC236}">
                      <a16:creationId xmlns:a16="http://schemas.microsoft.com/office/drawing/2014/main" id="{3E86DAA2-AA16-4A97-8F6C-4F6D3EDDF6DB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56">
                  <a:extLst>
                    <a:ext uri="{FF2B5EF4-FFF2-40B4-BE49-F238E27FC236}">
                      <a16:creationId xmlns:a16="http://schemas.microsoft.com/office/drawing/2014/main" id="{5440B73C-B09C-4D95-B8C5-06B07128B8F0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Rectangle 56">
                  <a:extLst>
                    <a:ext uri="{FF2B5EF4-FFF2-40B4-BE49-F238E27FC236}">
                      <a16:creationId xmlns:a16="http://schemas.microsoft.com/office/drawing/2014/main" id="{A07FB310-5DE2-4A8D-B4CC-05946748FDD4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C72574F-8F4A-4C73-BB72-5241E643BB52}"/>
              </a:ext>
            </a:extLst>
          </p:cNvPr>
          <p:cNvGrpSpPr/>
          <p:nvPr/>
        </p:nvGrpSpPr>
        <p:grpSpPr>
          <a:xfrm flipH="1">
            <a:off x="6721016" y="2244417"/>
            <a:ext cx="1885290" cy="2067383"/>
            <a:chOff x="3031433" y="1633841"/>
            <a:chExt cx="2288091" cy="2509088"/>
          </a:xfrm>
        </p:grpSpPr>
        <p:sp>
          <p:nvSpPr>
            <p:cNvPr id="165" name="Rectangle 24">
              <a:extLst>
                <a:ext uri="{FF2B5EF4-FFF2-40B4-BE49-F238E27FC236}">
                  <a16:creationId xmlns:a16="http://schemas.microsoft.com/office/drawing/2014/main" id="{44F8FC83-701F-405B-BD44-466075FDF284}"/>
                </a:ext>
              </a:extLst>
            </p:cNvPr>
            <p:cNvSpPr/>
            <p:nvPr/>
          </p:nvSpPr>
          <p:spPr>
            <a:xfrm rot="4631329" flipH="1">
              <a:off x="4151390" y="1711882"/>
              <a:ext cx="501797" cy="345716"/>
            </a:xfrm>
            <a:custGeom>
              <a:avLst/>
              <a:gdLst>
                <a:gd name="connsiteX0" fmla="*/ 0 w 311298"/>
                <a:gd name="connsiteY0" fmla="*/ 0 h 451062"/>
                <a:gd name="connsiteX1" fmla="*/ 311298 w 311298"/>
                <a:gd name="connsiteY1" fmla="*/ 0 h 451062"/>
                <a:gd name="connsiteX2" fmla="*/ 311298 w 311298"/>
                <a:gd name="connsiteY2" fmla="*/ 451062 h 451062"/>
                <a:gd name="connsiteX3" fmla="*/ 0 w 311298"/>
                <a:gd name="connsiteY3" fmla="*/ 451062 h 451062"/>
                <a:gd name="connsiteX4" fmla="*/ 0 w 311298"/>
                <a:gd name="connsiteY4" fmla="*/ 0 h 451062"/>
                <a:gd name="connsiteX0" fmla="*/ 0 w 341778"/>
                <a:gd name="connsiteY0" fmla="*/ 0 h 519642"/>
                <a:gd name="connsiteX1" fmla="*/ 341778 w 341778"/>
                <a:gd name="connsiteY1" fmla="*/ 68580 h 519642"/>
                <a:gd name="connsiteX2" fmla="*/ 341778 w 341778"/>
                <a:gd name="connsiteY2" fmla="*/ 519642 h 519642"/>
                <a:gd name="connsiteX3" fmla="*/ 30480 w 341778"/>
                <a:gd name="connsiteY3" fmla="*/ 519642 h 519642"/>
                <a:gd name="connsiteX4" fmla="*/ 0 w 341778"/>
                <a:gd name="connsiteY4" fmla="*/ 0 h 519642"/>
                <a:gd name="connsiteX0" fmla="*/ 0 w 395118"/>
                <a:gd name="connsiteY0" fmla="*/ 0 h 519642"/>
                <a:gd name="connsiteX1" fmla="*/ 395118 w 395118"/>
                <a:gd name="connsiteY1" fmla="*/ 144780 h 519642"/>
                <a:gd name="connsiteX2" fmla="*/ 341778 w 395118"/>
                <a:gd name="connsiteY2" fmla="*/ 519642 h 519642"/>
                <a:gd name="connsiteX3" fmla="*/ 30480 w 395118"/>
                <a:gd name="connsiteY3" fmla="*/ 519642 h 519642"/>
                <a:gd name="connsiteX4" fmla="*/ 0 w 395118"/>
                <a:gd name="connsiteY4" fmla="*/ 0 h 519642"/>
                <a:gd name="connsiteX0" fmla="*/ 0 w 395118"/>
                <a:gd name="connsiteY0" fmla="*/ 0 h 519642"/>
                <a:gd name="connsiteX1" fmla="*/ 395118 w 395118"/>
                <a:gd name="connsiteY1" fmla="*/ 144780 h 519642"/>
                <a:gd name="connsiteX2" fmla="*/ 341778 w 395118"/>
                <a:gd name="connsiteY2" fmla="*/ 519642 h 519642"/>
                <a:gd name="connsiteX3" fmla="*/ 30480 w 395118"/>
                <a:gd name="connsiteY3" fmla="*/ 519642 h 519642"/>
                <a:gd name="connsiteX4" fmla="*/ 0 w 395118"/>
                <a:gd name="connsiteY4" fmla="*/ 0 h 519642"/>
                <a:gd name="connsiteX0" fmla="*/ 0 w 404968"/>
                <a:gd name="connsiteY0" fmla="*/ 0 h 519642"/>
                <a:gd name="connsiteX1" fmla="*/ 395118 w 404968"/>
                <a:gd name="connsiteY1" fmla="*/ 144780 h 519642"/>
                <a:gd name="connsiteX2" fmla="*/ 402738 w 404968"/>
                <a:gd name="connsiteY2" fmla="*/ 428202 h 519642"/>
                <a:gd name="connsiteX3" fmla="*/ 30480 w 404968"/>
                <a:gd name="connsiteY3" fmla="*/ 519642 h 519642"/>
                <a:gd name="connsiteX4" fmla="*/ 0 w 404968"/>
                <a:gd name="connsiteY4" fmla="*/ 0 h 519642"/>
                <a:gd name="connsiteX0" fmla="*/ 0 w 402738"/>
                <a:gd name="connsiteY0" fmla="*/ 0 h 519642"/>
                <a:gd name="connsiteX1" fmla="*/ 395118 w 402738"/>
                <a:gd name="connsiteY1" fmla="*/ 144780 h 519642"/>
                <a:gd name="connsiteX2" fmla="*/ 402738 w 402738"/>
                <a:gd name="connsiteY2" fmla="*/ 428202 h 519642"/>
                <a:gd name="connsiteX3" fmla="*/ 30480 w 402738"/>
                <a:gd name="connsiteY3" fmla="*/ 519642 h 519642"/>
                <a:gd name="connsiteX4" fmla="*/ 0 w 402738"/>
                <a:gd name="connsiteY4" fmla="*/ 0 h 519642"/>
                <a:gd name="connsiteX0" fmla="*/ 0 w 433218"/>
                <a:gd name="connsiteY0" fmla="*/ 0 h 519642"/>
                <a:gd name="connsiteX1" fmla="*/ 395118 w 433218"/>
                <a:gd name="connsiteY1" fmla="*/ 144780 h 519642"/>
                <a:gd name="connsiteX2" fmla="*/ 433218 w 433218"/>
                <a:gd name="connsiteY2" fmla="*/ 367242 h 519642"/>
                <a:gd name="connsiteX3" fmla="*/ 30480 w 433218"/>
                <a:gd name="connsiteY3" fmla="*/ 519642 h 519642"/>
                <a:gd name="connsiteX4" fmla="*/ 0 w 433218"/>
                <a:gd name="connsiteY4" fmla="*/ 0 h 519642"/>
                <a:gd name="connsiteX0" fmla="*/ 0 w 433218"/>
                <a:gd name="connsiteY0" fmla="*/ 0 h 554166"/>
                <a:gd name="connsiteX1" fmla="*/ 395118 w 433218"/>
                <a:gd name="connsiteY1" fmla="*/ 144780 h 554166"/>
                <a:gd name="connsiteX2" fmla="*/ 433218 w 433218"/>
                <a:gd name="connsiteY2" fmla="*/ 367242 h 554166"/>
                <a:gd name="connsiteX3" fmla="*/ 30480 w 433218"/>
                <a:gd name="connsiteY3" fmla="*/ 519642 h 554166"/>
                <a:gd name="connsiteX4" fmla="*/ 0 w 433218"/>
                <a:gd name="connsiteY4" fmla="*/ 0 h 554166"/>
                <a:gd name="connsiteX0" fmla="*/ 0 w 433218"/>
                <a:gd name="connsiteY0" fmla="*/ 0 h 554166"/>
                <a:gd name="connsiteX1" fmla="*/ 395118 w 433218"/>
                <a:gd name="connsiteY1" fmla="*/ 144780 h 554166"/>
                <a:gd name="connsiteX2" fmla="*/ 433218 w 433218"/>
                <a:gd name="connsiteY2" fmla="*/ 367242 h 554166"/>
                <a:gd name="connsiteX3" fmla="*/ 30480 w 433218"/>
                <a:gd name="connsiteY3" fmla="*/ 519642 h 554166"/>
                <a:gd name="connsiteX4" fmla="*/ 0 w 433218"/>
                <a:gd name="connsiteY4" fmla="*/ 0 h 554166"/>
                <a:gd name="connsiteX0" fmla="*/ 0 w 501798"/>
                <a:gd name="connsiteY0" fmla="*/ 0 h 554166"/>
                <a:gd name="connsiteX1" fmla="*/ 463698 w 501798"/>
                <a:gd name="connsiteY1" fmla="*/ 144780 h 554166"/>
                <a:gd name="connsiteX2" fmla="*/ 501798 w 501798"/>
                <a:gd name="connsiteY2" fmla="*/ 367242 h 554166"/>
                <a:gd name="connsiteX3" fmla="*/ 99060 w 501798"/>
                <a:gd name="connsiteY3" fmla="*/ 519642 h 554166"/>
                <a:gd name="connsiteX4" fmla="*/ 0 w 501798"/>
                <a:gd name="connsiteY4" fmla="*/ 0 h 55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798" h="554166">
                  <a:moveTo>
                    <a:pt x="0" y="0"/>
                  </a:moveTo>
                  <a:cubicBezTo>
                    <a:pt x="131706" y="48260"/>
                    <a:pt x="362472" y="-55880"/>
                    <a:pt x="463698" y="144780"/>
                  </a:cubicBezTo>
                  <a:cubicBezTo>
                    <a:pt x="392578" y="269734"/>
                    <a:pt x="420518" y="242288"/>
                    <a:pt x="501798" y="367242"/>
                  </a:cubicBezTo>
                  <a:cubicBezTo>
                    <a:pt x="367552" y="707602"/>
                    <a:pt x="233306" y="468842"/>
                    <a:pt x="99060" y="5196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 23">
              <a:extLst>
                <a:ext uri="{FF2B5EF4-FFF2-40B4-BE49-F238E27FC236}">
                  <a16:creationId xmlns:a16="http://schemas.microsoft.com/office/drawing/2014/main" id="{9B6F0066-8975-4E91-8A6F-5D00DE4607A5}"/>
                </a:ext>
              </a:extLst>
            </p:cNvPr>
            <p:cNvSpPr/>
            <p:nvPr/>
          </p:nvSpPr>
          <p:spPr>
            <a:xfrm flipH="1">
              <a:off x="3087891" y="1692666"/>
              <a:ext cx="1207311" cy="2277513"/>
            </a:xfrm>
            <a:custGeom>
              <a:avLst/>
              <a:gdLst>
                <a:gd name="connsiteX0" fmla="*/ 0 w 491533"/>
                <a:gd name="connsiteY0" fmla="*/ 0 h 1054840"/>
                <a:gd name="connsiteX1" fmla="*/ 491533 w 491533"/>
                <a:gd name="connsiteY1" fmla="*/ 0 h 1054840"/>
                <a:gd name="connsiteX2" fmla="*/ 491533 w 491533"/>
                <a:gd name="connsiteY2" fmla="*/ 1054840 h 1054840"/>
                <a:gd name="connsiteX3" fmla="*/ 0 w 491533"/>
                <a:gd name="connsiteY3" fmla="*/ 1054840 h 1054840"/>
                <a:gd name="connsiteX4" fmla="*/ 0 w 491533"/>
                <a:gd name="connsiteY4" fmla="*/ 0 h 1054840"/>
                <a:gd name="connsiteX0" fmla="*/ 0 w 1358308"/>
                <a:gd name="connsiteY0" fmla="*/ 0 h 1273915"/>
                <a:gd name="connsiteX1" fmla="*/ 1358308 w 1358308"/>
                <a:gd name="connsiteY1" fmla="*/ 219075 h 1273915"/>
                <a:gd name="connsiteX2" fmla="*/ 1358308 w 1358308"/>
                <a:gd name="connsiteY2" fmla="*/ 1273915 h 1273915"/>
                <a:gd name="connsiteX3" fmla="*/ 866775 w 1358308"/>
                <a:gd name="connsiteY3" fmla="*/ 1273915 h 1273915"/>
                <a:gd name="connsiteX4" fmla="*/ 0 w 1358308"/>
                <a:gd name="connsiteY4" fmla="*/ 0 h 1273915"/>
                <a:gd name="connsiteX0" fmla="*/ 0 w 1358308"/>
                <a:gd name="connsiteY0" fmla="*/ 124107 h 1398022"/>
                <a:gd name="connsiteX1" fmla="*/ 1358308 w 1358308"/>
                <a:gd name="connsiteY1" fmla="*/ 343182 h 1398022"/>
                <a:gd name="connsiteX2" fmla="*/ 1358308 w 1358308"/>
                <a:gd name="connsiteY2" fmla="*/ 1398022 h 1398022"/>
                <a:gd name="connsiteX3" fmla="*/ 866775 w 1358308"/>
                <a:gd name="connsiteY3" fmla="*/ 1398022 h 1398022"/>
                <a:gd name="connsiteX4" fmla="*/ 0 w 1358308"/>
                <a:gd name="connsiteY4" fmla="*/ 124107 h 1398022"/>
                <a:gd name="connsiteX0" fmla="*/ 0 w 1329733"/>
                <a:gd name="connsiteY0" fmla="*/ 128116 h 1378218"/>
                <a:gd name="connsiteX1" fmla="*/ 1329733 w 1329733"/>
                <a:gd name="connsiteY1" fmla="*/ 323378 h 1378218"/>
                <a:gd name="connsiteX2" fmla="*/ 1329733 w 1329733"/>
                <a:gd name="connsiteY2" fmla="*/ 1378218 h 1378218"/>
                <a:gd name="connsiteX3" fmla="*/ 838200 w 1329733"/>
                <a:gd name="connsiteY3" fmla="*/ 1378218 h 1378218"/>
                <a:gd name="connsiteX4" fmla="*/ 0 w 1329733"/>
                <a:gd name="connsiteY4" fmla="*/ 128116 h 1378218"/>
                <a:gd name="connsiteX0" fmla="*/ 0 w 1591671"/>
                <a:gd name="connsiteY0" fmla="*/ 72360 h 1322462"/>
                <a:gd name="connsiteX1" fmla="*/ 1591671 w 1591671"/>
                <a:gd name="connsiteY1" fmla="*/ 829597 h 1322462"/>
                <a:gd name="connsiteX2" fmla="*/ 1329733 w 1591671"/>
                <a:gd name="connsiteY2" fmla="*/ 1322462 h 1322462"/>
                <a:gd name="connsiteX3" fmla="*/ 838200 w 1591671"/>
                <a:gd name="connsiteY3" fmla="*/ 1322462 h 1322462"/>
                <a:gd name="connsiteX4" fmla="*/ 0 w 1591671"/>
                <a:gd name="connsiteY4" fmla="*/ 72360 h 1322462"/>
                <a:gd name="connsiteX0" fmla="*/ 0 w 1591671"/>
                <a:gd name="connsiteY0" fmla="*/ 127695 h 1377797"/>
                <a:gd name="connsiteX1" fmla="*/ 1591671 w 1591671"/>
                <a:gd name="connsiteY1" fmla="*/ 884932 h 1377797"/>
                <a:gd name="connsiteX2" fmla="*/ 1329733 w 1591671"/>
                <a:gd name="connsiteY2" fmla="*/ 1377797 h 1377797"/>
                <a:gd name="connsiteX3" fmla="*/ 838200 w 1591671"/>
                <a:gd name="connsiteY3" fmla="*/ 1377797 h 1377797"/>
                <a:gd name="connsiteX4" fmla="*/ 0 w 1591671"/>
                <a:gd name="connsiteY4" fmla="*/ 127695 h 137779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0 w 1591671"/>
                <a:gd name="connsiteY4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7369"/>
                <a:gd name="connsiteX1" fmla="*/ 1591671 w 1591671"/>
                <a:gd name="connsiteY1" fmla="*/ 884932 h 2237369"/>
                <a:gd name="connsiteX2" fmla="*/ 1192573 w 1591671"/>
                <a:gd name="connsiteY2" fmla="*/ 2208377 h 2237369"/>
                <a:gd name="connsiteX3" fmla="*/ 716280 w 1591671"/>
                <a:gd name="connsiteY3" fmla="*/ 2231237 h 2237369"/>
                <a:gd name="connsiteX4" fmla="*/ 748717 w 1591671"/>
                <a:gd name="connsiteY4" fmla="*/ 2001185 h 2237369"/>
                <a:gd name="connsiteX5" fmla="*/ 0 w 1591671"/>
                <a:gd name="connsiteY5" fmla="*/ 127695 h 2237369"/>
                <a:gd name="connsiteX0" fmla="*/ 0 w 1591671"/>
                <a:gd name="connsiteY0" fmla="*/ 127695 h 2243857"/>
                <a:gd name="connsiteX1" fmla="*/ 1591671 w 1591671"/>
                <a:gd name="connsiteY1" fmla="*/ 884932 h 2243857"/>
                <a:gd name="connsiteX2" fmla="*/ 1192573 w 1591671"/>
                <a:gd name="connsiteY2" fmla="*/ 2208377 h 2243857"/>
                <a:gd name="connsiteX3" fmla="*/ 716280 w 1591671"/>
                <a:gd name="connsiteY3" fmla="*/ 2231237 h 2243857"/>
                <a:gd name="connsiteX4" fmla="*/ 748717 w 1591671"/>
                <a:gd name="connsiteY4" fmla="*/ 2001185 h 2243857"/>
                <a:gd name="connsiteX5" fmla="*/ 0 w 1591671"/>
                <a:gd name="connsiteY5" fmla="*/ 127695 h 2243857"/>
                <a:gd name="connsiteX0" fmla="*/ 0 w 1540060"/>
                <a:gd name="connsiteY0" fmla="*/ 114572 h 2323215"/>
                <a:gd name="connsiteX1" fmla="*/ 1540060 w 1540060"/>
                <a:gd name="connsiteY1" fmla="*/ 964290 h 2323215"/>
                <a:gd name="connsiteX2" fmla="*/ 1140962 w 1540060"/>
                <a:gd name="connsiteY2" fmla="*/ 2287735 h 2323215"/>
                <a:gd name="connsiteX3" fmla="*/ 664669 w 1540060"/>
                <a:gd name="connsiteY3" fmla="*/ 2310595 h 2323215"/>
                <a:gd name="connsiteX4" fmla="*/ 697106 w 1540060"/>
                <a:gd name="connsiteY4" fmla="*/ 2080543 h 2323215"/>
                <a:gd name="connsiteX5" fmla="*/ 0 w 1540060"/>
                <a:gd name="connsiteY5" fmla="*/ 114572 h 2323215"/>
                <a:gd name="connsiteX0" fmla="*/ 0 w 1540060"/>
                <a:gd name="connsiteY0" fmla="*/ 51509 h 2260152"/>
                <a:gd name="connsiteX1" fmla="*/ 1540060 w 1540060"/>
                <a:gd name="connsiteY1" fmla="*/ 901227 h 2260152"/>
                <a:gd name="connsiteX2" fmla="*/ 1140962 w 1540060"/>
                <a:gd name="connsiteY2" fmla="*/ 2224672 h 2260152"/>
                <a:gd name="connsiteX3" fmla="*/ 664669 w 1540060"/>
                <a:gd name="connsiteY3" fmla="*/ 2247532 h 2260152"/>
                <a:gd name="connsiteX4" fmla="*/ 697106 w 1540060"/>
                <a:gd name="connsiteY4" fmla="*/ 2017480 h 2260152"/>
                <a:gd name="connsiteX5" fmla="*/ 0 w 1540060"/>
                <a:gd name="connsiteY5" fmla="*/ 51509 h 2260152"/>
                <a:gd name="connsiteX0" fmla="*/ 0 w 1540060"/>
                <a:gd name="connsiteY0" fmla="*/ 68867 h 2277510"/>
                <a:gd name="connsiteX1" fmla="*/ 1540060 w 1540060"/>
                <a:gd name="connsiteY1" fmla="*/ 918585 h 2277510"/>
                <a:gd name="connsiteX2" fmla="*/ 1140962 w 1540060"/>
                <a:gd name="connsiteY2" fmla="*/ 2242030 h 2277510"/>
                <a:gd name="connsiteX3" fmla="*/ 664669 w 1540060"/>
                <a:gd name="connsiteY3" fmla="*/ 2264890 h 2277510"/>
                <a:gd name="connsiteX4" fmla="*/ 697106 w 1540060"/>
                <a:gd name="connsiteY4" fmla="*/ 2034838 h 2277510"/>
                <a:gd name="connsiteX5" fmla="*/ 0 w 1540060"/>
                <a:gd name="connsiteY5" fmla="*/ 68867 h 2277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0060" h="2277510">
                  <a:moveTo>
                    <a:pt x="0" y="68867"/>
                  </a:moveTo>
                  <a:cubicBezTo>
                    <a:pt x="828548" y="-166371"/>
                    <a:pt x="1377803" y="221672"/>
                    <a:pt x="1540060" y="918585"/>
                  </a:cubicBezTo>
                  <a:cubicBezTo>
                    <a:pt x="1536567" y="1359733"/>
                    <a:pt x="1533075" y="1579902"/>
                    <a:pt x="1140962" y="2242030"/>
                  </a:cubicBezTo>
                  <a:cubicBezTo>
                    <a:pt x="875518" y="2310610"/>
                    <a:pt x="823433" y="2257270"/>
                    <a:pt x="664669" y="2264890"/>
                  </a:cubicBezTo>
                  <a:cubicBezTo>
                    <a:pt x="606901" y="2211066"/>
                    <a:pt x="632954" y="2111522"/>
                    <a:pt x="697106" y="2034838"/>
                  </a:cubicBezTo>
                  <a:cubicBezTo>
                    <a:pt x="447534" y="1410341"/>
                    <a:pt x="249572" y="693364"/>
                    <a:pt x="0" y="68867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ectangle 23">
              <a:extLst>
                <a:ext uri="{FF2B5EF4-FFF2-40B4-BE49-F238E27FC236}">
                  <a16:creationId xmlns:a16="http://schemas.microsoft.com/office/drawing/2014/main" id="{F7ED9343-38A7-4B00-A787-00F0DB657B85}"/>
                </a:ext>
              </a:extLst>
            </p:cNvPr>
            <p:cNvSpPr/>
            <p:nvPr/>
          </p:nvSpPr>
          <p:spPr>
            <a:xfrm>
              <a:off x="4283208" y="1731067"/>
              <a:ext cx="1036316" cy="2228548"/>
            </a:xfrm>
            <a:custGeom>
              <a:avLst/>
              <a:gdLst>
                <a:gd name="connsiteX0" fmla="*/ 0 w 491533"/>
                <a:gd name="connsiteY0" fmla="*/ 0 h 1054840"/>
                <a:gd name="connsiteX1" fmla="*/ 491533 w 491533"/>
                <a:gd name="connsiteY1" fmla="*/ 0 h 1054840"/>
                <a:gd name="connsiteX2" fmla="*/ 491533 w 491533"/>
                <a:gd name="connsiteY2" fmla="*/ 1054840 h 1054840"/>
                <a:gd name="connsiteX3" fmla="*/ 0 w 491533"/>
                <a:gd name="connsiteY3" fmla="*/ 1054840 h 1054840"/>
                <a:gd name="connsiteX4" fmla="*/ 0 w 491533"/>
                <a:gd name="connsiteY4" fmla="*/ 0 h 1054840"/>
                <a:gd name="connsiteX0" fmla="*/ 0 w 1358308"/>
                <a:gd name="connsiteY0" fmla="*/ 0 h 1273915"/>
                <a:gd name="connsiteX1" fmla="*/ 1358308 w 1358308"/>
                <a:gd name="connsiteY1" fmla="*/ 219075 h 1273915"/>
                <a:gd name="connsiteX2" fmla="*/ 1358308 w 1358308"/>
                <a:gd name="connsiteY2" fmla="*/ 1273915 h 1273915"/>
                <a:gd name="connsiteX3" fmla="*/ 866775 w 1358308"/>
                <a:gd name="connsiteY3" fmla="*/ 1273915 h 1273915"/>
                <a:gd name="connsiteX4" fmla="*/ 0 w 1358308"/>
                <a:gd name="connsiteY4" fmla="*/ 0 h 1273915"/>
                <a:gd name="connsiteX0" fmla="*/ 0 w 1358308"/>
                <a:gd name="connsiteY0" fmla="*/ 124107 h 1398022"/>
                <a:gd name="connsiteX1" fmla="*/ 1358308 w 1358308"/>
                <a:gd name="connsiteY1" fmla="*/ 343182 h 1398022"/>
                <a:gd name="connsiteX2" fmla="*/ 1358308 w 1358308"/>
                <a:gd name="connsiteY2" fmla="*/ 1398022 h 1398022"/>
                <a:gd name="connsiteX3" fmla="*/ 866775 w 1358308"/>
                <a:gd name="connsiteY3" fmla="*/ 1398022 h 1398022"/>
                <a:gd name="connsiteX4" fmla="*/ 0 w 1358308"/>
                <a:gd name="connsiteY4" fmla="*/ 124107 h 1398022"/>
                <a:gd name="connsiteX0" fmla="*/ 0 w 1329733"/>
                <a:gd name="connsiteY0" fmla="*/ 128116 h 1378218"/>
                <a:gd name="connsiteX1" fmla="*/ 1329733 w 1329733"/>
                <a:gd name="connsiteY1" fmla="*/ 323378 h 1378218"/>
                <a:gd name="connsiteX2" fmla="*/ 1329733 w 1329733"/>
                <a:gd name="connsiteY2" fmla="*/ 1378218 h 1378218"/>
                <a:gd name="connsiteX3" fmla="*/ 838200 w 1329733"/>
                <a:gd name="connsiteY3" fmla="*/ 1378218 h 1378218"/>
                <a:gd name="connsiteX4" fmla="*/ 0 w 1329733"/>
                <a:gd name="connsiteY4" fmla="*/ 128116 h 1378218"/>
                <a:gd name="connsiteX0" fmla="*/ 0 w 1591671"/>
                <a:gd name="connsiteY0" fmla="*/ 72360 h 1322462"/>
                <a:gd name="connsiteX1" fmla="*/ 1591671 w 1591671"/>
                <a:gd name="connsiteY1" fmla="*/ 829597 h 1322462"/>
                <a:gd name="connsiteX2" fmla="*/ 1329733 w 1591671"/>
                <a:gd name="connsiteY2" fmla="*/ 1322462 h 1322462"/>
                <a:gd name="connsiteX3" fmla="*/ 838200 w 1591671"/>
                <a:gd name="connsiteY3" fmla="*/ 1322462 h 1322462"/>
                <a:gd name="connsiteX4" fmla="*/ 0 w 1591671"/>
                <a:gd name="connsiteY4" fmla="*/ 72360 h 1322462"/>
                <a:gd name="connsiteX0" fmla="*/ 0 w 1591671"/>
                <a:gd name="connsiteY0" fmla="*/ 127695 h 1377797"/>
                <a:gd name="connsiteX1" fmla="*/ 1591671 w 1591671"/>
                <a:gd name="connsiteY1" fmla="*/ 884932 h 1377797"/>
                <a:gd name="connsiteX2" fmla="*/ 1329733 w 1591671"/>
                <a:gd name="connsiteY2" fmla="*/ 1377797 h 1377797"/>
                <a:gd name="connsiteX3" fmla="*/ 838200 w 1591671"/>
                <a:gd name="connsiteY3" fmla="*/ 1377797 h 1377797"/>
                <a:gd name="connsiteX4" fmla="*/ 0 w 1591671"/>
                <a:gd name="connsiteY4" fmla="*/ 127695 h 137779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08377"/>
                <a:gd name="connsiteX1" fmla="*/ 1591671 w 1591671"/>
                <a:gd name="connsiteY1" fmla="*/ 884932 h 2208377"/>
                <a:gd name="connsiteX2" fmla="*/ 1192573 w 1591671"/>
                <a:gd name="connsiteY2" fmla="*/ 2208377 h 2208377"/>
                <a:gd name="connsiteX3" fmla="*/ 838200 w 1591671"/>
                <a:gd name="connsiteY3" fmla="*/ 1377797 h 2208377"/>
                <a:gd name="connsiteX4" fmla="*/ 0 w 1591671"/>
                <a:gd name="connsiteY4" fmla="*/ 127695 h 220837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0 w 1591671"/>
                <a:gd name="connsiteY4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1237"/>
                <a:gd name="connsiteX1" fmla="*/ 1591671 w 1591671"/>
                <a:gd name="connsiteY1" fmla="*/ 884932 h 2231237"/>
                <a:gd name="connsiteX2" fmla="*/ 1192573 w 1591671"/>
                <a:gd name="connsiteY2" fmla="*/ 2208377 h 2231237"/>
                <a:gd name="connsiteX3" fmla="*/ 716280 w 1591671"/>
                <a:gd name="connsiteY3" fmla="*/ 2231237 h 2231237"/>
                <a:gd name="connsiteX4" fmla="*/ 748717 w 1591671"/>
                <a:gd name="connsiteY4" fmla="*/ 2001185 h 2231237"/>
                <a:gd name="connsiteX5" fmla="*/ 0 w 1591671"/>
                <a:gd name="connsiteY5" fmla="*/ 127695 h 2231237"/>
                <a:gd name="connsiteX0" fmla="*/ 0 w 1591671"/>
                <a:gd name="connsiteY0" fmla="*/ 127695 h 2237369"/>
                <a:gd name="connsiteX1" fmla="*/ 1591671 w 1591671"/>
                <a:gd name="connsiteY1" fmla="*/ 884932 h 2237369"/>
                <a:gd name="connsiteX2" fmla="*/ 1192573 w 1591671"/>
                <a:gd name="connsiteY2" fmla="*/ 2208377 h 2237369"/>
                <a:gd name="connsiteX3" fmla="*/ 716280 w 1591671"/>
                <a:gd name="connsiteY3" fmla="*/ 2231237 h 2237369"/>
                <a:gd name="connsiteX4" fmla="*/ 748717 w 1591671"/>
                <a:gd name="connsiteY4" fmla="*/ 2001185 h 2237369"/>
                <a:gd name="connsiteX5" fmla="*/ 0 w 1591671"/>
                <a:gd name="connsiteY5" fmla="*/ 127695 h 2237369"/>
                <a:gd name="connsiteX0" fmla="*/ 0 w 1591671"/>
                <a:gd name="connsiteY0" fmla="*/ 127695 h 2243857"/>
                <a:gd name="connsiteX1" fmla="*/ 1591671 w 1591671"/>
                <a:gd name="connsiteY1" fmla="*/ 884932 h 2243857"/>
                <a:gd name="connsiteX2" fmla="*/ 1192573 w 1591671"/>
                <a:gd name="connsiteY2" fmla="*/ 2208377 h 2243857"/>
                <a:gd name="connsiteX3" fmla="*/ 716280 w 1591671"/>
                <a:gd name="connsiteY3" fmla="*/ 2231237 h 2243857"/>
                <a:gd name="connsiteX4" fmla="*/ 748717 w 1591671"/>
                <a:gd name="connsiteY4" fmla="*/ 2001185 h 2243857"/>
                <a:gd name="connsiteX5" fmla="*/ 0 w 1591671"/>
                <a:gd name="connsiteY5" fmla="*/ 127695 h 2243857"/>
                <a:gd name="connsiteX0" fmla="*/ 0 w 1321936"/>
                <a:gd name="connsiteY0" fmla="*/ 115071 h 2319860"/>
                <a:gd name="connsiteX1" fmla="*/ 1321936 w 1321936"/>
                <a:gd name="connsiteY1" fmla="*/ 960935 h 2319860"/>
                <a:gd name="connsiteX2" fmla="*/ 922838 w 1321936"/>
                <a:gd name="connsiteY2" fmla="*/ 2284380 h 2319860"/>
                <a:gd name="connsiteX3" fmla="*/ 446545 w 1321936"/>
                <a:gd name="connsiteY3" fmla="*/ 2307240 h 2319860"/>
                <a:gd name="connsiteX4" fmla="*/ 478982 w 1321936"/>
                <a:gd name="connsiteY4" fmla="*/ 2077188 h 2319860"/>
                <a:gd name="connsiteX5" fmla="*/ 0 w 1321936"/>
                <a:gd name="connsiteY5" fmla="*/ 115071 h 2319860"/>
                <a:gd name="connsiteX0" fmla="*/ 0 w 1321936"/>
                <a:gd name="connsiteY0" fmla="*/ 27506 h 2232295"/>
                <a:gd name="connsiteX1" fmla="*/ 1321936 w 1321936"/>
                <a:gd name="connsiteY1" fmla="*/ 873370 h 2232295"/>
                <a:gd name="connsiteX2" fmla="*/ 922838 w 1321936"/>
                <a:gd name="connsiteY2" fmla="*/ 2196815 h 2232295"/>
                <a:gd name="connsiteX3" fmla="*/ 446545 w 1321936"/>
                <a:gd name="connsiteY3" fmla="*/ 2219675 h 2232295"/>
                <a:gd name="connsiteX4" fmla="*/ 478982 w 1321936"/>
                <a:gd name="connsiteY4" fmla="*/ 1989623 h 2232295"/>
                <a:gd name="connsiteX5" fmla="*/ 0 w 1321936"/>
                <a:gd name="connsiteY5" fmla="*/ 27506 h 2232295"/>
                <a:gd name="connsiteX0" fmla="*/ 0 w 1321936"/>
                <a:gd name="connsiteY0" fmla="*/ 23758 h 2228547"/>
                <a:gd name="connsiteX1" fmla="*/ 1321936 w 1321936"/>
                <a:gd name="connsiteY1" fmla="*/ 869622 h 2228547"/>
                <a:gd name="connsiteX2" fmla="*/ 922838 w 1321936"/>
                <a:gd name="connsiteY2" fmla="*/ 2193067 h 2228547"/>
                <a:gd name="connsiteX3" fmla="*/ 446545 w 1321936"/>
                <a:gd name="connsiteY3" fmla="*/ 2215927 h 2228547"/>
                <a:gd name="connsiteX4" fmla="*/ 478982 w 1321936"/>
                <a:gd name="connsiteY4" fmla="*/ 1985875 h 2228547"/>
                <a:gd name="connsiteX5" fmla="*/ 0 w 1321936"/>
                <a:gd name="connsiteY5" fmla="*/ 23758 h 222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1936" h="2228547">
                  <a:moveTo>
                    <a:pt x="0" y="23758"/>
                  </a:moveTo>
                  <a:cubicBezTo>
                    <a:pt x="824027" y="-84319"/>
                    <a:pt x="1159679" y="172709"/>
                    <a:pt x="1321936" y="869622"/>
                  </a:cubicBezTo>
                  <a:cubicBezTo>
                    <a:pt x="1318443" y="1310770"/>
                    <a:pt x="1314951" y="1530939"/>
                    <a:pt x="922838" y="2193067"/>
                  </a:cubicBezTo>
                  <a:cubicBezTo>
                    <a:pt x="657394" y="2261647"/>
                    <a:pt x="605309" y="2208307"/>
                    <a:pt x="446545" y="2215927"/>
                  </a:cubicBezTo>
                  <a:cubicBezTo>
                    <a:pt x="388777" y="2162103"/>
                    <a:pt x="414830" y="2062559"/>
                    <a:pt x="478982" y="1985875"/>
                  </a:cubicBezTo>
                  <a:cubicBezTo>
                    <a:pt x="229410" y="1361378"/>
                    <a:pt x="249572" y="648255"/>
                    <a:pt x="0" y="23758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Rectangle 21">
              <a:extLst>
                <a:ext uri="{FF2B5EF4-FFF2-40B4-BE49-F238E27FC236}">
                  <a16:creationId xmlns:a16="http://schemas.microsoft.com/office/drawing/2014/main" id="{FB0D43E5-E560-4916-983F-8FF2465D0F14}"/>
                </a:ext>
              </a:extLst>
            </p:cNvPr>
            <p:cNvSpPr/>
            <p:nvPr/>
          </p:nvSpPr>
          <p:spPr>
            <a:xfrm>
              <a:off x="3849413" y="2569407"/>
              <a:ext cx="895688" cy="1573522"/>
            </a:xfrm>
            <a:custGeom>
              <a:avLst/>
              <a:gdLst>
                <a:gd name="connsiteX0" fmla="*/ 0 w 971802"/>
                <a:gd name="connsiteY0" fmla="*/ 0 h 419202"/>
                <a:gd name="connsiteX1" fmla="*/ 971802 w 971802"/>
                <a:gd name="connsiteY1" fmla="*/ 0 h 419202"/>
                <a:gd name="connsiteX2" fmla="*/ 971802 w 971802"/>
                <a:gd name="connsiteY2" fmla="*/ 419202 h 419202"/>
                <a:gd name="connsiteX3" fmla="*/ 0 w 971802"/>
                <a:gd name="connsiteY3" fmla="*/ 419202 h 419202"/>
                <a:gd name="connsiteX4" fmla="*/ 0 w 971802"/>
                <a:gd name="connsiteY4" fmla="*/ 0 h 419202"/>
                <a:gd name="connsiteX0" fmla="*/ 0 w 1143252"/>
                <a:gd name="connsiteY0" fmla="*/ 0 h 466827"/>
                <a:gd name="connsiteX1" fmla="*/ 1143252 w 1143252"/>
                <a:gd name="connsiteY1" fmla="*/ 47625 h 466827"/>
                <a:gd name="connsiteX2" fmla="*/ 1143252 w 1143252"/>
                <a:gd name="connsiteY2" fmla="*/ 466827 h 466827"/>
                <a:gd name="connsiteX3" fmla="*/ 171450 w 1143252"/>
                <a:gd name="connsiteY3" fmla="*/ 466827 h 466827"/>
                <a:gd name="connsiteX4" fmla="*/ 0 w 1143252"/>
                <a:gd name="connsiteY4" fmla="*/ 0 h 466827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622133"/>
                <a:gd name="connsiteX1" fmla="*/ 1143252 w 1143252"/>
                <a:gd name="connsiteY1" fmla="*/ 47625 h 622133"/>
                <a:gd name="connsiteX2" fmla="*/ 1143252 w 1143252"/>
                <a:gd name="connsiteY2" fmla="*/ 466827 h 622133"/>
                <a:gd name="connsiteX3" fmla="*/ 443164 w 1143252"/>
                <a:gd name="connsiteY3" fmla="*/ 622133 h 622133"/>
                <a:gd name="connsiteX4" fmla="*/ 342900 w 1143252"/>
                <a:gd name="connsiteY4" fmla="*/ 481114 h 622133"/>
                <a:gd name="connsiteX5" fmla="*/ 0 w 1143252"/>
                <a:gd name="connsiteY5" fmla="*/ 0 h 622133"/>
                <a:gd name="connsiteX0" fmla="*/ 0 w 1143252"/>
                <a:gd name="connsiteY0" fmla="*/ 0 h 885828"/>
                <a:gd name="connsiteX1" fmla="*/ 1143252 w 1143252"/>
                <a:gd name="connsiteY1" fmla="*/ 47625 h 885828"/>
                <a:gd name="connsiteX2" fmla="*/ 1143252 w 1143252"/>
                <a:gd name="connsiteY2" fmla="*/ 466827 h 885828"/>
                <a:gd name="connsiteX3" fmla="*/ 400302 w 1143252"/>
                <a:gd name="connsiteY3" fmla="*/ 884071 h 885828"/>
                <a:gd name="connsiteX4" fmla="*/ 443164 w 1143252"/>
                <a:gd name="connsiteY4" fmla="*/ 622133 h 885828"/>
                <a:gd name="connsiteX5" fmla="*/ 342900 w 1143252"/>
                <a:gd name="connsiteY5" fmla="*/ 481114 h 885828"/>
                <a:gd name="connsiteX6" fmla="*/ 0 w 1143252"/>
                <a:gd name="connsiteY6" fmla="*/ 0 h 885828"/>
                <a:gd name="connsiteX0" fmla="*/ 0 w 1143252"/>
                <a:gd name="connsiteY0" fmla="*/ 0 h 902488"/>
                <a:gd name="connsiteX1" fmla="*/ 1143252 w 1143252"/>
                <a:gd name="connsiteY1" fmla="*/ 47625 h 902488"/>
                <a:gd name="connsiteX2" fmla="*/ 1143252 w 1143252"/>
                <a:gd name="connsiteY2" fmla="*/ 466827 h 902488"/>
                <a:gd name="connsiteX3" fmla="*/ 938464 w 1143252"/>
                <a:gd name="connsiteY3" fmla="*/ 865020 h 902488"/>
                <a:gd name="connsiteX4" fmla="*/ 400302 w 1143252"/>
                <a:gd name="connsiteY4" fmla="*/ 884071 h 902488"/>
                <a:gd name="connsiteX5" fmla="*/ 443164 w 1143252"/>
                <a:gd name="connsiteY5" fmla="*/ 622133 h 902488"/>
                <a:gd name="connsiteX6" fmla="*/ 342900 w 1143252"/>
                <a:gd name="connsiteY6" fmla="*/ 481114 h 902488"/>
                <a:gd name="connsiteX7" fmla="*/ 0 w 1143252"/>
                <a:gd name="connsiteY7" fmla="*/ 0 h 902488"/>
                <a:gd name="connsiteX0" fmla="*/ 0 w 1143252"/>
                <a:gd name="connsiteY0" fmla="*/ 0 h 893073"/>
                <a:gd name="connsiteX1" fmla="*/ 1143252 w 1143252"/>
                <a:gd name="connsiteY1" fmla="*/ 47625 h 893073"/>
                <a:gd name="connsiteX2" fmla="*/ 1143252 w 1143252"/>
                <a:gd name="connsiteY2" fmla="*/ 466827 h 893073"/>
                <a:gd name="connsiteX3" fmla="*/ 981327 w 1143252"/>
                <a:gd name="connsiteY3" fmla="*/ 584032 h 893073"/>
                <a:gd name="connsiteX4" fmla="*/ 938464 w 1143252"/>
                <a:gd name="connsiteY4" fmla="*/ 865020 h 893073"/>
                <a:gd name="connsiteX5" fmla="*/ 400302 w 1143252"/>
                <a:gd name="connsiteY5" fmla="*/ 884071 h 893073"/>
                <a:gd name="connsiteX6" fmla="*/ 443164 w 1143252"/>
                <a:gd name="connsiteY6" fmla="*/ 622133 h 893073"/>
                <a:gd name="connsiteX7" fmla="*/ 342900 w 1143252"/>
                <a:gd name="connsiteY7" fmla="*/ 481114 h 893073"/>
                <a:gd name="connsiteX8" fmla="*/ 0 w 1143252"/>
                <a:gd name="connsiteY8" fmla="*/ 0 h 893073"/>
                <a:gd name="connsiteX0" fmla="*/ 0 w 1200402"/>
                <a:gd name="connsiteY0" fmla="*/ 0 h 893073"/>
                <a:gd name="connsiteX1" fmla="*/ 1143252 w 1200402"/>
                <a:gd name="connsiteY1" fmla="*/ 47625 h 893073"/>
                <a:gd name="connsiteX2" fmla="*/ 1200402 w 1200402"/>
                <a:gd name="connsiteY2" fmla="*/ 90590 h 893073"/>
                <a:gd name="connsiteX3" fmla="*/ 981327 w 1200402"/>
                <a:gd name="connsiteY3" fmla="*/ 584032 h 893073"/>
                <a:gd name="connsiteX4" fmla="*/ 938464 w 1200402"/>
                <a:gd name="connsiteY4" fmla="*/ 865020 h 893073"/>
                <a:gd name="connsiteX5" fmla="*/ 400302 w 1200402"/>
                <a:gd name="connsiteY5" fmla="*/ 884071 h 893073"/>
                <a:gd name="connsiteX6" fmla="*/ 443164 w 1200402"/>
                <a:gd name="connsiteY6" fmla="*/ 622133 h 893073"/>
                <a:gd name="connsiteX7" fmla="*/ 342900 w 1200402"/>
                <a:gd name="connsiteY7" fmla="*/ 481114 h 893073"/>
                <a:gd name="connsiteX8" fmla="*/ 0 w 1200402"/>
                <a:gd name="connsiteY8" fmla="*/ 0 h 893073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26423"/>
                <a:gd name="connsiteY0" fmla="*/ 490538 h 1383611"/>
                <a:gd name="connsiteX1" fmla="*/ 1090865 w 1226423"/>
                <a:gd name="connsiteY1" fmla="*/ 0 h 1383611"/>
                <a:gd name="connsiteX2" fmla="*/ 1200402 w 1226423"/>
                <a:gd name="connsiteY2" fmla="*/ 581128 h 1383611"/>
                <a:gd name="connsiteX3" fmla="*/ 981327 w 1226423"/>
                <a:gd name="connsiteY3" fmla="*/ 1074570 h 1383611"/>
                <a:gd name="connsiteX4" fmla="*/ 938464 w 1226423"/>
                <a:gd name="connsiteY4" fmla="*/ 1355558 h 1383611"/>
                <a:gd name="connsiteX5" fmla="*/ 400302 w 1226423"/>
                <a:gd name="connsiteY5" fmla="*/ 1374609 h 1383611"/>
                <a:gd name="connsiteX6" fmla="*/ 443164 w 1226423"/>
                <a:gd name="connsiteY6" fmla="*/ 1112671 h 1383611"/>
                <a:gd name="connsiteX7" fmla="*/ 342900 w 1226423"/>
                <a:gd name="connsiteY7" fmla="*/ 971652 h 1383611"/>
                <a:gd name="connsiteX8" fmla="*/ 0 w 1226423"/>
                <a:gd name="connsiteY8" fmla="*/ 490538 h 1383611"/>
                <a:gd name="connsiteX0" fmla="*/ 0 w 1217984"/>
                <a:gd name="connsiteY0" fmla="*/ 481013 h 1374086"/>
                <a:gd name="connsiteX1" fmla="*/ 1052765 w 1217984"/>
                <a:gd name="connsiteY1" fmla="*/ 0 h 1374086"/>
                <a:gd name="connsiteX2" fmla="*/ 1200402 w 1217984"/>
                <a:gd name="connsiteY2" fmla="*/ 571603 h 1374086"/>
                <a:gd name="connsiteX3" fmla="*/ 981327 w 1217984"/>
                <a:gd name="connsiteY3" fmla="*/ 1065045 h 1374086"/>
                <a:gd name="connsiteX4" fmla="*/ 938464 w 1217984"/>
                <a:gd name="connsiteY4" fmla="*/ 1346033 h 1374086"/>
                <a:gd name="connsiteX5" fmla="*/ 400302 w 1217984"/>
                <a:gd name="connsiteY5" fmla="*/ 1365084 h 1374086"/>
                <a:gd name="connsiteX6" fmla="*/ 443164 w 1217984"/>
                <a:gd name="connsiteY6" fmla="*/ 1103146 h 1374086"/>
                <a:gd name="connsiteX7" fmla="*/ 342900 w 1217984"/>
                <a:gd name="connsiteY7" fmla="*/ 962127 h 1374086"/>
                <a:gd name="connsiteX8" fmla="*/ 0 w 1217984"/>
                <a:gd name="connsiteY8" fmla="*/ 481013 h 1374086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0181"/>
                <a:gd name="connsiteY0" fmla="*/ 503808 h 1412164"/>
                <a:gd name="connsiteX1" fmla="*/ 976565 w 1210181"/>
                <a:gd name="connsiteY1" fmla="*/ 0 h 1412164"/>
                <a:gd name="connsiteX2" fmla="*/ 1200402 w 1210181"/>
                <a:gd name="connsiteY2" fmla="*/ 594398 h 1412164"/>
                <a:gd name="connsiteX3" fmla="*/ 981327 w 1210181"/>
                <a:gd name="connsiteY3" fmla="*/ 1087840 h 1412164"/>
                <a:gd name="connsiteX4" fmla="*/ 938464 w 1210181"/>
                <a:gd name="connsiteY4" fmla="*/ 1368828 h 1412164"/>
                <a:gd name="connsiteX5" fmla="*/ 400302 w 1210181"/>
                <a:gd name="connsiteY5" fmla="*/ 1387879 h 1412164"/>
                <a:gd name="connsiteX6" fmla="*/ 443164 w 1210181"/>
                <a:gd name="connsiteY6" fmla="*/ 1125941 h 1412164"/>
                <a:gd name="connsiteX7" fmla="*/ 342900 w 1210181"/>
                <a:gd name="connsiteY7" fmla="*/ 984922 h 1412164"/>
                <a:gd name="connsiteX8" fmla="*/ 0 w 1210181"/>
                <a:gd name="connsiteY8" fmla="*/ 503808 h 141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0181" h="1412164">
                  <a:moveTo>
                    <a:pt x="0" y="503808"/>
                  </a:moveTo>
                  <a:lnTo>
                    <a:pt x="976565" y="0"/>
                  </a:lnTo>
                  <a:cubicBezTo>
                    <a:pt x="1132140" y="217521"/>
                    <a:pt x="1244852" y="491177"/>
                    <a:pt x="1200402" y="594398"/>
                  </a:cubicBezTo>
                  <a:cubicBezTo>
                    <a:pt x="1194052" y="686974"/>
                    <a:pt x="1015458" y="1021474"/>
                    <a:pt x="981327" y="1087840"/>
                  </a:cubicBezTo>
                  <a:cubicBezTo>
                    <a:pt x="947196" y="1154206"/>
                    <a:pt x="1013077" y="1321997"/>
                    <a:pt x="938464" y="1368828"/>
                  </a:cubicBezTo>
                  <a:cubicBezTo>
                    <a:pt x="820989" y="1415659"/>
                    <a:pt x="455864" y="1428360"/>
                    <a:pt x="400302" y="1387879"/>
                  </a:cubicBezTo>
                  <a:cubicBezTo>
                    <a:pt x="325690" y="1385498"/>
                    <a:pt x="483687" y="1145475"/>
                    <a:pt x="443164" y="1125941"/>
                  </a:cubicBezTo>
                  <a:lnTo>
                    <a:pt x="342900" y="984922"/>
                  </a:lnTo>
                  <a:cubicBezTo>
                    <a:pt x="-33337" y="719776"/>
                    <a:pt x="19050" y="616554"/>
                    <a:pt x="0" y="503808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455F387-4080-4C19-8684-CAA2E3B49E51}"/>
                </a:ext>
              </a:extLst>
            </p:cNvPr>
            <p:cNvSpPr/>
            <p:nvPr/>
          </p:nvSpPr>
          <p:spPr>
            <a:xfrm rot="2681629">
              <a:off x="3031433" y="2055287"/>
              <a:ext cx="667036" cy="649356"/>
            </a:xfrm>
            <a:custGeom>
              <a:avLst/>
              <a:gdLst>
                <a:gd name="connsiteX0" fmla="*/ 384313 w 667036"/>
                <a:gd name="connsiteY0" fmla="*/ 0 h 649356"/>
                <a:gd name="connsiteX1" fmla="*/ 656063 w 667036"/>
                <a:gd name="connsiteY1" fmla="*/ 95096 h 649356"/>
                <a:gd name="connsiteX2" fmla="*/ 667036 w 667036"/>
                <a:gd name="connsiteY2" fmla="*/ 106331 h 649356"/>
                <a:gd name="connsiteX3" fmla="*/ 632387 w 667036"/>
                <a:gd name="connsiteY3" fmla="*/ 99910 h 649356"/>
                <a:gd name="connsiteX4" fmla="*/ 554935 w 667036"/>
                <a:gd name="connsiteY4" fmla="*/ 95249 h 649356"/>
                <a:gd name="connsiteX5" fmla="*/ 170622 w 667036"/>
                <a:gd name="connsiteY5" fmla="*/ 324678 h 649356"/>
                <a:gd name="connsiteX6" fmla="*/ 554935 w 667036"/>
                <a:gd name="connsiteY6" fmla="*/ 554107 h 649356"/>
                <a:gd name="connsiteX7" fmla="*/ 632387 w 667036"/>
                <a:gd name="connsiteY7" fmla="*/ 549446 h 649356"/>
                <a:gd name="connsiteX8" fmla="*/ 667036 w 667036"/>
                <a:gd name="connsiteY8" fmla="*/ 543025 h 649356"/>
                <a:gd name="connsiteX9" fmla="*/ 656063 w 667036"/>
                <a:gd name="connsiteY9" fmla="*/ 554260 h 649356"/>
                <a:gd name="connsiteX10" fmla="*/ 384313 w 667036"/>
                <a:gd name="connsiteY10" fmla="*/ 649356 h 649356"/>
                <a:gd name="connsiteX11" fmla="*/ 0 w 667036"/>
                <a:gd name="connsiteY11" fmla="*/ 324678 h 649356"/>
                <a:gd name="connsiteX12" fmla="*/ 384313 w 667036"/>
                <a:gd name="connsiteY12" fmla="*/ 0 h 64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7036" h="649356">
                  <a:moveTo>
                    <a:pt x="384313" y="0"/>
                  </a:moveTo>
                  <a:cubicBezTo>
                    <a:pt x="490438" y="0"/>
                    <a:pt x="586516" y="36341"/>
                    <a:pt x="656063" y="95096"/>
                  </a:cubicBezTo>
                  <a:lnTo>
                    <a:pt x="667036" y="106331"/>
                  </a:lnTo>
                  <a:lnTo>
                    <a:pt x="632387" y="99910"/>
                  </a:lnTo>
                  <a:cubicBezTo>
                    <a:pt x="607370" y="96854"/>
                    <a:pt x="581466" y="95249"/>
                    <a:pt x="554935" y="95249"/>
                  </a:cubicBezTo>
                  <a:cubicBezTo>
                    <a:pt x="342685" y="95249"/>
                    <a:pt x="170622" y="197968"/>
                    <a:pt x="170622" y="324678"/>
                  </a:cubicBezTo>
                  <a:cubicBezTo>
                    <a:pt x="170622" y="451388"/>
                    <a:pt x="342685" y="554107"/>
                    <a:pt x="554935" y="554107"/>
                  </a:cubicBezTo>
                  <a:cubicBezTo>
                    <a:pt x="581466" y="554107"/>
                    <a:pt x="607370" y="552502"/>
                    <a:pt x="632387" y="549446"/>
                  </a:cubicBezTo>
                  <a:lnTo>
                    <a:pt x="667036" y="543025"/>
                  </a:lnTo>
                  <a:lnTo>
                    <a:pt x="656063" y="554260"/>
                  </a:lnTo>
                  <a:cubicBezTo>
                    <a:pt x="586516" y="613015"/>
                    <a:pt x="490438" y="649356"/>
                    <a:pt x="384313" y="649356"/>
                  </a:cubicBezTo>
                  <a:cubicBezTo>
                    <a:pt x="172063" y="649356"/>
                    <a:pt x="0" y="503993"/>
                    <a:pt x="0" y="324678"/>
                  </a:cubicBezTo>
                  <a:cubicBezTo>
                    <a:pt x="0" y="145363"/>
                    <a:pt x="172063" y="0"/>
                    <a:pt x="3843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Rectangle 21">
              <a:extLst>
                <a:ext uri="{FF2B5EF4-FFF2-40B4-BE49-F238E27FC236}">
                  <a16:creationId xmlns:a16="http://schemas.microsoft.com/office/drawing/2014/main" id="{31B44FC7-C342-417B-84B4-3879E68EC55A}"/>
                </a:ext>
              </a:extLst>
            </p:cNvPr>
            <p:cNvSpPr/>
            <p:nvPr/>
          </p:nvSpPr>
          <p:spPr>
            <a:xfrm flipH="1">
              <a:off x="3175375" y="2530781"/>
              <a:ext cx="933895" cy="1573521"/>
            </a:xfrm>
            <a:custGeom>
              <a:avLst/>
              <a:gdLst>
                <a:gd name="connsiteX0" fmla="*/ 0 w 971802"/>
                <a:gd name="connsiteY0" fmla="*/ 0 h 419202"/>
                <a:gd name="connsiteX1" fmla="*/ 971802 w 971802"/>
                <a:gd name="connsiteY1" fmla="*/ 0 h 419202"/>
                <a:gd name="connsiteX2" fmla="*/ 971802 w 971802"/>
                <a:gd name="connsiteY2" fmla="*/ 419202 h 419202"/>
                <a:gd name="connsiteX3" fmla="*/ 0 w 971802"/>
                <a:gd name="connsiteY3" fmla="*/ 419202 h 419202"/>
                <a:gd name="connsiteX4" fmla="*/ 0 w 971802"/>
                <a:gd name="connsiteY4" fmla="*/ 0 h 419202"/>
                <a:gd name="connsiteX0" fmla="*/ 0 w 1143252"/>
                <a:gd name="connsiteY0" fmla="*/ 0 h 466827"/>
                <a:gd name="connsiteX1" fmla="*/ 1143252 w 1143252"/>
                <a:gd name="connsiteY1" fmla="*/ 47625 h 466827"/>
                <a:gd name="connsiteX2" fmla="*/ 1143252 w 1143252"/>
                <a:gd name="connsiteY2" fmla="*/ 466827 h 466827"/>
                <a:gd name="connsiteX3" fmla="*/ 171450 w 1143252"/>
                <a:gd name="connsiteY3" fmla="*/ 466827 h 466827"/>
                <a:gd name="connsiteX4" fmla="*/ 0 w 1143252"/>
                <a:gd name="connsiteY4" fmla="*/ 0 h 466827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481114"/>
                <a:gd name="connsiteX1" fmla="*/ 1143252 w 1143252"/>
                <a:gd name="connsiteY1" fmla="*/ 47625 h 481114"/>
                <a:gd name="connsiteX2" fmla="*/ 1143252 w 1143252"/>
                <a:gd name="connsiteY2" fmla="*/ 466827 h 481114"/>
                <a:gd name="connsiteX3" fmla="*/ 342900 w 1143252"/>
                <a:gd name="connsiteY3" fmla="*/ 481114 h 481114"/>
                <a:gd name="connsiteX4" fmla="*/ 0 w 1143252"/>
                <a:gd name="connsiteY4" fmla="*/ 0 h 481114"/>
                <a:gd name="connsiteX0" fmla="*/ 0 w 1143252"/>
                <a:gd name="connsiteY0" fmla="*/ 0 h 622133"/>
                <a:gd name="connsiteX1" fmla="*/ 1143252 w 1143252"/>
                <a:gd name="connsiteY1" fmla="*/ 47625 h 622133"/>
                <a:gd name="connsiteX2" fmla="*/ 1143252 w 1143252"/>
                <a:gd name="connsiteY2" fmla="*/ 466827 h 622133"/>
                <a:gd name="connsiteX3" fmla="*/ 443164 w 1143252"/>
                <a:gd name="connsiteY3" fmla="*/ 622133 h 622133"/>
                <a:gd name="connsiteX4" fmla="*/ 342900 w 1143252"/>
                <a:gd name="connsiteY4" fmla="*/ 481114 h 622133"/>
                <a:gd name="connsiteX5" fmla="*/ 0 w 1143252"/>
                <a:gd name="connsiteY5" fmla="*/ 0 h 622133"/>
                <a:gd name="connsiteX0" fmla="*/ 0 w 1143252"/>
                <a:gd name="connsiteY0" fmla="*/ 0 h 885828"/>
                <a:gd name="connsiteX1" fmla="*/ 1143252 w 1143252"/>
                <a:gd name="connsiteY1" fmla="*/ 47625 h 885828"/>
                <a:gd name="connsiteX2" fmla="*/ 1143252 w 1143252"/>
                <a:gd name="connsiteY2" fmla="*/ 466827 h 885828"/>
                <a:gd name="connsiteX3" fmla="*/ 400302 w 1143252"/>
                <a:gd name="connsiteY3" fmla="*/ 884071 h 885828"/>
                <a:gd name="connsiteX4" fmla="*/ 443164 w 1143252"/>
                <a:gd name="connsiteY4" fmla="*/ 622133 h 885828"/>
                <a:gd name="connsiteX5" fmla="*/ 342900 w 1143252"/>
                <a:gd name="connsiteY5" fmla="*/ 481114 h 885828"/>
                <a:gd name="connsiteX6" fmla="*/ 0 w 1143252"/>
                <a:gd name="connsiteY6" fmla="*/ 0 h 885828"/>
                <a:gd name="connsiteX0" fmla="*/ 0 w 1143252"/>
                <a:gd name="connsiteY0" fmla="*/ 0 h 902488"/>
                <a:gd name="connsiteX1" fmla="*/ 1143252 w 1143252"/>
                <a:gd name="connsiteY1" fmla="*/ 47625 h 902488"/>
                <a:gd name="connsiteX2" fmla="*/ 1143252 w 1143252"/>
                <a:gd name="connsiteY2" fmla="*/ 466827 h 902488"/>
                <a:gd name="connsiteX3" fmla="*/ 938464 w 1143252"/>
                <a:gd name="connsiteY3" fmla="*/ 865020 h 902488"/>
                <a:gd name="connsiteX4" fmla="*/ 400302 w 1143252"/>
                <a:gd name="connsiteY4" fmla="*/ 884071 h 902488"/>
                <a:gd name="connsiteX5" fmla="*/ 443164 w 1143252"/>
                <a:gd name="connsiteY5" fmla="*/ 622133 h 902488"/>
                <a:gd name="connsiteX6" fmla="*/ 342900 w 1143252"/>
                <a:gd name="connsiteY6" fmla="*/ 481114 h 902488"/>
                <a:gd name="connsiteX7" fmla="*/ 0 w 1143252"/>
                <a:gd name="connsiteY7" fmla="*/ 0 h 902488"/>
                <a:gd name="connsiteX0" fmla="*/ 0 w 1143252"/>
                <a:gd name="connsiteY0" fmla="*/ 0 h 893073"/>
                <a:gd name="connsiteX1" fmla="*/ 1143252 w 1143252"/>
                <a:gd name="connsiteY1" fmla="*/ 47625 h 893073"/>
                <a:gd name="connsiteX2" fmla="*/ 1143252 w 1143252"/>
                <a:gd name="connsiteY2" fmla="*/ 466827 h 893073"/>
                <a:gd name="connsiteX3" fmla="*/ 981327 w 1143252"/>
                <a:gd name="connsiteY3" fmla="*/ 584032 h 893073"/>
                <a:gd name="connsiteX4" fmla="*/ 938464 w 1143252"/>
                <a:gd name="connsiteY4" fmla="*/ 865020 h 893073"/>
                <a:gd name="connsiteX5" fmla="*/ 400302 w 1143252"/>
                <a:gd name="connsiteY5" fmla="*/ 884071 h 893073"/>
                <a:gd name="connsiteX6" fmla="*/ 443164 w 1143252"/>
                <a:gd name="connsiteY6" fmla="*/ 622133 h 893073"/>
                <a:gd name="connsiteX7" fmla="*/ 342900 w 1143252"/>
                <a:gd name="connsiteY7" fmla="*/ 481114 h 893073"/>
                <a:gd name="connsiteX8" fmla="*/ 0 w 1143252"/>
                <a:gd name="connsiteY8" fmla="*/ 0 h 893073"/>
                <a:gd name="connsiteX0" fmla="*/ 0 w 1200402"/>
                <a:gd name="connsiteY0" fmla="*/ 0 h 893073"/>
                <a:gd name="connsiteX1" fmla="*/ 1143252 w 1200402"/>
                <a:gd name="connsiteY1" fmla="*/ 47625 h 893073"/>
                <a:gd name="connsiteX2" fmla="*/ 1200402 w 1200402"/>
                <a:gd name="connsiteY2" fmla="*/ 90590 h 893073"/>
                <a:gd name="connsiteX3" fmla="*/ 981327 w 1200402"/>
                <a:gd name="connsiteY3" fmla="*/ 584032 h 893073"/>
                <a:gd name="connsiteX4" fmla="*/ 938464 w 1200402"/>
                <a:gd name="connsiteY4" fmla="*/ 865020 h 893073"/>
                <a:gd name="connsiteX5" fmla="*/ 400302 w 1200402"/>
                <a:gd name="connsiteY5" fmla="*/ 884071 h 893073"/>
                <a:gd name="connsiteX6" fmla="*/ 443164 w 1200402"/>
                <a:gd name="connsiteY6" fmla="*/ 622133 h 893073"/>
                <a:gd name="connsiteX7" fmla="*/ 342900 w 1200402"/>
                <a:gd name="connsiteY7" fmla="*/ 481114 h 893073"/>
                <a:gd name="connsiteX8" fmla="*/ 0 w 1200402"/>
                <a:gd name="connsiteY8" fmla="*/ 0 h 893073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00402"/>
                <a:gd name="connsiteY0" fmla="*/ 490538 h 1383611"/>
                <a:gd name="connsiteX1" fmla="*/ 1090865 w 1200402"/>
                <a:gd name="connsiteY1" fmla="*/ 0 h 1383611"/>
                <a:gd name="connsiteX2" fmla="*/ 1200402 w 1200402"/>
                <a:gd name="connsiteY2" fmla="*/ 581128 h 1383611"/>
                <a:gd name="connsiteX3" fmla="*/ 981327 w 1200402"/>
                <a:gd name="connsiteY3" fmla="*/ 1074570 h 1383611"/>
                <a:gd name="connsiteX4" fmla="*/ 938464 w 1200402"/>
                <a:gd name="connsiteY4" fmla="*/ 1355558 h 1383611"/>
                <a:gd name="connsiteX5" fmla="*/ 400302 w 1200402"/>
                <a:gd name="connsiteY5" fmla="*/ 1374609 h 1383611"/>
                <a:gd name="connsiteX6" fmla="*/ 443164 w 1200402"/>
                <a:gd name="connsiteY6" fmla="*/ 1112671 h 1383611"/>
                <a:gd name="connsiteX7" fmla="*/ 342900 w 1200402"/>
                <a:gd name="connsiteY7" fmla="*/ 971652 h 1383611"/>
                <a:gd name="connsiteX8" fmla="*/ 0 w 1200402"/>
                <a:gd name="connsiteY8" fmla="*/ 490538 h 1383611"/>
                <a:gd name="connsiteX0" fmla="*/ 0 w 1226423"/>
                <a:gd name="connsiteY0" fmla="*/ 490538 h 1383611"/>
                <a:gd name="connsiteX1" fmla="*/ 1090865 w 1226423"/>
                <a:gd name="connsiteY1" fmla="*/ 0 h 1383611"/>
                <a:gd name="connsiteX2" fmla="*/ 1200402 w 1226423"/>
                <a:gd name="connsiteY2" fmla="*/ 581128 h 1383611"/>
                <a:gd name="connsiteX3" fmla="*/ 981327 w 1226423"/>
                <a:gd name="connsiteY3" fmla="*/ 1074570 h 1383611"/>
                <a:gd name="connsiteX4" fmla="*/ 938464 w 1226423"/>
                <a:gd name="connsiteY4" fmla="*/ 1355558 h 1383611"/>
                <a:gd name="connsiteX5" fmla="*/ 400302 w 1226423"/>
                <a:gd name="connsiteY5" fmla="*/ 1374609 h 1383611"/>
                <a:gd name="connsiteX6" fmla="*/ 443164 w 1226423"/>
                <a:gd name="connsiteY6" fmla="*/ 1112671 h 1383611"/>
                <a:gd name="connsiteX7" fmla="*/ 342900 w 1226423"/>
                <a:gd name="connsiteY7" fmla="*/ 971652 h 1383611"/>
                <a:gd name="connsiteX8" fmla="*/ 0 w 1226423"/>
                <a:gd name="connsiteY8" fmla="*/ 490538 h 1383611"/>
                <a:gd name="connsiteX0" fmla="*/ 0 w 1217984"/>
                <a:gd name="connsiteY0" fmla="*/ 481013 h 1374086"/>
                <a:gd name="connsiteX1" fmla="*/ 1052765 w 1217984"/>
                <a:gd name="connsiteY1" fmla="*/ 0 h 1374086"/>
                <a:gd name="connsiteX2" fmla="*/ 1200402 w 1217984"/>
                <a:gd name="connsiteY2" fmla="*/ 571603 h 1374086"/>
                <a:gd name="connsiteX3" fmla="*/ 981327 w 1217984"/>
                <a:gd name="connsiteY3" fmla="*/ 1065045 h 1374086"/>
                <a:gd name="connsiteX4" fmla="*/ 938464 w 1217984"/>
                <a:gd name="connsiteY4" fmla="*/ 1346033 h 1374086"/>
                <a:gd name="connsiteX5" fmla="*/ 400302 w 1217984"/>
                <a:gd name="connsiteY5" fmla="*/ 1365084 h 1374086"/>
                <a:gd name="connsiteX6" fmla="*/ 443164 w 1217984"/>
                <a:gd name="connsiteY6" fmla="*/ 1103146 h 1374086"/>
                <a:gd name="connsiteX7" fmla="*/ 342900 w 1217984"/>
                <a:gd name="connsiteY7" fmla="*/ 962127 h 1374086"/>
                <a:gd name="connsiteX8" fmla="*/ 0 w 1217984"/>
                <a:gd name="connsiteY8" fmla="*/ 481013 h 1374086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7984"/>
                <a:gd name="connsiteY0" fmla="*/ 481013 h 1389369"/>
                <a:gd name="connsiteX1" fmla="*/ 1052765 w 1217984"/>
                <a:gd name="connsiteY1" fmla="*/ 0 h 1389369"/>
                <a:gd name="connsiteX2" fmla="*/ 1200402 w 1217984"/>
                <a:gd name="connsiteY2" fmla="*/ 571603 h 1389369"/>
                <a:gd name="connsiteX3" fmla="*/ 981327 w 1217984"/>
                <a:gd name="connsiteY3" fmla="*/ 1065045 h 1389369"/>
                <a:gd name="connsiteX4" fmla="*/ 938464 w 1217984"/>
                <a:gd name="connsiteY4" fmla="*/ 1346033 h 1389369"/>
                <a:gd name="connsiteX5" fmla="*/ 400302 w 1217984"/>
                <a:gd name="connsiteY5" fmla="*/ 1365084 h 1389369"/>
                <a:gd name="connsiteX6" fmla="*/ 443164 w 1217984"/>
                <a:gd name="connsiteY6" fmla="*/ 1103146 h 1389369"/>
                <a:gd name="connsiteX7" fmla="*/ 342900 w 1217984"/>
                <a:gd name="connsiteY7" fmla="*/ 962127 h 1389369"/>
                <a:gd name="connsiteX8" fmla="*/ 0 w 1217984"/>
                <a:gd name="connsiteY8" fmla="*/ 481013 h 1389369"/>
                <a:gd name="connsiteX0" fmla="*/ 0 w 1210181"/>
                <a:gd name="connsiteY0" fmla="*/ 503808 h 1412164"/>
                <a:gd name="connsiteX1" fmla="*/ 976565 w 1210181"/>
                <a:gd name="connsiteY1" fmla="*/ 0 h 1412164"/>
                <a:gd name="connsiteX2" fmla="*/ 1200402 w 1210181"/>
                <a:gd name="connsiteY2" fmla="*/ 594398 h 1412164"/>
                <a:gd name="connsiteX3" fmla="*/ 981327 w 1210181"/>
                <a:gd name="connsiteY3" fmla="*/ 1087840 h 1412164"/>
                <a:gd name="connsiteX4" fmla="*/ 938464 w 1210181"/>
                <a:gd name="connsiteY4" fmla="*/ 1368828 h 1412164"/>
                <a:gd name="connsiteX5" fmla="*/ 400302 w 1210181"/>
                <a:gd name="connsiteY5" fmla="*/ 1387879 h 1412164"/>
                <a:gd name="connsiteX6" fmla="*/ 443164 w 1210181"/>
                <a:gd name="connsiteY6" fmla="*/ 1125941 h 1412164"/>
                <a:gd name="connsiteX7" fmla="*/ 342900 w 1210181"/>
                <a:gd name="connsiteY7" fmla="*/ 984922 h 1412164"/>
                <a:gd name="connsiteX8" fmla="*/ 0 w 1210181"/>
                <a:gd name="connsiteY8" fmla="*/ 503808 h 141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0181" h="1412164">
                  <a:moveTo>
                    <a:pt x="0" y="503808"/>
                  </a:moveTo>
                  <a:lnTo>
                    <a:pt x="976565" y="0"/>
                  </a:lnTo>
                  <a:cubicBezTo>
                    <a:pt x="1132140" y="217521"/>
                    <a:pt x="1244852" y="491177"/>
                    <a:pt x="1200402" y="594398"/>
                  </a:cubicBezTo>
                  <a:cubicBezTo>
                    <a:pt x="1194052" y="686974"/>
                    <a:pt x="1015458" y="1021474"/>
                    <a:pt x="981327" y="1087840"/>
                  </a:cubicBezTo>
                  <a:cubicBezTo>
                    <a:pt x="947196" y="1154206"/>
                    <a:pt x="1013077" y="1321997"/>
                    <a:pt x="938464" y="1368828"/>
                  </a:cubicBezTo>
                  <a:cubicBezTo>
                    <a:pt x="820989" y="1415659"/>
                    <a:pt x="455864" y="1428360"/>
                    <a:pt x="400302" y="1387879"/>
                  </a:cubicBezTo>
                  <a:cubicBezTo>
                    <a:pt x="325690" y="1385498"/>
                    <a:pt x="483687" y="1145475"/>
                    <a:pt x="443164" y="1125941"/>
                  </a:cubicBezTo>
                  <a:lnTo>
                    <a:pt x="342900" y="984922"/>
                  </a:lnTo>
                  <a:cubicBezTo>
                    <a:pt x="-33337" y="719776"/>
                    <a:pt x="19050" y="616554"/>
                    <a:pt x="0" y="503808"/>
                  </a:cubicBezTo>
                  <a:close/>
                </a:path>
              </a:pathLst>
            </a:cu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Rectangle 23">
              <a:extLst>
                <a:ext uri="{FF2B5EF4-FFF2-40B4-BE49-F238E27FC236}">
                  <a16:creationId xmlns:a16="http://schemas.microsoft.com/office/drawing/2014/main" id="{4E74155E-9C0D-40D0-9ACD-AD4B142107C7}"/>
                </a:ext>
              </a:extLst>
            </p:cNvPr>
            <p:cNvSpPr/>
            <p:nvPr/>
          </p:nvSpPr>
          <p:spPr>
            <a:xfrm>
              <a:off x="3687293" y="1760396"/>
              <a:ext cx="1036316" cy="419315"/>
            </a:xfrm>
            <a:custGeom>
              <a:avLst/>
              <a:gdLst>
                <a:gd name="connsiteX0" fmla="*/ 0 w 1089219"/>
                <a:gd name="connsiteY0" fmla="*/ 0 h 150276"/>
                <a:gd name="connsiteX1" fmla="*/ 1089219 w 1089219"/>
                <a:gd name="connsiteY1" fmla="*/ 0 h 150276"/>
                <a:gd name="connsiteX2" fmla="*/ 1089219 w 1089219"/>
                <a:gd name="connsiteY2" fmla="*/ 150276 h 150276"/>
                <a:gd name="connsiteX3" fmla="*/ 0 w 1089219"/>
                <a:gd name="connsiteY3" fmla="*/ 150276 h 150276"/>
                <a:gd name="connsiteX4" fmla="*/ 0 w 1089219"/>
                <a:gd name="connsiteY4" fmla="*/ 0 h 150276"/>
                <a:gd name="connsiteX0" fmla="*/ 0 w 1089219"/>
                <a:gd name="connsiteY0" fmla="*/ 25400 h 150276"/>
                <a:gd name="connsiteX1" fmla="*/ 1089219 w 1089219"/>
                <a:gd name="connsiteY1" fmla="*/ 0 h 150276"/>
                <a:gd name="connsiteX2" fmla="*/ 1089219 w 1089219"/>
                <a:gd name="connsiteY2" fmla="*/ 150276 h 150276"/>
                <a:gd name="connsiteX3" fmla="*/ 0 w 1089219"/>
                <a:gd name="connsiteY3" fmla="*/ 150276 h 150276"/>
                <a:gd name="connsiteX4" fmla="*/ 0 w 1089219"/>
                <a:gd name="connsiteY4" fmla="*/ 25400 h 150276"/>
                <a:gd name="connsiteX0" fmla="*/ 0 w 1089219"/>
                <a:gd name="connsiteY0" fmla="*/ 25799 h 150675"/>
                <a:gd name="connsiteX1" fmla="*/ 1089219 w 1089219"/>
                <a:gd name="connsiteY1" fmla="*/ 399 h 150675"/>
                <a:gd name="connsiteX2" fmla="*/ 1089219 w 1089219"/>
                <a:gd name="connsiteY2" fmla="*/ 150675 h 150675"/>
                <a:gd name="connsiteX3" fmla="*/ 0 w 1089219"/>
                <a:gd name="connsiteY3" fmla="*/ 150675 h 150675"/>
                <a:gd name="connsiteX4" fmla="*/ 0 w 1089219"/>
                <a:gd name="connsiteY4" fmla="*/ 25799 h 150675"/>
                <a:gd name="connsiteX0" fmla="*/ 0 w 1089219"/>
                <a:gd name="connsiteY0" fmla="*/ 30890 h 155766"/>
                <a:gd name="connsiteX1" fmla="*/ 1089219 w 1089219"/>
                <a:gd name="connsiteY1" fmla="*/ 5490 h 155766"/>
                <a:gd name="connsiteX2" fmla="*/ 1089219 w 1089219"/>
                <a:gd name="connsiteY2" fmla="*/ 155766 h 155766"/>
                <a:gd name="connsiteX3" fmla="*/ 0 w 1089219"/>
                <a:gd name="connsiteY3" fmla="*/ 155766 h 155766"/>
                <a:gd name="connsiteX4" fmla="*/ 0 w 1089219"/>
                <a:gd name="connsiteY4" fmla="*/ 30890 h 155766"/>
                <a:gd name="connsiteX0" fmla="*/ 0 w 1089219"/>
                <a:gd name="connsiteY0" fmla="*/ 23152 h 148028"/>
                <a:gd name="connsiteX1" fmla="*/ 1066994 w 1089219"/>
                <a:gd name="connsiteY1" fmla="*/ 23152 h 148028"/>
                <a:gd name="connsiteX2" fmla="*/ 1089219 w 1089219"/>
                <a:gd name="connsiteY2" fmla="*/ 148028 h 148028"/>
                <a:gd name="connsiteX3" fmla="*/ 0 w 1089219"/>
                <a:gd name="connsiteY3" fmla="*/ 148028 h 148028"/>
                <a:gd name="connsiteX4" fmla="*/ 0 w 1089219"/>
                <a:gd name="connsiteY4" fmla="*/ 23152 h 148028"/>
                <a:gd name="connsiteX0" fmla="*/ 0 w 1089219"/>
                <a:gd name="connsiteY0" fmla="*/ 26074 h 150950"/>
                <a:gd name="connsiteX1" fmla="*/ 499979 w 1089219"/>
                <a:gd name="connsiteY1" fmla="*/ 0 h 150950"/>
                <a:gd name="connsiteX2" fmla="*/ 1066994 w 1089219"/>
                <a:gd name="connsiteY2" fmla="*/ 26074 h 150950"/>
                <a:gd name="connsiteX3" fmla="*/ 1089219 w 1089219"/>
                <a:gd name="connsiteY3" fmla="*/ 150950 h 150950"/>
                <a:gd name="connsiteX4" fmla="*/ 0 w 1089219"/>
                <a:gd name="connsiteY4" fmla="*/ 150950 h 150950"/>
                <a:gd name="connsiteX5" fmla="*/ 0 w 1089219"/>
                <a:gd name="connsiteY5" fmla="*/ 26074 h 1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219" h="150950">
                  <a:moveTo>
                    <a:pt x="0" y="26074"/>
                  </a:moveTo>
                  <a:cubicBezTo>
                    <a:pt x="82801" y="1792"/>
                    <a:pt x="322147" y="0"/>
                    <a:pt x="499979" y="0"/>
                  </a:cubicBezTo>
                  <a:cubicBezTo>
                    <a:pt x="677811" y="0"/>
                    <a:pt x="968258" y="1792"/>
                    <a:pt x="1066994" y="26074"/>
                  </a:cubicBezTo>
                  <a:lnTo>
                    <a:pt x="1089219" y="150950"/>
                  </a:lnTo>
                  <a:lnTo>
                    <a:pt x="0" y="150950"/>
                  </a:lnTo>
                  <a:lnTo>
                    <a:pt x="0" y="26074"/>
                  </a:lnTo>
                  <a:close/>
                </a:path>
              </a:pathLst>
            </a:custGeom>
            <a:solidFill>
              <a:srgbClr val="A98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7238D98-E7D0-455C-89D3-86A454FEEC8D}"/>
                </a:ext>
              </a:extLst>
            </p:cNvPr>
            <p:cNvSpPr/>
            <p:nvPr/>
          </p:nvSpPr>
          <p:spPr>
            <a:xfrm rot="8911078">
              <a:off x="4135252" y="2011125"/>
              <a:ext cx="667036" cy="649356"/>
            </a:xfrm>
            <a:custGeom>
              <a:avLst/>
              <a:gdLst>
                <a:gd name="connsiteX0" fmla="*/ 384313 w 667036"/>
                <a:gd name="connsiteY0" fmla="*/ 0 h 649356"/>
                <a:gd name="connsiteX1" fmla="*/ 656063 w 667036"/>
                <a:gd name="connsiteY1" fmla="*/ 95096 h 649356"/>
                <a:gd name="connsiteX2" fmla="*/ 667036 w 667036"/>
                <a:gd name="connsiteY2" fmla="*/ 106331 h 649356"/>
                <a:gd name="connsiteX3" fmla="*/ 632387 w 667036"/>
                <a:gd name="connsiteY3" fmla="*/ 99910 h 649356"/>
                <a:gd name="connsiteX4" fmla="*/ 554935 w 667036"/>
                <a:gd name="connsiteY4" fmla="*/ 95249 h 649356"/>
                <a:gd name="connsiteX5" fmla="*/ 170622 w 667036"/>
                <a:gd name="connsiteY5" fmla="*/ 324678 h 649356"/>
                <a:gd name="connsiteX6" fmla="*/ 554935 w 667036"/>
                <a:gd name="connsiteY6" fmla="*/ 554107 h 649356"/>
                <a:gd name="connsiteX7" fmla="*/ 632387 w 667036"/>
                <a:gd name="connsiteY7" fmla="*/ 549446 h 649356"/>
                <a:gd name="connsiteX8" fmla="*/ 667036 w 667036"/>
                <a:gd name="connsiteY8" fmla="*/ 543025 h 649356"/>
                <a:gd name="connsiteX9" fmla="*/ 656063 w 667036"/>
                <a:gd name="connsiteY9" fmla="*/ 554260 h 649356"/>
                <a:gd name="connsiteX10" fmla="*/ 384313 w 667036"/>
                <a:gd name="connsiteY10" fmla="*/ 649356 h 649356"/>
                <a:gd name="connsiteX11" fmla="*/ 0 w 667036"/>
                <a:gd name="connsiteY11" fmla="*/ 324678 h 649356"/>
                <a:gd name="connsiteX12" fmla="*/ 384313 w 667036"/>
                <a:gd name="connsiteY12" fmla="*/ 0 h 64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7036" h="649356">
                  <a:moveTo>
                    <a:pt x="384313" y="0"/>
                  </a:moveTo>
                  <a:cubicBezTo>
                    <a:pt x="490438" y="0"/>
                    <a:pt x="586516" y="36341"/>
                    <a:pt x="656063" y="95096"/>
                  </a:cubicBezTo>
                  <a:lnTo>
                    <a:pt x="667036" y="106331"/>
                  </a:lnTo>
                  <a:lnTo>
                    <a:pt x="632387" y="99910"/>
                  </a:lnTo>
                  <a:cubicBezTo>
                    <a:pt x="607370" y="96854"/>
                    <a:pt x="581466" y="95249"/>
                    <a:pt x="554935" y="95249"/>
                  </a:cubicBezTo>
                  <a:cubicBezTo>
                    <a:pt x="342685" y="95249"/>
                    <a:pt x="170622" y="197968"/>
                    <a:pt x="170622" y="324678"/>
                  </a:cubicBezTo>
                  <a:cubicBezTo>
                    <a:pt x="170622" y="451388"/>
                    <a:pt x="342685" y="554107"/>
                    <a:pt x="554935" y="554107"/>
                  </a:cubicBezTo>
                  <a:cubicBezTo>
                    <a:pt x="581466" y="554107"/>
                    <a:pt x="607370" y="552502"/>
                    <a:pt x="632387" y="549446"/>
                  </a:cubicBezTo>
                  <a:lnTo>
                    <a:pt x="667036" y="543025"/>
                  </a:lnTo>
                  <a:lnTo>
                    <a:pt x="656063" y="554260"/>
                  </a:lnTo>
                  <a:cubicBezTo>
                    <a:pt x="586516" y="613015"/>
                    <a:pt x="490438" y="649356"/>
                    <a:pt x="384313" y="649356"/>
                  </a:cubicBezTo>
                  <a:cubicBezTo>
                    <a:pt x="172063" y="649356"/>
                    <a:pt x="0" y="503993"/>
                    <a:pt x="0" y="324678"/>
                  </a:cubicBezTo>
                  <a:cubicBezTo>
                    <a:pt x="0" y="145363"/>
                    <a:pt x="172063" y="0"/>
                    <a:pt x="3843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8836FF6-59CD-4CA0-BA14-7B4DB87B491C}"/>
                </a:ext>
              </a:extLst>
            </p:cNvPr>
            <p:cNvSpPr/>
            <p:nvPr/>
          </p:nvSpPr>
          <p:spPr>
            <a:xfrm>
              <a:off x="3197086" y="1961321"/>
              <a:ext cx="1467679" cy="1467679"/>
            </a:xfrm>
            <a:prstGeom prst="ellipse">
              <a:avLst/>
            </a:prstGeom>
            <a:solidFill>
              <a:srgbClr val="A98A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DBE16E65-0CE8-49AB-BA7A-FF4B0F92CBAE}"/>
                </a:ext>
              </a:extLst>
            </p:cNvPr>
            <p:cNvSpPr/>
            <p:nvPr/>
          </p:nvSpPr>
          <p:spPr>
            <a:xfrm>
              <a:off x="3499841" y="2657057"/>
              <a:ext cx="178712" cy="1787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42F59F03-92C3-40F0-BD3D-8A89C76F1C59}"/>
                </a:ext>
              </a:extLst>
            </p:cNvPr>
            <p:cNvSpPr/>
            <p:nvPr/>
          </p:nvSpPr>
          <p:spPr>
            <a:xfrm>
              <a:off x="4068867" y="2657057"/>
              <a:ext cx="178712" cy="1787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DBF6D63-909B-4347-81AD-3CA1214C24E3}"/>
                </a:ext>
              </a:extLst>
            </p:cNvPr>
            <p:cNvSpPr/>
            <p:nvPr/>
          </p:nvSpPr>
          <p:spPr>
            <a:xfrm flipH="1">
              <a:off x="3889069" y="3007518"/>
              <a:ext cx="245059" cy="180701"/>
            </a:xfrm>
            <a:custGeom>
              <a:avLst/>
              <a:gdLst>
                <a:gd name="connsiteX0" fmla="*/ 176212 w 209047"/>
                <a:gd name="connsiteY0" fmla="*/ 0 h 195751"/>
                <a:gd name="connsiteX1" fmla="*/ 204787 w 209047"/>
                <a:gd name="connsiteY1" fmla="*/ 123825 h 195751"/>
                <a:gd name="connsiteX2" fmla="*/ 95250 w 209047"/>
                <a:gd name="connsiteY2" fmla="*/ 195263 h 195751"/>
                <a:gd name="connsiteX3" fmla="*/ 0 w 209047"/>
                <a:gd name="connsiteY3" fmla="*/ 157163 h 195751"/>
                <a:gd name="connsiteX4" fmla="*/ 0 w 209047"/>
                <a:gd name="connsiteY4" fmla="*/ 157163 h 195751"/>
                <a:gd name="connsiteX0" fmla="*/ 192881 w 213716"/>
                <a:gd name="connsiteY0" fmla="*/ 0 h 210038"/>
                <a:gd name="connsiteX1" fmla="*/ 204787 w 213716"/>
                <a:gd name="connsiteY1" fmla="*/ 138112 h 210038"/>
                <a:gd name="connsiteX2" fmla="*/ 95250 w 213716"/>
                <a:gd name="connsiteY2" fmla="*/ 209550 h 210038"/>
                <a:gd name="connsiteX3" fmla="*/ 0 w 213716"/>
                <a:gd name="connsiteY3" fmla="*/ 171450 h 210038"/>
                <a:gd name="connsiteX4" fmla="*/ 0 w 213716"/>
                <a:gd name="connsiteY4" fmla="*/ 171450 h 210038"/>
                <a:gd name="connsiteX0" fmla="*/ 192881 w 213716"/>
                <a:gd name="connsiteY0" fmla="*/ 0 h 229088"/>
                <a:gd name="connsiteX1" fmla="*/ 204787 w 213716"/>
                <a:gd name="connsiteY1" fmla="*/ 157162 h 229088"/>
                <a:gd name="connsiteX2" fmla="*/ 95250 w 213716"/>
                <a:gd name="connsiteY2" fmla="*/ 228600 h 229088"/>
                <a:gd name="connsiteX3" fmla="*/ 0 w 213716"/>
                <a:gd name="connsiteY3" fmla="*/ 190500 h 229088"/>
                <a:gd name="connsiteX4" fmla="*/ 0 w 21371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0 w 20692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23812 w 206926"/>
                <a:gd name="connsiteY4" fmla="*/ 17145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0" fmla="*/ 178593 w 192638"/>
                <a:gd name="connsiteY0" fmla="*/ 0 h 229006"/>
                <a:gd name="connsiteX1" fmla="*/ 178592 w 192638"/>
                <a:gd name="connsiteY1" fmla="*/ 157162 h 229006"/>
                <a:gd name="connsiteX2" fmla="*/ 80962 w 192638"/>
                <a:gd name="connsiteY2" fmla="*/ 228600 h 229006"/>
                <a:gd name="connsiteX3" fmla="*/ 0 w 192638"/>
                <a:gd name="connsiteY3" fmla="*/ 188119 h 229006"/>
                <a:gd name="connsiteX0" fmla="*/ 178593 w 197780"/>
                <a:gd name="connsiteY0" fmla="*/ 0 h 188119"/>
                <a:gd name="connsiteX1" fmla="*/ 178592 w 197780"/>
                <a:gd name="connsiteY1" fmla="*/ 157162 h 188119"/>
                <a:gd name="connsiteX2" fmla="*/ 0 w 197780"/>
                <a:gd name="connsiteY2" fmla="*/ 188119 h 188119"/>
                <a:gd name="connsiteX0" fmla="*/ 178593 w 197780"/>
                <a:gd name="connsiteY0" fmla="*/ 0 h 212887"/>
                <a:gd name="connsiteX1" fmla="*/ 178592 w 197780"/>
                <a:gd name="connsiteY1" fmla="*/ 157162 h 212887"/>
                <a:gd name="connsiteX2" fmla="*/ 0 w 197780"/>
                <a:gd name="connsiteY2" fmla="*/ 188119 h 212887"/>
                <a:gd name="connsiteX0" fmla="*/ 173831 w 195514"/>
                <a:gd name="connsiteY0" fmla="*/ 0 h 225193"/>
                <a:gd name="connsiteX1" fmla="*/ 178592 w 195514"/>
                <a:gd name="connsiteY1" fmla="*/ 169069 h 225193"/>
                <a:gd name="connsiteX2" fmla="*/ 0 w 195514"/>
                <a:gd name="connsiteY2" fmla="*/ 200026 h 225193"/>
                <a:gd name="connsiteX0" fmla="*/ 220071 w 245059"/>
                <a:gd name="connsiteY0" fmla="*/ 0 h 180702"/>
                <a:gd name="connsiteX1" fmla="*/ 224832 w 245059"/>
                <a:gd name="connsiteY1" fmla="*/ 169069 h 180702"/>
                <a:gd name="connsiteX2" fmla="*/ 0 w 245059"/>
                <a:gd name="connsiteY2" fmla="*/ 127776 h 18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059" h="180702">
                  <a:moveTo>
                    <a:pt x="220071" y="0"/>
                  </a:moveTo>
                  <a:cubicBezTo>
                    <a:pt x="241105" y="45640"/>
                    <a:pt x="261511" y="147773"/>
                    <a:pt x="224832" y="169069"/>
                  </a:cubicBezTo>
                  <a:cubicBezTo>
                    <a:pt x="188153" y="190365"/>
                    <a:pt x="120551" y="185621"/>
                    <a:pt x="0" y="12777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E498DC8-FF64-46FF-922C-7A46C7BBA7C9}"/>
                </a:ext>
              </a:extLst>
            </p:cNvPr>
            <p:cNvSpPr/>
            <p:nvPr/>
          </p:nvSpPr>
          <p:spPr>
            <a:xfrm>
              <a:off x="3662180" y="3007517"/>
              <a:ext cx="232667" cy="178812"/>
            </a:xfrm>
            <a:custGeom>
              <a:avLst/>
              <a:gdLst>
                <a:gd name="connsiteX0" fmla="*/ 176212 w 209047"/>
                <a:gd name="connsiteY0" fmla="*/ 0 h 195751"/>
                <a:gd name="connsiteX1" fmla="*/ 204787 w 209047"/>
                <a:gd name="connsiteY1" fmla="*/ 123825 h 195751"/>
                <a:gd name="connsiteX2" fmla="*/ 95250 w 209047"/>
                <a:gd name="connsiteY2" fmla="*/ 195263 h 195751"/>
                <a:gd name="connsiteX3" fmla="*/ 0 w 209047"/>
                <a:gd name="connsiteY3" fmla="*/ 157163 h 195751"/>
                <a:gd name="connsiteX4" fmla="*/ 0 w 209047"/>
                <a:gd name="connsiteY4" fmla="*/ 157163 h 195751"/>
                <a:gd name="connsiteX0" fmla="*/ 192881 w 213716"/>
                <a:gd name="connsiteY0" fmla="*/ 0 h 210038"/>
                <a:gd name="connsiteX1" fmla="*/ 204787 w 213716"/>
                <a:gd name="connsiteY1" fmla="*/ 138112 h 210038"/>
                <a:gd name="connsiteX2" fmla="*/ 95250 w 213716"/>
                <a:gd name="connsiteY2" fmla="*/ 209550 h 210038"/>
                <a:gd name="connsiteX3" fmla="*/ 0 w 213716"/>
                <a:gd name="connsiteY3" fmla="*/ 171450 h 210038"/>
                <a:gd name="connsiteX4" fmla="*/ 0 w 213716"/>
                <a:gd name="connsiteY4" fmla="*/ 171450 h 210038"/>
                <a:gd name="connsiteX0" fmla="*/ 192881 w 213716"/>
                <a:gd name="connsiteY0" fmla="*/ 0 h 229088"/>
                <a:gd name="connsiteX1" fmla="*/ 204787 w 213716"/>
                <a:gd name="connsiteY1" fmla="*/ 157162 h 229088"/>
                <a:gd name="connsiteX2" fmla="*/ 95250 w 213716"/>
                <a:gd name="connsiteY2" fmla="*/ 228600 h 229088"/>
                <a:gd name="connsiteX3" fmla="*/ 0 w 213716"/>
                <a:gd name="connsiteY3" fmla="*/ 190500 h 229088"/>
                <a:gd name="connsiteX4" fmla="*/ 0 w 21371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0 w 206926"/>
                <a:gd name="connsiteY4" fmla="*/ 19050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4" fmla="*/ 23812 w 206926"/>
                <a:gd name="connsiteY4" fmla="*/ 171450 h 229088"/>
                <a:gd name="connsiteX0" fmla="*/ 192881 w 206926"/>
                <a:gd name="connsiteY0" fmla="*/ 0 h 229088"/>
                <a:gd name="connsiteX1" fmla="*/ 192880 w 206926"/>
                <a:gd name="connsiteY1" fmla="*/ 157162 h 229088"/>
                <a:gd name="connsiteX2" fmla="*/ 95250 w 206926"/>
                <a:gd name="connsiteY2" fmla="*/ 228600 h 229088"/>
                <a:gd name="connsiteX3" fmla="*/ 0 w 206926"/>
                <a:gd name="connsiteY3" fmla="*/ 190500 h 229088"/>
                <a:gd name="connsiteX0" fmla="*/ 178593 w 192638"/>
                <a:gd name="connsiteY0" fmla="*/ 0 h 229006"/>
                <a:gd name="connsiteX1" fmla="*/ 178592 w 192638"/>
                <a:gd name="connsiteY1" fmla="*/ 157162 h 229006"/>
                <a:gd name="connsiteX2" fmla="*/ 80962 w 192638"/>
                <a:gd name="connsiteY2" fmla="*/ 228600 h 229006"/>
                <a:gd name="connsiteX3" fmla="*/ 0 w 192638"/>
                <a:gd name="connsiteY3" fmla="*/ 188119 h 229006"/>
                <a:gd name="connsiteX0" fmla="*/ 178593 w 197780"/>
                <a:gd name="connsiteY0" fmla="*/ 0 h 188119"/>
                <a:gd name="connsiteX1" fmla="*/ 178592 w 197780"/>
                <a:gd name="connsiteY1" fmla="*/ 157162 h 188119"/>
                <a:gd name="connsiteX2" fmla="*/ 0 w 197780"/>
                <a:gd name="connsiteY2" fmla="*/ 188119 h 188119"/>
                <a:gd name="connsiteX0" fmla="*/ 178593 w 197780"/>
                <a:gd name="connsiteY0" fmla="*/ 0 h 212887"/>
                <a:gd name="connsiteX1" fmla="*/ 178592 w 197780"/>
                <a:gd name="connsiteY1" fmla="*/ 157162 h 212887"/>
                <a:gd name="connsiteX2" fmla="*/ 0 w 197780"/>
                <a:gd name="connsiteY2" fmla="*/ 188119 h 212887"/>
                <a:gd name="connsiteX0" fmla="*/ 173831 w 195514"/>
                <a:gd name="connsiteY0" fmla="*/ 0 h 225193"/>
                <a:gd name="connsiteX1" fmla="*/ 178592 w 195514"/>
                <a:gd name="connsiteY1" fmla="*/ 169069 h 225193"/>
                <a:gd name="connsiteX2" fmla="*/ 0 w 195514"/>
                <a:gd name="connsiteY2" fmla="*/ 200026 h 225193"/>
                <a:gd name="connsiteX0" fmla="*/ 208511 w 232668"/>
                <a:gd name="connsiteY0" fmla="*/ 0 h 178812"/>
                <a:gd name="connsiteX1" fmla="*/ 213272 w 232668"/>
                <a:gd name="connsiteY1" fmla="*/ 169069 h 178812"/>
                <a:gd name="connsiteX2" fmla="*/ 0 w 232668"/>
                <a:gd name="connsiteY2" fmla="*/ 121996 h 17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668" h="178812">
                  <a:moveTo>
                    <a:pt x="208511" y="0"/>
                  </a:moveTo>
                  <a:cubicBezTo>
                    <a:pt x="229545" y="45640"/>
                    <a:pt x="248024" y="148736"/>
                    <a:pt x="213272" y="169069"/>
                  </a:cubicBezTo>
                  <a:cubicBezTo>
                    <a:pt x="178520" y="189402"/>
                    <a:pt x="120551" y="179841"/>
                    <a:pt x="0" y="12199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E9A998F0-3B01-44D5-B629-0879B6E27F16}"/>
                </a:ext>
              </a:extLst>
            </p:cNvPr>
            <p:cNvSpPr/>
            <p:nvPr/>
          </p:nvSpPr>
          <p:spPr>
            <a:xfrm>
              <a:off x="3678553" y="2890363"/>
              <a:ext cx="395953" cy="174851"/>
            </a:xfrm>
            <a:custGeom>
              <a:avLst/>
              <a:gdLst>
                <a:gd name="connsiteX0" fmla="*/ 9265 w 537214"/>
                <a:gd name="connsiteY0" fmla="*/ 0 h 230664"/>
                <a:gd name="connsiteX1" fmla="*/ 532463 w 537214"/>
                <a:gd name="connsiteY1" fmla="*/ 0 h 230664"/>
                <a:gd name="connsiteX2" fmla="*/ 536944 w 537214"/>
                <a:gd name="connsiteY2" fmla="*/ 21796 h 230664"/>
                <a:gd name="connsiteX3" fmla="*/ 280554 w 537214"/>
                <a:gd name="connsiteY3" fmla="*/ 229921 h 230664"/>
                <a:gd name="connsiteX4" fmla="*/ 271 w 537214"/>
                <a:gd name="connsiteY4" fmla="*/ 55299 h 230664"/>
                <a:gd name="connsiteX5" fmla="*/ 3315 w 537214"/>
                <a:gd name="connsiteY5" fmla="*/ 16391 h 230664"/>
                <a:gd name="connsiteX6" fmla="*/ 9265 w 537214"/>
                <a:gd name="connsiteY6" fmla="*/ 0 h 230664"/>
                <a:gd name="connsiteX0" fmla="*/ 3315 w 537214"/>
                <a:gd name="connsiteY0" fmla="*/ 16391 h 230664"/>
                <a:gd name="connsiteX1" fmla="*/ 532463 w 537214"/>
                <a:gd name="connsiteY1" fmla="*/ 0 h 230664"/>
                <a:gd name="connsiteX2" fmla="*/ 536944 w 537214"/>
                <a:gd name="connsiteY2" fmla="*/ 21796 h 230664"/>
                <a:gd name="connsiteX3" fmla="*/ 280554 w 537214"/>
                <a:gd name="connsiteY3" fmla="*/ 229921 h 230664"/>
                <a:gd name="connsiteX4" fmla="*/ 271 w 537214"/>
                <a:gd name="connsiteY4" fmla="*/ 55299 h 230664"/>
                <a:gd name="connsiteX5" fmla="*/ 3315 w 537214"/>
                <a:gd name="connsiteY5" fmla="*/ 16391 h 230664"/>
                <a:gd name="connsiteX0" fmla="*/ 3315 w 537214"/>
                <a:gd name="connsiteY0" fmla="*/ 16391 h 268539"/>
                <a:gd name="connsiteX1" fmla="*/ 532463 w 537214"/>
                <a:gd name="connsiteY1" fmla="*/ 0 h 268539"/>
                <a:gd name="connsiteX2" fmla="*/ 536944 w 537214"/>
                <a:gd name="connsiteY2" fmla="*/ 21796 h 268539"/>
                <a:gd name="connsiteX3" fmla="*/ 280554 w 537214"/>
                <a:gd name="connsiteY3" fmla="*/ 268021 h 268539"/>
                <a:gd name="connsiteX4" fmla="*/ 271 w 537214"/>
                <a:gd name="connsiteY4" fmla="*/ 55299 h 268539"/>
                <a:gd name="connsiteX5" fmla="*/ 3315 w 537214"/>
                <a:gd name="connsiteY5" fmla="*/ 16391 h 268539"/>
                <a:gd name="connsiteX0" fmla="*/ 0 w 536943"/>
                <a:gd name="connsiteY0" fmla="*/ 55299 h 268539"/>
                <a:gd name="connsiteX1" fmla="*/ 532192 w 536943"/>
                <a:gd name="connsiteY1" fmla="*/ 0 h 268539"/>
                <a:gd name="connsiteX2" fmla="*/ 536673 w 536943"/>
                <a:gd name="connsiteY2" fmla="*/ 21796 h 268539"/>
                <a:gd name="connsiteX3" fmla="*/ 280283 w 536943"/>
                <a:gd name="connsiteY3" fmla="*/ 268021 h 268539"/>
                <a:gd name="connsiteX4" fmla="*/ 0 w 536943"/>
                <a:gd name="connsiteY4" fmla="*/ 55299 h 268539"/>
                <a:gd name="connsiteX0" fmla="*/ 0 w 532192"/>
                <a:gd name="connsiteY0" fmla="*/ 55299 h 268539"/>
                <a:gd name="connsiteX1" fmla="*/ 532192 w 532192"/>
                <a:gd name="connsiteY1" fmla="*/ 0 h 268539"/>
                <a:gd name="connsiteX2" fmla="*/ 280283 w 532192"/>
                <a:gd name="connsiteY2" fmla="*/ 268021 h 268539"/>
                <a:gd name="connsiteX3" fmla="*/ 0 w 532192"/>
                <a:gd name="connsiteY3" fmla="*/ 55299 h 268539"/>
                <a:gd name="connsiteX0" fmla="*/ 0 w 532192"/>
                <a:gd name="connsiteY0" fmla="*/ 83036 h 296276"/>
                <a:gd name="connsiteX1" fmla="*/ 532192 w 532192"/>
                <a:gd name="connsiteY1" fmla="*/ 27737 h 296276"/>
                <a:gd name="connsiteX2" fmla="*/ 280283 w 532192"/>
                <a:gd name="connsiteY2" fmla="*/ 295758 h 296276"/>
                <a:gd name="connsiteX3" fmla="*/ 0 w 532192"/>
                <a:gd name="connsiteY3" fmla="*/ 83036 h 296276"/>
                <a:gd name="connsiteX0" fmla="*/ 0 w 494092"/>
                <a:gd name="connsiteY0" fmla="*/ 83036 h 296272"/>
                <a:gd name="connsiteX1" fmla="*/ 494092 w 494092"/>
                <a:gd name="connsiteY1" fmla="*/ 27737 h 296272"/>
                <a:gd name="connsiteX2" fmla="*/ 280283 w 494092"/>
                <a:gd name="connsiteY2" fmla="*/ 295758 h 296272"/>
                <a:gd name="connsiteX3" fmla="*/ 0 w 494092"/>
                <a:gd name="connsiteY3" fmla="*/ 83036 h 296272"/>
                <a:gd name="connsiteX0" fmla="*/ 0 w 470280"/>
                <a:gd name="connsiteY0" fmla="*/ 75473 h 288556"/>
                <a:gd name="connsiteX1" fmla="*/ 470280 w 470280"/>
                <a:gd name="connsiteY1" fmla="*/ 29699 h 288556"/>
                <a:gd name="connsiteX2" fmla="*/ 280283 w 470280"/>
                <a:gd name="connsiteY2" fmla="*/ 288195 h 288556"/>
                <a:gd name="connsiteX3" fmla="*/ 0 w 470280"/>
                <a:gd name="connsiteY3" fmla="*/ 75473 h 288556"/>
                <a:gd name="connsiteX0" fmla="*/ 0 w 432180"/>
                <a:gd name="connsiteY0" fmla="*/ 90825 h 304238"/>
                <a:gd name="connsiteX1" fmla="*/ 432180 w 432180"/>
                <a:gd name="connsiteY1" fmla="*/ 26001 h 304238"/>
                <a:gd name="connsiteX2" fmla="*/ 280283 w 432180"/>
                <a:gd name="connsiteY2" fmla="*/ 303547 h 304238"/>
                <a:gd name="connsiteX3" fmla="*/ 0 w 432180"/>
                <a:gd name="connsiteY3" fmla="*/ 90825 h 304238"/>
                <a:gd name="connsiteX0" fmla="*/ 0 w 432180"/>
                <a:gd name="connsiteY0" fmla="*/ 84459 h 297872"/>
                <a:gd name="connsiteX1" fmla="*/ 432180 w 432180"/>
                <a:gd name="connsiteY1" fmla="*/ 19635 h 297872"/>
                <a:gd name="connsiteX2" fmla="*/ 280283 w 432180"/>
                <a:gd name="connsiteY2" fmla="*/ 297181 h 297872"/>
                <a:gd name="connsiteX3" fmla="*/ 0 w 432180"/>
                <a:gd name="connsiteY3" fmla="*/ 84459 h 297872"/>
                <a:gd name="connsiteX0" fmla="*/ 0 w 398843"/>
                <a:gd name="connsiteY0" fmla="*/ 59343 h 300826"/>
                <a:gd name="connsiteX1" fmla="*/ 398843 w 398843"/>
                <a:gd name="connsiteY1" fmla="*/ 23094 h 300826"/>
                <a:gd name="connsiteX2" fmla="*/ 246946 w 398843"/>
                <a:gd name="connsiteY2" fmla="*/ 300640 h 300826"/>
                <a:gd name="connsiteX3" fmla="*/ 0 w 398843"/>
                <a:gd name="connsiteY3" fmla="*/ 59343 h 300826"/>
                <a:gd name="connsiteX0" fmla="*/ 0 w 398843"/>
                <a:gd name="connsiteY0" fmla="*/ 46086 h 287569"/>
                <a:gd name="connsiteX1" fmla="*/ 398843 w 398843"/>
                <a:gd name="connsiteY1" fmla="*/ 9837 h 287569"/>
                <a:gd name="connsiteX2" fmla="*/ 246946 w 398843"/>
                <a:gd name="connsiteY2" fmla="*/ 287383 h 287569"/>
                <a:gd name="connsiteX3" fmla="*/ 0 w 398843"/>
                <a:gd name="connsiteY3" fmla="*/ 46086 h 287569"/>
                <a:gd name="connsiteX0" fmla="*/ 0 w 398843"/>
                <a:gd name="connsiteY0" fmla="*/ 46086 h 183237"/>
                <a:gd name="connsiteX1" fmla="*/ 398843 w 398843"/>
                <a:gd name="connsiteY1" fmla="*/ 9837 h 183237"/>
                <a:gd name="connsiteX2" fmla="*/ 223133 w 398843"/>
                <a:gd name="connsiteY2" fmla="*/ 182608 h 183237"/>
                <a:gd name="connsiteX3" fmla="*/ 0 w 398843"/>
                <a:gd name="connsiteY3" fmla="*/ 46086 h 183237"/>
                <a:gd name="connsiteX0" fmla="*/ 0 w 398843"/>
                <a:gd name="connsiteY0" fmla="*/ 46086 h 183793"/>
                <a:gd name="connsiteX1" fmla="*/ 398843 w 398843"/>
                <a:gd name="connsiteY1" fmla="*/ 9837 h 183793"/>
                <a:gd name="connsiteX2" fmla="*/ 223133 w 398843"/>
                <a:gd name="connsiteY2" fmla="*/ 182608 h 183793"/>
                <a:gd name="connsiteX3" fmla="*/ 0 w 398843"/>
                <a:gd name="connsiteY3" fmla="*/ 46086 h 183793"/>
                <a:gd name="connsiteX0" fmla="*/ 0 w 398843"/>
                <a:gd name="connsiteY0" fmla="*/ 46086 h 183793"/>
                <a:gd name="connsiteX1" fmla="*/ 398843 w 398843"/>
                <a:gd name="connsiteY1" fmla="*/ 9837 h 183793"/>
                <a:gd name="connsiteX2" fmla="*/ 223133 w 398843"/>
                <a:gd name="connsiteY2" fmla="*/ 182608 h 183793"/>
                <a:gd name="connsiteX3" fmla="*/ 0 w 398843"/>
                <a:gd name="connsiteY3" fmla="*/ 46086 h 183793"/>
                <a:gd name="connsiteX0" fmla="*/ 0 w 398843"/>
                <a:gd name="connsiteY0" fmla="*/ 49940 h 187647"/>
                <a:gd name="connsiteX1" fmla="*/ 398843 w 398843"/>
                <a:gd name="connsiteY1" fmla="*/ 13691 h 187647"/>
                <a:gd name="connsiteX2" fmla="*/ 223133 w 398843"/>
                <a:gd name="connsiteY2" fmla="*/ 186462 h 187647"/>
                <a:gd name="connsiteX3" fmla="*/ 0 w 398843"/>
                <a:gd name="connsiteY3" fmla="*/ 49940 h 187647"/>
                <a:gd name="connsiteX0" fmla="*/ 0 w 398843"/>
                <a:gd name="connsiteY0" fmla="*/ 49940 h 190506"/>
                <a:gd name="connsiteX1" fmla="*/ 398843 w 398843"/>
                <a:gd name="connsiteY1" fmla="*/ 13691 h 190506"/>
                <a:gd name="connsiteX2" fmla="*/ 202904 w 398843"/>
                <a:gd name="connsiteY2" fmla="*/ 189352 h 190506"/>
                <a:gd name="connsiteX3" fmla="*/ 0 w 398843"/>
                <a:gd name="connsiteY3" fmla="*/ 49940 h 190506"/>
                <a:gd name="connsiteX0" fmla="*/ 0 w 395953"/>
                <a:gd name="connsiteY0" fmla="*/ 42908 h 182685"/>
                <a:gd name="connsiteX1" fmla="*/ 395953 w 395953"/>
                <a:gd name="connsiteY1" fmla="*/ 15330 h 182685"/>
                <a:gd name="connsiteX2" fmla="*/ 202904 w 395953"/>
                <a:gd name="connsiteY2" fmla="*/ 182320 h 182685"/>
                <a:gd name="connsiteX3" fmla="*/ 0 w 395953"/>
                <a:gd name="connsiteY3" fmla="*/ 42908 h 182685"/>
                <a:gd name="connsiteX0" fmla="*/ 0 w 395953"/>
                <a:gd name="connsiteY0" fmla="*/ 34084 h 173861"/>
                <a:gd name="connsiteX1" fmla="*/ 395953 w 395953"/>
                <a:gd name="connsiteY1" fmla="*/ 6506 h 173861"/>
                <a:gd name="connsiteX2" fmla="*/ 202904 w 395953"/>
                <a:gd name="connsiteY2" fmla="*/ 173496 h 173861"/>
                <a:gd name="connsiteX3" fmla="*/ 0 w 395953"/>
                <a:gd name="connsiteY3" fmla="*/ 34084 h 173861"/>
                <a:gd name="connsiteX0" fmla="*/ 0 w 395953"/>
                <a:gd name="connsiteY0" fmla="*/ 32614 h 172391"/>
                <a:gd name="connsiteX1" fmla="*/ 395953 w 395953"/>
                <a:gd name="connsiteY1" fmla="*/ 5036 h 172391"/>
                <a:gd name="connsiteX2" fmla="*/ 202904 w 395953"/>
                <a:gd name="connsiteY2" fmla="*/ 172026 h 172391"/>
                <a:gd name="connsiteX3" fmla="*/ 0 w 395953"/>
                <a:gd name="connsiteY3" fmla="*/ 32614 h 172391"/>
                <a:gd name="connsiteX0" fmla="*/ 0 w 395953"/>
                <a:gd name="connsiteY0" fmla="*/ 35074 h 174851"/>
                <a:gd name="connsiteX1" fmla="*/ 395953 w 395953"/>
                <a:gd name="connsiteY1" fmla="*/ 7496 h 174851"/>
                <a:gd name="connsiteX2" fmla="*/ 202904 w 395953"/>
                <a:gd name="connsiteY2" fmla="*/ 174486 h 174851"/>
                <a:gd name="connsiteX3" fmla="*/ 0 w 395953"/>
                <a:gd name="connsiteY3" fmla="*/ 35074 h 174851"/>
                <a:gd name="connsiteX0" fmla="*/ 0 w 395953"/>
                <a:gd name="connsiteY0" fmla="*/ 35074 h 174851"/>
                <a:gd name="connsiteX1" fmla="*/ 395953 w 395953"/>
                <a:gd name="connsiteY1" fmla="*/ 7496 h 174851"/>
                <a:gd name="connsiteX2" fmla="*/ 202904 w 395953"/>
                <a:gd name="connsiteY2" fmla="*/ 174486 h 174851"/>
                <a:gd name="connsiteX3" fmla="*/ 0 w 395953"/>
                <a:gd name="connsiteY3" fmla="*/ 35074 h 17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953" h="174851">
                  <a:moveTo>
                    <a:pt x="0" y="35074"/>
                  </a:moveTo>
                  <a:cubicBezTo>
                    <a:pt x="142486" y="3673"/>
                    <a:pt x="68383" y="-9553"/>
                    <a:pt x="395953" y="7496"/>
                  </a:cubicBezTo>
                  <a:cubicBezTo>
                    <a:pt x="324683" y="96836"/>
                    <a:pt x="268896" y="169890"/>
                    <a:pt x="202904" y="174486"/>
                  </a:cubicBezTo>
                  <a:cubicBezTo>
                    <a:pt x="136912" y="179082"/>
                    <a:pt x="87560" y="140767"/>
                    <a:pt x="0" y="3507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F7D5DD5B-17A8-413A-B4D1-53752378D786}"/>
                </a:ext>
              </a:extLst>
            </p:cNvPr>
            <p:cNvSpPr/>
            <p:nvPr/>
          </p:nvSpPr>
          <p:spPr>
            <a:xfrm flipV="1">
              <a:off x="4103944" y="2710327"/>
              <a:ext cx="91882" cy="91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3B9AA996-582D-442F-9897-091C82BFD088}"/>
                </a:ext>
              </a:extLst>
            </p:cNvPr>
            <p:cNvSpPr/>
            <p:nvPr/>
          </p:nvSpPr>
          <p:spPr>
            <a:xfrm flipV="1">
              <a:off x="3533425" y="2712640"/>
              <a:ext cx="91882" cy="91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61" name="ElevenLabs_2025-01-04T21_36_57_Aria_pre_s50_sb75_se0_b_m2">
            <a:hlinkClick r:id="" action="ppaction://media"/>
            <a:extLst>
              <a:ext uri="{FF2B5EF4-FFF2-40B4-BE49-F238E27FC236}">
                <a16:creationId xmlns:a16="http://schemas.microsoft.com/office/drawing/2014/main" id="{DC6D4D53-3E07-48C5-92C7-A87A46910C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282576" y="24779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44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21" fill="hold"/>
                                        <p:tgtEl>
                                          <p:spTgt spid="1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1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329124" y="1319248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illy picks a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erry and eats it.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46694FB-F955-43DE-82AD-99DA5107FD12}"/>
              </a:ext>
            </a:extLst>
          </p:cNvPr>
          <p:cNvGrpSpPr/>
          <p:nvPr/>
        </p:nvGrpSpPr>
        <p:grpSpPr>
          <a:xfrm flipH="1">
            <a:off x="133918" y="1775791"/>
            <a:ext cx="2759924" cy="2558595"/>
            <a:chOff x="8115536" y="2226170"/>
            <a:chExt cx="3986558" cy="369574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70CC18-B344-41AD-9671-E7B2EE6C18CF}"/>
                </a:ext>
              </a:extLst>
            </p:cNvPr>
            <p:cNvGrpSpPr/>
            <p:nvPr/>
          </p:nvGrpSpPr>
          <p:grpSpPr>
            <a:xfrm>
              <a:off x="8291710" y="2460143"/>
              <a:ext cx="3810384" cy="3461775"/>
              <a:chOff x="2886139" y="689203"/>
              <a:chExt cx="3599801" cy="2643638"/>
            </a:xfrm>
          </p:grpSpPr>
          <p:sp>
            <p:nvSpPr>
              <p:cNvPr id="164" name="Cloud 163">
                <a:extLst>
                  <a:ext uri="{FF2B5EF4-FFF2-40B4-BE49-F238E27FC236}">
                    <a16:creationId xmlns:a16="http://schemas.microsoft.com/office/drawing/2014/main" id="{8ED61B89-C588-4DC3-AD60-ED1CF4C98C80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Cloud 164">
                <a:extLst>
                  <a:ext uri="{FF2B5EF4-FFF2-40B4-BE49-F238E27FC236}">
                    <a16:creationId xmlns:a16="http://schemas.microsoft.com/office/drawing/2014/main" id="{ED3ED171-353B-451F-83D2-521E84C0B39D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Cloud 165">
                <a:extLst>
                  <a:ext uri="{FF2B5EF4-FFF2-40B4-BE49-F238E27FC236}">
                    <a16:creationId xmlns:a16="http://schemas.microsoft.com/office/drawing/2014/main" id="{35D2658B-3203-4798-B821-7ED7A32D2472}"/>
                  </a:ext>
                </a:extLst>
              </p:cNvPr>
              <p:cNvSpPr/>
              <p:nvPr/>
            </p:nvSpPr>
            <p:spPr>
              <a:xfrm rot="1588661">
                <a:off x="4927419" y="165202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Cloud 166">
                <a:extLst>
                  <a:ext uri="{FF2B5EF4-FFF2-40B4-BE49-F238E27FC236}">
                    <a16:creationId xmlns:a16="http://schemas.microsoft.com/office/drawing/2014/main" id="{09CA97F6-4930-49B3-B537-E8C589E352D0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19">
                <a:extLst>
                  <a:ext uri="{FF2B5EF4-FFF2-40B4-BE49-F238E27FC236}">
                    <a16:creationId xmlns:a16="http://schemas.microsoft.com/office/drawing/2014/main" id="{E00E5977-AE96-4EFF-97A5-27150367FDC8}"/>
                  </a:ext>
                </a:extLst>
              </p:cNvPr>
              <p:cNvSpPr/>
              <p:nvPr/>
            </p:nvSpPr>
            <p:spPr>
              <a:xfrm rot="21406047">
                <a:off x="3270380" y="2327441"/>
                <a:ext cx="3083438" cy="1005400"/>
              </a:xfrm>
              <a:custGeom>
                <a:avLst/>
                <a:gdLst>
                  <a:gd name="connsiteX0" fmla="*/ 0 w 2128244"/>
                  <a:gd name="connsiteY0" fmla="*/ 0 h 111019"/>
                  <a:gd name="connsiteX1" fmla="*/ 2128244 w 2128244"/>
                  <a:gd name="connsiteY1" fmla="*/ 0 h 111019"/>
                  <a:gd name="connsiteX2" fmla="*/ 2128244 w 2128244"/>
                  <a:gd name="connsiteY2" fmla="*/ 111019 h 111019"/>
                  <a:gd name="connsiteX3" fmla="*/ 0 w 2128244"/>
                  <a:gd name="connsiteY3" fmla="*/ 111019 h 111019"/>
                  <a:gd name="connsiteX4" fmla="*/ 0 w 2128244"/>
                  <a:gd name="connsiteY4" fmla="*/ 0 h 111019"/>
                  <a:gd name="connsiteX0" fmla="*/ 152400 w 2280644"/>
                  <a:gd name="connsiteY0" fmla="*/ 0 h 111019"/>
                  <a:gd name="connsiteX1" fmla="*/ 2280644 w 2280644"/>
                  <a:gd name="connsiteY1" fmla="*/ 0 h 111019"/>
                  <a:gd name="connsiteX2" fmla="*/ 2280644 w 2280644"/>
                  <a:gd name="connsiteY2" fmla="*/ 111019 h 111019"/>
                  <a:gd name="connsiteX3" fmla="*/ 0 w 2280644"/>
                  <a:gd name="connsiteY3" fmla="*/ 66569 h 111019"/>
                  <a:gd name="connsiteX4" fmla="*/ 152400 w 2280644"/>
                  <a:gd name="connsiteY4" fmla="*/ 0 h 111019"/>
                  <a:gd name="connsiteX0" fmla="*/ 0 w 2344144"/>
                  <a:gd name="connsiteY0" fmla="*/ 0 h 155469"/>
                  <a:gd name="connsiteX1" fmla="*/ 2344144 w 2344144"/>
                  <a:gd name="connsiteY1" fmla="*/ 44450 h 155469"/>
                  <a:gd name="connsiteX2" fmla="*/ 2344144 w 2344144"/>
                  <a:gd name="connsiteY2" fmla="*/ 155469 h 155469"/>
                  <a:gd name="connsiteX3" fmla="*/ 63500 w 2344144"/>
                  <a:gd name="connsiteY3" fmla="*/ 111019 h 155469"/>
                  <a:gd name="connsiteX4" fmla="*/ 0 w 2344144"/>
                  <a:gd name="connsiteY4" fmla="*/ 0 h 155469"/>
                  <a:gd name="connsiteX0" fmla="*/ 122295 w 2466439"/>
                  <a:gd name="connsiteY0" fmla="*/ 182616 h 338085"/>
                  <a:gd name="connsiteX1" fmla="*/ 11121 w 2466439"/>
                  <a:gd name="connsiteY1" fmla="*/ 1 h 338085"/>
                  <a:gd name="connsiteX2" fmla="*/ 2466439 w 2466439"/>
                  <a:gd name="connsiteY2" fmla="*/ 227066 h 338085"/>
                  <a:gd name="connsiteX3" fmla="*/ 2466439 w 2466439"/>
                  <a:gd name="connsiteY3" fmla="*/ 338085 h 338085"/>
                  <a:gd name="connsiteX4" fmla="*/ 185795 w 2466439"/>
                  <a:gd name="connsiteY4" fmla="*/ 293635 h 338085"/>
                  <a:gd name="connsiteX5" fmla="*/ 122295 w 2466439"/>
                  <a:gd name="connsiteY5" fmla="*/ 182616 h 338085"/>
                  <a:gd name="connsiteX0" fmla="*/ 245902 w 2590046"/>
                  <a:gd name="connsiteY0" fmla="*/ 183993 h 339462"/>
                  <a:gd name="connsiteX1" fmla="*/ 356979 w 2590046"/>
                  <a:gd name="connsiteY1" fmla="*/ 172828 h 339462"/>
                  <a:gd name="connsiteX2" fmla="*/ 134728 w 2590046"/>
                  <a:gd name="connsiteY2" fmla="*/ 1378 h 339462"/>
                  <a:gd name="connsiteX3" fmla="*/ 2590046 w 2590046"/>
                  <a:gd name="connsiteY3" fmla="*/ 228443 h 339462"/>
                  <a:gd name="connsiteX4" fmla="*/ 2590046 w 2590046"/>
                  <a:gd name="connsiteY4" fmla="*/ 339462 h 339462"/>
                  <a:gd name="connsiteX5" fmla="*/ 309402 w 2590046"/>
                  <a:gd name="connsiteY5" fmla="*/ 295012 h 339462"/>
                  <a:gd name="connsiteX6" fmla="*/ 245902 w 2590046"/>
                  <a:gd name="connsiteY6" fmla="*/ 183993 h 339462"/>
                  <a:gd name="connsiteX0" fmla="*/ 113446 w 2457590"/>
                  <a:gd name="connsiteY0" fmla="*/ 462193 h 617662"/>
                  <a:gd name="connsiteX1" fmla="*/ 224523 w 2457590"/>
                  <a:gd name="connsiteY1" fmla="*/ 451028 h 617662"/>
                  <a:gd name="connsiteX2" fmla="*/ 2272 w 2457590"/>
                  <a:gd name="connsiteY2" fmla="*/ 279578 h 617662"/>
                  <a:gd name="connsiteX3" fmla="*/ 243573 w 2457590"/>
                  <a:gd name="connsiteY3" fmla="*/ 178 h 617662"/>
                  <a:gd name="connsiteX4" fmla="*/ 2457590 w 2457590"/>
                  <a:gd name="connsiteY4" fmla="*/ 506643 h 617662"/>
                  <a:gd name="connsiteX5" fmla="*/ 2457590 w 2457590"/>
                  <a:gd name="connsiteY5" fmla="*/ 617662 h 617662"/>
                  <a:gd name="connsiteX6" fmla="*/ 176946 w 2457590"/>
                  <a:gd name="connsiteY6" fmla="*/ 573212 h 617662"/>
                  <a:gd name="connsiteX7" fmla="*/ 113446 w 2457590"/>
                  <a:gd name="connsiteY7" fmla="*/ 462193 h 617662"/>
                  <a:gd name="connsiteX0" fmla="*/ 111771 w 2455915"/>
                  <a:gd name="connsiteY0" fmla="*/ 470277 h 625746"/>
                  <a:gd name="connsiteX1" fmla="*/ 222848 w 2455915"/>
                  <a:gd name="connsiteY1" fmla="*/ 459112 h 625746"/>
                  <a:gd name="connsiteX2" fmla="*/ 597 w 2455915"/>
                  <a:gd name="connsiteY2" fmla="*/ 287662 h 625746"/>
                  <a:gd name="connsiteX3" fmla="*/ 330798 w 2455915"/>
                  <a:gd name="connsiteY3" fmla="*/ 300362 h 625746"/>
                  <a:gd name="connsiteX4" fmla="*/ 241898 w 2455915"/>
                  <a:gd name="connsiteY4" fmla="*/ 8262 h 625746"/>
                  <a:gd name="connsiteX5" fmla="*/ 2455915 w 2455915"/>
                  <a:gd name="connsiteY5" fmla="*/ 514727 h 625746"/>
                  <a:gd name="connsiteX6" fmla="*/ 2455915 w 2455915"/>
                  <a:gd name="connsiteY6" fmla="*/ 625746 h 625746"/>
                  <a:gd name="connsiteX7" fmla="*/ 175271 w 2455915"/>
                  <a:gd name="connsiteY7" fmla="*/ 581296 h 625746"/>
                  <a:gd name="connsiteX8" fmla="*/ 111771 w 2455915"/>
                  <a:gd name="connsiteY8" fmla="*/ 470277 h 625746"/>
                  <a:gd name="connsiteX0" fmla="*/ 111771 w 2455915"/>
                  <a:gd name="connsiteY0" fmla="*/ 462015 h 617484"/>
                  <a:gd name="connsiteX1" fmla="*/ 222848 w 2455915"/>
                  <a:gd name="connsiteY1" fmla="*/ 450850 h 617484"/>
                  <a:gd name="connsiteX2" fmla="*/ 597 w 2455915"/>
                  <a:gd name="connsiteY2" fmla="*/ 279400 h 617484"/>
                  <a:gd name="connsiteX3" fmla="*/ 330798 w 2455915"/>
                  <a:gd name="connsiteY3" fmla="*/ 292100 h 617484"/>
                  <a:gd name="connsiteX4" fmla="*/ 241898 w 2455915"/>
                  <a:gd name="connsiteY4" fmla="*/ 0 h 617484"/>
                  <a:gd name="connsiteX5" fmla="*/ 533998 w 2455915"/>
                  <a:gd name="connsiteY5" fmla="*/ 247650 h 617484"/>
                  <a:gd name="connsiteX6" fmla="*/ 2455915 w 2455915"/>
                  <a:gd name="connsiteY6" fmla="*/ 506465 h 617484"/>
                  <a:gd name="connsiteX7" fmla="*/ 2455915 w 2455915"/>
                  <a:gd name="connsiteY7" fmla="*/ 617484 h 617484"/>
                  <a:gd name="connsiteX8" fmla="*/ 175271 w 2455915"/>
                  <a:gd name="connsiteY8" fmla="*/ 573034 h 617484"/>
                  <a:gd name="connsiteX9" fmla="*/ 111771 w 2455915"/>
                  <a:gd name="connsiteY9" fmla="*/ 462015 h 61748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2455915 w 2455915"/>
                  <a:gd name="connsiteY7" fmla="*/ 563625 h 674644"/>
                  <a:gd name="connsiteX8" fmla="*/ 2455915 w 2455915"/>
                  <a:gd name="connsiteY8" fmla="*/ 674644 h 674644"/>
                  <a:gd name="connsiteX9" fmla="*/ 175271 w 2455915"/>
                  <a:gd name="connsiteY9" fmla="*/ 630194 h 674644"/>
                  <a:gd name="connsiteX10" fmla="*/ 111771 w 2455915"/>
                  <a:gd name="connsiteY10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2455915 w 2455915"/>
                  <a:gd name="connsiteY8" fmla="*/ 563625 h 674644"/>
                  <a:gd name="connsiteX9" fmla="*/ 2455915 w 2455915"/>
                  <a:gd name="connsiteY9" fmla="*/ 674644 h 674644"/>
                  <a:gd name="connsiteX10" fmla="*/ 175271 w 2455915"/>
                  <a:gd name="connsiteY10" fmla="*/ 630194 h 674644"/>
                  <a:gd name="connsiteX11" fmla="*/ 111771 w 2455915"/>
                  <a:gd name="connsiteY11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1016598 w 2455915"/>
                  <a:gd name="connsiteY8" fmla="*/ 177810 h 674644"/>
                  <a:gd name="connsiteX9" fmla="*/ 2455915 w 2455915"/>
                  <a:gd name="connsiteY9" fmla="*/ 563625 h 674644"/>
                  <a:gd name="connsiteX10" fmla="*/ 2455915 w 2455915"/>
                  <a:gd name="connsiteY10" fmla="*/ 674644 h 674644"/>
                  <a:gd name="connsiteX11" fmla="*/ 175271 w 2455915"/>
                  <a:gd name="connsiteY11" fmla="*/ 630194 h 674644"/>
                  <a:gd name="connsiteX12" fmla="*/ 111771 w 2455915"/>
                  <a:gd name="connsiteY12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2455915 w 2455915"/>
                  <a:gd name="connsiteY10" fmla="*/ 563625 h 674644"/>
                  <a:gd name="connsiteX11" fmla="*/ 2455915 w 2455915"/>
                  <a:gd name="connsiteY11" fmla="*/ 674644 h 674644"/>
                  <a:gd name="connsiteX12" fmla="*/ 175271 w 2455915"/>
                  <a:gd name="connsiteY12" fmla="*/ 630194 h 674644"/>
                  <a:gd name="connsiteX13" fmla="*/ 111771 w 2455915"/>
                  <a:gd name="connsiteY13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2455915 w 2455915"/>
                  <a:gd name="connsiteY10" fmla="*/ 563625 h 674644"/>
                  <a:gd name="connsiteX11" fmla="*/ 2455915 w 2455915"/>
                  <a:gd name="connsiteY11" fmla="*/ 674644 h 674644"/>
                  <a:gd name="connsiteX12" fmla="*/ 175271 w 2455915"/>
                  <a:gd name="connsiteY12" fmla="*/ 630194 h 674644"/>
                  <a:gd name="connsiteX13" fmla="*/ 111771 w 2455915"/>
                  <a:gd name="connsiteY13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2455915 w 2455915"/>
                  <a:gd name="connsiteY11" fmla="*/ 563625 h 674644"/>
                  <a:gd name="connsiteX12" fmla="*/ 2455915 w 2455915"/>
                  <a:gd name="connsiteY12" fmla="*/ 674644 h 674644"/>
                  <a:gd name="connsiteX13" fmla="*/ 175271 w 2455915"/>
                  <a:gd name="connsiteY13" fmla="*/ 630194 h 674644"/>
                  <a:gd name="connsiteX14" fmla="*/ 111771 w 2455915"/>
                  <a:gd name="connsiteY14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2455915 w 2455915"/>
                  <a:gd name="connsiteY12" fmla="*/ 563625 h 674644"/>
                  <a:gd name="connsiteX13" fmla="*/ 2455915 w 2455915"/>
                  <a:gd name="connsiteY13" fmla="*/ 674644 h 674644"/>
                  <a:gd name="connsiteX14" fmla="*/ 175271 w 2455915"/>
                  <a:gd name="connsiteY14" fmla="*/ 630194 h 674644"/>
                  <a:gd name="connsiteX15" fmla="*/ 111771 w 2455915"/>
                  <a:gd name="connsiteY15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2455915 w 2455915"/>
                  <a:gd name="connsiteY13" fmla="*/ 563625 h 674644"/>
                  <a:gd name="connsiteX14" fmla="*/ 2455915 w 2455915"/>
                  <a:gd name="connsiteY14" fmla="*/ 674644 h 674644"/>
                  <a:gd name="connsiteX15" fmla="*/ 175271 w 2455915"/>
                  <a:gd name="connsiteY15" fmla="*/ 630194 h 674644"/>
                  <a:gd name="connsiteX16" fmla="*/ 111771 w 2455915"/>
                  <a:gd name="connsiteY16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2455915 w 2455915"/>
                  <a:gd name="connsiteY14" fmla="*/ 563625 h 674644"/>
                  <a:gd name="connsiteX15" fmla="*/ 2455915 w 2455915"/>
                  <a:gd name="connsiteY15" fmla="*/ 674644 h 674644"/>
                  <a:gd name="connsiteX16" fmla="*/ 175271 w 2455915"/>
                  <a:gd name="connsiteY16" fmla="*/ 630194 h 674644"/>
                  <a:gd name="connsiteX17" fmla="*/ 111771 w 2455915"/>
                  <a:gd name="connsiteY17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2455915 w 2455915"/>
                  <a:gd name="connsiteY15" fmla="*/ 563625 h 674644"/>
                  <a:gd name="connsiteX16" fmla="*/ 2455915 w 2455915"/>
                  <a:gd name="connsiteY16" fmla="*/ 674644 h 674644"/>
                  <a:gd name="connsiteX17" fmla="*/ 175271 w 2455915"/>
                  <a:gd name="connsiteY17" fmla="*/ 630194 h 674644"/>
                  <a:gd name="connsiteX18" fmla="*/ 111771 w 2455915"/>
                  <a:gd name="connsiteY18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2455915 w 2455915"/>
                  <a:gd name="connsiteY16" fmla="*/ 563625 h 674644"/>
                  <a:gd name="connsiteX17" fmla="*/ 2455915 w 2455915"/>
                  <a:gd name="connsiteY17" fmla="*/ 674644 h 674644"/>
                  <a:gd name="connsiteX18" fmla="*/ 175271 w 2455915"/>
                  <a:gd name="connsiteY18" fmla="*/ 630194 h 674644"/>
                  <a:gd name="connsiteX19" fmla="*/ 111771 w 2455915"/>
                  <a:gd name="connsiteY19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2455915 w 2455915"/>
                  <a:gd name="connsiteY17" fmla="*/ 563625 h 674644"/>
                  <a:gd name="connsiteX18" fmla="*/ 2455915 w 2455915"/>
                  <a:gd name="connsiteY18" fmla="*/ 674644 h 674644"/>
                  <a:gd name="connsiteX19" fmla="*/ 175271 w 2455915"/>
                  <a:gd name="connsiteY19" fmla="*/ 630194 h 674644"/>
                  <a:gd name="connsiteX20" fmla="*/ 111771 w 2455915"/>
                  <a:gd name="connsiteY20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2426298 w 2455915"/>
                  <a:gd name="connsiteY17" fmla="*/ 76210 h 674644"/>
                  <a:gd name="connsiteX18" fmla="*/ 2455915 w 2455915"/>
                  <a:gd name="connsiteY18" fmla="*/ 563625 h 674644"/>
                  <a:gd name="connsiteX19" fmla="*/ 2455915 w 2455915"/>
                  <a:gd name="connsiteY19" fmla="*/ 674644 h 674644"/>
                  <a:gd name="connsiteX20" fmla="*/ 175271 w 2455915"/>
                  <a:gd name="connsiteY20" fmla="*/ 630194 h 674644"/>
                  <a:gd name="connsiteX21" fmla="*/ 111771 w 2455915"/>
                  <a:gd name="connsiteY21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2134198 w 2455915"/>
                  <a:gd name="connsiteY17" fmla="*/ 457210 h 674644"/>
                  <a:gd name="connsiteX18" fmla="*/ 2426298 w 2455915"/>
                  <a:gd name="connsiteY18" fmla="*/ 76210 h 674644"/>
                  <a:gd name="connsiteX19" fmla="*/ 2455915 w 2455915"/>
                  <a:gd name="connsiteY19" fmla="*/ 563625 h 674644"/>
                  <a:gd name="connsiteX20" fmla="*/ 2455915 w 2455915"/>
                  <a:gd name="connsiteY20" fmla="*/ 674644 h 674644"/>
                  <a:gd name="connsiteX21" fmla="*/ 175271 w 2455915"/>
                  <a:gd name="connsiteY21" fmla="*/ 630194 h 674644"/>
                  <a:gd name="connsiteX22" fmla="*/ 111771 w 2455915"/>
                  <a:gd name="connsiteY22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2026248 w 2455915"/>
                  <a:gd name="connsiteY17" fmla="*/ 323860 h 674644"/>
                  <a:gd name="connsiteX18" fmla="*/ 2134198 w 2455915"/>
                  <a:gd name="connsiteY18" fmla="*/ 457210 h 674644"/>
                  <a:gd name="connsiteX19" fmla="*/ 2426298 w 2455915"/>
                  <a:gd name="connsiteY19" fmla="*/ 76210 h 674644"/>
                  <a:gd name="connsiteX20" fmla="*/ 2455915 w 2455915"/>
                  <a:gd name="connsiteY20" fmla="*/ 563625 h 674644"/>
                  <a:gd name="connsiteX21" fmla="*/ 2455915 w 2455915"/>
                  <a:gd name="connsiteY21" fmla="*/ 674644 h 674644"/>
                  <a:gd name="connsiteX22" fmla="*/ 175271 w 2455915"/>
                  <a:gd name="connsiteY22" fmla="*/ 630194 h 674644"/>
                  <a:gd name="connsiteX23" fmla="*/ 111771 w 2455915"/>
                  <a:gd name="connsiteY23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111771 w 2455915"/>
                  <a:gd name="connsiteY24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1117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736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736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736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736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870548 w 2455915"/>
                  <a:gd name="connsiteY8" fmla="*/ 444510 h 674644"/>
                  <a:gd name="connsiteX9" fmla="*/ 934048 w 2455915"/>
                  <a:gd name="connsiteY9" fmla="*/ 374660 h 674644"/>
                  <a:gd name="connsiteX10" fmla="*/ 1016598 w 2455915"/>
                  <a:gd name="connsiteY10" fmla="*/ 177810 h 674644"/>
                  <a:gd name="connsiteX11" fmla="*/ 1194398 w 2455915"/>
                  <a:gd name="connsiteY11" fmla="*/ 400060 h 674644"/>
                  <a:gd name="connsiteX12" fmla="*/ 1226148 w 2455915"/>
                  <a:gd name="connsiteY12" fmla="*/ 114310 h 674644"/>
                  <a:gd name="connsiteX13" fmla="*/ 1473798 w 2455915"/>
                  <a:gd name="connsiteY13" fmla="*/ 444510 h 674644"/>
                  <a:gd name="connsiteX14" fmla="*/ 1537298 w 2455915"/>
                  <a:gd name="connsiteY14" fmla="*/ 374660 h 674644"/>
                  <a:gd name="connsiteX15" fmla="*/ 1600798 w 2455915"/>
                  <a:gd name="connsiteY15" fmla="*/ 450860 h 674644"/>
                  <a:gd name="connsiteX16" fmla="*/ 1676998 w 2455915"/>
                  <a:gd name="connsiteY16" fmla="*/ 361960 h 674644"/>
                  <a:gd name="connsiteX17" fmla="*/ 1784948 w 2455915"/>
                  <a:gd name="connsiteY17" fmla="*/ 482610 h 674644"/>
                  <a:gd name="connsiteX18" fmla="*/ 1943698 w 2455915"/>
                  <a:gd name="connsiteY18" fmla="*/ 476260 h 674644"/>
                  <a:gd name="connsiteX19" fmla="*/ 2026248 w 2455915"/>
                  <a:gd name="connsiteY19" fmla="*/ 323860 h 674644"/>
                  <a:gd name="connsiteX20" fmla="*/ 2134198 w 2455915"/>
                  <a:gd name="connsiteY20" fmla="*/ 457210 h 674644"/>
                  <a:gd name="connsiteX21" fmla="*/ 2426298 w 2455915"/>
                  <a:gd name="connsiteY21" fmla="*/ 76210 h 674644"/>
                  <a:gd name="connsiteX22" fmla="*/ 2455915 w 2455915"/>
                  <a:gd name="connsiteY22" fmla="*/ 563625 h 674644"/>
                  <a:gd name="connsiteX23" fmla="*/ 2455915 w 2455915"/>
                  <a:gd name="connsiteY23" fmla="*/ 674644 h 674644"/>
                  <a:gd name="connsiteX24" fmla="*/ 175271 w 2455915"/>
                  <a:gd name="connsiteY24" fmla="*/ 630194 h 674644"/>
                  <a:gd name="connsiteX25" fmla="*/ 73671 w 2455915"/>
                  <a:gd name="connsiteY25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870548 w 2455915"/>
                  <a:gd name="connsiteY8" fmla="*/ 444510 h 674644"/>
                  <a:gd name="connsiteX9" fmla="*/ 934048 w 2455915"/>
                  <a:gd name="connsiteY9" fmla="*/ 374660 h 674644"/>
                  <a:gd name="connsiteX10" fmla="*/ 1016598 w 2455915"/>
                  <a:gd name="connsiteY10" fmla="*/ 177810 h 674644"/>
                  <a:gd name="connsiteX11" fmla="*/ 1194398 w 2455915"/>
                  <a:gd name="connsiteY11" fmla="*/ 400060 h 674644"/>
                  <a:gd name="connsiteX12" fmla="*/ 1226148 w 2455915"/>
                  <a:gd name="connsiteY12" fmla="*/ 114310 h 674644"/>
                  <a:gd name="connsiteX13" fmla="*/ 1473798 w 2455915"/>
                  <a:gd name="connsiteY13" fmla="*/ 444510 h 674644"/>
                  <a:gd name="connsiteX14" fmla="*/ 1537298 w 2455915"/>
                  <a:gd name="connsiteY14" fmla="*/ 374660 h 674644"/>
                  <a:gd name="connsiteX15" fmla="*/ 1600798 w 2455915"/>
                  <a:gd name="connsiteY15" fmla="*/ 450860 h 674644"/>
                  <a:gd name="connsiteX16" fmla="*/ 1676998 w 2455915"/>
                  <a:gd name="connsiteY16" fmla="*/ 361960 h 674644"/>
                  <a:gd name="connsiteX17" fmla="*/ 1784948 w 2455915"/>
                  <a:gd name="connsiteY17" fmla="*/ 482610 h 674644"/>
                  <a:gd name="connsiteX18" fmla="*/ 1943698 w 2455915"/>
                  <a:gd name="connsiteY18" fmla="*/ 476260 h 674644"/>
                  <a:gd name="connsiteX19" fmla="*/ 2026248 w 2455915"/>
                  <a:gd name="connsiteY19" fmla="*/ 323860 h 674644"/>
                  <a:gd name="connsiteX20" fmla="*/ 2134198 w 2455915"/>
                  <a:gd name="connsiteY20" fmla="*/ 457210 h 674644"/>
                  <a:gd name="connsiteX21" fmla="*/ 2426298 w 2455915"/>
                  <a:gd name="connsiteY21" fmla="*/ 76210 h 674644"/>
                  <a:gd name="connsiteX22" fmla="*/ 2455915 w 2455915"/>
                  <a:gd name="connsiteY22" fmla="*/ 563625 h 674644"/>
                  <a:gd name="connsiteX23" fmla="*/ 2455915 w 2455915"/>
                  <a:gd name="connsiteY23" fmla="*/ 674644 h 674644"/>
                  <a:gd name="connsiteX24" fmla="*/ 175271 w 2455915"/>
                  <a:gd name="connsiteY24" fmla="*/ 630194 h 674644"/>
                  <a:gd name="connsiteX25" fmla="*/ 73671 w 2455915"/>
                  <a:gd name="connsiteY25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781648 w 2455915"/>
                  <a:gd name="connsiteY8" fmla="*/ 400060 h 674644"/>
                  <a:gd name="connsiteX9" fmla="*/ 870548 w 2455915"/>
                  <a:gd name="connsiteY9" fmla="*/ 444510 h 674644"/>
                  <a:gd name="connsiteX10" fmla="*/ 934048 w 2455915"/>
                  <a:gd name="connsiteY10" fmla="*/ 374660 h 674644"/>
                  <a:gd name="connsiteX11" fmla="*/ 1016598 w 2455915"/>
                  <a:gd name="connsiteY11" fmla="*/ 177810 h 674644"/>
                  <a:gd name="connsiteX12" fmla="*/ 1194398 w 2455915"/>
                  <a:gd name="connsiteY12" fmla="*/ 400060 h 674644"/>
                  <a:gd name="connsiteX13" fmla="*/ 1226148 w 2455915"/>
                  <a:gd name="connsiteY13" fmla="*/ 114310 h 674644"/>
                  <a:gd name="connsiteX14" fmla="*/ 1473798 w 2455915"/>
                  <a:gd name="connsiteY14" fmla="*/ 444510 h 674644"/>
                  <a:gd name="connsiteX15" fmla="*/ 1537298 w 2455915"/>
                  <a:gd name="connsiteY15" fmla="*/ 374660 h 674644"/>
                  <a:gd name="connsiteX16" fmla="*/ 1600798 w 2455915"/>
                  <a:gd name="connsiteY16" fmla="*/ 450860 h 674644"/>
                  <a:gd name="connsiteX17" fmla="*/ 1676998 w 2455915"/>
                  <a:gd name="connsiteY17" fmla="*/ 361960 h 674644"/>
                  <a:gd name="connsiteX18" fmla="*/ 1784948 w 2455915"/>
                  <a:gd name="connsiteY18" fmla="*/ 482610 h 674644"/>
                  <a:gd name="connsiteX19" fmla="*/ 1943698 w 2455915"/>
                  <a:gd name="connsiteY19" fmla="*/ 476260 h 674644"/>
                  <a:gd name="connsiteX20" fmla="*/ 2026248 w 2455915"/>
                  <a:gd name="connsiteY20" fmla="*/ 323860 h 674644"/>
                  <a:gd name="connsiteX21" fmla="*/ 2134198 w 2455915"/>
                  <a:gd name="connsiteY21" fmla="*/ 457210 h 674644"/>
                  <a:gd name="connsiteX22" fmla="*/ 2426298 w 2455915"/>
                  <a:gd name="connsiteY22" fmla="*/ 76210 h 674644"/>
                  <a:gd name="connsiteX23" fmla="*/ 2455915 w 2455915"/>
                  <a:gd name="connsiteY23" fmla="*/ 563625 h 674644"/>
                  <a:gd name="connsiteX24" fmla="*/ 2455915 w 2455915"/>
                  <a:gd name="connsiteY24" fmla="*/ 674644 h 674644"/>
                  <a:gd name="connsiteX25" fmla="*/ 175271 w 2455915"/>
                  <a:gd name="connsiteY25" fmla="*/ 630194 h 674644"/>
                  <a:gd name="connsiteX26" fmla="*/ 73671 w 2455915"/>
                  <a:gd name="connsiteY26" fmla="*/ 519175 h 674644"/>
                  <a:gd name="connsiteX0" fmla="*/ 73671 w 2455915"/>
                  <a:gd name="connsiteY0" fmla="*/ 519172 h 674641"/>
                  <a:gd name="connsiteX1" fmla="*/ 222848 w 2455915"/>
                  <a:gd name="connsiteY1" fmla="*/ 508007 h 674641"/>
                  <a:gd name="connsiteX2" fmla="*/ 597 w 2455915"/>
                  <a:gd name="connsiteY2" fmla="*/ 336557 h 674641"/>
                  <a:gd name="connsiteX3" fmla="*/ 330798 w 2455915"/>
                  <a:gd name="connsiteY3" fmla="*/ 349257 h 674641"/>
                  <a:gd name="connsiteX4" fmla="*/ 152998 w 2455915"/>
                  <a:gd name="connsiteY4" fmla="*/ 57157 h 674641"/>
                  <a:gd name="connsiteX5" fmla="*/ 565748 w 2455915"/>
                  <a:gd name="connsiteY5" fmla="*/ 476257 h 674641"/>
                  <a:gd name="connsiteX6" fmla="*/ 426048 w 2455915"/>
                  <a:gd name="connsiteY6" fmla="*/ 7 h 674641"/>
                  <a:gd name="connsiteX7" fmla="*/ 711798 w 2455915"/>
                  <a:gd name="connsiteY7" fmla="*/ 419107 h 674641"/>
                  <a:gd name="connsiteX8" fmla="*/ 781648 w 2455915"/>
                  <a:gd name="connsiteY8" fmla="*/ 400057 h 674641"/>
                  <a:gd name="connsiteX9" fmla="*/ 870548 w 2455915"/>
                  <a:gd name="connsiteY9" fmla="*/ 444507 h 674641"/>
                  <a:gd name="connsiteX10" fmla="*/ 934048 w 2455915"/>
                  <a:gd name="connsiteY10" fmla="*/ 374657 h 674641"/>
                  <a:gd name="connsiteX11" fmla="*/ 1016598 w 2455915"/>
                  <a:gd name="connsiteY11" fmla="*/ 177807 h 674641"/>
                  <a:gd name="connsiteX12" fmla="*/ 1194398 w 2455915"/>
                  <a:gd name="connsiteY12" fmla="*/ 400057 h 674641"/>
                  <a:gd name="connsiteX13" fmla="*/ 1226148 w 2455915"/>
                  <a:gd name="connsiteY13" fmla="*/ 114307 h 674641"/>
                  <a:gd name="connsiteX14" fmla="*/ 1473798 w 2455915"/>
                  <a:gd name="connsiteY14" fmla="*/ 444507 h 674641"/>
                  <a:gd name="connsiteX15" fmla="*/ 1537298 w 2455915"/>
                  <a:gd name="connsiteY15" fmla="*/ 374657 h 674641"/>
                  <a:gd name="connsiteX16" fmla="*/ 1600798 w 2455915"/>
                  <a:gd name="connsiteY16" fmla="*/ 450857 h 674641"/>
                  <a:gd name="connsiteX17" fmla="*/ 1676998 w 2455915"/>
                  <a:gd name="connsiteY17" fmla="*/ 361957 h 674641"/>
                  <a:gd name="connsiteX18" fmla="*/ 1784948 w 2455915"/>
                  <a:gd name="connsiteY18" fmla="*/ 482607 h 674641"/>
                  <a:gd name="connsiteX19" fmla="*/ 1943698 w 2455915"/>
                  <a:gd name="connsiteY19" fmla="*/ 476257 h 674641"/>
                  <a:gd name="connsiteX20" fmla="*/ 2026248 w 2455915"/>
                  <a:gd name="connsiteY20" fmla="*/ 323857 h 674641"/>
                  <a:gd name="connsiteX21" fmla="*/ 2134198 w 2455915"/>
                  <a:gd name="connsiteY21" fmla="*/ 457207 h 674641"/>
                  <a:gd name="connsiteX22" fmla="*/ 2426298 w 2455915"/>
                  <a:gd name="connsiteY22" fmla="*/ 76207 h 674641"/>
                  <a:gd name="connsiteX23" fmla="*/ 2455915 w 2455915"/>
                  <a:gd name="connsiteY23" fmla="*/ 563622 h 674641"/>
                  <a:gd name="connsiteX24" fmla="*/ 2455915 w 2455915"/>
                  <a:gd name="connsiteY24" fmla="*/ 674641 h 674641"/>
                  <a:gd name="connsiteX25" fmla="*/ 175271 w 2455915"/>
                  <a:gd name="connsiteY25" fmla="*/ 630191 h 674641"/>
                  <a:gd name="connsiteX26" fmla="*/ 73671 w 2455915"/>
                  <a:gd name="connsiteY26" fmla="*/ 519172 h 674641"/>
                  <a:gd name="connsiteX0" fmla="*/ 73671 w 2455915"/>
                  <a:gd name="connsiteY0" fmla="*/ 519173 h 674642"/>
                  <a:gd name="connsiteX1" fmla="*/ 222848 w 2455915"/>
                  <a:gd name="connsiteY1" fmla="*/ 508008 h 674642"/>
                  <a:gd name="connsiteX2" fmla="*/ 597 w 2455915"/>
                  <a:gd name="connsiteY2" fmla="*/ 336558 h 674642"/>
                  <a:gd name="connsiteX3" fmla="*/ 330798 w 2455915"/>
                  <a:gd name="connsiteY3" fmla="*/ 349258 h 674642"/>
                  <a:gd name="connsiteX4" fmla="*/ 152998 w 2455915"/>
                  <a:gd name="connsiteY4" fmla="*/ 57158 h 674642"/>
                  <a:gd name="connsiteX5" fmla="*/ 521298 w 2455915"/>
                  <a:gd name="connsiteY5" fmla="*/ 381008 h 674642"/>
                  <a:gd name="connsiteX6" fmla="*/ 426048 w 2455915"/>
                  <a:gd name="connsiteY6" fmla="*/ 8 h 674642"/>
                  <a:gd name="connsiteX7" fmla="*/ 711798 w 2455915"/>
                  <a:gd name="connsiteY7" fmla="*/ 419108 h 674642"/>
                  <a:gd name="connsiteX8" fmla="*/ 781648 w 2455915"/>
                  <a:gd name="connsiteY8" fmla="*/ 400058 h 674642"/>
                  <a:gd name="connsiteX9" fmla="*/ 870548 w 2455915"/>
                  <a:gd name="connsiteY9" fmla="*/ 444508 h 674642"/>
                  <a:gd name="connsiteX10" fmla="*/ 934048 w 2455915"/>
                  <a:gd name="connsiteY10" fmla="*/ 374658 h 674642"/>
                  <a:gd name="connsiteX11" fmla="*/ 1016598 w 2455915"/>
                  <a:gd name="connsiteY11" fmla="*/ 177808 h 674642"/>
                  <a:gd name="connsiteX12" fmla="*/ 1194398 w 2455915"/>
                  <a:gd name="connsiteY12" fmla="*/ 400058 h 674642"/>
                  <a:gd name="connsiteX13" fmla="*/ 1226148 w 2455915"/>
                  <a:gd name="connsiteY13" fmla="*/ 114308 h 674642"/>
                  <a:gd name="connsiteX14" fmla="*/ 1473798 w 2455915"/>
                  <a:gd name="connsiteY14" fmla="*/ 444508 h 674642"/>
                  <a:gd name="connsiteX15" fmla="*/ 1537298 w 2455915"/>
                  <a:gd name="connsiteY15" fmla="*/ 374658 h 674642"/>
                  <a:gd name="connsiteX16" fmla="*/ 1600798 w 2455915"/>
                  <a:gd name="connsiteY16" fmla="*/ 450858 h 674642"/>
                  <a:gd name="connsiteX17" fmla="*/ 1676998 w 2455915"/>
                  <a:gd name="connsiteY17" fmla="*/ 361958 h 674642"/>
                  <a:gd name="connsiteX18" fmla="*/ 1784948 w 2455915"/>
                  <a:gd name="connsiteY18" fmla="*/ 482608 h 674642"/>
                  <a:gd name="connsiteX19" fmla="*/ 1943698 w 2455915"/>
                  <a:gd name="connsiteY19" fmla="*/ 476258 h 674642"/>
                  <a:gd name="connsiteX20" fmla="*/ 2026248 w 2455915"/>
                  <a:gd name="connsiteY20" fmla="*/ 323858 h 674642"/>
                  <a:gd name="connsiteX21" fmla="*/ 2134198 w 2455915"/>
                  <a:gd name="connsiteY21" fmla="*/ 457208 h 674642"/>
                  <a:gd name="connsiteX22" fmla="*/ 2426298 w 2455915"/>
                  <a:gd name="connsiteY22" fmla="*/ 76208 h 674642"/>
                  <a:gd name="connsiteX23" fmla="*/ 2455915 w 2455915"/>
                  <a:gd name="connsiteY23" fmla="*/ 563623 h 674642"/>
                  <a:gd name="connsiteX24" fmla="*/ 2455915 w 2455915"/>
                  <a:gd name="connsiteY24" fmla="*/ 674642 h 674642"/>
                  <a:gd name="connsiteX25" fmla="*/ 175271 w 2455915"/>
                  <a:gd name="connsiteY25" fmla="*/ 630192 h 674642"/>
                  <a:gd name="connsiteX26" fmla="*/ 73671 w 2455915"/>
                  <a:gd name="connsiteY26" fmla="*/ 519173 h 674642"/>
                  <a:gd name="connsiteX0" fmla="*/ 73671 w 2455915"/>
                  <a:gd name="connsiteY0" fmla="*/ 519173 h 674642"/>
                  <a:gd name="connsiteX1" fmla="*/ 222848 w 2455915"/>
                  <a:gd name="connsiteY1" fmla="*/ 508008 h 674642"/>
                  <a:gd name="connsiteX2" fmla="*/ 597 w 2455915"/>
                  <a:gd name="connsiteY2" fmla="*/ 336558 h 674642"/>
                  <a:gd name="connsiteX3" fmla="*/ 330798 w 2455915"/>
                  <a:gd name="connsiteY3" fmla="*/ 349258 h 674642"/>
                  <a:gd name="connsiteX4" fmla="*/ 152998 w 2455915"/>
                  <a:gd name="connsiteY4" fmla="*/ 57158 h 674642"/>
                  <a:gd name="connsiteX5" fmla="*/ 584798 w 2455915"/>
                  <a:gd name="connsiteY5" fmla="*/ 450858 h 674642"/>
                  <a:gd name="connsiteX6" fmla="*/ 426048 w 2455915"/>
                  <a:gd name="connsiteY6" fmla="*/ 8 h 674642"/>
                  <a:gd name="connsiteX7" fmla="*/ 711798 w 2455915"/>
                  <a:gd name="connsiteY7" fmla="*/ 419108 h 674642"/>
                  <a:gd name="connsiteX8" fmla="*/ 781648 w 2455915"/>
                  <a:gd name="connsiteY8" fmla="*/ 400058 h 674642"/>
                  <a:gd name="connsiteX9" fmla="*/ 870548 w 2455915"/>
                  <a:gd name="connsiteY9" fmla="*/ 444508 h 674642"/>
                  <a:gd name="connsiteX10" fmla="*/ 934048 w 2455915"/>
                  <a:gd name="connsiteY10" fmla="*/ 374658 h 674642"/>
                  <a:gd name="connsiteX11" fmla="*/ 1016598 w 2455915"/>
                  <a:gd name="connsiteY11" fmla="*/ 177808 h 674642"/>
                  <a:gd name="connsiteX12" fmla="*/ 1194398 w 2455915"/>
                  <a:gd name="connsiteY12" fmla="*/ 400058 h 674642"/>
                  <a:gd name="connsiteX13" fmla="*/ 1226148 w 2455915"/>
                  <a:gd name="connsiteY13" fmla="*/ 114308 h 674642"/>
                  <a:gd name="connsiteX14" fmla="*/ 1473798 w 2455915"/>
                  <a:gd name="connsiteY14" fmla="*/ 444508 h 674642"/>
                  <a:gd name="connsiteX15" fmla="*/ 1537298 w 2455915"/>
                  <a:gd name="connsiteY15" fmla="*/ 374658 h 674642"/>
                  <a:gd name="connsiteX16" fmla="*/ 1600798 w 2455915"/>
                  <a:gd name="connsiteY16" fmla="*/ 450858 h 674642"/>
                  <a:gd name="connsiteX17" fmla="*/ 1676998 w 2455915"/>
                  <a:gd name="connsiteY17" fmla="*/ 361958 h 674642"/>
                  <a:gd name="connsiteX18" fmla="*/ 1784948 w 2455915"/>
                  <a:gd name="connsiteY18" fmla="*/ 482608 h 674642"/>
                  <a:gd name="connsiteX19" fmla="*/ 1943698 w 2455915"/>
                  <a:gd name="connsiteY19" fmla="*/ 476258 h 674642"/>
                  <a:gd name="connsiteX20" fmla="*/ 2026248 w 2455915"/>
                  <a:gd name="connsiteY20" fmla="*/ 323858 h 674642"/>
                  <a:gd name="connsiteX21" fmla="*/ 2134198 w 2455915"/>
                  <a:gd name="connsiteY21" fmla="*/ 457208 h 674642"/>
                  <a:gd name="connsiteX22" fmla="*/ 2426298 w 2455915"/>
                  <a:gd name="connsiteY22" fmla="*/ 76208 h 674642"/>
                  <a:gd name="connsiteX23" fmla="*/ 2455915 w 2455915"/>
                  <a:gd name="connsiteY23" fmla="*/ 563623 h 674642"/>
                  <a:gd name="connsiteX24" fmla="*/ 2455915 w 2455915"/>
                  <a:gd name="connsiteY24" fmla="*/ 674642 h 674642"/>
                  <a:gd name="connsiteX25" fmla="*/ 175271 w 2455915"/>
                  <a:gd name="connsiteY25" fmla="*/ 630192 h 674642"/>
                  <a:gd name="connsiteX26" fmla="*/ 73671 w 2455915"/>
                  <a:gd name="connsiteY26" fmla="*/ 519173 h 674642"/>
                  <a:gd name="connsiteX0" fmla="*/ 73671 w 2455915"/>
                  <a:gd name="connsiteY0" fmla="*/ 519173 h 674642"/>
                  <a:gd name="connsiteX1" fmla="*/ 222848 w 2455915"/>
                  <a:gd name="connsiteY1" fmla="*/ 508008 h 674642"/>
                  <a:gd name="connsiteX2" fmla="*/ 597 w 2455915"/>
                  <a:gd name="connsiteY2" fmla="*/ 336558 h 674642"/>
                  <a:gd name="connsiteX3" fmla="*/ 330798 w 2455915"/>
                  <a:gd name="connsiteY3" fmla="*/ 349258 h 674642"/>
                  <a:gd name="connsiteX4" fmla="*/ 152998 w 2455915"/>
                  <a:gd name="connsiteY4" fmla="*/ 57158 h 674642"/>
                  <a:gd name="connsiteX5" fmla="*/ 483198 w 2455915"/>
                  <a:gd name="connsiteY5" fmla="*/ 463558 h 674642"/>
                  <a:gd name="connsiteX6" fmla="*/ 584798 w 2455915"/>
                  <a:gd name="connsiteY6" fmla="*/ 450858 h 674642"/>
                  <a:gd name="connsiteX7" fmla="*/ 426048 w 2455915"/>
                  <a:gd name="connsiteY7" fmla="*/ 8 h 674642"/>
                  <a:gd name="connsiteX8" fmla="*/ 711798 w 2455915"/>
                  <a:gd name="connsiteY8" fmla="*/ 419108 h 674642"/>
                  <a:gd name="connsiteX9" fmla="*/ 781648 w 2455915"/>
                  <a:gd name="connsiteY9" fmla="*/ 400058 h 674642"/>
                  <a:gd name="connsiteX10" fmla="*/ 870548 w 2455915"/>
                  <a:gd name="connsiteY10" fmla="*/ 444508 h 674642"/>
                  <a:gd name="connsiteX11" fmla="*/ 934048 w 2455915"/>
                  <a:gd name="connsiteY11" fmla="*/ 374658 h 674642"/>
                  <a:gd name="connsiteX12" fmla="*/ 1016598 w 2455915"/>
                  <a:gd name="connsiteY12" fmla="*/ 177808 h 674642"/>
                  <a:gd name="connsiteX13" fmla="*/ 1194398 w 2455915"/>
                  <a:gd name="connsiteY13" fmla="*/ 400058 h 674642"/>
                  <a:gd name="connsiteX14" fmla="*/ 1226148 w 2455915"/>
                  <a:gd name="connsiteY14" fmla="*/ 114308 h 674642"/>
                  <a:gd name="connsiteX15" fmla="*/ 1473798 w 2455915"/>
                  <a:gd name="connsiteY15" fmla="*/ 444508 h 674642"/>
                  <a:gd name="connsiteX16" fmla="*/ 1537298 w 2455915"/>
                  <a:gd name="connsiteY16" fmla="*/ 374658 h 674642"/>
                  <a:gd name="connsiteX17" fmla="*/ 1600798 w 2455915"/>
                  <a:gd name="connsiteY17" fmla="*/ 450858 h 674642"/>
                  <a:gd name="connsiteX18" fmla="*/ 1676998 w 2455915"/>
                  <a:gd name="connsiteY18" fmla="*/ 361958 h 674642"/>
                  <a:gd name="connsiteX19" fmla="*/ 1784948 w 2455915"/>
                  <a:gd name="connsiteY19" fmla="*/ 482608 h 674642"/>
                  <a:gd name="connsiteX20" fmla="*/ 1943698 w 2455915"/>
                  <a:gd name="connsiteY20" fmla="*/ 476258 h 674642"/>
                  <a:gd name="connsiteX21" fmla="*/ 2026248 w 2455915"/>
                  <a:gd name="connsiteY21" fmla="*/ 323858 h 674642"/>
                  <a:gd name="connsiteX22" fmla="*/ 2134198 w 2455915"/>
                  <a:gd name="connsiteY22" fmla="*/ 457208 h 674642"/>
                  <a:gd name="connsiteX23" fmla="*/ 2426298 w 2455915"/>
                  <a:gd name="connsiteY23" fmla="*/ 76208 h 674642"/>
                  <a:gd name="connsiteX24" fmla="*/ 2455915 w 2455915"/>
                  <a:gd name="connsiteY24" fmla="*/ 563623 h 674642"/>
                  <a:gd name="connsiteX25" fmla="*/ 2455915 w 2455915"/>
                  <a:gd name="connsiteY25" fmla="*/ 674642 h 674642"/>
                  <a:gd name="connsiteX26" fmla="*/ 175271 w 2455915"/>
                  <a:gd name="connsiteY26" fmla="*/ 630192 h 674642"/>
                  <a:gd name="connsiteX27" fmla="*/ 73671 w 2455915"/>
                  <a:gd name="connsiteY27" fmla="*/ 519173 h 674642"/>
                  <a:gd name="connsiteX0" fmla="*/ 73671 w 2455915"/>
                  <a:gd name="connsiteY0" fmla="*/ 519173 h 674642"/>
                  <a:gd name="connsiteX1" fmla="*/ 222848 w 2455915"/>
                  <a:gd name="connsiteY1" fmla="*/ 508008 h 674642"/>
                  <a:gd name="connsiteX2" fmla="*/ 597 w 2455915"/>
                  <a:gd name="connsiteY2" fmla="*/ 336558 h 674642"/>
                  <a:gd name="connsiteX3" fmla="*/ 330798 w 2455915"/>
                  <a:gd name="connsiteY3" fmla="*/ 349258 h 674642"/>
                  <a:gd name="connsiteX4" fmla="*/ 152998 w 2455915"/>
                  <a:gd name="connsiteY4" fmla="*/ 57158 h 674642"/>
                  <a:gd name="connsiteX5" fmla="*/ 483198 w 2455915"/>
                  <a:gd name="connsiteY5" fmla="*/ 463558 h 674642"/>
                  <a:gd name="connsiteX6" fmla="*/ 584798 w 2455915"/>
                  <a:gd name="connsiteY6" fmla="*/ 450858 h 674642"/>
                  <a:gd name="connsiteX7" fmla="*/ 426048 w 2455915"/>
                  <a:gd name="connsiteY7" fmla="*/ 8 h 674642"/>
                  <a:gd name="connsiteX8" fmla="*/ 711798 w 2455915"/>
                  <a:gd name="connsiteY8" fmla="*/ 419108 h 674642"/>
                  <a:gd name="connsiteX9" fmla="*/ 781648 w 2455915"/>
                  <a:gd name="connsiteY9" fmla="*/ 400058 h 674642"/>
                  <a:gd name="connsiteX10" fmla="*/ 870548 w 2455915"/>
                  <a:gd name="connsiteY10" fmla="*/ 444508 h 674642"/>
                  <a:gd name="connsiteX11" fmla="*/ 934048 w 2455915"/>
                  <a:gd name="connsiteY11" fmla="*/ 374658 h 674642"/>
                  <a:gd name="connsiteX12" fmla="*/ 1016598 w 2455915"/>
                  <a:gd name="connsiteY12" fmla="*/ 177808 h 674642"/>
                  <a:gd name="connsiteX13" fmla="*/ 1194398 w 2455915"/>
                  <a:gd name="connsiteY13" fmla="*/ 400058 h 674642"/>
                  <a:gd name="connsiteX14" fmla="*/ 1226148 w 2455915"/>
                  <a:gd name="connsiteY14" fmla="*/ 114308 h 674642"/>
                  <a:gd name="connsiteX15" fmla="*/ 1473798 w 2455915"/>
                  <a:gd name="connsiteY15" fmla="*/ 444508 h 674642"/>
                  <a:gd name="connsiteX16" fmla="*/ 1537298 w 2455915"/>
                  <a:gd name="connsiteY16" fmla="*/ 374658 h 674642"/>
                  <a:gd name="connsiteX17" fmla="*/ 1600798 w 2455915"/>
                  <a:gd name="connsiteY17" fmla="*/ 450858 h 674642"/>
                  <a:gd name="connsiteX18" fmla="*/ 1676998 w 2455915"/>
                  <a:gd name="connsiteY18" fmla="*/ 361958 h 674642"/>
                  <a:gd name="connsiteX19" fmla="*/ 1784948 w 2455915"/>
                  <a:gd name="connsiteY19" fmla="*/ 482608 h 674642"/>
                  <a:gd name="connsiteX20" fmla="*/ 1943698 w 2455915"/>
                  <a:gd name="connsiteY20" fmla="*/ 476258 h 674642"/>
                  <a:gd name="connsiteX21" fmla="*/ 2026248 w 2455915"/>
                  <a:gd name="connsiteY21" fmla="*/ 323858 h 674642"/>
                  <a:gd name="connsiteX22" fmla="*/ 2134198 w 2455915"/>
                  <a:gd name="connsiteY22" fmla="*/ 457208 h 674642"/>
                  <a:gd name="connsiteX23" fmla="*/ 2426298 w 2455915"/>
                  <a:gd name="connsiteY23" fmla="*/ 76208 h 674642"/>
                  <a:gd name="connsiteX24" fmla="*/ 2455915 w 2455915"/>
                  <a:gd name="connsiteY24" fmla="*/ 563623 h 674642"/>
                  <a:gd name="connsiteX25" fmla="*/ 2455915 w 2455915"/>
                  <a:gd name="connsiteY25" fmla="*/ 674642 h 674642"/>
                  <a:gd name="connsiteX26" fmla="*/ 175271 w 2455915"/>
                  <a:gd name="connsiteY26" fmla="*/ 630192 h 674642"/>
                  <a:gd name="connsiteX27" fmla="*/ 73671 w 2455915"/>
                  <a:gd name="connsiteY27" fmla="*/ 519173 h 674642"/>
                  <a:gd name="connsiteX0" fmla="*/ 73659 w 2455903"/>
                  <a:gd name="connsiteY0" fmla="*/ 519173 h 674642"/>
                  <a:gd name="connsiteX1" fmla="*/ 222836 w 2455903"/>
                  <a:gd name="connsiteY1" fmla="*/ 508008 h 674642"/>
                  <a:gd name="connsiteX2" fmla="*/ 585 w 2455903"/>
                  <a:gd name="connsiteY2" fmla="*/ 336558 h 674642"/>
                  <a:gd name="connsiteX3" fmla="*/ 337136 w 2455903"/>
                  <a:gd name="connsiteY3" fmla="*/ 469908 h 674642"/>
                  <a:gd name="connsiteX4" fmla="*/ 152986 w 2455903"/>
                  <a:gd name="connsiteY4" fmla="*/ 57158 h 674642"/>
                  <a:gd name="connsiteX5" fmla="*/ 483186 w 2455903"/>
                  <a:gd name="connsiteY5" fmla="*/ 463558 h 674642"/>
                  <a:gd name="connsiteX6" fmla="*/ 584786 w 2455903"/>
                  <a:gd name="connsiteY6" fmla="*/ 450858 h 674642"/>
                  <a:gd name="connsiteX7" fmla="*/ 426036 w 2455903"/>
                  <a:gd name="connsiteY7" fmla="*/ 8 h 674642"/>
                  <a:gd name="connsiteX8" fmla="*/ 711786 w 2455903"/>
                  <a:gd name="connsiteY8" fmla="*/ 419108 h 674642"/>
                  <a:gd name="connsiteX9" fmla="*/ 781636 w 2455903"/>
                  <a:gd name="connsiteY9" fmla="*/ 400058 h 674642"/>
                  <a:gd name="connsiteX10" fmla="*/ 870536 w 2455903"/>
                  <a:gd name="connsiteY10" fmla="*/ 444508 h 674642"/>
                  <a:gd name="connsiteX11" fmla="*/ 934036 w 2455903"/>
                  <a:gd name="connsiteY11" fmla="*/ 374658 h 674642"/>
                  <a:gd name="connsiteX12" fmla="*/ 1016586 w 2455903"/>
                  <a:gd name="connsiteY12" fmla="*/ 177808 h 674642"/>
                  <a:gd name="connsiteX13" fmla="*/ 1194386 w 2455903"/>
                  <a:gd name="connsiteY13" fmla="*/ 400058 h 674642"/>
                  <a:gd name="connsiteX14" fmla="*/ 1226136 w 2455903"/>
                  <a:gd name="connsiteY14" fmla="*/ 114308 h 674642"/>
                  <a:gd name="connsiteX15" fmla="*/ 1473786 w 2455903"/>
                  <a:gd name="connsiteY15" fmla="*/ 444508 h 674642"/>
                  <a:gd name="connsiteX16" fmla="*/ 1537286 w 2455903"/>
                  <a:gd name="connsiteY16" fmla="*/ 374658 h 674642"/>
                  <a:gd name="connsiteX17" fmla="*/ 1600786 w 2455903"/>
                  <a:gd name="connsiteY17" fmla="*/ 450858 h 674642"/>
                  <a:gd name="connsiteX18" fmla="*/ 1676986 w 2455903"/>
                  <a:gd name="connsiteY18" fmla="*/ 361958 h 674642"/>
                  <a:gd name="connsiteX19" fmla="*/ 1784936 w 2455903"/>
                  <a:gd name="connsiteY19" fmla="*/ 482608 h 674642"/>
                  <a:gd name="connsiteX20" fmla="*/ 1943686 w 2455903"/>
                  <a:gd name="connsiteY20" fmla="*/ 476258 h 674642"/>
                  <a:gd name="connsiteX21" fmla="*/ 2026236 w 2455903"/>
                  <a:gd name="connsiteY21" fmla="*/ 323858 h 674642"/>
                  <a:gd name="connsiteX22" fmla="*/ 2134186 w 2455903"/>
                  <a:gd name="connsiteY22" fmla="*/ 457208 h 674642"/>
                  <a:gd name="connsiteX23" fmla="*/ 2426286 w 2455903"/>
                  <a:gd name="connsiteY23" fmla="*/ 76208 h 674642"/>
                  <a:gd name="connsiteX24" fmla="*/ 2455903 w 2455903"/>
                  <a:gd name="connsiteY24" fmla="*/ 563623 h 674642"/>
                  <a:gd name="connsiteX25" fmla="*/ 2455903 w 2455903"/>
                  <a:gd name="connsiteY25" fmla="*/ 674642 h 674642"/>
                  <a:gd name="connsiteX26" fmla="*/ 175259 w 2455903"/>
                  <a:gd name="connsiteY26" fmla="*/ 630192 h 674642"/>
                  <a:gd name="connsiteX27" fmla="*/ 73659 w 2455903"/>
                  <a:gd name="connsiteY27" fmla="*/ 519173 h 674642"/>
                  <a:gd name="connsiteX0" fmla="*/ 73617 w 2455861"/>
                  <a:gd name="connsiteY0" fmla="*/ 519173 h 674642"/>
                  <a:gd name="connsiteX1" fmla="*/ 222794 w 2455861"/>
                  <a:gd name="connsiteY1" fmla="*/ 508008 h 674642"/>
                  <a:gd name="connsiteX2" fmla="*/ 543 w 2455861"/>
                  <a:gd name="connsiteY2" fmla="*/ 336558 h 674642"/>
                  <a:gd name="connsiteX3" fmla="*/ 362494 w 2455861"/>
                  <a:gd name="connsiteY3" fmla="*/ 406408 h 674642"/>
                  <a:gd name="connsiteX4" fmla="*/ 152944 w 2455861"/>
                  <a:gd name="connsiteY4" fmla="*/ 57158 h 674642"/>
                  <a:gd name="connsiteX5" fmla="*/ 483144 w 2455861"/>
                  <a:gd name="connsiteY5" fmla="*/ 463558 h 674642"/>
                  <a:gd name="connsiteX6" fmla="*/ 584744 w 2455861"/>
                  <a:gd name="connsiteY6" fmla="*/ 450858 h 674642"/>
                  <a:gd name="connsiteX7" fmla="*/ 425994 w 2455861"/>
                  <a:gd name="connsiteY7" fmla="*/ 8 h 674642"/>
                  <a:gd name="connsiteX8" fmla="*/ 711744 w 2455861"/>
                  <a:gd name="connsiteY8" fmla="*/ 419108 h 674642"/>
                  <a:gd name="connsiteX9" fmla="*/ 781594 w 2455861"/>
                  <a:gd name="connsiteY9" fmla="*/ 400058 h 674642"/>
                  <a:gd name="connsiteX10" fmla="*/ 870494 w 2455861"/>
                  <a:gd name="connsiteY10" fmla="*/ 444508 h 674642"/>
                  <a:gd name="connsiteX11" fmla="*/ 933994 w 2455861"/>
                  <a:gd name="connsiteY11" fmla="*/ 374658 h 674642"/>
                  <a:gd name="connsiteX12" fmla="*/ 1016544 w 2455861"/>
                  <a:gd name="connsiteY12" fmla="*/ 177808 h 674642"/>
                  <a:gd name="connsiteX13" fmla="*/ 1194344 w 2455861"/>
                  <a:gd name="connsiteY13" fmla="*/ 400058 h 674642"/>
                  <a:gd name="connsiteX14" fmla="*/ 1226094 w 2455861"/>
                  <a:gd name="connsiteY14" fmla="*/ 114308 h 674642"/>
                  <a:gd name="connsiteX15" fmla="*/ 1473744 w 2455861"/>
                  <a:gd name="connsiteY15" fmla="*/ 444508 h 674642"/>
                  <a:gd name="connsiteX16" fmla="*/ 1537244 w 2455861"/>
                  <a:gd name="connsiteY16" fmla="*/ 374658 h 674642"/>
                  <a:gd name="connsiteX17" fmla="*/ 1600744 w 2455861"/>
                  <a:gd name="connsiteY17" fmla="*/ 450858 h 674642"/>
                  <a:gd name="connsiteX18" fmla="*/ 1676944 w 2455861"/>
                  <a:gd name="connsiteY18" fmla="*/ 361958 h 674642"/>
                  <a:gd name="connsiteX19" fmla="*/ 1784894 w 2455861"/>
                  <a:gd name="connsiteY19" fmla="*/ 482608 h 674642"/>
                  <a:gd name="connsiteX20" fmla="*/ 1943644 w 2455861"/>
                  <a:gd name="connsiteY20" fmla="*/ 476258 h 674642"/>
                  <a:gd name="connsiteX21" fmla="*/ 2026194 w 2455861"/>
                  <a:gd name="connsiteY21" fmla="*/ 323858 h 674642"/>
                  <a:gd name="connsiteX22" fmla="*/ 2134144 w 2455861"/>
                  <a:gd name="connsiteY22" fmla="*/ 457208 h 674642"/>
                  <a:gd name="connsiteX23" fmla="*/ 2426244 w 2455861"/>
                  <a:gd name="connsiteY23" fmla="*/ 76208 h 674642"/>
                  <a:gd name="connsiteX24" fmla="*/ 2455861 w 2455861"/>
                  <a:gd name="connsiteY24" fmla="*/ 563623 h 674642"/>
                  <a:gd name="connsiteX25" fmla="*/ 2455861 w 2455861"/>
                  <a:gd name="connsiteY25" fmla="*/ 674642 h 674642"/>
                  <a:gd name="connsiteX26" fmla="*/ 175217 w 2455861"/>
                  <a:gd name="connsiteY26" fmla="*/ 630192 h 674642"/>
                  <a:gd name="connsiteX27" fmla="*/ 73617 w 2455861"/>
                  <a:gd name="connsiteY27" fmla="*/ 519173 h 674642"/>
                  <a:gd name="connsiteX0" fmla="*/ 73782 w 2456026"/>
                  <a:gd name="connsiteY0" fmla="*/ 519173 h 674642"/>
                  <a:gd name="connsiteX1" fmla="*/ 222959 w 2456026"/>
                  <a:gd name="connsiteY1" fmla="*/ 508008 h 674642"/>
                  <a:gd name="connsiteX2" fmla="*/ 708 w 2456026"/>
                  <a:gd name="connsiteY2" fmla="*/ 336558 h 674642"/>
                  <a:gd name="connsiteX3" fmla="*/ 362659 w 2456026"/>
                  <a:gd name="connsiteY3" fmla="*/ 406408 h 674642"/>
                  <a:gd name="connsiteX4" fmla="*/ 153109 w 2456026"/>
                  <a:gd name="connsiteY4" fmla="*/ 57158 h 674642"/>
                  <a:gd name="connsiteX5" fmla="*/ 483309 w 2456026"/>
                  <a:gd name="connsiteY5" fmla="*/ 463558 h 674642"/>
                  <a:gd name="connsiteX6" fmla="*/ 584909 w 2456026"/>
                  <a:gd name="connsiteY6" fmla="*/ 450858 h 674642"/>
                  <a:gd name="connsiteX7" fmla="*/ 426159 w 2456026"/>
                  <a:gd name="connsiteY7" fmla="*/ 8 h 674642"/>
                  <a:gd name="connsiteX8" fmla="*/ 711909 w 2456026"/>
                  <a:gd name="connsiteY8" fmla="*/ 419108 h 674642"/>
                  <a:gd name="connsiteX9" fmla="*/ 781759 w 2456026"/>
                  <a:gd name="connsiteY9" fmla="*/ 400058 h 674642"/>
                  <a:gd name="connsiteX10" fmla="*/ 870659 w 2456026"/>
                  <a:gd name="connsiteY10" fmla="*/ 444508 h 674642"/>
                  <a:gd name="connsiteX11" fmla="*/ 934159 w 2456026"/>
                  <a:gd name="connsiteY11" fmla="*/ 374658 h 674642"/>
                  <a:gd name="connsiteX12" fmla="*/ 1016709 w 2456026"/>
                  <a:gd name="connsiteY12" fmla="*/ 177808 h 674642"/>
                  <a:gd name="connsiteX13" fmla="*/ 1194509 w 2456026"/>
                  <a:gd name="connsiteY13" fmla="*/ 400058 h 674642"/>
                  <a:gd name="connsiteX14" fmla="*/ 1226259 w 2456026"/>
                  <a:gd name="connsiteY14" fmla="*/ 114308 h 674642"/>
                  <a:gd name="connsiteX15" fmla="*/ 1473909 w 2456026"/>
                  <a:gd name="connsiteY15" fmla="*/ 444508 h 674642"/>
                  <a:gd name="connsiteX16" fmla="*/ 1537409 w 2456026"/>
                  <a:gd name="connsiteY16" fmla="*/ 374658 h 674642"/>
                  <a:gd name="connsiteX17" fmla="*/ 1600909 w 2456026"/>
                  <a:gd name="connsiteY17" fmla="*/ 450858 h 674642"/>
                  <a:gd name="connsiteX18" fmla="*/ 1677109 w 2456026"/>
                  <a:gd name="connsiteY18" fmla="*/ 361958 h 674642"/>
                  <a:gd name="connsiteX19" fmla="*/ 1785059 w 2456026"/>
                  <a:gd name="connsiteY19" fmla="*/ 482608 h 674642"/>
                  <a:gd name="connsiteX20" fmla="*/ 1943809 w 2456026"/>
                  <a:gd name="connsiteY20" fmla="*/ 476258 h 674642"/>
                  <a:gd name="connsiteX21" fmla="*/ 2026359 w 2456026"/>
                  <a:gd name="connsiteY21" fmla="*/ 323858 h 674642"/>
                  <a:gd name="connsiteX22" fmla="*/ 2134309 w 2456026"/>
                  <a:gd name="connsiteY22" fmla="*/ 457208 h 674642"/>
                  <a:gd name="connsiteX23" fmla="*/ 2426409 w 2456026"/>
                  <a:gd name="connsiteY23" fmla="*/ 76208 h 674642"/>
                  <a:gd name="connsiteX24" fmla="*/ 2456026 w 2456026"/>
                  <a:gd name="connsiteY24" fmla="*/ 563623 h 674642"/>
                  <a:gd name="connsiteX25" fmla="*/ 2456026 w 2456026"/>
                  <a:gd name="connsiteY25" fmla="*/ 674642 h 674642"/>
                  <a:gd name="connsiteX26" fmla="*/ 175382 w 2456026"/>
                  <a:gd name="connsiteY26" fmla="*/ 630192 h 674642"/>
                  <a:gd name="connsiteX27" fmla="*/ 73782 w 2456026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42623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456100 w 2456100"/>
                  <a:gd name="connsiteY24" fmla="*/ 563623 h 674642"/>
                  <a:gd name="connsiteX25" fmla="*/ 2456100 w 2456100"/>
                  <a:gd name="connsiteY25" fmla="*/ 674642 h 674642"/>
                  <a:gd name="connsiteX26" fmla="*/ 175456 w 2456100"/>
                  <a:gd name="connsiteY26" fmla="*/ 630192 h 674642"/>
                  <a:gd name="connsiteX27" fmla="*/ 73856 w 2456100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42623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456100 w 2456100"/>
                  <a:gd name="connsiteY24" fmla="*/ 563623 h 674642"/>
                  <a:gd name="connsiteX25" fmla="*/ 2456100 w 2456100"/>
                  <a:gd name="connsiteY25" fmla="*/ 674642 h 674642"/>
                  <a:gd name="connsiteX26" fmla="*/ 175456 w 2456100"/>
                  <a:gd name="connsiteY26" fmla="*/ 630192 h 674642"/>
                  <a:gd name="connsiteX27" fmla="*/ 73856 w 2456100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39448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456100 w 2456100"/>
                  <a:gd name="connsiteY24" fmla="*/ 563623 h 674642"/>
                  <a:gd name="connsiteX25" fmla="*/ 2456100 w 2456100"/>
                  <a:gd name="connsiteY25" fmla="*/ 674642 h 674642"/>
                  <a:gd name="connsiteX26" fmla="*/ 175456 w 2456100"/>
                  <a:gd name="connsiteY26" fmla="*/ 630192 h 674642"/>
                  <a:gd name="connsiteX27" fmla="*/ 73856 w 2456100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39448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456100 w 2456100"/>
                  <a:gd name="connsiteY24" fmla="*/ 563623 h 674642"/>
                  <a:gd name="connsiteX25" fmla="*/ 2456100 w 2456100"/>
                  <a:gd name="connsiteY25" fmla="*/ 674642 h 674642"/>
                  <a:gd name="connsiteX26" fmla="*/ 175456 w 2456100"/>
                  <a:gd name="connsiteY26" fmla="*/ 630192 h 674642"/>
                  <a:gd name="connsiteX27" fmla="*/ 73856 w 2456100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39448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191533 w 2456100"/>
                  <a:gd name="connsiteY24" fmla="*/ 565158 h 674642"/>
                  <a:gd name="connsiteX25" fmla="*/ 2456100 w 2456100"/>
                  <a:gd name="connsiteY25" fmla="*/ 563623 h 674642"/>
                  <a:gd name="connsiteX26" fmla="*/ 2456100 w 2456100"/>
                  <a:gd name="connsiteY26" fmla="*/ 674642 h 674642"/>
                  <a:gd name="connsiteX27" fmla="*/ 175456 w 2456100"/>
                  <a:gd name="connsiteY27" fmla="*/ 630192 h 674642"/>
                  <a:gd name="connsiteX28" fmla="*/ 73856 w 2456100"/>
                  <a:gd name="connsiteY28" fmla="*/ 519173 h 67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56100" h="674642">
                    <a:moveTo>
                      <a:pt x="73856" y="519173"/>
                    </a:moveTo>
                    <a:cubicBezTo>
                      <a:pt x="58502" y="490342"/>
                      <a:pt x="241562" y="538444"/>
                      <a:pt x="223033" y="508008"/>
                    </a:cubicBezTo>
                    <a:cubicBezTo>
                      <a:pt x="204504" y="477572"/>
                      <a:pt x="16657" y="389475"/>
                      <a:pt x="782" y="336558"/>
                    </a:cubicBezTo>
                    <a:cubicBezTo>
                      <a:pt x="-15093" y="283641"/>
                      <a:pt x="214566" y="338675"/>
                      <a:pt x="337333" y="469908"/>
                    </a:cubicBezTo>
                    <a:cubicBezTo>
                      <a:pt x="377550" y="423341"/>
                      <a:pt x="130958" y="60333"/>
                      <a:pt x="153183" y="57158"/>
                    </a:cubicBezTo>
                    <a:cubicBezTo>
                      <a:pt x="175408" y="53983"/>
                      <a:pt x="424117" y="283642"/>
                      <a:pt x="483383" y="463558"/>
                    </a:cubicBezTo>
                    <a:cubicBezTo>
                      <a:pt x="555349" y="529174"/>
                      <a:pt x="591333" y="505891"/>
                      <a:pt x="584983" y="450858"/>
                    </a:cubicBezTo>
                    <a:cubicBezTo>
                      <a:pt x="620966" y="452975"/>
                      <a:pt x="358500" y="-2109"/>
                      <a:pt x="394483" y="8"/>
                    </a:cubicBezTo>
                    <a:cubicBezTo>
                      <a:pt x="661183" y="105841"/>
                      <a:pt x="623083" y="395825"/>
                      <a:pt x="711983" y="419108"/>
                    </a:cubicBezTo>
                    <a:cubicBezTo>
                      <a:pt x="771250" y="492133"/>
                      <a:pt x="755375" y="395825"/>
                      <a:pt x="781833" y="400058"/>
                    </a:cubicBezTo>
                    <a:cubicBezTo>
                      <a:pt x="808291" y="404291"/>
                      <a:pt x="845333" y="455091"/>
                      <a:pt x="870733" y="444508"/>
                    </a:cubicBezTo>
                    <a:cubicBezTo>
                      <a:pt x="907775" y="437100"/>
                      <a:pt x="909891" y="409583"/>
                      <a:pt x="934233" y="374658"/>
                    </a:cubicBezTo>
                    <a:cubicBezTo>
                      <a:pt x="958575" y="339733"/>
                      <a:pt x="975508" y="201091"/>
                      <a:pt x="1016783" y="177808"/>
                    </a:cubicBezTo>
                    <a:cubicBezTo>
                      <a:pt x="1071816" y="196858"/>
                      <a:pt x="1139550" y="381008"/>
                      <a:pt x="1194583" y="400058"/>
                    </a:cubicBezTo>
                    <a:cubicBezTo>
                      <a:pt x="1247500" y="402175"/>
                      <a:pt x="1173416" y="112191"/>
                      <a:pt x="1226333" y="114308"/>
                    </a:cubicBezTo>
                    <a:cubicBezTo>
                      <a:pt x="1298300" y="141825"/>
                      <a:pt x="1402016" y="416991"/>
                      <a:pt x="1473983" y="444508"/>
                    </a:cubicBezTo>
                    <a:cubicBezTo>
                      <a:pt x="1495150" y="442391"/>
                      <a:pt x="1516316" y="376775"/>
                      <a:pt x="1537483" y="374658"/>
                    </a:cubicBezTo>
                    <a:cubicBezTo>
                      <a:pt x="1569233" y="378891"/>
                      <a:pt x="1569233" y="446625"/>
                      <a:pt x="1600983" y="450858"/>
                    </a:cubicBezTo>
                    <a:cubicBezTo>
                      <a:pt x="1626383" y="450858"/>
                      <a:pt x="1651783" y="361958"/>
                      <a:pt x="1677183" y="361958"/>
                    </a:cubicBezTo>
                    <a:cubicBezTo>
                      <a:pt x="1717400" y="370425"/>
                      <a:pt x="1744916" y="474141"/>
                      <a:pt x="1785133" y="482608"/>
                    </a:cubicBezTo>
                    <a:cubicBezTo>
                      <a:pt x="1826408" y="486841"/>
                      <a:pt x="1903666" y="502716"/>
                      <a:pt x="1943883" y="476258"/>
                    </a:cubicBezTo>
                    <a:cubicBezTo>
                      <a:pt x="1984100" y="449800"/>
                      <a:pt x="1991508" y="312216"/>
                      <a:pt x="2026433" y="323858"/>
                    </a:cubicBezTo>
                    <a:cubicBezTo>
                      <a:pt x="2061358" y="335500"/>
                      <a:pt x="2074058" y="522825"/>
                      <a:pt x="2134383" y="457208"/>
                    </a:cubicBezTo>
                    <a:cubicBezTo>
                      <a:pt x="2194708" y="391591"/>
                      <a:pt x="2375683" y="101608"/>
                      <a:pt x="2426483" y="76208"/>
                    </a:cubicBezTo>
                    <a:cubicBezTo>
                      <a:pt x="2430716" y="152408"/>
                      <a:pt x="2187300" y="488958"/>
                      <a:pt x="2191533" y="565158"/>
                    </a:cubicBezTo>
                    <a:lnTo>
                      <a:pt x="2456100" y="563623"/>
                    </a:lnTo>
                    <a:lnTo>
                      <a:pt x="2456100" y="674642"/>
                    </a:lnTo>
                    <a:lnTo>
                      <a:pt x="175456" y="630192"/>
                    </a:lnTo>
                    <a:lnTo>
                      <a:pt x="73856" y="519173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9F5E197-5A6E-4378-B6C1-87CC17137800}"/>
                </a:ext>
              </a:extLst>
            </p:cNvPr>
            <p:cNvGrpSpPr/>
            <p:nvPr/>
          </p:nvGrpSpPr>
          <p:grpSpPr>
            <a:xfrm>
              <a:off x="8115536" y="2226170"/>
              <a:ext cx="3441092" cy="3173900"/>
              <a:chOff x="8115536" y="2226170"/>
              <a:chExt cx="3441092" cy="3173900"/>
            </a:xfrm>
          </p:grpSpPr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8E9FE521-B4CB-4E65-8655-E19923108600}"/>
                  </a:ext>
                </a:extLst>
              </p:cNvPr>
              <p:cNvSpPr/>
              <p:nvPr/>
            </p:nvSpPr>
            <p:spPr>
              <a:xfrm rot="21253922">
                <a:off x="9549094" y="2568539"/>
                <a:ext cx="571953" cy="2163401"/>
              </a:xfrm>
              <a:custGeom>
                <a:avLst/>
                <a:gdLst>
                  <a:gd name="connsiteX0" fmla="*/ 0 w 45719"/>
                  <a:gd name="connsiteY0" fmla="*/ 0 h 357564"/>
                  <a:gd name="connsiteX1" fmla="*/ 45719 w 45719"/>
                  <a:gd name="connsiteY1" fmla="*/ 0 h 357564"/>
                  <a:gd name="connsiteX2" fmla="*/ 45719 w 45719"/>
                  <a:gd name="connsiteY2" fmla="*/ 357564 h 357564"/>
                  <a:gd name="connsiteX3" fmla="*/ 0 w 45719"/>
                  <a:gd name="connsiteY3" fmla="*/ 357564 h 357564"/>
                  <a:gd name="connsiteX4" fmla="*/ 0 w 45719"/>
                  <a:gd name="connsiteY4" fmla="*/ 0 h 357564"/>
                  <a:gd name="connsiteX0" fmla="*/ 0 w 93054"/>
                  <a:gd name="connsiteY0" fmla="*/ 0 h 357564"/>
                  <a:gd name="connsiteX1" fmla="*/ 93054 w 93054"/>
                  <a:gd name="connsiteY1" fmla="*/ 52649 h 357564"/>
                  <a:gd name="connsiteX2" fmla="*/ 45719 w 93054"/>
                  <a:gd name="connsiteY2" fmla="*/ 357564 h 357564"/>
                  <a:gd name="connsiteX3" fmla="*/ 0 w 93054"/>
                  <a:gd name="connsiteY3" fmla="*/ 357564 h 357564"/>
                  <a:gd name="connsiteX4" fmla="*/ 0 w 93054"/>
                  <a:gd name="connsiteY4" fmla="*/ 0 h 357564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80" h="352778">
                    <a:moveTo>
                      <a:pt x="67710" y="0"/>
                    </a:moveTo>
                    <a:lnTo>
                      <a:pt x="113380" y="47863"/>
                    </a:lnTo>
                    <a:cubicBezTo>
                      <a:pt x="55913" y="135718"/>
                      <a:pt x="81823" y="251140"/>
                      <a:pt x="66045" y="352778"/>
                    </a:cubicBezTo>
                    <a:lnTo>
                      <a:pt x="20326" y="352778"/>
                    </a:lnTo>
                    <a:cubicBezTo>
                      <a:pt x="36121" y="235185"/>
                      <a:pt x="-60848" y="96629"/>
                      <a:pt x="6771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A60A20EF-2DEC-4780-B8FC-7B6624238CB1}"/>
                  </a:ext>
                </a:extLst>
              </p:cNvPr>
              <p:cNvSpPr/>
              <p:nvPr/>
            </p:nvSpPr>
            <p:spPr>
              <a:xfrm rot="18785527">
                <a:off x="9504154" y="2730228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56">
                <a:extLst>
                  <a:ext uri="{FF2B5EF4-FFF2-40B4-BE49-F238E27FC236}">
                    <a16:creationId xmlns:a16="http://schemas.microsoft.com/office/drawing/2014/main" id="{D007D6D5-4F56-4D9E-BAD3-CD4820CB7062}"/>
                  </a:ext>
                </a:extLst>
              </p:cNvPr>
              <p:cNvSpPr/>
              <p:nvPr/>
            </p:nvSpPr>
            <p:spPr>
              <a:xfrm rot="13686997">
                <a:off x="8199825" y="3293889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56">
                <a:extLst>
                  <a:ext uri="{FF2B5EF4-FFF2-40B4-BE49-F238E27FC236}">
                    <a16:creationId xmlns:a16="http://schemas.microsoft.com/office/drawing/2014/main" id="{8DDC1BCC-4115-4D7E-8A3F-E5C6916461B0}"/>
                  </a:ext>
                </a:extLst>
              </p:cNvPr>
              <p:cNvSpPr/>
              <p:nvPr/>
            </p:nvSpPr>
            <p:spPr>
              <a:xfrm rot="20780167">
                <a:off x="9678211" y="3536497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56">
                <a:extLst>
                  <a:ext uri="{FF2B5EF4-FFF2-40B4-BE49-F238E27FC236}">
                    <a16:creationId xmlns:a16="http://schemas.microsoft.com/office/drawing/2014/main" id="{D3164F69-E5AF-4673-BBAA-EC307C489E5F}"/>
                  </a:ext>
                </a:extLst>
              </p:cNvPr>
              <p:cNvSpPr/>
              <p:nvPr/>
            </p:nvSpPr>
            <p:spPr>
              <a:xfrm rot="10283546">
                <a:off x="8115536" y="4235067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12E88000-C804-4FB0-8254-60B79105FF95}"/>
                  </a:ext>
                </a:extLst>
              </p:cNvPr>
              <p:cNvGrpSpPr/>
              <p:nvPr/>
            </p:nvGrpSpPr>
            <p:grpSpPr>
              <a:xfrm>
                <a:off x="9577934" y="3177173"/>
                <a:ext cx="914400" cy="984238"/>
                <a:chOff x="8583171" y="1691055"/>
                <a:chExt cx="914400" cy="984238"/>
              </a:xfrm>
            </p:grpSpPr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11DC8DE4-FC06-433C-BE04-720D214FD1AB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56">
                  <a:extLst>
                    <a:ext uri="{FF2B5EF4-FFF2-40B4-BE49-F238E27FC236}">
                      <a16:creationId xmlns:a16="http://schemas.microsoft.com/office/drawing/2014/main" id="{F2A7AD79-D4DE-43D4-99F9-1933D7C4F59D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56">
                  <a:extLst>
                    <a:ext uri="{FF2B5EF4-FFF2-40B4-BE49-F238E27FC236}">
                      <a16:creationId xmlns:a16="http://schemas.microsoft.com/office/drawing/2014/main" id="{8F047EA4-178A-4EFF-AC35-76C3BBC78D72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56">
                  <a:extLst>
                    <a:ext uri="{FF2B5EF4-FFF2-40B4-BE49-F238E27FC236}">
                      <a16:creationId xmlns:a16="http://schemas.microsoft.com/office/drawing/2014/main" id="{981CC3AF-2A1B-48C4-A6F1-8E4E0D7DAC91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Rectangle 56">
                  <a:extLst>
                    <a:ext uri="{FF2B5EF4-FFF2-40B4-BE49-F238E27FC236}">
                      <a16:creationId xmlns:a16="http://schemas.microsoft.com/office/drawing/2014/main" id="{79B19CA4-D3E6-4C27-B1CB-224F80C905FE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56">
                  <a:extLst>
                    <a:ext uri="{FF2B5EF4-FFF2-40B4-BE49-F238E27FC236}">
                      <a16:creationId xmlns:a16="http://schemas.microsoft.com/office/drawing/2014/main" id="{7D4E65D9-1D9E-47DD-B9B8-95A23B2ADA57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56">
                  <a:extLst>
                    <a:ext uri="{FF2B5EF4-FFF2-40B4-BE49-F238E27FC236}">
                      <a16:creationId xmlns:a16="http://schemas.microsoft.com/office/drawing/2014/main" id="{085A0892-ACFC-47A4-88A7-675705569E88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56">
                  <a:extLst>
                    <a:ext uri="{FF2B5EF4-FFF2-40B4-BE49-F238E27FC236}">
                      <a16:creationId xmlns:a16="http://schemas.microsoft.com/office/drawing/2014/main" id="{E89E91DD-AAEA-4091-A4FF-6A2F7614D67B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56">
                  <a:extLst>
                    <a:ext uri="{FF2B5EF4-FFF2-40B4-BE49-F238E27FC236}">
                      <a16:creationId xmlns:a16="http://schemas.microsoft.com/office/drawing/2014/main" id="{A7B65B47-4582-4CC6-A187-05268AB9AC46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Rectangle 56">
                  <a:extLst>
                    <a:ext uri="{FF2B5EF4-FFF2-40B4-BE49-F238E27FC236}">
                      <a16:creationId xmlns:a16="http://schemas.microsoft.com/office/drawing/2014/main" id="{1A584967-C3C5-4159-83CF-53E4125AC2E1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56">
                  <a:extLst>
                    <a:ext uri="{FF2B5EF4-FFF2-40B4-BE49-F238E27FC236}">
                      <a16:creationId xmlns:a16="http://schemas.microsoft.com/office/drawing/2014/main" id="{9B13CB4C-761A-4F1A-A54D-41E0500850D0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56">
                  <a:extLst>
                    <a:ext uri="{FF2B5EF4-FFF2-40B4-BE49-F238E27FC236}">
                      <a16:creationId xmlns:a16="http://schemas.microsoft.com/office/drawing/2014/main" id="{441B10D7-C1DE-44A1-AB02-4B5595C9A909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56">
                  <a:extLst>
                    <a:ext uri="{FF2B5EF4-FFF2-40B4-BE49-F238E27FC236}">
                      <a16:creationId xmlns:a16="http://schemas.microsoft.com/office/drawing/2014/main" id="{2124CBEF-71F6-4E25-93EA-571AAD98C1DC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83CE0D2-05C0-432C-845E-3BE64BB9B1F4}"/>
                  </a:ext>
                </a:extLst>
              </p:cNvPr>
              <p:cNvGrpSpPr/>
              <p:nvPr/>
            </p:nvGrpSpPr>
            <p:grpSpPr>
              <a:xfrm flipH="1">
                <a:off x="8981538" y="3662801"/>
                <a:ext cx="914400" cy="984238"/>
                <a:chOff x="8583171" y="1691055"/>
                <a:chExt cx="914400" cy="984238"/>
              </a:xfrm>
            </p:grpSpPr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FD08E633-C1D3-4222-8845-9A113F55551B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Rectangle 56">
                  <a:extLst>
                    <a:ext uri="{FF2B5EF4-FFF2-40B4-BE49-F238E27FC236}">
                      <a16:creationId xmlns:a16="http://schemas.microsoft.com/office/drawing/2014/main" id="{CD1A8BCB-9D0A-4AB2-A9F4-1F0BA7B91232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Rectangle 56">
                  <a:extLst>
                    <a:ext uri="{FF2B5EF4-FFF2-40B4-BE49-F238E27FC236}">
                      <a16:creationId xmlns:a16="http://schemas.microsoft.com/office/drawing/2014/main" id="{FE064426-B22E-4333-8916-67CCCD18CBE5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56">
                  <a:extLst>
                    <a:ext uri="{FF2B5EF4-FFF2-40B4-BE49-F238E27FC236}">
                      <a16:creationId xmlns:a16="http://schemas.microsoft.com/office/drawing/2014/main" id="{3115F1DB-1176-413B-9672-2DDC02AD72CC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56">
                  <a:extLst>
                    <a:ext uri="{FF2B5EF4-FFF2-40B4-BE49-F238E27FC236}">
                      <a16:creationId xmlns:a16="http://schemas.microsoft.com/office/drawing/2014/main" id="{B8298E72-E7F7-46C0-ABF1-217D2F939542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56">
                  <a:extLst>
                    <a:ext uri="{FF2B5EF4-FFF2-40B4-BE49-F238E27FC236}">
                      <a16:creationId xmlns:a16="http://schemas.microsoft.com/office/drawing/2014/main" id="{4ED7EA83-98E1-4BD6-BA55-B007E5A308B5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56">
                  <a:extLst>
                    <a:ext uri="{FF2B5EF4-FFF2-40B4-BE49-F238E27FC236}">
                      <a16:creationId xmlns:a16="http://schemas.microsoft.com/office/drawing/2014/main" id="{03D07CD4-E5B1-4E94-92FC-6A6BDB2D4F97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56">
                  <a:extLst>
                    <a:ext uri="{FF2B5EF4-FFF2-40B4-BE49-F238E27FC236}">
                      <a16:creationId xmlns:a16="http://schemas.microsoft.com/office/drawing/2014/main" id="{404238EF-679E-496A-A4C4-36A41D7F9F0E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56">
                  <a:extLst>
                    <a:ext uri="{FF2B5EF4-FFF2-40B4-BE49-F238E27FC236}">
                      <a16:creationId xmlns:a16="http://schemas.microsoft.com/office/drawing/2014/main" id="{9D38E9D7-4BB7-45AA-94DA-1C5DAB136DBB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56">
                  <a:extLst>
                    <a:ext uri="{FF2B5EF4-FFF2-40B4-BE49-F238E27FC236}">
                      <a16:creationId xmlns:a16="http://schemas.microsoft.com/office/drawing/2014/main" id="{871C647A-0FEB-470C-9EAB-D16B8B9465BB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56">
                  <a:extLst>
                    <a:ext uri="{FF2B5EF4-FFF2-40B4-BE49-F238E27FC236}">
                      <a16:creationId xmlns:a16="http://schemas.microsoft.com/office/drawing/2014/main" id="{27A192A3-3A12-4D6B-BB4D-ED637D03DC02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56">
                  <a:extLst>
                    <a:ext uri="{FF2B5EF4-FFF2-40B4-BE49-F238E27FC236}">
                      <a16:creationId xmlns:a16="http://schemas.microsoft.com/office/drawing/2014/main" id="{580E7A0E-3F5B-43EC-B2B8-C0CA1C1A59F5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56">
                  <a:extLst>
                    <a:ext uri="{FF2B5EF4-FFF2-40B4-BE49-F238E27FC236}">
                      <a16:creationId xmlns:a16="http://schemas.microsoft.com/office/drawing/2014/main" id="{65B6A47E-425F-4A35-8394-9045ABCB76C6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E603719-D18F-4BE8-B7DE-0F81CB384CD6}"/>
                  </a:ext>
                </a:extLst>
              </p:cNvPr>
              <p:cNvGrpSpPr/>
              <p:nvPr/>
            </p:nvGrpSpPr>
            <p:grpSpPr>
              <a:xfrm flipH="1">
                <a:off x="9666169" y="3876328"/>
                <a:ext cx="914400" cy="984238"/>
                <a:chOff x="8583171" y="1691055"/>
                <a:chExt cx="914400" cy="984238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68BEAFF4-7BB3-4CA6-957A-2255C2CB3851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Rectangle 56">
                  <a:extLst>
                    <a:ext uri="{FF2B5EF4-FFF2-40B4-BE49-F238E27FC236}">
                      <a16:creationId xmlns:a16="http://schemas.microsoft.com/office/drawing/2014/main" id="{457A75BE-66D8-4282-8F63-95591734201F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 56">
                  <a:extLst>
                    <a:ext uri="{FF2B5EF4-FFF2-40B4-BE49-F238E27FC236}">
                      <a16:creationId xmlns:a16="http://schemas.microsoft.com/office/drawing/2014/main" id="{15E5AFD3-0CAF-4BF3-9B9C-7D47A2C7ED9E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 56">
                  <a:extLst>
                    <a:ext uri="{FF2B5EF4-FFF2-40B4-BE49-F238E27FC236}">
                      <a16:creationId xmlns:a16="http://schemas.microsoft.com/office/drawing/2014/main" id="{7E28ED08-9E83-4724-8703-6BBB585FEBD2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Rectangle 56">
                  <a:extLst>
                    <a:ext uri="{FF2B5EF4-FFF2-40B4-BE49-F238E27FC236}">
                      <a16:creationId xmlns:a16="http://schemas.microsoft.com/office/drawing/2014/main" id="{23F5B71C-B812-494E-A9D9-64656006A68E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Rectangle 56">
                  <a:extLst>
                    <a:ext uri="{FF2B5EF4-FFF2-40B4-BE49-F238E27FC236}">
                      <a16:creationId xmlns:a16="http://schemas.microsoft.com/office/drawing/2014/main" id="{89CB2740-2370-4159-9891-7E8B6C645FC0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Rectangle 56">
                  <a:extLst>
                    <a:ext uri="{FF2B5EF4-FFF2-40B4-BE49-F238E27FC236}">
                      <a16:creationId xmlns:a16="http://schemas.microsoft.com/office/drawing/2014/main" id="{23ED2610-3568-4CB4-957B-AB5A53575890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Rectangle 56">
                  <a:extLst>
                    <a:ext uri="{FF2B5EF4-FFF2-40B4-BE49-F238E27FC236}">
                      <a16:creationId xmlns:a16="http://schemas.microsoft.com/office/drawing/2014/main" id="{C49842A5-919C-4D6B-98D5-CB2B32FA6F9B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Rectangle 56">
                  <a:extLst>
                    <a:ext uri="{FF2B5EF4-FFF2-40B4-BE49-F238E27FC236}">
                      <a16:creationId xmlns:a16="http://schemas.microsoft.com/office/drawing/2014/main" id="{C48A31CB-32C0-4771-981E-BB4CC88F0A0B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Rectangle 56">
                  <a:extLst>
                    <a:ext uri="{FF2B5EF4-FFF2-40B4-BE49-F238E27FC236}">
                      <a16:creationId xmlns:a16="http://schemas.microsoft.com/office/drawing/2014/main" id="{DA944FAD-7CFB-44C0-BA7B-E788E73947DB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Rectangle 56">
                  <a:extLst>
                    <a:ext uri="{FF2B5EF4-FFF2-40B4-BE49-F238E27FC236}">
                      <a16:creationId xmlns:a16="http://schemas.microsoft.com/office/drawing/2014/main" id="{B334AB93-EBEF-4CB1-AA7E-60D599CEF64C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Rectangle 56">
                  <a:extLst>
                    <a:ext uri="{FF2B5EF4-FFF2-40B4-BE49-F238E27FC236}">
                      <a16:creationId xmlns:a16="http://schemas.microsoft.com/office/drawing/2014/main" id="{4E49BCFF-DAB9-46C7-8B14-8B0DE05C91F4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Rectangle 56">
                  <a:extLst>
                    <a:ext uri="{FF2B5EF4-FFF2-40B4-BE49-F238E27FC236}">
                      <a16:creationId xmlns:a16="http://schemas.microsoft.com/office/drawing/2014/main" id="{FB01F751-4572-4B97-9026-1903D080794B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A8F6CDF-D0DC-4252-A00E-A0FA2A1B213C}"/>
                  </a:ext>
                </a:extLst>
              </p:cNvPr>
              <p:cNvGrpSpPr/>
              <p:nvPr/>
            </p:nvGrpSpPr>
            <p:grpSpPr>
              <a:xfrm rot="5811908" flipH="1">
                <a:off x="10353025" y="3562588"/>
                <a:ext cx="914400" cy="984238"/>
                <a:chOff x="8583171" y="1691055"/>
                <a:chExt cx="914400" cy="984238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EE8F5EED-551D-41C6-A5E7-5A3E2A9B7837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Rectangle 56">
                  <a:extLst>
                    <a:ext uri="{FF2B5EF4-FFF2-40B4-BE49-F238E27FC236}">
                      <a16:creationId xmlns:a16="http://schemas.microsoft.com/office/drawing/2014/main" id="{0A6B5BAA-D49D-447E-A018-3769231AACD5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Rectangle 56">
                  <a:extLst>
                    <a:ext uri="{FF2B5EF4-FFF2-40B4-BE49-F238E27FC236}">
                      <a16:creationId xmlns:a16="http://schemas.microsoft.com/office/drawing/2014/main" id="{C7A6D76D-0CBB-4A1D-9274-C1E26F9C6226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Rectangle 56">
                  <a:extLst>
                    <a:ext uri="{FF2B5EF4-FFF2-40B4-BE49-F238E27FC236}">
                      <a16:creationId xmlns:a16="http://schemas.microsoft.com/office/drawing/2014/main" id="{C1FB6CE3-D89A-48D4-83F0-53FC88C797B3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Rectangle 56">
                  <a:extLst>
                    <a:ext uri="{FF2B5EF4-FFF2-40B4-BE49-F238E27FC236}">
                      <a16:creationId xmlns:a16="http://schemas.microsoft.com/office/drawing/2014/main" id="{AD0D6434-CA99-4BE7-902F-8760DF16AD89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Rectangle 56">
                  <a:extLst>
                    <a:ext uri="{FF2B5EF4-FFF2-40B4-BE49-F238E27FC236}">
                      <a16:creationId xmlns:a16="http://schemas.microsoft.com/office/drawing/2014/main" id="{D82BCBCB-7510-47B2-88CD-D777833FC944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Rectangle 56">
                  <a:extLst>
                    <a:ext uri="{FF2B5EF4-FFF2-40B4-BE49-F238E27FC236}">
                      <a16:creationId xmlns:a16="http://schemas.microsoft.com/office/drawing/2014/main" id="{1BF5E07F-7952-47FE-9DBC-53921EFACD4C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tangle 56">
                  <a:extLst>
                    <a:ext uri="{FF2B5EF4-FFF2-40B4-BE49-F238E27FC236}">
                      <a16:creationId xmlns:a16="http://schemas.microsoft.com/office/drawing/2014/main" id="{A0BD3A43-EF48-41DD-AFD7-34E107A6F03B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Rectangle 56">
                  <a:extLst>
                    <a:ext uri="{FF2B5EF4-FFF2-40B4-BE49-F238E27FC236}">
                      <a16:creationId xmlns:a16="http://schemas.microsoft.com/office/drawing/2014/main" id="{AB0B732A-0FF0-4B2F-BD5E-C147F76E0963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Rectangle 56">
                  <a:extLst>
                    <a:ext uri="{FF2B5EF4-FFF2-40B4-BE49-F238E27FC236}">
                      <a16:creationId xmlns:a16="http://schemas.microsoft.com/office/drawing/2014/main" id="{24CF143E-6FB2-4994-9217-0A8D728A134E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Rectangle 56">
                  <a:extLst>
                    <a:ext uri="{FF2B5EF4-FFF2-40B4-BE49-F238E27FC236}">
                      <a16:creationId xmlns:a16="http://schemas.microsoft.com/office/drawing/2014/main" id="{C2334ADE-AA53-4C36-B0F9-F71286F48D3B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56">
                  <a:extLst>
                    <a:ext uri="{FF2B5EF4-FFF2-40B4-BE49-F238E27FC236}">
                      <a16:creationId xmlns:a16="http://schemas.microsoft.com/office/drawing/2014/main" id="{D8975229-AF67-4A45-8562-ACCFA07AC70E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 56">
                  <a:extLst>
                    <a:ext uri="{FF2B5EF4-FFF2-40B4-BE49-F238E27FC236}">
                      <a16:creationId xmlns:a16="http://schemas.microsoft.com/office/drawing/2014/main" id="{09D2803A-FA53-4C78-B341-B5443B355C6E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7EDE466-F639-471A-B5EA-EEBD74C94210}"/>
                  </a:ext>
                </a:extLst>
              </p:cNvPr>
              <p:cNvGrpSpPr/>
              <p:nvPr/>
            </p:nvGrpSpPr>
            <p:grpSpPr>
              <a:xfrm rot="15788092">
                <a:off x="9097291" y="4450751"/>
                <a:ext cx="914400" cy="984238"/>
                <a:chOff x="8583171" y="1691055"/>
                <a:chExt cx="914400" cy="984238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0EC1632D-996B-427C-94FF-1B60A7E23014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Rectangle 56">
                  <a:extLst>
                    <a:ext uri="{FF2B5EF4-FFF2-40B4-BE49-F238E27FC236}">
                      <a16:creationId xmlns:a16="http://schemas.microsoft.com/office/drawing/2014/main" id="{25D68EB7-1354-48F3-97C0-3D14B0B5F06F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Rectangle 56">
                  <a:extLst>
                    <a:ext uri="{FF2B5EF4-FFF2-40B4-BE49-F238E27FC236}">
                      <a16:creationId xmlns:a16="http://schemas.microsoft.com/office/drawing/2014/main" id="{BEEA8F84-FD2F-4148-A68D-F1348B752B8E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Rectangle 56">
                  <a:extLst>
                    <a:ext uri="{FF2B5EF4-FFF2-40B4-BE49-F238E27FC236}">
                      <a16:creationId xmlns:a16="http://schemas.microsoft.com/office/drawing/2014/main" id="{A66C3263-1C92-4491-9563-AC31860994DE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Rectangle 56">
                  <a:extLst>
                    <a:ext uri="{FF2B5EF4-FFF2-40B4-BE49-F238E27FC236}">
                      <a16:creationId xmlns:a16="http://schemas.microsoft.com/office/drawing/2014/main" id="{BDB23223-6F83-4A36-BFBB-DF9A7EDC1BA6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Rectangle 56">
                  <a:extLst>
                    <a:ext uri="{FF2B5EF4-FFF2-40B4-BE49-F238E27FC236}">
                      <a16:creationId xmlns:a16="http://schemas.microsoft.com/office/drawing/2014/main" id="{5F947AFE-C352-4185-A441-02A08A915E25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Rectangle 56">
                  <a:extLst>
                    <a:ext uri="{FF2B5EF4-FFF2-40B4-BE49-F238E27FC236}">
                      <a16:creationId xmlns:a16="http://schemas.microsoft.com/office/drawing/2014/main" id="{33E5BAFF-E1DD-4569-A7B2-F92023E93112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Rectangle 56">
                  <a:extLst>
                    <a:ext uri="{FF2B5EF4-FFF2-40B4-BE49-F238E27FC236}">
                      <a16:creationId xmlns:a16="http://schemas.microsoft.com/office/drawing/2014/main" id="{9B8D3088-78E6-4BBB-B3E6-4257C7562ABB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Rectangle 56">
                  <a:extLst>
                    <a:ext uri="{FF2B5EF4-FFF2-40B4-BE49-F238E27FC236}">
                      <a16:creationId xmlns:a16="http://schemas.microsoft.com/office/drawing/2014/main" id="{4EA2CA96-97CE-4B9A-85C2-D36C6B8C028E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ectangle 56">
                  <a:extLst>
                    <a:ext uri="{FF2B5EF4-FFF2-40B4-BE49-F238E27FC236}">
                      <a16:creationId xmlns:a16="http://schemas.microsoft.com/office/drawing/2014/main" id="{D01088EB-4E00-48C2-B48C-27E18D676E92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Rectangle 56">
                  <a:extLst>
                    <a:ext uri="{FF2B5EF4-FFF2-40B4-BE49-F238E27FC236}">
                      <a16:creationId xmlns:a16="http://schemas.microsoft.com/office/drawing/2014/main" id="{617E0232-1BC9-435E-A2B3-CBEA7882D6D6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Rectangle 56">
                  <a:extLst>
                    <a:ext uri="{FF2B5EF4-FFF2-40B4-BE49-F238E27FC236}">
                      <a16:creationId xmlns:a16="http://schemas.microsoft.com/office/drawing/2014/main" id="{BFCCA2B7-1C44-437F-924E-EB2DF87653B9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Rectangle 56">
                  <a:extLst>
                    <a:ext uri="{FF2B5EF4-FFF2-40B4-BE49-F238E27FC236}">
                      <a16:creationId xmlns:a16="http://schemas.microsoft.com/office/drawing/2014/main" id="{BBAF9FDC-B908-48BA-A472-773696ED20E7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BB4829B-F53F-4D79-9FC8-ABFFBFC67C9B}"/>
                  </a:ext>
                </a:extLst>
              </p:cNvPr>
              <p:cNvGrpSpPr/>
              <p:nvPr/>
            </p:nvGrpSpPr>
            <p:grpSpPr>
              <a:xfrm rot="8248827">
                <a:off x="9957954" y="4348516"/>
                <a:ext cx="914400" cy="984238"/>
                <a:chOff x="8583171" y="1691055"/>
                <a:chExt cx="914400" cy="984238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1828BF18-5FD6-41D6-82EA-E5E7F16FA8E5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56">
                  <a:extLst>
                    <a:ext uri="{FF2B5EF4-FFF2-40B4-BE49-F238E27FC236}">
                      <a16:creationId xmlns:a16="http://schemas.microsoft.com/office/drawing/2014/main" id="{23B7B360-61EE-4D92-956E-5C8250AEA983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56">
                  <a:extLst>
                    <a:ext uri="{FF2B5EF4-FFF2-40B4-BE49-F238E27FC236}">
                      <a16:creationId xmlns:a16="http://schemas.microsoft.com/office/drawing/2014/main" id="{B5008AC4-8467-419F-BDFB-28CBA48D399F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56">
                  <a:extLst>
                    <a:ext uri="{FF2B5EF4-FFF2-40B4-BE49-F238E27FC236}">
                      <a16:creationId xmlns:a16="http://schemas.microsoft.com/office/drawing/2014/main" id="{C119CBCB-06F2-4978-B3C5-4AE3F5C32EC3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56">
                  <a:extLst>
                    <a:ext uri="{FF2B5EF4-FFF2-40B4-BE49-F238E27FC236}">
                      <a16:creationId xmlns:a16="http://schemas.microsoft.com/office/drawing/2014/main" id="{58121223-349D-44AE-8294-02317E1CABEE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56">
                  <a:extLst>
                    <a:ext uri="{FF2B5EF4-FFF2-40B4-BE49-F238E27FC236}">
                      <a16:creationId xmlns:a16="http://schemas.microsoft.com/office/drawing/2014/main" id="{D4B27864-9E13-4B59-8A02-4D45D74628AE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56">
                  <a:extLst>
                    <a:ext uri="{FF2B5EF4-FFF2-40B4-BE49-F238E27FC236}">
                      <a16:creationId xmlns:a16="http://schemas.microsoft.com/office/drawing/2014/main" id="{979BCE62-99BA-4C81-B5F0-E36C74AAA361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56">
                  <a:extLst>
                    <a:ext uri="{FF2B5EF4-FFF2-40B4-BE49-F238E27FC236}">
                      <a16:creationId xmlns:a16="http://schemas.microsoft.com/office/drawing/2014/main" id="{BFCE3138-40B8-490C-B688-D8ADC53BA84A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56">
                  <a:extLst>
                    <a:ext uri="{FF2B5EF4-FFF2-40B4-BE49-F238E27FC236}">
                      <a16:creationId xmlns:a16="http://schemas.microsoft.com/office/drawing/2014/main" id="{80301309-EBBE-4255-8BB4-7DF2B24A09C4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56">
                  <a:extLst>
                    <a:ext uri="{FF2B5EF4-FFF2-40B4-BE49-F238E27FC236}">
                      <a16:creationId xmlns:a16="http://schemas.microsoft.com/office/drawing/2014/main" id="{268FC9E8-F8BE-4A63-B6C3-1C9CF3B531EB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56">
                  <a:extLst>
                    <a:ext uri="{FF2B5EF4-FFF2-40B4-BE49-F238E27FC236}">
                      <a16:creationId xmlns:a16="http://schemas.microsoft.com/office/drawing/2014/main" id="{AC637CBC-DB45-4E0B-8A02-EE02ECC39470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Rectangle 56">
                  <a:extLst>
                    <a:ext uri="{FF2B5EF4-FFF2-40B4-BE49-F238E27FC236}">
                      <a16:creationId xmlns:a16="http://schemas.microsoft.com/office/drawing/2014/main" id="{54E0FD0F-7796-43B5-A0F4-E2882B898B8E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Rectangle 56">
                  <a:extLst>
                    <a:ext uri="{FF2B5EF4-FFF2-40B4-BE49-F238E27FC236}">
                      <a16:creationId xmlns:a16="http://schemas.microsoft.com/office/drawing/2014/main" id="{A61B0083-072E-40AB-A977-BB4A64EF04F0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0" name="Rectangle 24">
            <a:extLst>
              <a:ext uri="{FF2B5EF4-FFF2-40B4-BE49-F238E27FC236}">
                <a16:creationId xmlns:a16="http://schemas.microsoft.com/office/drawing/2014/main" id="{5E2192FE-FE24-4C42-93F8-92548872A243}"/>
              </a:ext>
            </a:extLst>
          </p:cNvPr>
          <p:cNvSpPr/>
          <p:nvPr/>
        </p:nvSpPr>
        <p:spPr>
          <a:xfrm rot="686428">
            <a:off x="4968188" y="4494954"/>
            <a:ext cx="579391" cy="399175"/>
          </a:xfrm>
          <a:custGeom>
            <a:avLst/>
            <a:gdLst>
              <a:gd name="connsiteX0" fmla="*/ 0 w 311298"/>
              <a:gd name="connsiteY0" fmla="*/ 0 h 451062"/>
              <a:gd name="connsiteX1" fmla="*/ 311298 w 311298"/>
              <a:gd name="connsiteY1" fmla="*/ 0 h 451062"/>
              <a:gd name="connsiteX2" fmla="*/ 311298 w 311298"/>
              <a:gd name="connsiteY2" fmla="*/ 451062 h 451062"/>
              <a:gd name="connsiteX3" fmla="*/ 0 w 311298"/>
              <a:gd name="connsiteY3" fmla="*/ 451062 h 451062"/>
              <a:gd name="connsiteX4" fmla="*/ 0 w 311298"/>
              <a:gd name="connsiteY4" fmla="*/ 0 h 451062"/>
              <a:gd name="connsiteX0" fmla="*/ 0 w 341778"/>
              <a:gd name="connsiteY0" fmla="*/ 0 h 519642"/>
              <a:gd name="connsiteX1" fmla="*/ 341778 w 341778"/>
              <a:gd name="connsiteY1" fmla="*/ 68580 h 519642"/>
              <a:gd name="connsiteX2" fmla="*/ 341778 w 341778"/>
              <a:gd name="connsiteY2" fmla="*/ 519642 h 519642"/>
              <a:gd name="connsiteX3" fmla="*/ 30480 w 341778"/>
              <a:gd name="connsiteY3" fmla="*/ 519642 h 519642"/>
              <a:gd name="connsiteX4" fmla="*/ 0 w 341778"/>
              <a:gd name="connsiteY4" fmla="*/ 0 h 519642"/>
              <a:gd name="connsiteX0" fmla="*/ 0 w 395118"/>
              <a:gd name="connsiteY0" fmla="*/ 0 h 519642"/>
              <a:gd name="connsiteX1" fmla="*/ 395118 w 395118"/>
              <a:gd name="connsiteY1" fmla="*/ 144780 h 519642"/>
              <a:gd name="connsiteX2" fmla="*/ 341778 w 395118"/>
              <a:gd name="connsiteY2" fmla="*/ 519642 h 519642"/>
              <a:gd name="connsiteX3" fmla="*/ 30480 w 395118"/>
              <a:gd name="connsiteY3" fmla="*/ 519642 h 519642"/>
              <a:gd name="connsiteX4" fmla="*/ 0 w 395118"/>
              <a:gd name="connsiteY4" fmla="*/ 0 h 519642"/>
              <a:gd name="connsiteX0" fmla="*/ 0 w 395118"/>
              <a:gd name="connsiteY0" fmla="*/ 0 h 519642"/>
              <a:gd name="connsiteX1" fmla="*/ 395118 w 395118"/>
              <a:gd name="connsiteY1" fmla="*/ 144780 h 519642"/>
              <a:gd name="connsiteX2" fmla="*/ 341778 w 395118"/>
              <a:gd name="connsiteY2" fmla="*/ 519642 h 519642"/>
              <a:gd name="connsiteX3" fmla="*/ 30480 w 395118"/>
              <a:gd name="connsiteY3" fmla="*/ 519642 h 519642"/>
              <a:gd name="connsiteX4" fmla="*/ 0 w 395118"/>
              <a:gd name="connsiteY4" fmla="*/ 0 h 519642"/>
              <a:gd name="connsiteX0" fmla="*/ 0 w 404968"/>
              <a:gd name="connsiteY0" fmla="*/ 0 h 519642"/>
              <a:gd name="connsiteX1" fmla="*/ 395118 w 404968"/>
              <a:gd name="connsiteY1" fmla="*/ 144780 h 519642"/>
              <a:gd name="connsiteX2" fmla="*/ 402738 w 404968"/>
              <a:gd name="connsiteY2" fmla="*/ 428202 h 519642"/>
              <a:gd name="connsiteX3" fmla="*/ 30480 w 404968"/>
              <a:gd name="connsiteY3" fmla="*/ 519642 h 519642"/>
              <a:gd name="connsiteX4" fmla="*/ 0 w 404968"/>
              <a:gd name="connsiteY4" fmla="*/ 0 h 519642"/>
              <a:gd name="connsiteX0" fmla="*/ 0 w 402738"/>
              <a:gd name="connsiteY0" fmla="*/ 0 h 519642"/>
              <a:gd name="connsiteX1" fmla="*/ 395118 w 402738"/>
              <a:gd name="connsiteY1" fmla="*/ 144780 h 519642"/>
              <a:gd name="connsiteX2" fmla="*/ 402738 w 402738"/>
              <a:gd name="connsiteY2" fmla="*/ 428202 h 519642"/>
              <a:gd name="connsiteX3" fmla="*/ 30480 w 402738"/>
              <a:gd name="connsiteY3" fmla="*/ 519642 h 519642"/>
              <a:gd name="connsiteX4" fmla="*/ 0 w 402738"/>
              <a:gd name="connsiteY4" fmla="*/ 0 h 519642"/>
              <a:gd name="connsiteX0" fmla="*/ 0 w 433218"/>
              <a:gd name="connsiteY0" fmla="*/ 0 h 519642"/>
              <a:gd name="connsiteX1" fmla="*/ 395118 w 433218"/>
              <a:gd name="connsiteY1" fmla="*/ 144780 h 519642"/>
              <a:gd name="connsiteX2" fmla="*/ 433218 w 433218"/>
              <a:gd name="connsiteY2" fmla="*/ 367242 h 519642"/>
              <a:gd name="connsiteX3" fmla="*/ 30480 w 433218"/>
              <a:gd name="connsiteY3" fmla="*/ 519642 h 519642"/>
              <a:gd name="connsiteX4" fmla="*/ 0 w 433218"/>
              <a:gd name="connsiteY4" fmla="*/ 0 h 519642"/>
              <a:gd name="connsiteX0" fmla="*/ 0 w 433218"/>
              <a:gd name="connsiteY0" fmla="*/ 0 h 554166"/>
              <a:gd name="connsiteX1" fmla="*/ 395118 w 433218"/>
              <a:gd name="connsiteY1" fmla="*/ 144780 h 554166"/>
              <a:gd name="connsiteX2" fmla="*/ 433218 w 433218"/>
              <a:gd name="connsiteY2" fmla="*/ 367242 h 554166"/>
              <a:gd name="connsiteX3" fmla="*/ 30480 w 433218"/>
              <a:gd name="connsiteY3" fmla="*/ 519642 h 554166"/>
              <a:gd name="connsiteX4" fmla="*/ 0 w 433218"/>
              <a:gd name="connsiteY4" fmla="*/ 0 h 554166"/>
              <a:gd name="connsiteX0" fmla="*/ 0 w 433218"/>
              <a:gd name="connsiteY0" fmla="*/ 0 h 554166"/>
              <a:gd name="connsiteX1" fmla="*/ 395118 w 433218"/>
              <a:gd name="connsiteY1" fmla="*/ 144780 h 554166"/>
              <a:gd name="connsiteX2" fmla="*/ 433218 w 433218"/>
              <a:gd name="connsiteY2" fmla="*/ 367242 h 554166"/>
              <a:gd name="connsiteX3" fmla="*/ 30480 w 433218"/>
              <a:gd name="connsiteY3" fmla="*/ 519642 h 554166"/>
              <a:gd name="connsiteX4" fmla="*/ 0 w 433218"/>
              <a:gd name="connsiteY4" fmla="*/ 0 h 554166"/>
              <a:gd name="connsiteX0" fmla="*/ 0 w 501798"/>
              <a:gd name="connsiteY0" fmla="*/ 0 h 554166"/>
              <a:gd name="connsiteX1" fmla="*/ 463698 w 501798"/>
              <a:gd name="connsiteY1" fmla="*/ 144780 h 554166"/>
              <a:gd name="connsiteX2" fmla="*/ 501798 w 501798"/>
              <a:gd name="connsiteY2" fmla="*/ 367242 h 554166"/>
              <a:gd name="connsiteX3" fmla="*/ 99060 w 501798"/>
              <a:gd name="connsiteY3" fmla="*/ 519642 h 554166"/>
              <a:gd name="connsiteX4" fmla="*/ 0 w 501798"/>
              <a:gd name="connsiteY4" fmla="*/ 0 h 55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798" h="554166">
                <a:moveTo>
                  <a:pt x="0" y="0"/>
                </a:moveTo>
                <a:cubicBezTo>
                  <a:pt x="131706" y="48260"/>
                  <a:pt x="362472" y="-55880"/>
                  <a:pt x="463698" y="144780"/>
                </a:cubicBezTo>
                <a:cubicBezTo>
                  <a:pt x="392578" y="269734"/>
                  <a:pt x="420518" y="242288"/>
                  <a:pt x="501798" y="367242"/>
                </a:cubicBezTo>
                <a:cubicBezTo>
                  <a:pt x="367552" y="707602"/>
                  <a:pt x="233306" y="468842"/>
                  <a:pt x="99060" y="519642"/>
                </a:cubicBezTo>
                <a:lnTo>
                  <a:pt x="0" y="0"/>
                </a:lnTo>
                <a:close/>
              </a:path>
            </a:pathLst>
          </a:custGeom>
          <a:solidFill>
            <a:srgbClr val="A98A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21">
            <a:extLst>
              <a:ext uri="{FF2B5EF4-FFF2-40B4-BE49-F238E27FC236}">
                <a16:creationId xmlns:a16="http://schemas.microsoft.com/office/drawing/2014/main" id="{701BBAFA-89A3-4515-A155-C79ECD6F4FCC}"/>
              </a:ext>
            </a:extLst>
          </p:cNvPr>
          <p:cNvSpPr/>
          <p:nvPr/>
        </p:nvSpPr>
        <p:spPr>
          <a:xfrm>
            <a:off x="3692130" y="4330284"/>
            <a:ext cx="1034191" cy="1525760"/>
          </a:xfrm>
          <a:custGeom>
            <a:avLst/>
            <a:gdLst>
              <a:gd name="connsiteX0" fmla="*/ 0 w 971802"/>
              <a:gd name="connsiteY0" fmla="*/ 0 h 419202"/>
              <a:gd name="connsiteX1" fmla="*/ 971802 w 971802"/>
              <a:gd name="connsiteY1" fmla="*/ 0 h 419202"/>
              <a:gd name="connsiteX2" fmla="*/ 971802 w 971802"/>
              <a:gd name="connsiteY2" fmla="*/ 419202 h 419202"/>
              <a:gd name="connsiteX3" fmla="*/ 0 w 971802"/>
              <a:gd name="connsiteY3" fmla="*/ 419202 h 419202"/>
              <a:gd name="connsiteX4" fmla="*/ 0 w 971802"/>
              <a:gd name="connsiteY4" fmla="*/ 0 h 419202"/>
              <a:gd name="connsiteX0" fmla="*/ 0 w 1143252"/>
              <a:gd name="connsiteY0" fmla="*/ 0 h 466827"/>
              <a:gd name="connsiteX1" fmla="*/ 1143252 w 1143252"/>
              <a:gd name="connsiteY1" fmla="*/ 47625 h 466827"/>
              <a:gd name="connsiteX2" fmla="*/ 1143252 w 1143252"/>
              <a:gd name="connsiteY2" fmla="*/ 466827 h 466827"/>
              <a:gd name="connsiteX3" fmla="*/ 171450 w 1143252"/>
              <a:gd name="connsiteY3" fmla="*/ 466827 h 466827"/>
              <a:gd name="connsiteX4" fmla="*/ 0 w 1143252"/>
              <a:gd name="connsiteY4" fmla="*/ 0 h 466827"/>
              <a:gd name="connsiteX0" fmla="*/ 0 w 1143252"/>
              <a:gd name="connsiteY0" fmla="*/ 0 h 481114"/>
              <a:gd name="connsiteX1" fmla="*/ 1143252 w 1143252"/>
              <a:gd name="connsiteY1" fmla="*/ 47625 h 481114"/>
              <a:gd name="connsiteX2" fmla="*/ 1143252 w 1143252"/>
              <a:gd name="connsiteY2" fmla="*/ 466827 h 481114"/>
              <a:gd name="connsiteX3" fmla="*/ 342900 w 1143252"/>
              <a:gd name="connsiteY3" fmla="*/ 481114 h 481114"/>
              <a:gd name="connsiteX4" fmla="*/ 0 w 1143252"/>
              <a:gd name="connsiteY4" fmla="*/ 0 h 481114"/>
              <a:gd name="connsiteX0" fmla="*/ 0 w 1143252"/>
              <a:gd name="connsiteY0" fmla="*/ 0 h 481114"/>
              <a:gd name="connsiteX1" fmla="*/ 1143252 w 1143252"/>
              <a:gd name="connsiteY1" fmla="*/ 47625 h 481114"/>
              <a:gd name="connsiteX2" fmla="*/ 1143252 w 1143252"/>
              <a:gd name="connsiteY2" fmla="*/ 466827 h 481114"/>
              <a:gd name="connsiteX3" fmla="*/ 342900 w 1143252"/>
              <a:gd name="connsiteY3" fmla="*/ 481114 h 481114"/>
              <a:gd name="connsiteX4" fmla="*/ 0 w 1143252"/>
              <a:gd name="connsiteY4" fmla="*/ 0 h 481114"/>
              <a:gd name="connsiteX0" fmla="*/ 0 w 1143252"/>
              <a:gd name="connsiteY0" fmla="*/ 0 h 481114"/>
              <a:gd name="connsiteX1" fmla="*/ 1143252 w 1143252"/>
              <a:gd name="connsiteY1" fmla="*/ 47625 h 481114"/>
              <a:gd name="connsiteX2" fmla="*/ 1143252 w 1143252"/>
              <a:gd name="connsiteY2" fmla="*/ 466827 h 481114"/>
              <a:gd name="connsiteX3" fmla="*/ 342900 w 1143252"/>
              <a:gd name="connsiteY3" fmla="*/ 481114 h 481114"/>
              <a:gd name="connsiteX4" fmla="*/ 0 w 1143252"/>
              <a:gd name="connsiteY4" fmla="*/ 0 h 481114"/>
              <a:gd name="connsiteX0" fmla="*/ 0 w 1143252"/>
              <a:gd name="connsiteY0" fmla="*/ 0 h 622133"/>
              <a:gd name="connsiteX1" fmla="*/ 1143252 w 1143252"/>
              <a:gd name="connsiteY1" fmla="*/ 47625 h 622133"/>
              <a:gd name="connsiteX2" fmla="*/ 1143252 w 1143252"/>
              <a:gd name="connsiteY2" fmla="*/ 466827 h 622133"/>
              <a:gd name="connsiteX3" fmla="*/ 443164 w 1143252"/>
              <a:gd name="connsiteY3" fmla="*/ 622133 h 622133"/>
              <a:gd name="connsiteX4" fmla="*/ 342900 w 1143252"/>
              <a:gd name="connsiteY4" fmla="*/ 481114 h 622133"/>
              <a:gd name="connsiteX5" fmla="*/ 0 w 1143252"/>
              <a:gd name="connsiteY5" fmla="*/ 0 h 622133"/>
              <a:gd name="connsiteX0" fmla="*/ 0 w 1143252"/>
              <a:gd name="connsiteY0" fmla="*/ 0 h 885828"/>
              <a:gd name="connsiteX1" fmla="*/ 1143252 w 1143252"/>
              <a:gd name="connsiteY1" fmla="*/ 47625 h 885828"/>
              <a:gd name="connsiteX2" fmla="*/ 1143252 w 1143252"/>
              <a:gd name="connsiteY2" fmla="*/ 466827 h 885828"/>
              <a:gd name="connsiteX3" fmla="*/ 400302 w 1143252"/>
              <a:gd name="connsiteY3" fmla="*/ 884071 h 885828"/>
              <a:gd name="connsiteX4" fmla="*/ 443164 w 1143252"/>
              <a:gd name="connsiteY4" fmla="*/ 622133 h 885828"/>
              <a:gd name="connsiteX5" fmla="*/ 342900 w 1143252"/>
              <a:gd name="connsiteY5" fmla="*/ 481114 h 885828"/>
              <a:gd name="connsiteX6" fmla="*/ 0 w 1143252"/>
              <a:gd name="connsiteY6" fmla="*/ 0 h 885828"/>
              <a:gd name="connsiteX0" fmla="*/ 0 w 1143252"/>
              <a:gd name="connsiteY0" fmla="*/ 0 h 902488"/>
              <a:gd name="connsiteX1" fmla="*/ 1143252 w 1143252"/>
              <a:gd name="connsiteY1" fmla="*/ 47625 h 902488"/>
              <a:gd name="connsiteX2" fmla="*/ 1143252 w 1143252"/>
              <a:gd name="connsiteY2" fmla="*/ 466827 h 902488"/>
              <a:gd name="connsiteX3" fmla="*/ 938464 w 1143252"/>
              <a:gd name="connsiteY3" fmla="*/ 865020 h 902488"/>
              <a:gd name="connsiteX4" fmla="*/ 400302 w 1143252"/>
              <a:gd name="connsiteY4" fmla="*/ 884071 h 902488"/>
              <a:gd name="connsiteX5" fmla="*/ 443164 w 1143252"/>
              <a:gd name="connsiteY5" fmla="*/ 622133 h 902488"/>
              <a:gd name="connsiteX6" fmla="*/ 342900 w 1143252"/>
              <a:gd name="connsiteY6" fmla="*/ 481114 h 902488"/>
              <a:gd name="connsiteX7" fmla="*/ 0 w 1143252"/>
              <a:gd name="connsiteY7" fmla="*/ 0 h 902488"/>
              <a:gd name="connsiteX0" fmla="*/ 0 w 1143252"/>
              <a:gd name="connsiteY0" fmla="*/ 0 h 893073"/>
              <a:gd name="connsiteX1" fmla="*/ 1143252 w 1143252"/>
              <a:gd name="connsiteY1" fmla="*/ 47625 h 893073"/>
              <a:gd name="connsiteX2" fmla="*/ 1143252 w 1143252"/>
              <a:gd name="connsiteY2" fmla="*/ 466827 h 893073"/>
              <a:gd name="connsiteX3" fmla="*/ 981327 w 1143252"/>
              <a:gd name="connsiteY3" fmla="*/ 584032 h 893073"/>
              <a:gd name="connsiteX4" fmla="*/ 938464 w 1143252"/>
              <a:gd name="connsiteY4" fmla="*/ 865020 h 893073"/>
              <a:gd name="connsiteX5" fmla="*/ 400302 w 1143252"/>
              <a:gd name="connsiteY5" fmla="*/ 884071 h 893073"/>
              <a:gd name="connsiteX6" fmla="*/ 443164 w 1143252"/>
              <a:gd name="connsiteY6" fmla="*/ 622133 h 893073"/>
              <a:gd name="connsiteX7" fmla="*/ 342900 w 1143252"/>
              <a:gd name="connsiteY7" fmla="*/ 481114 h 893073"/>
              <a:gd name="connsiteX8" fmla="*/ 0 w 1143252"/>
              <a:gd name="connsiteY8" fmla="*/ 0 h 893073"/>
              <a:gd name="connsiteX0" fmla="*/ 0 w 1200402"/>
              <a:gd name="connsiteY0" fmla="*/ 0 h 893073"/>
              <a:gd name="connsiteX1" fmla="*/ 1143252 w 1200402"/>
              <a:gd name="connsiteY1" fmla="*/ 47625 h 893073"/>
              <a:gd name="connsiteX2" fmla="*/ 1200402 w 1200402"/>
              <a:gd name="connsiteY2" fmla="*/ 90590 h 893073"/>
              <a:gd name="connsiteX3" fmla="*/ 981327 w 1200402"/>
              <a:gd name="connsiteY3" fmla="*/ 584032 h 893073"/>
              <a:gd name="connsiteX4" fmla="*/ 938464 w 1200402"/>
              <a:gd name="connsiteY4" fmla="*/ 865020 h 893073"/>
              <a:gd name="connsiteX5" fmla="*/ 400302 w 1200402"/>
              <a:gd name="connsiteY5" fmla="*/ 884071 h 893073"/>
              <a:gd name="connsiteX6" fmla="*/ 443164 w 1200402"/>
              <a:gd name="connsiteY6" fmla="*/ 622133 h 893073"/>
              <a:gd name="connsiteX7" fmla="*/ 342900 w 1200402"/>
              <a:gd name="connsiteY7" fmla="*/ 481114 h 893073"/>
              <a:gd name="connsiteX8" fmla="*/ 0 w 1200402"/>
              <a:gd name="connsiteY8" fmla="*/ 0 h 893073"/>
              <a:gd name="connsiteX0" fmla="*/ 0 w 1200402"/>
              <a:gd name="connsiteY0" fmla="*/ 490538 h 1383611"/>
              <a:gd name="connsiteX1" fmla="*/ 1090865 w 1200402"/>
              <a:gd name="connsiteY1" fmla="*/ 0 h 1383611"/>
              <a:gd name="connsiteX2" fmla="*/ 1200402 w 1200402"/>
              <a:gd name="connsiteY2" fmla="*/ 581128 h 1383611"/>
              <a:gd name="connsiteX3" fmla="*/ 981327 w 1200402"/>
              <a:gd name="connsiteY3" fmla="*/ 1074570 h 1383611"/>
              <a:gd name="connsiteX4" fmla="*/ 938464 w 1200402"/>
              <a:gd name="connsiteY4" fmla="*/ 1355558 h 1383611"/>
              <a:gd name="connsiteX5" fmla="*/ 400302 w 1200402"/>
              <a:gd name="connsiteY5" fmla="*/ 1374609 h 1383611"/>
              <a:gd name="connsiteX6" fmla="*/ 443164 w 1200402"/>
              <a:gd name="connsiteY6" fmla="*/ 1112671 h 1383611"/>
              <a:gd name="connsiteX7" fmla="*/ 342900 w 1200402"/>
              <a:gd name="connsiteY7" fmla="*/ 971652 h 1383611"/>
              <a:gd name="connsiteX8" fmla="*/ 0 w 1200402"/>
              <a:gd name="connsiteY8" fmla="*/ 490538 h 1383611"/>
              <a:gd name="connsiteX0" fmla="*/ 0 w 1200402"/>
              <a:gd name="connsiteY0" fmla="*/ 490538 h 1383611"/>
              <a:gd name="connsiteX1" fmla="*/ 1090865 w 1200402"/>
              <a:gd name="connsiteY1" fmla="*/ 0 h 1383611"/>
              <a:gd name="connsiteX2" fmla="*/ 1200402 w 1200402"/>
              <a:gd name="connsiteY2" fmla="*/ 581128 h 1383611"/>
              <a:gd name="connsiteX3" fmla="*/ 981327 w 1200402"/>
              <a:gd name="connsiteY3" fmla="*/ 1074570 h 1383611"/>
              <a:gd name="connsiteX4" fmla="*/ 938464 w 1200402"/>
              <a:gd name="connsiteY4" fmla="*/ 1355558 h 1383611"/>
              <a:gd name="connsiteX5" fmla="*/ 400302 w 1200402"/>
              <a:gd name="connsiteY5" fmla="*/ 1374609 h 1383611"/>
              <a:gd name="connsiteX6" fmla="*/ 443164 w 1200402"/>
              <a:gd name="connsiteY6" fmla="*/ 1112671 h 1383611"/>
              <a:gd name="connsiteX7" fmla="*/ 342900 w 1200402"/>
              <a:gd name="connsiteY7" fmla="*/ 971652 h 1383611"/>
              <a:gd name="connsiteX8" fmla="*/ 0 w 1200402"/>
              <a:gd name="connsiteY8" fmla="*/ 490538 h 1383611"/>
              <a:gd name="connsiteX0" fmla="*/ 0 w 1226423"/>
              <a:gd name="connsiteY0" fmla="*/ 490538 h 1383611"/>
              <a:gd name="connsiteX1" fmla="*/ 1090865 w 1226423"/>
              <a:gd name="connsiteY1" fmla="*/ 0 h 1383611"/>
              <a:gd name="connsiteX2" fmla="*/ 1200402 w 1226423"/>
              <a:gd name="connsiteY2" fmla="*/ 581128 h 1383611"/>
              <a:gd name="connsiteX3" fmla="*/ 981327 w 1226423"/>
              <a:gd name="connsiteY3" fmla="*/ 1074570 h 1383611"/>
              <a:gd name="connsiteX4" fmla="*/ 938464 w 1226423"/>
              <a:gd name="connsiteY4" fmla="*/ 1355558 h 1383611"/>
              <a:gd name="connsiteX5" fmla="*/ 400302 w 1226423"/>
              <a:gd name="connsiteY5" fmla="*/ 1374609 h 1383611"/>
              <a:gd name="connsiteX6" fmla="*/ 443164 w 1226423"/>
              <a:gd name="connsiteY6" fmla="*/ 1112671 h 1383611"/>
              <a:gd name="connsiteX7" fmla="*/ 342900 w 1226423"/>
              <a:gd name="connsiteY7" fmla="*/ 971652 h 1383611"/>
              <a:gd name="connsiteX8" fmla="*/ 0 w 1226423"/>
              <a:gd name="connsiteY8" fmla="*/ 490538 h 1383611"/>
              <a:gd name="connsiteX0" fmla="*/ 0 w 1217984"/>
              <a:gd name="connsiteY0" fmla="*/ 481013 h 1374086"/>
              <a:gd name="connsiteX1" fmla="*/ 1052765 w 1217984"/>
              <a:gd name="connsiteY1" fmla="*/ 0 h 1374086"/>
              <a:gd name="connsiteX2" fmla="*/ 1200402 w 1217984"/>
              <a:gd name="connsiteY2" fmla="*/ 571603 h 1374086"/>
              <a:gd name="connsiteX3" fmla="*/ 981327 w 1217984"/>
              <a:gd name="connsiteY3" fmla="*/ 1065045 h 1374086"/>
              <a:gd name="connsiteX4" fmla="*/ 938464 w 1217984"/>
              <a:gd name="connsiteY4" fmla="*/ 1346033 h 1374086"/>
              <a:gd name="connsiteX5" fmla="*/ 400302 w 1217984"/>
              <a:gd name="connsiteY5" fmla="*/ 1365084 h 1374086"/>
              <a:gd name="connsiteX6" fmla="*/ 443164 w 1217984"/>
              <a:gd name="connsiteY6" fmla="*/ 1103146 h 1374086"/>
              <a:gd name="connsiteX7" fmla="*/ 342900 w 1217984"/>
              <a:gd name="connsiteY7" fmla="*/ 962127 h 1374086"/>
              <a:gd name="connsiteX8" fmla="*/ 0 w 1217984"/>
              <a:gd name="connsiteY8" fmla="*/ 481013 h 1374086"/>
              <a:gd name="connsiteX0" fmla="*/ 0 w 1217984"/>
              <a:gd name="connsiteY0" fmla="*/ 481013 h 1389369"/>
              <a:gd name="connsiteX1" fmla="*/ 1052765 w 1217984"/>
              <a:gd name="connsiteY1" fmla="*/ 0 h 1389369"/>
              <a:gd name="connsiteX2" fmla="*/ 1200402 w 1217984"/>
              <a:gd name="connsiteY2" fmla="*/ 571603 h 1389369"/>
              <a:gd name="connsiteX3" fmla="*/ 981327 w 1217984"/>
              <a:gd name="connsiteY3" fmla="*/ 1065045 h 1389369"/>
              <a:gd name="connsiteX4" fmla="*/ 938464 w 1217984"/>
              <a:gd name="connsiteY4" fmla="*/ 1346033 h 1389369"/>
              <a:gd name="connsiteX5" fmla="*/ 400302 w 1217984"/>
              <a:gd name="connsiteY5" fmla="*/ 1365084 h 1389369"/>
              <a:gd name="connsiteX6" fmla="*/ 443164 w 1217984"/>
              <a:gd name="connsiteY6" fmla="*/ 1103146 h 1389369"/>
              <a:gd name="connsiteX7" fmla="*/ 342900 w 1217984"/>
              <a:gd name="connsiteY7" fmla="*/ 962127 h 1389369"/>
              <a:gd name="connsiteX8" fmla="*/ 0 w 1217984"/>
              <a:gd name="connsiteY8" fmla="*/ 481013 h 1389369"/>
              <a:gd name="connsiteX0" fmla="*/ 0 w 1217984"/>
              <a:gd name="connsiteY0" fmla="*/ 481013 h 1389369"/>
              <a:gd name="connsiteX1" fmla="*/ 1052765 w 1217984"/>
              <a:gd name="connsiteY1" fmla="*/ 0 h 1389369"/>
              <a:gd name="connsiteX2" fmla="*/ 1200402 w 1217984"/>
              <a:gd name="connsiteY2" fmla="*/ 571603 h 1389369"/>
              <a:gd name="connsiteX3" fmla="*/ 981327 w 1217984"/>
              <a:gd name="connsiteY3" fmla="*/ 1065045 h 1389369"/>
              <a:gd name="connsiteX4" fmla="*/ 938464 w 1217984"/>
              <a:gd name="connsiteY4" fmla="*/ 1346033 h 1389369"/>
              <a:gd name="connsiteX5" fmla="*/ 400302 w 1217984"/>
              <a:gd name="connsiteY5" fmla="*/ 1365084 h 1389369"/>
              <a:gd name="connsiteX6" fmla="*/ 443164 w 1217984"/>
              <a:gd name="connsiteY6" fmla="*/ 1103146 h 1389369"/>
              <a:gd name="connsiteX7" fmla="*/ 342900 w 1217984"/>
              <a:gd name="connsiteY7" fmla="*/ 962127 h 1389369"/>
              <a:gd name="connsiteX8" fmla="*/ 0 w 1217984"/>
              <a:gd name="connsiteY8" fmla="*/ 481013 h 1389369"/>
              <a:gd name="connsiteX0" fmla="*/ 0 w 1210181"/>
              <a:gd name="connsiteY0" fmla="*/ 503808 h 1412164"/>
              <a:gd name="connsiteX1" fmla="*/ 976565 w 1210181"/>
              <a:gd name="connsiteY1" fmla="*/ 0 h 1412164"/>
              <a:gd name="connsiteX2" fmla="*/ 1200402 w 1210181"/>
              <a:gd name="connsiteY2" fmla="*/ 594398 h 1412164"/>
              <a:gd name="connsiteX3" fmla="*/ 981327 w 1210181"/>
              <a:gd name="connsiteY3" fmla="*/ 1087840 h 1412164"/>
              <a:gd name="connsiteX4" fmla="*/ 938464 w 1210181"/>
              <a:gd name="connsiteY4" fmla="*/ 1368828 h 1412164"/>
              <a:gd name="connsiteX5" fmla="*/ 400302 w 1210181"/>
              <a:gd name="connsiteY5" fmla="*/ 1387879 h 1412164"/>
              <a:gd name="connsiteX6" fmla="*/ 443164 w 1210181"/>
              <a:gd name="connsiteY6" fmla="*/ 1125941 h 1412164"/>
              <a:gd name="connsiteX7" fmla="*/ 342900 w 1210181"/>
              <a:gd name="connsiteY7" fmla="*/ 984922 h 1412164"/>
              <a:gd name="connsiteX8" fmla="*/ 0 w 1210181"/>
              <a:gd name="connsiteY8" fmla="*/ 503808 h 141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0181" h="1412164">
                <a:moveTo>
                  <a:pt x="0" y="503808"/>
                </a:moveTo>
                <a:lnTo>
                  <a:pt x="976565" y="0"/>
                </a:lnTo>
                <a:cubicBezTo>
                  <a:pt x="1132140" y="217521"/>
                  <a:pt x="1244852" y="491177"/>
                  <a:pt x="1200402" y="594398"/>
                </a:cubicBezTo>
                <a:cubicBezTo>
                  <a:pt x="1194052" y="686974"/>
                  <a:pt x="1015458" y="1021474"/>
                  <a:pt x="981327" y="1087840"/>
                </a:cubicBezTo>
                <a:cubicBezTo>
                  <a:pt x="947196" y="1154206"/>
                  <a:pt x="1013077" y="1321997"/>
                  <a:pt x="938464" y="1368828"/>
                </a:cubicBezTo>
                <a:cubicBezTo>
                  <a:pt x="820989" y="1415659"/>
                  <a:pt x="455864" y="1428360"/>
                  <a:pt x="400302" y="1387879"/>
                </a:cubicBezTo>
                <a:cubicBezTo>
                  <a:pt x="325690" y="1385498"/>
                  <a:pt x="483687" y="1145475"/>
                  <a:pt x="443164" y="1125941"/>
                </a:cubicBezTo>
                <a:lnTo>
                  <a:pt x="342900" y="984922"/>
                </a:lnTo>
                <a:cubicBezTo>
                  <a:pt x="-33337" y="719776"/>
                  <a:pt x="19050" y="616554"/>
                  <a:pt x="0" y="503808"/>
                </a:cubicBezTo>
                <a:close/>
              </a:path>
            </a:pathLst>
          </a:custGeom>
          <a:solidFill>
            <a:srgbClr val="A98A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5" name="Rectangle 21">
            <a:extLst>
              <a:ext uri="{FF2B5EF4-FFF2-40B4-BE49-F238E27FC236}">
                <a16:creationId xmlns:a16="http://schemas.microsoft.com/office/drawing/2014/main" id="{E2C1DEF9-0831-4144-B441-9C923EFF5406}"/>
              </a:ext>
            </a:extLst>
          </p:cNvPr>
          <p:cNvSpPr/>
          <p:nvPr/>
        </p:nvSpPr>
        <p:spPr>
          <a:xfrm>
            <a:off x="4052450" y="4039202"/>
            <a:ext cx="1078306" cy="1816842"/>
          </a:xfrm>
          <a:custGeom>
            <a:avLst/>
            <a:gdLst>
              <a:gd name="connsiteX0" fmla="*/ 0 w 971802"/>
              <a:gd name="connsiteY0" fmla="*/ 0 h 419202"/>
              <a:gd name="connsiteX1" fmla="*/ 971802 w 971802"/>
              <a:gd name="connsiteY1" fmla="*/ 0 h 419202"/>
              <a:gd name="connsiteX2" fmla="*/ 971802 w 971802"/>
              <a:gd name="connsiteY2" fmla="*/ 419202 h 419202"/>
              <a:gd name="connsiteX3" fmla="*/ 0 w 971802"/>
              <a:gd name="connsiteY3" fmla="*/ 419202 h 419202"/>
              <a:gd name="connsiteX4" fmla="*/ 0 w 971802"/>
              <a:gd name="connsiteY4" fmla="*/ 0 h 419202"/>
              <a:gd name="connsiteX0" fmla="*/ 0 w 1143252"/>
              <a:gd name="connsiteY0" fmla="*/ 0 h 466827"/>
              <a:gd name="connsiteX1" fmla="*/ 1143252 w 1143252"/>
              <a:gd name="connsiteY1" fmla="*/ 47625 h 466827"/>
              <a:gd name="connsiteX2" fmla="*/ 1143252 w 1143252"/>
              <a:gd name="connsiteY2" fmla="*/ 466827 h 466827"/>
              <a:gd name="connsiteX3" fmla="*/ 171450 w 1143252"/>
              <a:gd name="connsiteY3" fmla="*/ 466827 h 466827"/>
              <a:gd name="connsiteX4" fmla="*/ 0 w 1143252"/>
              <a:gd name="connsiteY4" fmla="*/ 0 h 466827"/>
              <a:gd name="connsiteX0" fmla="*/ 0 w 1143252"/>
              <a:gd name="connsiteY0" fmla="*/ 0 h 481114"/>
              <a:gd name="connsiteX1" fmla="*/ 1143252 w 1143252"/>
              <a:gd name="connsiteY1" fmla="*/ 47625 h 481114"/>
              <a:gd name="connsiteX2" fmla="*/ 1143252 w 1143252"/>
              <a:gd name="connsiteY2" fmla="*/ 466827 h 481114"/>
              <a:gd name="connsiteX3" fmla="*/ 342900 w 1143252"/>
              <a:gd name="connsiteY3" fmla="*/ 481114 h 481114"/>
              <a:gd name="connsiteX4" fmla="*/ 0 w 1143252"/>
              <a:gd name="connsiteY4" fmla="*/ 0 h 481114"/>
              <a:gd name="connsiteX0" fmla="*/ 0 w 1143252"/>
              <a:gd name="connsiteY0" fmla="*/ 0 h 481114"/>
              <a:gd name="connsiteX1" fmla="*/ 1143252 w 1143252"/>
              <a:gd name="connsiteY1" fmla="*/ 47625 h 481114"/>
              <a:gd name="connsiteX2" fmla="*/ 1143252 w 1143252"/>
              <a:gd name="connsiteY2" fmla="*/ 466827 h 481114"/>
              <a:gd name="connsiteX3" fmla="*/ 342900 w 1143252"/>
              <a:gd name="connsiteY3" fmla="*/ 481114 h 481114"/>
              <a:gd name="connsiteX4" fmla="*/ 0 w 1143252"/>
              <a:gd name="connsiteY4" fmla="*/ 0 h 481114"/>
              <a:gd name="connsiteX0" fmla="*/ 0 w 1143252"/>
              <a:gd name="connsiteY0" fmla="*/ 0 h 481114"/>
              <a:gd name="connsiteX1" fmla="*/ 1143252 w 1143252"/>
              <a:gd name="connsiteY1" fmla="*/ 47625 h 481114"/>
              <a:gd name="connsiteX2" fmla="*/ 1143252 w 1143252"/>
              <a:gd name="connsiteY2" fmla="*/ 466827 h 481114"/>
              <a:gd name="connsiteX3" fmla="*/ 342900 w 1143252"/>
              <a:gd name="connsiteY3" fmla="*/ 481114 h 481114"/>
              <a:gd name="connsiteX4" fmla="*/ 0 w 1143252"/>
              <a:gd name="connsiteY4" fmla="*/ 0 h 481114"/>
              <a:gd name="connsiteX0" fmla="*/ 0 w 1143252"/>
              <a:gd name="connsiteY0" fmla="*/ 0 h 622133"/>
              <a:gd name="connsiteX1" fmla="*/ 1143252 w 1143252"/>
              <a:gd name="connsiteY1" fmla="*/ 47625 h 622133"/>
              <a:gd name="connsiteX2" fmla="*/ 1143252 w 1143252"/>
              <a:gd name="connsiteY2" fmla="*/ 466827 h 622133"/>
              <a:gd name="connsiteX3" fmla="*/ 443164 w 1143252"/>
              <a:gd name="connsiteY3" fmla="*/ 622133 h 622133"/>
              <a:gd name="connsiteX4" fmla="*/ 342900 w 1143252"/>
              <a:gd name="connsiteY4" fmla="*/ 481114 h 622133"/>
              <a:gd name="connsiteX5" fmla="*/ 0 w 1143252"/>
              <a:gd name="connsiteY5" fmla="*/ 0 h 622133"/>
              <a:gd name="connsiteX0" fmla="*/ 0 w 1143252"/>
              <a:gd name="connsiteY0" fmla="*/ 0 h 885828"/>
              <a:gd name="connsiteX1" fmla="*/ 1143252 w 1143252"/>
              <a:gd name="connsiteY1" fmla="*/ 47625 h 885828"/>
              <a:gd name="connsiteX2" fmla="*/ 1143252 w 1143252"/>
              <a:gd name="connsiteY2" fmla="*/ 466827 h 885828"/>
              <a:gd name="connsiteX3" fmla="*/ 400302 w 1143252"/>
              <a:gd name="connsiteY3" fmla="*/ 884071 h 885828"/>
              <a:gd name="connsiteX4" fmla="*/ 443164 w 1143252"/>
              <a:gd name="connsiteY4" fmla="*/ 622133 h 885828"/>
              <a:gd name="connsiteX5" fmla="*/ 342900 w 1143252"/>
              <a:gd name="connsiteY5" fmla="*/ 481114 h 885828"/>
              <a:gd name="connsiteX6" fmla="*/ 0 w 1143252"/>
              <a:gd name="connsiteY6" fmla="*/ 0 h 885828"/>
              <a:gd name="connsiteX0" fmla="*/ 0 w 1143252"/>
              <a:gd name="connsiteY0" fmla="*/ 0 h 902488"/>
              <a:gd name="connsiteX1" fmla="*/ 1143252 w 1143252"/>
              <a:gd name="connsiteY1" fmla="*/ 47625 h 902488"/>
              <a:gd name="connsiteX2" fmla="*/ 1143252 w 1143252"/>
              <a:gd name="connsiteY2" fmla="*/ 466827 h 902488"/>
              <a:gd name="connsiteX3" fmla="*/ 938464 w 1143252"/>
              <a:gd name="connsiteY3" fmla="*/ 865020 h 902488"/>
              <a:gd name="connsiteX4" fmla="*/ 400302 w 1143252"/>
              <a:gd name="connsiteY4" fmla="*/ 884071 h 902488"/>
              <a:gd name="connsiteX5" fmla="*/ 443164 w 1143252"/>
              <a:gd name="connsiteY5" fmla="*/ 622133 h 902488"/>
              <a:gd name="connsiteX6" fmla="*/ 342900 w 1143252"/>
              <a:gd name="connsiteY6" fmla="*/ 481114 h 902488"/>
              <a:gd name="connsiteX7" fmla="*/ 0 w 1143252"/>
              <a:gd name="connsiteY7" fmla="*/ 0 h 902488"/>
              <a:gd name="connsiteX0" fmla="*/ 0 w 1143252"/>
              <a:gd name="connsiteY0" fmla="*/ 0 h 893073"/>
              <a:gd name="connsiteX1" fmla="*/ 1143252 w 1143252"/>
              <a:gd name="connsiteY1" fmla="*/ 47625 h 893073"/>
              <a:gd name="connsiteX2" fmla="*/ 1143252 w 1143252"/>
              <a:gd name="connsiteY2" fmla="*/ 466827 h 893073"/>
              <a:gd name="connsiteX3" fmla="*/ 981327 w 1143252"/>
              <a:gd name="connsiteY3" fmla="*/ 584032 h 893073"/>
              <a:gd name="connsiteX4" fmla="*/ 938464 w 1143252"/>
              <a:gd name="connsiteY4" fmla="*/ 865020 h 893073"/>
              <a:gd name="connsiteX5" fmla="*/ 400302 w 1143252"/>
              <a:gd name="connsiteY5" fmla="*/ 884071 h 893073"/>
              <a:gd name="connsiteX6" fmla="*/ 443164 w 1143252"/>
              <a:gd name="connsiteY6" fmla="*/ 622133 h 893073"/>
              <a:gd name="connsiteX7" fmla="*/ 342900 w 1143252"/>
              <a:gd name="connsiteY7" fmla="*/ 481114 h 893073"/>
              <a:gd name="connsiteX8" fmla="*/ 0 w 1143252"/>
              <a:gd name="connsiteY8" fmla="*/ 0 h 893073"/>
              <a:gd name="connsiteX0" fmla="*/ 0 w 1200402"/>
              <a:gd name="connsiteY0" fmla="*/ 0 h 893073"/>
              <a:gd name="connsiteX1" fmla="*/ 1143252 w 1200402"/>
              <a:gd name="connsiteY1" fmla="*/ 47625 h 893073"/>
              <a:gd name="connsiteX2" fmla="*/ 1200402 w 1200402"/>
              <a:gd name="connsiteY2" fmla="*/ 90590 h 893073"/>
              <a:gd name="connsiteX3" fmla="*/ 981327 w 1200402"/>
              <a:gd name="connsiteY3" fmla="*/ 584032 h 893073"/>
              <a:gd name="connsiteX4" fmla="*/ 938464 w 1200402"/>
              <a:gd name="connsiteY4" fmla="*/ 865020 h 893073"/>
              <a:gd name="connsiteX5" fmla="*/ 400302 w 1200402"/>
              <a:gd name="connsiteY5" fmla="*/ 884071 h 893073"/>
              <a:gd name="connsiteX6" fmla="*/ 443164 w 1200402"/>
              <a:gd name="connsiteY6" fmla="*/ 622133 h 893073"/>
              <a:gd name="connsiteX7" fmla="*/ 342900 w 1200402"/>
              <a:gd name="connsiteY7" fmla="*/ 481114 h 893073"/>
              <a:gd name="connsiteX8" fmla="*/ 0 w 1200402"/>
              <a:gd name="connsiteY8" fmla="*/ 0 h 893073"/>
              <a:gd name="connsiteX0" fmla="*/ 0 w 1200402"/>
              <a:gd name="connsiteY0" fmla="*/ 490538 h 1383611"/>
              <a:gd name="connsiteX1" fmla="*/ 1090865 w 1200402"/>
              <a:gd name="connsiteY1" fmla="*/ 0 h 1383611"/>
              <a:gd name="connsiteX2" fmla="*/ 1200402 w 1200402"/>
              <a:gd name="connsiteY2" fmla="*/ 581128 h 1383611"/>
              <a:gd name="connsiteX3" fmla="*/ 981327 w 1200402"/>
              <a:gd name="connsiteY3" fmla="*/ 1074570 h 1383611"/>
              <a:gd name="connsiteX4" fmla="*/ 938464 w 1200402"/>
              <a:gd name="connsiteY4" fmla="*/ 1355558 h 1383611"/>
              <a:gd name="connsiteX5" fmla="*/ 400302 w 1200402"/>
              <a:gd name="connsiteY5" fmla="*/ 1374609 h 1383611"/>
              <a:gd name="connsiteX6" fmla="*/ 443164 w 1200402"/>
              <a:gd name="connsiteY6" fmla="*/ 1112671 h 1383611"/>
              <a:gd name="connsiteX7" fmla="*/ 342900 w 1200402"/>
              <a:gd name="connsiteY7" fmla="*/ 971652 h 1383611"/>
              <a:gd name="connsiteX8" fmla="*/ 0 w 1200402"/>
              <a:gd name="connsiteY8" fmla="*/ 490538 h 1383611"/>
              <a:gd name="connsiteX0" fmla="*/ 0 w 1200402"/>
              <a:gd name="connsiteY0" fmla="*/ 490538 h 1383611"/>
              <a:gd name="connsiteX1" fmla="*/ 1090865 w 1200402"/>
              <a:gd name="connsiteY1" fmla="*/ 0 h 1383611"/>
              <a:gd name="connsiteX2" fmla="*/ 1200402 w 1200402"/>
              <a:gd name="connsiteY2" fmla="*/ 581128 h 1383611"/>
              <a:gd name="connsiteX3" fmla="*/ 981327 w 1200402"/>
              <a:gd name="connsiteY3" fmla="*/ 1074570 h 1383611"/>
              <a:gd name="connsiteX4" fmla="*/ 938464 w 1200402"/>
              <a:gd name="connsiteY4" fmla="*/ 1355558 h 1383611"/>
              <a:gd name="connsiteX5" fmla="*/ 400302 w 1200402"/>
              <a:gd name="connsiteY5" fmla="*/ 1374609 h 1383611"/>
              <a:gd name="connsiteX6" fmla="*/ 443164 w 1200402"/>
              <a:gd name="connsiteY6" fmla="*/ 1112671 h 1383611"/>
              <a:gd name="connsiteX7" fmla="*/ 342900 w 1200402"/>
              <a:gd name="connsiteY7" fmla="*/ 971652 h 1383611"/>
              <a:gd name="connsiteX8" fmla="*/ 0 w 1200402"/>
              <a:gd name="connsiteY8" fmla="*/ 490538 h 1383611"/>
              <a:gd name="connsiteX0" fmla="*/ 0 w 1226423"/>
              <a:gd name="connsiteY0" fmla="*/ 490538 h 1383611"/>
              <a:gd name="connsiteX1" fmla="*/ 1090865 w 1226423"/>
              <a:gd name="connsiteY1" fmla="*/ 0 h 1383611"/>
              <a:gd name="connsiteX2" fmla="*/ 1200402 w 1226423"/>
              <a:gd name="connsiteY2" fmla="*/ 581128 h 1383611"/>
              <a:gd name="connsiteX3" fmla="*/ 981327 w 1226423"/>
              <a:gd name="connsiteY3" fmla="*/ 1074570 h 1383611"/>
              <a:gd name="connsiteX4" fmla="*/ 938464 w 1226423"/>
              <a:gd name="connsiteY4" fmla="*/ 1355558 h 1383611"/>
              <a:gd name="connsiteX5" fmla="*/ 400302 w 1226423"/>
              <a:gd name="connsiteY5" fmla="*/ 1374609 h 1383611"/>
              <a:gd name="connsiteX6" fmla="*/ 443164 w 1226423"/>
              <a:gd name="connsiteY6" fmla="*/ 1112671 h 1383611"/>
              <a:gd name="connsiteX7" fmla="*/ 342900 w 1226423"/>
              <a:gd name="connsiteY7" fmla="*/ 971652 h 1383611"/>
              <a:gd name="connsiteX8" fmla="*/ 0 w 1226423"/>
              <a:gd name="connsiteY8" fmla="*/ 490538 h 1383611"/>
              <a:gd name="connsiteX0" fmla="*/ 0 w 1217984"/>
              <a:gd name="connsiteY0" fmla="*/ 481013 h 1374086"/>
              <a:gd name="connsiteX1" fmla="*/ 1052765 w 1217984"/>
              <a:gd name="connsiteY1" fmla="*/ 0 h 1374086"/>
              <a:gd name="connsiteX2" fmla="*/ 1200402 w 1217984"/>
              <a:gd name="connsiteY2" fmla="*/ 571603 h 1374086"/>
              <a:gd name="connsiteX3" fmla="*/ 981327 w 1217984"/>
              <a:gd name="connsiteY3" fmla="*/ 1065045 h 1374086"/>
              <a:gd name="connsiteX4" fmla="*/ 938464 w 1217984"/>
              <a:gd name="connsiteY4" fmla="*/ 1346033 h 1374086"/>
              <a:gd name="connsiteX5" fmla="*/ 400302 w 1217984"/>
              <a:gd name="connsiteY5" fmla="*/ 1365084 h 1374086"/>
              <a:gd name="connsiteX6" fmla="*/ 443164 w 1217984"/>
              <a:gd name="connsiteY6" fmla="*/ 1103146 h 1374086"/>
              <a:gd name="connsiteX7" fmla="*/ 342900 w 1217984"/>
              <a:gd name="connsiteY7" fmla="*/ 962127 h 1374086"/>
              <a:gd name="connsiteX8" fmla="*/ 0 w 1217984"/>
              <a:gd name="connsiteY8" fmla="*/ 481013 h 1374086"/>
              <a:gd name="connsiteX0" fmla="*/ 0 w 1217984"/>
              <a:gd name="connsiteY0" fmla="*/ 481013 h 1389369"/>
              <a:gd name="connsiteX1" fmla="*/ 1052765 w 1217984"/>
              <a:gd name="connsiteY1" fmla="*/ 0 h 1389369"/>
              <a:gd name="connsiteX2" fmla="*/ 1200402 w 1217984"/>
              <a:gd name="connsiteY2" fmla="*/ 571603 h 1389369"/>
              <a:gd name="connsiteX3" fmla="*/ 981327 w 1217984"/>
              <a:gd name="connsiteY3" fmla="*/ 1065045 h 1389369"/>
              <a:gd name="connsiteX4" fmla="*/ 938464 w 1217984"/>
              <a:gd name="connsiteY4" fmla="*/ 1346033 h 1389369"/>
              <a:gd name="connsiteX5" fmla="*/ 400302 w 1217984"/>
              <a:gd name="connsiteY5" fmla="*/ 1365084 h 1389369"/>
              <a:gd name="connsiteX6" fmla="*/ 443164 w 1217984"/>
              <a:gd name="connsiteY6" fmla="*/ 1103146 h 1389369"/>
              <a:gd name="connsiteX7" fmla="*/ 342900 w 1217984"/>
              <a:gd name="connsiteY7" fmla="*/ 962127 h 1389369"/>
              <a:gd name="connsiteX8" fmla="*/ 0 w 1217984"/>
              <a:gd name="connsiteY8" fmla="*/ 481013 h 1389369"/>
              <a:gd name="connsiteX0" fmla="*/ 0 w 1217984"/>
              <a:gd name="connsiteY0" fmla="*/ 481013 h 1389369"/>
              <a:gd name="connsiteX1" fmla="*/ 1052765 w 1217984"/>
              <a:gd name="connsiteY1" fmla="*/ 0 h 1389369"/>
              <a:gd name="connsiteX2" fmla="*/ 1200402 w 1217984"/>
              <a:gd name="connsiteY2" fmla="*/ 571603 h 1389369"/>
              <a:gd name="connsiteX3" fmla="*/ 981327 w 1217984"/>
              <a:gd name="connsiteY3" fmla="*/ 1065045 h 1389369"/>
              <a:gd name="connsiteX4" fmla="*/ 938464 w 1217984"/>
              <a:gd name="connsiteY4" fmla="*/ 1346033 h 1389369"/>
              <a:gd name="connsiteX5" fmla="*/ 400302 w 1217984"/>
              <a:gd name="connsiteY5" fmla="*/ 1365084 h 1389369"/>
              <a:gd name="connsiteX6" fmla="*/ 443164 w 1217984"/>
              <a:gd name="connsiteY6" fmla="*/ 1103146 h 1389369"/>
              <a:gd name="connsiteX7" fmla="*/ 342900 w 1217984"/>
              <a:gd name="connsiteY7" fmla="*/ 962127 h 1389369"/>
              <a:gd name="connsiteX8" fmla="*/ 0 w 1217984"/>
              <a:gd name="connsiteY8" fmla="*/ 481013 h 1389369"/>
              <a:gd name="connsiteX0" fmla="*/ 0 w 1210181"/>
              <a:gd name="connsiteY0" fmla="*/ 503808 h 1412164"/>
              <a:gd name="connsiteX1" fmla="*/ 976565 w 1210181"/>
              <a:gd name="connsiteY1" fmla="*/ 0 h 1412164"/>
              <a:gd name="connsiteX2" fmla="*/ 1200402 w 1210181"/>
              <a:gd name="connsiteY2" fmla="*/ 594398 h 1412164"/>
              <a:gd name="connsiteX3" fmla="*/ 981327 w 1210181"/>
              <a:gd name="connsiteY3" fmla="*/ 1087840 h 1412164"/>
              <a:gd name="connsiteX4" fmla="*/ 938464 w 1210181"/>
              <a:gd name="connsiteY4" fmla="*/ 1368828 h 1412164"/>
              <a:gd name="connsiteX5" fmla="*/ 400302 w 1210181"/>
              <a:gd name="connsiteY5" fmla="*/ 1387879 h 1412164"/>
              <a:gd name="connsiteX6" fmla="*/ 443164 w 1210181"/>
              <a:gd name="connsiteY6" fmla="*/ 1125941 h 1412164"/>
              <a:gd name="connsiteX7" fmla="*/ 342900 w 1210181"/>
              <a:gd name="connsiteY7" fmla="*/ 984922 h 1412164"/>
              <a:gd name="connsiteX8" fmla="*/ 0 w 1210181"/>
              <a:gd name="connsiteY8" fmla="*/ 503808 h 141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0181" h="1412164">
                <a:moveTo>
                  <a:pt x="0" y="503808"/>
                </a:moveTo>
                <a:lnTo>
                  <a:pt x="976565" y="0"/>
                </a:lnTo>
                <a:cubicBezTo>
                  <a:pt x="1132140" y="217521"/>
                  <a:pt x="1244852" y="491177"/>
                  <a:pt x="1200402" y="594398"/>
                </a:cubicBezTo>
                <a:cubicBezTo>
                  <a:pt x="1194052" y="686974"/>
                  <a:pt x="1015458" y="1021474"/>
                  <a:pt x="981327" y="1087840"/>
                </a:cubicBezTo>
                <a:cubicBezTo>
                  <a:pt x="947196" y="1154206"/>
                  <a:pt x="1013077" y="1321997"/>
                  <a:pt x="938464" y="1368828"/>
                </a:cubicBezTo>
                <a:cubicBezTo>
                  <a:pt x="820989" y="1415659"/>
                  <a:pt x="455864" y="1428360"/>
                  <a:pt x="400302" y="1387879"/>
                </a:cubicBezTo>
                <a:cubicBezTo>
                  <a:pt x="325690" y="1385498"/>
                  <a:pt x="483687" y="1145475"/>
                  <a:pt x="443164" y="1125941"/>
                </a:cubicBezTo>
                <a:lnTo>
                  <a:pt x="342900" y="984922"/>
                </a:lnTo>
                <a:cubicBezTo>
                  <a:pt x="-33337" y="719776"/>
                  <a:pt x="19050" y="616554"/>
                  <a:pt x="0" y="503808"/>
                </a:cubicBezTo>
                <a:close/>
              </a:path>
            </a:pathLst>
          </a:custGeom>
          <a:solidFill>
            <a:srgbClr val="A98A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Rectangle: Rounded Corners 13">
            <a:extLst>
              <a:ext uri="{FF2B5EF4-FFF2-40B4-BE49-F238E27FC236}">
                <a16:creationId xmlns:a16="http://schemas.microsoft.com/office/drawing/2014/main" id="{215DEE2D-28B3-4990-AD9B-537039315513}"/>
              </a:ext>
            </a:extLst>
          </p:cNvPr>
          <p:cNvSpPr/>
          <p:nvPr/>
        </p:nvSpPr>
        <p:spPr>
          <a:xfrm rot="19357593" flipH="1">
            <a:off x="3094003" y="2475632"/>
            <a:ext cx="1535812" cy="1499480"/>
          </a:xfrm>
          <a:custGeom>
            <a:avLst/>
            <a:gdLst>
              <a:gd name="connsiteX0" fmla="*/ 0 w 296014"/>
              <a:gd name="connsiteY0" fmla="*/ 38070 h 228414"/>
              <a:gd name="connsiteX1" fmla="*/ 38070 w 296014"/>
              <a:gd name="connsiteY1" fmla="*/ 0 h 228414"/>
              <a:gd name="connsiteX2" fmla="*/ 257944 w 296014"/>
              <a:gd name="connsiteY2" fmla="*/ 0 h 228414"/>
              <a:gd name="connsiteX3" fmla="*/ 296014 w 296014"/>
              <a:gd name="connsiteY3" fmla="*/ 38070 h 228414"/>
              <a:gd name="connsiteX4" fmla="*/ 296014 w 296014"/>
              <a:gd name="connsiteY4" fmla="*/ 190344 h 228414"/>
              <a:gd name="connsiteX5" fmla="*/ 257944 w 296014"/>
              <a:gd name="connsiteY5" fmla="*/ 228414 h 228414"/>
              <a:gd name="connsiteX6" fmla="*/ 38070 w 296014"/>
              <a:gd name="connsiteY6" fmla="*/ 228414 h 228414"/>
              <a:gd name="connsiteX7" fmla="*/ 0 w 296014"/>
              <a:gd name="connsiteY7" fmla="*/ 190344 h 228414"/>
              <a:gd name="connsiteX8" fmla="*/ 0 w 296014"/>
              <a:gd name="connsiteY8" fmla="*/ 38070 h 228414"/>
              <a:gd name="connsiteX0" fmla="*/ 0 w 296014"/>
              <a:gd name="connsiteY0" fmla="*/ 38070 h 228414"/>
              <a:gd name="connsiteX1" fmla="*/ 38070 w 296014"/>
              <a:gd name="connsiteY1" fmla="*/ 0 h 228414"/>
              <a:gd name="connsiteX2" fmla="*/ 257944 w 296014"/>
              <a:gd name="connsiteY2" fmla="*/ 0 h 228414"/>
              <a:gd name="connsiteX3" fmla="*/ 296014 w 296014"/>
              <a:gd name="connsiteY3" fmla="*/ 38070 h 228414"/>
              <a:gd name="connsiteX4" fmla="*/ 296014 w 296014"/>
              <a:gd name="connsiteY4" fmla="*/ 190344 h 228414"/>
              <a:gd name="connsiteX5" fmla="*/ 38070 w 296014"/>
              <a:gd name="connsiteY5" fmla="*/ 228414 h 228414"/>
              <a:gd name="connsiteX6" fmla="*/ 0 w 296014"/>
              <a:gd name="connsiteY6" fmla="*/ 190344 h 228414"/>
              <a:gd name="connsiteX7" fmla="*/ 0 w 296014"/>
              <a:gd name="connsiteY7" fmla="*/ 38070 h 228414"/>
              <a:gd name="connsiteX0" fmla="*/ 0 w 331960"/>
              <a:gd name="connsiteY0" fmla="*/ 38070 h 382343"/>
              <a:gd name="connsiteX1" fmla="*/ 38070 w 331960"/>
              <a:gd name="connsiteY1" fmla="*/ 0 h 382343"/>
              <a:gd name="connsiteX2" fmla="*/ 257944 w 331960"/>
              <a:gd name="connsiteY2" fmla="*/ 0 h 382343"/>
              <a:gd name="connsiteX3" fmla="*/ 296014 w 331960"/>
              <a:gd name="connsiteY3" fmla="*/ 38070 h 382343"/>
              <a:gd name="connsiteX4" fmla="*/ 331960 w 331960"/>
              <a:gd name="connsiteY4" fmla="*/ 378630 h 382343"/>
              <a:gd name="connsiteX5" fmla="*/ 38070 w 331960"/>
              <a:gd name="connsiteY5" fmla="*/ 228414 h 382343"/>
              <a:gd name="connsiteX6" fmla="*/ 0 w 331960"/>
              <a:gd name="connsiteY6" fmla="*/ 190344 h 382343"/>
              <a:gd name="connsiteX7" fmla="*/ 0 w 331960"/>
              <a:gd name="connsiteY7" fmla="*/ 38070 h 382343"/>
              <a:gd name="connsiteX0" fmla="*/ 0 w 331960"/>
              <a:gd name="connsiteY0" fmla="*/ 38070 h 383186"/>
              <a:gd name="connsiteX1" fmla="*/ 38070 w 331960"/>
              <a:gd name="connsiteY1" fmla="*/ 0 h 383186"/>
              <a:gd name="connsiteX2" fmla="*/ 257944 w 331960"/>
              <a:gd name="connsiteY2" fmla="*/ 0 h 383186"/>
              <a:gd name="connsiteX3" fmla="*/ 296014 w 331960"/>
              <a:gd name="connsiteY3" fmla="*/ 38070 h 383186"/>
              <a:gd name="connsiteX4" fmla="*/ 331960 w 331960"/>
              <a:gd name="connsiteY4" fmla="*/ 378630 h 383186"/>
              <a:gd name="connsiteX5" fmla="*/ 39829 w 331960"/>
              <a:gd name="connsiteY5" fmla="*/ 266024 h 383186"/>
              <a:gd name="connsiteX6" fmla="*/ 0 w 331960"/>
              <a:gd name="connsiteY6" fmla="*/ 190344 h 383186"/>
              <a:gd name="connsiteX7" fmla="*/ 0 w 331960"/>
              <a:gd name="connsiteY7" fmla="*/ 38070 h 383186"/>
              <a:gd name="connsiteX0" fmla="*/ 0 w 331960"/>
              <a:gd name="connsiteY0" fmla="*/ 38070 h 393429"/>
              <a:gd name="connsiteX1" fmla="*/ 38070 w 331960"/>
              <a:gd name="connsiteY1" fmla="*/ 0 h 393429"/>
              <a:gd name="connsiteX2" fmla="*/ 257944 w 331960"/>
              <a:gd name="connsiteY2" fmla="*/ 0 h 393429"/>
              <a:gd name="connsiteX3" fmla="*/ 296014 w 331960"/>
              <a:gd name="connsiteY3" fmla="*/ 38070 h 393429"/>
              <a:gd name="connsiteX4" fmla="*/ 331960 w 331960"/>
              <a:gd name="connsiteY4" fmla="*/ 378630 h 393429"/>
              <a:gd name="connsiteX5" fmla="*/ 39829 w 331960"/>
              <a:gd name="connsiteY5" fmla="*/ 266024 h 393429"/>
              <a:gd name="connsiteX6" fmla="*/ 0 w 331960"/>
              <a:gd name="connsiteY6" fmla="*/ 190344 h 393429"/>
              <a:gd name="connsiteX7" fmla="*/ 0 w 331960"/>
              <a:gd name="connsiteY7" fmla="*/ 38070 h 393429"/>
              <a:gd name="connsiteX0" fmla="*/ 0 w 330857"/>
              <a:gd name="connsiteY0" fmla="*/ 38070 h 380412"/>
              <a:gd name="connsiteX1" fmla="*/ 38070 w 330857"/>
              <a:gd name="connsiteY1" fmla="*/ 0 h 380412"/>
              <a:gd name="connsiteX2" fmla="*/ 257944 w 330857"/>
              <a:gd name="connsiteY2" fmla="*/ 0 h 380412"/>
              <a:gd name="connsiteX3" fmla="*/ 296014 w 330857"/>
              <a:gd name="connsiteY3" fmla="*/ 38070 h 380412"/>
              <a:gd name="connsiteX4" fmla="*/ 330857 w 330857"/>
              <a:gd name="connsiteY4" fmla="*/ 361494 h 380412"/>
              <a:gd name="connsiteX5" fmla="*/ 39829 w 330857"/>
              <a:gd name="connsiteY5" fmla="*/ 266024 h 380412"/>
              <a:gd name="connsiteX6" fmla="*/ 0 w 330857"/>
              <a:gd name="connsiteY6" fmla="*/ 190344 h 380412"/>
              <a:gd name="connsiteX7" fmla="*/ 0 w 330857"/>
              <a:gd name="connsiteY7" fmla="*/ 38070 h 380412"/>
              <a:gd name="connsiteX0" fmla="*/ 0 w 416873"/>
              <a:gd name="connsiteY0" fmla="*/ 38070 h 380412"/>
              <a:gd name="connsiteX1" fmla="*/ 38070 w 416873"/>
              <a:gd name="connsiteY1" fmla="*/ 0 h 380412"/>
              <a:gd name="connsiteX2" fmla="*/ 257944 w 416873"/>
              <a:gd name="connsiteY2" fmla="*/ 0 h 380412"/>
              <a:gd name="connsiteX3" fmla="*/ 296014 w 416873"/>
              <a:gd name="connsiteY3" fmla="*/ 38070 h 380412"/>
              <a:gd name="connsiteX4" fmla="*/ 416873 w 416873"/>
              <a:gd name="connsiteY4" fmla="*/ 243716 h 380412"/>
              <a:gd name="connsiteX5" fmla="*/ 330857 w 416873"/>
              <a:gd name="connsiteY5" fmla="*/ 361494 h 380412"/>
              <a:gd name="connsiteX6" fmla="*/ 39829 w 416873"/>
              <a:gd name="connsiteY6" fmla="*/ 266024 h 380412"/>
              <a:gd name="connsiteX7" fmla="*/ 0 w 416873"/>
              <a:gd name="connsiteY7" fmla="*/ 190344 h 380412"/>
              <a:gd name="connsiteX8" fmla="*/ 0 w 416873"/>
              <a:gd name="connsiteY8" fmla="*/ 38070 h 380412"/>
              <a:gd name="connsiteX0" fmla="*/ 0 w 416873"/>
              <a:gd name="connsiteY0" fmla="*/ 38070 h 380412"/>
              <a:gd name="connsiteX1" fmla="*/ 38070 w 416873"/>
              <a:gd name="connsiteY1" fmla="*/ 0 h 380412"/>
              <a:gd name="connsiteX2" fmla="*/ 257944 w 416873"/>
              <a:gd name="connsiteY2" fmla="*/ 0 h 380412"/>
              <a:gd name="connsiteX3" fmla="*/ 296014 w 416873"/>
              <a:gd name="connsiteY3" fmla="*/ 38070 h 380412"/>
              <a:gd name="connsiteX4" fmla="*/ 416873 w 416873"/>
              <a:gd name="connsiteY4" fmla="*/ 243716 h 380412"/>
              <a:gd name="connsiteX5" fmla="*/ 330857 w 416873"/>
              <a:gd name="connsiteY5" fmla="*/ 361494 h 380412"/>
              <a:gd name="connsiteX6" fmla="*/ 39829 w 416873"/>
              <a:gd name="connsiteY6" fmla="*/ 266024 h 380412"/>
              <a:gd name="connsiteX7" fmla="*/ 0 w 416873"/>
              <a:gd name="connsiteY7" fmla="*/ 190344 h 380412"/>
              <a:gd name="connsiteX8" fmla="*/ 0 w 416873"/>
              <a:gd name="connsiteY8" fmla="*/ 38070 h 380412"/>
              <a:gd name="connsiteX0" fmla="*/ 0 w 416873"/>
              <a:gd name="connsiteY0" fmla="*/ 38070 h 380412"/>
              <a:gd name="connsiteX1" fmla="*/ 38070 w 416873"/>
              <a:gd name="connsiteY1" fmla="*/ 0 h 380412"/>
              <a:gd name="connsiteX2" fmla="*/ 257944 w 416873"/>
              <a:gd name="connsiteY2" fmla="*/ 0 h 380412"/>
              <a:gd name="connsiteX3" fmla="*/ 137397 w 416873"/>
              <a:gd name="connsiteY3" fmla="*/ 144243 h 380412"/>
              <a:gd name="connsiteX4" fmla="*/ 416873 w 416873"/>
              <a:gd name="connsiteY4" fmla="*/ 243716 h 380412"/>
              <a:gd name="connsiteX5" fmla="*/ 330857 w 416873"/>
              <a:gd name="connsiteY5" fmla="*/ 361494 h 380412"/>
              <a:gd name="connsiteX6" fmla="*/ 39829 w 416873"/>
              <a:gd name="connsiteY6" fmla="*/ 266024 h 380412"/>
              <a:gd name="connsiteX7" fmla="*/ 0 w 416873"/>
              <a:gd name="connsiteY7" fmla="*/ 190344 h 380412"/>
              <a:gd name="connsiteX8" fmla="*/ 0 w 416873"/>
              <a:gd name="connsiteY8" fmla="*/ 38070 h 380412"/>
              <a:gd name="connsiteX0" fmla="*/ 0 w 416873"/>
              <a:gd name="connsiteY0" fmla="*/ 38070 h 380412"/>
              <a:gd name="connsiteX1" fmla="*/ 38070 w 416873"/>
              <a:gd name="connsiteY1" fmla="*/ 0 h 380412"/>
              <a:gd name="connsiteX2" fmla="*/ 257944 w 416873"/>
              <a:gd name="connsiteY2" fmla="*/ 0 h 380412"/>
              <a:gd name="connsiteX3" fmla="*/ 137397 w 416873"/>
              <a:gd name="connsiteY3" fmla="*/ 144243 h 380412"/>
              <a:gd name="connsiteX4" fmla="*/ 416873 w 416873"/>
              <a:gd name="connsiteY4" fmla="*/ 243716 h 380412"/>
              <a:gd name="connsiteX5" fmla="*/ 330857 w 416873"/>
              <a:gd name="connsiteY5" fmla="*/ 361494 h 380412"/>
              <a:gd name="connsiteX6" fmla="*/ 39829 w 416873"/>
              <a:gd name="connsiteY6" fmla="*/ 266024 h 380412"/>
              <a:gd name="connsiteX7" fmla="*/ 0 w 416873"/>
              <a:gd name="connsiteY7" fmla="*/ 190344 h 380412"/>
              <a:gd name="connsiteX8" fmla="*/ 0 w 416873"/>
              <a:gd name="connsiteY8" fmla="*/ 38070 h 380412"/>
              <a:gd name="connsiteX0" fmla="*/ 0 w 416873"/>
              <a:gd name="connsiteY0" fmla="*/ 38070 h 380412"/>
              <a:gd name="connsiteX1" fmla="*/ 38070 w 416873"/>
              <a:gd name="connsiteY1" fmla="*/ 0 h 380412"/>
              <a:gd name="connsiteX2" fmla="*/ 16596 w 416873"/>
              <a:gd name="connsiteY2" fmla="*/ 13550 h 380412"/>
              <a:gd name="connsiteX3" fmla="*/ 137397 w 416873"/>
              <a:gd name="connsiteY3" fmla="*/ 144243 h 380412"/>
              <a:gd name="connsiteX4" fmla="*/ 416873 w 416873"/>
              <a:gd name="connsiteY4" fmla="*/ 243716 h 380412"/>
              <a:gd name="connsiteX5" fmla="*/ 330857 w 416873"/>
              <a:gd name="connsiteY5" fmla="*/ 361494 h 380412"/>
              <a:gd name="connsiteX6" fmla="*/ 39829 w 416873"/>
              <a:gd name="connsiteY6" fmla="*/ 266024 h 380412"/>
              <a:gd name="connsiteX7" fmla="*/ 0 w 416873"/>
              <a:gd name="connsiteY7" fmla="*/ 190344 h 380412"/>
              <a:gd name="connsiteX8" fmla="*/ 0 w 416873"/>
              <a:gd name="connsiteY8" fmla="*/ 38070 h 380412"/>
              <a:gd name="connsiteX0" fmla="*/ 0 w 416873"/>
              <a:gd name="connsiteY0" fmla="*/ 38070 h 361494"/>
              <a:gd name="connsiteX1" fmla="*/ 38070 w 416873"/>
              <a:gd name="connsiteY1" fmla="*/ 0 h 361494"/>
              <a:gd name="connsiteX2" fmla="*/ 16596 w 416873"/>
              <a:gd name="connsiteY2" fmla="*/ 13550 h 361494"/>
              <a:gd name="connsiteX3" fmla="*/ 137397 w 416873"/>
              <a:gd name="connsiteY3" fmla="*/ 144243 h 361494"/>
              <a:gd name="connsiteX4" fmla="*/ 416873 w 416873"/>
              <a:gd name="connsiteY4" fmla="*/ 243716 h 361494"/>
              <a:gd name="connsiteX5" fmla="*/ 330857 w 416873"/>
              <a:gd name="connsiteY5" fmla="*/ 361494 h 361494"/>
              <a:gd name="connsiteX6" fmla="*/ 0 w 416873"/>
              <a:gd name="connsiteY6" fmla="*/ 190344 h 361494"/>
              <a:gd name="connsiteX7" fmla="*/ 0 w 416873"/>
              <a:gd name="connsiteY7" fmla="*/ 38070 h 361494"/>
              <a:gd name="connsiteX0" fmla="*/ 0 w 416873"/>
              <a:gd name="connsiteY0" fmla="*/ 38070 h 379655"/>
              <a:gd name="connsiteX1" fmla="*/ 38070 w 416873"/>
              <a:gd name="connsiteY1" fmla="*/ 0 h 379655"/>
              <a:gd name="connsiteX2" fmla="*/ 16596 w 416873"/>
              <a:gd name="connsiteY2" fmla="*/ 13550 h 379655"/>
              <a:gd name="connsiteX3" fmla="*/ 137397 w 416873"/>
              <a:gd name="connsiteY3" fmla="*/ 144243 h 379655"/>
              <a:gd name="connsiteX4" fmla="*/ 416873 w 416873"/>
              <a:gd name="connsiteY4" fmla="*/ 243716 h 379655"/>
              <a:gd name="connsiteX5" fmla="*/ 330857 w 416873"/>
              <a:gd name="connsiteY5" fmla="*/ 361494 h 379655"/>
              <a:gd name="connsiteX6" fmla="*/ 0 w 416873"/>
              <a:gd name="connsiteY6" fmla="*/ 190344 h 379655"/>
              <a:gd name="connsiteX7" fmla="*/ 0 w 416873"/>
              <a:gd name="connsiteY7" fmla="*/ 38070 h 379655"/>
              <a:gd name="connsiteX0" fmla="*/ 0 w 416873"/>
              <a:gd name="connsiteY0" fmla="*/ 38070 h 379655"/>
              <a:gd name="connsiteX1" fmla="*/ 38070 w 416873"/>
              <a:gd name="connsiteY1" fmla="*/ 0 h 379655"/>
              <a:gd name="connsiteX2" fmla="*/ 16596 w 416873"/>
              <a:gd name="connsiteY2" fmla="*/ 13550 h 379655"/>
              <a:gd name="connsiteX3" fmla="*/ 416873 w 416873"/>
              <a:gd name="connsiteY3" fmla="*/ 243716 h 379655"/>
              <a:gd name="connsiteX4" fmla="*/ 330857 w 416873"/>
              <a:gd name="connsiteY4" fmla="*/ 361494 h 379655"/>
              <a:gd name="connsiteX5" fmla="*/ 0 w 416873"/>
              <a:gd name="connsiteY5" fmla="*/ 190344 h 379655"/>
              <a:gd name="connsiteX6" fmla="*/ 0 w 416873"/>
              <a:gd name="connsiteY6" fmla="*/ 38070 h 379655"/>
              <a:gd name="connsiteX0" fmla="*/ 0 w 416873"/>
              <a:gd name="connsiteY0" fmla="*/ 38070 h 379655"/>
              <a:gd name="connsiteX1" fmla="*/ 38070 w 416873"/>
              <a:gd name="connsiteY1" fmla="*/ 0 h 379655"/>
              <a:gd name="connsiteX2" fmla="*/ 16596 w 416873"/>
              <a:gd name="connsiteY2" fmla="*/ 13550 h 379655"/>
              <a:gd name="connsiteX3" fmla="*/ 416873 w 416873"/>
              <a:gd name="connsiteY3" fmla="*/ 243716 h 379655"/>
              <a:gd name="connsiteX4" fmla="*/ 330857 w 416873"/>
              <a:gd name="connsiteY4" fmla="*/ 361494 h 379655"/>
              <a:gd name="connsiteX5" fmla="*/ 0 w 416873"/>
              <a:gd name="connsiteY5" fmla="*/ 190344 h 379655"/>
              <a:gd name="connsiteX6" fmla="*/ 0 w 416873"/>
              <a:gd name="connsiteY6" fmla="*/ 38070 h 379655"/>
              <a:gd name="connsiteX0" fmla="*/ 0 w 416873"/>
              <a:gd name="connsiteY0" fmla="*/ 38070 h 379655"/>
              <a:gd name="connsiteX1" fmla="*/ 38070 w 416873"/>
              <a:gd name="connsiteY1" fmla="*/ 0 h 379655"/>
              <a:gd name="connsiteX2" fmla="*/ 16596 w 416873"/>
              <a:gd name="connsiteY2" fmla="*/ 13550 h 379655"/>
              <a:gd name="connsiteX3" fmla="*/ 416873 w 416873"/>
              <a:gd name="connsiteY3" fmla="*/ 243716 h 379655"/>
              <a:gd name="connsiteX4" fmla="*/ 330857 w 416873"/>
              <a:gd name="connsiteY4" fmla="*/ 361494 h 379655"/>
              <a:gd name="connsiteX5" fmla="*/ 0 w 416873"/>
              <a:gd name="connsiteY5" fmla="*/ 190344 h 379655"/>
              <a:gd name="connsiteX6" fmla="*/ 0 w 416873"/>
              <a:gd name="connsiteY6" fmla="*/ 38070 h 379655"/>
              <a:gd name="connsiteX0" fmla="*/ 0 w 416873"/>
              <a:gd name="connsiteY0" fmla="*/ 38070 h 379655"/>
              <a:gd name="connsiteX1" fmla="*/ 38070 w 416873"/>
              <a:gd name="connsiteY1" fmla="*/ 0 h 379655"/>
              <a:gd name="connsiteX2" fmla="*/ 16596 w 416873"/>
              <a:gd name="connsiteY2" fmla="*/ 13550 h 379655"/>
              <a:gd name="connsiteX3" fmla="*/ 416873 w 416873"/>
              <a:gd name="connsiteY3" fmla="*/ 243716 h 379655"/>
              <a:gd name="connsiteX4" fmla="*/ 330857 w 416873"/>
              <a:gd name="connsiteY4" fmla="*/ 361494 h 379655"/>
              <a:gd name="connsiteX5" fmla="*/ 0 w 416873"/>
              <a:gd name="connsiteY5" fmla="*/ 190344 h 379655"/>
              <a:gd name="connsiteX6" fmla="*/ 0 w 416873"/>
              <a:gd name="connsiteY6" fmla="*/ 38070 h 379655"/>
              <a:gd name="connsiteX0" fmla="*/ 0 w 416873"/>
              <a:gd name="connsiteY0" fmla="*/ 38070 h 379655"/>
              <a:gd name="connsiteX1" fmla="*/ 38070 w 416873"/>
              <a:gd name="connsiteY1" fmla="*/ 0 h 379655"/>
              <a:gd name="connsiteX2" fmla="*/ 16596 w 416873"/>
              <a:gd name="connsiteY2" fmla="*/ 13550 h 379655"/>
              <a:gd name="connsiteX3" fmla="*/ 416873 w 416873"/>
              <a:gd name="connsiteY3" fmla="*/ 243716 h 379655"/>
              <a:gd name="connsiteX4" fmla="*/ 330857 w 416873"/>
              <a:gd name="connsiteY4" fmla="*/ 361494 h 379655"/>
              <a:gd name="connsiteX5" fmla="*/ 0 w 416873"/>
              <a:gd name="connsiteY5" fmla="*/ 190344 h 379655"/>
              <a:gd name="connsiteX6" fmla="*/ 0 w 416873"/>
              <a:gd name="connsiteY6" fmla="*/ 38070 h 379655"/>
              <a:gd name="connsiteX0" fmla="*/ 0 w 416873"/>
              <a:gd name="connsiteY0" fmla="*/ 38070 h 383769"/>
              <a:gd name="connsiteX1" fmla="*/ 38070 w 416873"/>
              <a:gd name="connsiteY1" fmla="*/ 0 h 383769"/>
              <a:gd name="connsiteX2" fmla="*/ 16596 w 416873"/>
              <a:gd name="connsiteY2" fmla="*/ 13550 h 383769"/>
              <a:gd name="connsiteX3" fmla="*/ 416873 w 416873"/>
              <a:gd name="connsiteY3" fmla="*/ 243716 h 383769"/>
              <a:gd name="connsiteX4" fmla="*/ 287059 w 416873"/>
              <a:gd name="connsiteY4" fmla="*/ 365916 h 383769"/>
              <a:gd name="connsiteX5" fmla="*/ 0 w 416873"/>
              <a:gd name="connsiteY5" fmla="*/ 190344 h 383769"/>
              <a:gd name="connsiteX6" fmla="*/ 0 w 416873"/>
              <a:gd name="connsiteY6" fmla="*/ 38070 h 383769"/>
              <a:gd name="connsiteX0" fmla="*/ 0 w 416873"/>
              <a:gd name="connsiteY0" fmla="*/ 38070 h 383769"/>
              <a:gd name="connsiteX1" fmla="*/ 38070 w 416873"/>
              <a:gd name="connsiteY1" fmla="*/ 0 h 383769"/>
              <a:gd name="connsiteX2" fmla="*/ 16596 w 416873"/>
              <a:gd name="connsiteY2" fmla="*/ 13550 h 383769"/>
              <a:gd name="connsiteX3" fmla="*/ 416873 w 416873"/>
              <a:gd name="connsiteY3" fmla="*/ 243716 h 383769"/>
              <a:gd name="connsiteX4" fmla="*/ 287059 w 416873"/>
              <a:gd name="connsiteY4" fmla="*/ 365916 h 383769"/>
              <a:gd name="connsiteX5" fmla="*/ 0 w 416873"/>
              <a:gd name="connsiteY5" fmla="*/ 190344 h 383769"/>
              <a:gd name="connsiteX6" fmla="*/ 0 w 416873"/>
              <a:gd name="connsiteY6" fmla="*/ 38070 h 383769"/>
              <a:gd name="connsiteX0" fmla="*/ 0 w 416873"/>
              <a:gd name="connsiteY0" fmla="*/ 38070 h 365916"/>
              <a:gd name="connsiteX1" fmla="*/ 38070 w 416873"/>
              <a:gd name="connsiteY1" fmla="*/ 0 h 365916"/>
              <a:gd name="connsiteX2" fmla="*/ 16596 w 416873"/>
              <a:gd name="connsiteY2" fmla="*/ 13550 h 365916"/>
              <a:gd name="connsiteX3" fmla="*/ 416873 w 416873"/>
              <a:gd name="connsiteY3" fmla="*/ 243716 h 365916"/>
              <a:gd name="connsiteX4" fmla="*/ 287059 w 416873"/>
              <a:gd name="connsiteY4" fmla="*/ 365916 h 365916"/>
              <a:gd name="connsiteX5" fmla="*/ 0 w 416873"/>
              <a:gd name="connsiteY5" fmla="*/ 38070 h 365916"/>
              <a:gd name="connsiteX0" fmla="*/ 0 w 416873"/>
              <a:gd name="connsiteY0" fmla="*/ 38070 h 365916"/>
              <a:gd name="connsiteX1" fmla="*/ 38070 w 416873"/>
              <a:gd name="connsiteY1" fmla="*/ 0 h 365916"/>
              <a:gd name="connsiteX2" fmla="*/ 16596 w 416873"/>
              <a:gd name="connsiteY2" fmla="*/ 13550 h 365916"/>
              <a:gd name="connsiteX3" fmla="*/ 416873 w 416873"/>
              <a:gd name="connsiteY3" fmla="*/ 243716 h 365916"/>
              <a:gd name="connsiteX4" fmla="*/ 287059 w 416873"/>
              <a:gd name="connsiteY4" fmla="*/ 365916 h 365916"/>
              <a:gd name="connsiteX5" fmla="*/ 0 w 416873"/>
              <a:gd name="connsiteY5" fmla="*/ 38070 h 365916"/>
              <a:gd name="connsiteX0" fmla="*/ 0 w 416873"/>
              <a:gd name="connsiteY0" fmla="*/ 38070 h 365916"/>
              <a:gd name="connsiteX1" fmla="*/ 38070 w 416873"/>
              <a:gd name="connsiteY1" fmla="*/ 0 h 365916"/>
              <a:gd name="connsiteX2" fmla="*/ 16596 w 416873"/>
              <a:gd name="connsiteY2" fmla="*/ 13550 h 365916"/>
              <a:gd name="connsiteX3" fmla="*/ 416873 w 416873"/>
              <a:gd name="connsiteY3" fmla="*/ 243716 h 365916"/>
              <a:gd name="connsiteX4" fmla="*/ 287059 w 416873"/>
              <a:gd name="connsiteY4" fmla="*/ 365916 h 365916"/>
              <a:gd name="connsiteX5" fmla="*/ 0 w 416873"/>
              <a:gd name="connsiteY5" fmla="*/ 38070 h 365916"/>
              <a:gd name="connsiteX0" fmla="*/ 0 w 416873"/>
              <a:gd name="connsiteY0" fmla="*/ 38070 h 388894"/>
              <a:gd name="connsiteX1" fmla="*/ 38070 w 416873"/>
              <a:gd name="connsiteY1" fmla="*/ 0 h 388894"/>
              <a:gd name="connsiteX2" fmla="*/ 16596 w 416873"/>
              <a:gd name="connsiteY2" fmla="*/ 13550 h 388894"/>
              <a:gd name="connsiteX3" fmla="*/ 416873 w 416873"/>
              <a:gd name="connsiteY3" fmla="*/ 243716 h 388894"/>
              <a:gd name="connsiteX4" fmla="*/ 287059 w 416873"/>
              <a:gd name="connsiteY4" fmla="*/ 365916 h 388894"/>
              <a:gd name="connsiteX5" fmla="*/ 0 w 416873"/>
              <a:gd name="connsiteY5" fmla="*/ 38070 h 388894"/>
              <a:gd name="connsiteX0" fmla="*/ 0 w 416873"/>
              <a:gd name="connsiteY0" fmla="*/ 38070 h 410754"/>
              <a:gd name="connsiteX1" fmla="*/ 38070 w 416873"/>
              <a:gd name="connsiteY1" fmla="*/ 0 h 410754"/>
              <a:gd name="connsiteX2" fmla="*/ 16596 w 416873"/>
              <a:gd name="connsiteY2" fmla="*/ 13550 h 410754"/>
              <a:gd name="connsiteX3" fmla="*/ 416873 w 416873"/>
              <a:gd name="connsiteY3" fmla="*/ 243716 h 410754"/>
              <a:gd name="connsiteX4" fmla="*/ 304565 w 416873"/>
              <a:gd name="connsiteY4" fmla="*/ 388834 h 410754"/>
              <a:gd name="connsiteX5" fmla="*/ 0 w 416873"/>
              <a:gd name="connsiteY5" fmla="*/ 38070 h 410754"/>
              <a:gd name="connsiteX0" fmla="*/ 0 w 430877"/>
              <a:gd name="connsiteY0" fmla="*/ 38070 h 410754"/>
              <a:gd name="connsiteX1" fmla="*/ 38070 w 430877"/>
              <a:gd name="connsiteY1" fmla="*/ 0 h 410754"/>
              <a:gd name="connsiteX2" fmla="*/ 16596 w 430877"/>
              <a:gd name="connsiteY2" fmla="*/ 13550 h 410754"/>
              <a:gd name="connsiteX3" fmla="*/ 430877 w 430877"/>
              <a:gd name="connsiteY3" fmla="*/ 262051 h 410754"/>
              <a:gd name="connsiteX4" fmla="*/ 304565 w 430877"/>
              <a:gd name="connsiteY4" fmla="*/ 388834 h 410754"/>
              <a:gd name="connsiteX5" fmla="*/ 0 w 430877"/>
              <a:gd name="connsiteY5" fmla="*/ 38070 h 410754"/>
              <a:gd name="connsiteX0" fmla="*/ 0 w 430877"/>
              <a:gd name="connsiteY0" fmla="*/ 38070 h 410754"/>
              <a:gd name="connsiteX1" fmla="*/ 38070 w 430877"/>
              <a:gd name="connsiteY1" fmla="*/ 0 h 410754"/>
              <a:gd name="connsiteX2" fmla="*/ 16596 w 430877"/>
              <a:gd name="connsiteY2" fmla="*/ 13550 h 410754"/>
              <a:gd name="connsiteX3" fmla="*/ 430877 w 430877"/>
              <a:gd name="connsiteY3" fmla="*/ 262051 h 410754"/>
              <a:gd name="connsiteX4" fmla="*/ 304565 w 430877"/>
              <a:gd name="connsiteY4" fmla="*/ 388834 h 410754"/>
              <a:gd name="connsiteX5" fmla="*/ 0 w 430877"/>
              <a:gd name="connsiteY5" fmla="*/ 38070 h 410754"/>
              <a:gd name="connsiteX0" fmla="*/ 0 w 430877"/>
              <a:gd name="connsiteY0" fmla="*/ 38070 h 410754"/>
              <a:gd name="connsiteX1" fmla="*/ 38070 w 430877"/>
              <a:gd name="connsiteY1" fmla="*/ 0 h 410754"/>
              <a:gd name="connsiteX2" fmla="*/ 16596 w 430877"/>
              <a:gd name="connsiteY2" fmla="*/ 13550 h 410754"/>
              <a:gd name="connsiteX3" fmla="*/ 430877 w 430877"/>
              <a:gd name="connsiteY3" fmla="*/ 262051 h 410754"/>
              <a:gd name="connsiteX4" fmla="*/ 304565 w 430877"/>
              <a:gd name="connsiteY4" fmla="*/ 388834 h 410754"/>
              <a:gd name="connsiteX5" fmla="*/ 0 w 430877"/>
              <a:gd name="connsiteY5" fmla="*/ 38070 h 410754"/>
              <a:gd name="connsiteX0" fmla="*/ 0 w 430877"/>
              <a:gd name="connsiteY0" fmla="*/ 38070 h 420683"/>
              <a:gd name="connsiteX1" fmla="*/ 38070 w 430877"/>
              <a:gd name="connsiteY1" fmla="*/ 0 h 420683"/>
              <a:gd name="connsiteX2" fmla="*/ 16596 w 430877"/>
              <a:gd name="connsiteY2" fmla="*/ 13550 h 420683"/>
              <a:gd name="connsiteX3" fmla="*/ 430877 w 430877"/>
              <a:gd name="connsiteY3" fmla="*/ 262051 h 420683"/>
              <a:gd name="connsiteX4" fmla="*/ 305233 w 430877"/>
              <a:gd name="connsiteY4" fmla="*/ 399210 h 420683"/>
              <a:gd name="connsiteX5" fmla="*/ 0 w 430877"/>
              <a:gd name="connsiteY5" fmla="*/ 38070 h 420683"/>
              <a:gd name="connsiteX0" fmla="*/ 0 w 430877"/>
              <a:gd name="connsiteY0" fmla="*/ 38070 h 420683"/>
              <a:gd name="connsiteX1" fmla="*/ 38070 w 430877"/>
              <a:gd name="connsiteY1" fmla="*/ 0 h 420683"/>
              <a:gd name="connsiteX2" fmla="*/ 16596 w 430877"/>
              <a:gd name="connsiteY2" fmla="*/ 13550 h 420683"/>
              <a:gd name="connsiteX3" fmla="*/ 430877 w 430877"/>
              <a:gd name="connsiteY3" fmla="*/ 262051 h 420683"/>
              <a:gd name="connsiteX4" fmla="*/ 305233 w 430877"/>
              <a:gd name="connsiteY4" fmla="*/ 399210 h 420683"/>
              <a:gd name="connsiteX5" fmla="*/ 0 w 430877"/>
              <a:gd name="connsiteY5" fmla="*/ 38070 h 42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877" h="420683">
                <a:moveTo>
                  <a:pt x="0" y="38070"/>
                </a:moveTo>
                <a:cubicBezTo>
                  <a:pt x="0" y="17045"/>
                  <a:pt x="17045" y="0"/>
                  <a:pt x="38070" y="0"/>
                </a:cubicBezTo>
                <a:lnTo>
                  <a:pt x="16596" y="13550"/>
                </a:lnTo>
                <a:cubicBezTo>
                  <a:pt x="58905" y="285818"/>
                  <a:pt x="392144" y="76778"/>
                  <a:pt x="430877" y="262051"/>
                </a:cubicBezTo>
                <a:cubicBezTo>
                  <a:pt x="411638" y="345044"/>
                  <a:pt x="347368" y="382328"/>
                  <a:pt x="305233" y="399210"/>
                </a:cubicBezTo>
                <a:cubicBezTo>
                  <a:pt x="-70902" y="519332"/>
                  <a:pt x="41498" y="99056"/>
                  <a:pt x="0" y="38070"/>
                </a:cubicBezTo>
                <a:close/>
              </a:path>
            </a:pathLst>
          </a:custGeom>
          <a:solidFill>
            <a:srgbClr val="A98A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Rectangle 23">
            <a:extLst>
              <a:ext uri="{FF2B5EF4-FFF2-40B4-BE49-F238E27FC236}">
                <a16:creationId xmlns:a16="http://schemas.microsoft.com/office/drawing/2014/main" id="{294FEF67-1DA0-4585-9400-5410E0CD5A95}"/>
              </a:ext>
            </a:extLst>
          </p:cNvPr>
          <p:cNvSpPr/>
          <p:nvPr/>
        </p:nvSpPr>
        <p:spPr>
          <a:xfrm>
            <a:off x="3344837" y="2892593"/>
            <a:ext cx="2206600" cy="2744548"/>
          </a:xfrm>
          <a:custGeom>
            <a:avLst/>
            <a:gdLst>
              <a:gd name="connsiteX0" fmla="*/ 0 w 1597635"/>
              <a:gd name="connsiteY0" fmla="*/ 266278 h 2990986"/>
              <a:gd name="connsiteX1" fmla="*/ 266278 w 1597635"/>
              <a:gd name="connsiteY1" fmla="*/ 0 h 2990986"/>
              <a:gd name="connsiteX2" fmla="*/ 1331357 w 1597635"/>
              <a:gd name="connsiteY2" fmla="*/ 0 h 2990986"/>
              <a:gd name="connsiteX3" fmla="*/ 1597635 w 1597635"/>
              <a:gd name="connsiteY3" fmla="*/ 266278 h 2990986"/>
              <a:gd name="connsiteX4" fmla="*/ 1597635 w 1597635"/>
              <a:gd name="connsiteY4" fmla="*/ 2724708 h 2990986"/>
              <a:gd name="connsiteX5" fmla="*/ 1331357 w 1597635"/>
              <a:gd name="connsiteY5" fmla="*/ 2990986 h 2990986"/>
              <a:gd name="connsiteX6" fmla="*/ 266278 w 1597635"/>
              <a:gd name="connsiteY6" fmla="*/ 2990986 h 2990986"/>
              <a:gd name="connsiteX7" fmla="*/ 0 w 1597635"/>
              <a:gd name="connsiteY7" fmla="*/ 2724708 h 2990986"/>
              <a:gd name="connsiteX8" fmla="*/ 0 w 1597635"/>
              <a:gd name="connsiteY8" fmla="*/ 266278 h 2990986"/>
              <a:gd name="connsiteX0" fmla="*/ 58058 w 1655693"/>
              <a:gd name="connsiteY0" fmla="*/ 266278 h 2990986"/>
              <a:gd name="connsiteX1" fmla="*/ 324336 w 1655693"/>
              <a:gd name="connsiteY1" fmla="*/ 0 h 2990986"/>
              <a:gd name="connsiteX2" fmla="*/ 1389415 w 1655693"/>
              <a:gd name="connsiteY2" fmla="*/ 0 h 2990986"/>
              <a:gd name="connsiteX3" fmla="*/ 1655693 w 1655693"/>
              <a:gd name="connsiteY3" fmla="*/ 266278 h 2990986"/>
              <a:gd name="connsiteX4" fmla="*/ 1655693 w 1655693"/>
              <a:gd name="connsiteY4" fmla="*/ 2724708 h 2990986"/>
              <a:gd name="connsiteX5" fmla="*/ 1389415 w 1655693"/>
              <a:gd name="connsiteY5" fmla="*/ 2990986 h 2990986"/>
              <a:gd name="connsiteX6" fmla="*/ 324336 w 1655693"/>
              <a:gd name="connsiteY6" fmla="*/ 2990986 h 2990986"/>
              <a:gd name="connsiteX7" fmla="*/ 0 w 1655693"/>
              <a:gd name="connsiteY7" fmla="*/ 2057050 h 2990986"/>
              <a:gd name="connsiteX8" fmla="*/ 58058 w 1655693"/>
              <a:gd name="connsiteY8" fmla="*/ 266278 h 2990986"/>
              <a:gd name="connsiteX0" fmla="*/ 58058 w 1655693"/>
              <a:gd name="connsiteY0" fmla="*/ 266278 h 3049044"/>
              <a:gd name="connsiteX1" fmla="*/ 324336 w 1655693"/>
              <a:gd name="connsiteY1" fmla="*/ 0 h 3049044"/>
              <a:gd name="connsiteX2" fmla="*/ 1389415 w 1655693"/>
              <a:gd name="connsiteY2" fmla="*/ 0 h 3049044"/>
              <a:gd name="connsiteX3" fmla="*/ 1655693 w 1655693"/>
              <a:gd name="connsiteY3" fmla="*/ 266278 h 3049044"/>
              <a:gd name="connsiteX4" fmla="*/ 1655693 w 1655693"/>
              <a:gd name="connsiteY4" fmla="*/ 2724708 h 3049044"/>
              <a:gd name="connsiteX5" fmla="*/ 1389415 w 1655693"/>
              <a:gd name="connsiteY5" fmla="*/ 2990986 h 3049044"/>
              <a:gd name="connsiteX6" fmla="*/ 759764 w 1655693"/>
              <a:gd name="connsiteY6" fmla="*/ 3049044 h 3049044"/>
              <a:gd name="connsiteX7" fmla="*/ 0 w 1655693"/>
              <a:gd name="connsiteY7" fmla="*/ 2057050 h 3049044"/>
              <a:gd name="connsiteX8" fmla="*/ 58058 w 1655693"/>
              <a:gd name="connsiteY8" fmla="*/ 266278 h 3049044"/>
              <a:gd name="connsiteX0" fmla="*/ 58058 w 1655693"/>
              <a:gd name="connsiteY0" fmla="*/ 266278 h 3121616"/>
              <a:gd name="connsiteX1" fmla="*/ 324336 w 1655693"/>
              <a:gd name="connsiteY1" fmla="*/ 0 h 3121616"/>
              <a:gd name="connsiteX2" fmla="*/ 1389415 w 1655693"/>
              <a:gd name="connsiteY2" fmla="*/ 0 h 3121616"/>
              <a:gd name="connsiteX3" fmla="*/ 1655693 w 1655693"/>
              <a:gd name="connsiteY3" fmla="*/ 266278 h 3121616"/>
              <a:gd name="connsiteX4" fmla="*/ 1655693 w 1655693"/>
              <a:gd name="connsiteY4" fmla="*/ 2724708 h 3121616"/>
              <a:gd name="connsiteX5" fmla="*/ 1389415 w 1655693"/>
              <a:gd name="connsiteY5" fmla="*/ 2990986 h 3121616"/>
              <a:gd name="connsiteX6" fmla="*/ 454964 w 1655693"/>
              <a:gd name="connsiteY6" fmla="*/ 3121616 h 3121616"/>
              <a:gd name="connsiteX7" fmla="*/ 0 w 1655693"/>
              <a:gd name="connsiteY7" fmla="*/ 2057050 h 3121616"/>
              <a:gd name="connsiteX8" fmla="*/ 58058 w 1655693"/>
              <a:gd name="connsiteY8" fmla="*/ 266278 h 3121616"/>
              <a:gd name="connsiteX0" fmla="*/ 86836 w 1684471"/>
              <a:gd name="connsiteY0" fmla="*/ 266278 h 3121616"/>
              <a:gd name="connsiteX1" fmla="*/ 353114 w 1684471"/>
              <a:gd name="connsiteY1" fmla="*/ 0 h 3121616"/>
              <a:gd name="connsiteX2" fmla="*/ 1418193 w 1684471"/>
              <a:gd name="connsiteY2" fmla="*/ 0 h 3121616"/>
              <a:gd name="connsiteX3" fmla="*/ 1684471 w 1684471"/>
              <a:gd name="connsiteY3" fmla="*/ 266278 h 3121616"/>
              <a:gd name="connsiteX4" fmla="*/ 1684471 w 1684471"/>
              <a:gd name="connsiteY4" fmla="*/ 2724708 h 3121616"/>
              <a:gd name="connsiteX5" fmla="*/ 1418193 w 1684471"/>
              <a:gd name="connsiteY5" fmla="*/ 2990986 h 3121616"/>
              <a:gd name="connsiteX6" fmla="*/ 483742 w 1684471"/>
              <a:gd name="connsiteY6" fmla="*/ 3121616 h 3121616"/>
              <a:gd name="connsiteX7" fmla="*/ 28778 w 1684471"/>
              <a:gd name="connsiteY7" fmla="*/ 2057050 h 3121616"/>
              <a:gd name="connsiteX8" fmla="*/ 86836 w 1684471"/>
              <a:gd name="connsiteY8" fmla="*/ 266278 h 3121616"/>
              <a:gd name="connsiteX0" fmla="*/ 204335 w 1801970"/>
              <a:gd name="connsiteY0" fmla="*/ 266278 h 3121616"/>
              <a:gd name="connsiteX1" fmla="*/ 470613 w 1801970"/>
              <a:gd name="connsiteY1" fmla="*/ 0 h 3121616"/>
              <a:gd name="connsiteX2" fmla="*/ 1535692 w 1801970"/>
              <a:gd name="connsiteY2" fmla="*/ 0 h 3121616"/>
              <a:gd name="connsiteX3" fmla="*/ 1801970 w 1801970"/>
              <a:gd name="connsiteY3" fmla="*/ 266278 h 3121616"/>
              <a:gd name="connsiteX4" fmla="*/ 1801970 w 1801970"/>
              <a:gd name="connsiteY4" fmla="*/ 2724708 h 3121616"/>
              <a:gd name="connsiteX5" fmla="*/ 1535692 w 1801970"/>
              <a:gd name="connsiteY5" fmla="*/ 2990986 h 3121616"/>
              <a:gd name="connsiteX6" fmla="*/ 601241 w 1801970"/>
              <a:gd name="connsiteY6" fmla="*/ 3121616 h 3121616"/>
              <a:gd name="connsiteX7" fmla="*/ 1134 w 1801970"/>
              <a:gd name="connsiteY7" fmla="*/ 1998993 h 3121616"/>
              <a:gd name="connsiteX8" fmla="*/ 204335 w 1801970"/>
              <a:gd name="connsiteY8" fmla="*/ 266278 h 3121616"/>
              <a:gd name="connsiteX0" fmla="*/ 348344 w 1945979"/>
              <a:gd name="connsiteY0" fmla="*/ 266278 h 3121616"/>
              <a:gd name="connsiteX1" fmla="*/ 614622 w 1945979"/>
              <a:gd name="connsiteY1" fmla="*/ 0 h 3121616"/>
              <a:gd name="connsiteX2" fmla="*/ 1679701 w 1945979"/>
              <a:gd name="connsiteY2" fmla="*/ 0 h 3121616"/>
              <a:gd name="connsiteX3" fmla="*/ 1945979 w 1945979"/>
              <a:gd name="connsiteY3" fmla="*/ 266278 h 3121616"/>
              <a:gd name="connsiteX4" fmla="*/ 1945979 w 1945979"/>
              <a:gd name="connsiteY4" fmla="*/ 2724708 h 3121616"/>
              <a:gd name="connsiteX5" fmla="*/ 1679701 w 1945979"/>
              <a:gd name="connsiteY5" fmla="*/ 2990986 h 3121616"/>
              <a:gd name="connsiteX6" fmla="*/ 745250 w 1945979"/>
              <a:gd name="connsiteY6" fmla="*/ 3121616 h 3121616"/>
              <a:gd name="connsiteX7" fmla="*/ 0 w 1945979"/>
              <a:gd name="connsiteY7" fmla="*/ 1998993 h 3121616"/>
              <a:gd name="connsiteX8" fmla="*/ 348344 w 1945979"/>
              <a:gd name="connsiteY8" fmla="*/ 266278 h 3121616"/>
              <a:gd name="connsiteX0" fmla="*/ 348344 w 2064309"/>
              <a:gd name="connsiteY0" fmla="*/ 266278 h 3121616"/>
              <a:gd name="connsiteX1" fmla="*/ 614622 w 2064309"/>
              <a:gd name="connsiteY1" fmla="*/ 0 h 3121616"/>
              <a:gd name="connsiteX2" fmla="*/ 1679701 w 2064309"/>
              <a:gd name="connsiteY2" fmla="*/ 0 h 3121616"/>
              <a:gd name="connsiteX3" fmla="*/ 1945979 w 2064309"/>
              <a:gd name="connsiteY3" fmla="*/ 266278 h 3121616"/>
              <a:gd name="connsiteX4" fmla="*/ 1945979 w 2064309"/>
              <a:gd name="connsiteY4" fmla="*/ 2724708 h 3121616"/>
              <a:gd name="connsiteX5" fmla="*/ 1679701 w 2064309"/>
              <a:gd name="connsiteY5" fmla="*/ 2990986 h 3121616"/>
              <a:gd name="connsiteX6" fmla="*/ 745250 w 2064309"/>
              <a:gd name="connsiteY6" fmla="*/ 3121616 h 3121616"/>
              <a:gd name="connsiteX7" fmla="*/ 0 w 2064309"/>
              <a:gd name="connsiteY7" fmla="*/ 1998993 h 3121616"/>
              <a:gd name="connsiteX8" fmla="*/ 348344 w 2064309"/>
              <a:gd name="connsiteY8" fmla="*/ 266278 h 3121616"/>
              <a:gd name="connsiteX0" fmla="*/ 348344 w 2099806"/>
              <a:gd name="connsiteY0" fmla="*/ 266278 h 3121616"/>
              <a:gd name="connsiteX1" fmla="*/ 614622 w 2099806"/>
              <a:gd name="connsiteY1" fmla="*/ 0 h 3121616"/>
              <a:gd name="connsiteX2" fmla="*/ 1679701 w 2099806"/>
              <a:gd name="connsiteY2" fmla="*/ 0 h 3121616"/>
              <a:gd name="connsiteX3" fmla="*/ 1945979 w 2099806"/>
              <a:gd name="connsiteY3" fmla="*/ 266278 h 3121616"/>
              <a:gd name="connsiteX4" fmla="*/ 1945979 w 2099806"/>
              <a:gd name="connsiteY4" fmla="*/ 2724708 h 3121616"/>
              <a:gd name="connsiteX5" fmla="*/ 1679701 w 2099806"/>
              <a:gd name="connsiteY5" fmla="*/ 2990986 h 3121616"/>
              <a:gd name="connsiteX6" fmla="*/ 745250 w 2099806"/>
              <a:gd name="connsiteY6" fmla="*/ 3121616 h 3121616"/>
              <a:gd name="connsiteX7" fmla="*/ 0 w 2099806"/>
              <a:gd name="connsiteY7" fmla="*/ 1998993 h 3121616"/>
              <a:gd name="connsiteX8" fmla="*/ 348344 w 2099806"/>
              <a:gd name="connsiteY8" fmla="*/ 266278 h 3121616"/>
              <a:gd name="connsiteX0" fmla="*/ 348344 w 2158972"/>
              <a:gd name="connsiteY0" fmla="*/ 266278 h 3121616"/>
              <a:gd name="connsiteX1" fmla="*/ 614622 w 2158972"/>
              <a:gd name="connsiteY1" fmla="*/ 0 h 3121616"/>
              <a:gd name="connsiteX2" fmla="*/ 1679701 w 2158972"/>
              <a:gd name="connsiteY2" fmla="*/ 0 h 3121616"/>
              <a:gd name="connsiteX3" fmla="*/ 1945979 w 2158972"/>
              <a:gd name="connsiteY3" fmla="*/ 266278 h 3121616"/>
              <a:gd name="connsiteX4" fmla="*/ 1945979 w 2158972"/>
              <a:gd name="connsiteY4" fmla="*/ 2724708 h 3121616"/>
              <a:gd name="connsiteX5" fmla="*/ 1679701 w 2158972"/>
              <a:gd name="connsiteY5" fmla="*/ 2990986 h 3121616"/>
              <a:gd name="connsiteX6" fmla="*/ 745250 w 2158972"/>
              <a:gd name="connsiteY6" fmla="*/ 3121616 h 3121616"/>
              <a:gd name="connsiteX7" fmla="*/ 0 w 2158972"/>
              <a:gd name="connsiteY7" fmla="*/ 1998993 h 3121616"/>
              <a:gd name="connsiteX8" fmla="*/ 348344 w 2158972"/>
              <a:gd name="connsiteY8" fmla="*/ 266278 h 3121616"/>
              <a:gd name="connsiteX0" fmla="*/ 383341 w 2193968"/>
              <a:gd name="connsiteY0" fmla="*/ 266278 h 3121616"/>
              <a:gd name="connsiteX1" fmla="*/ 649619 w 2193968"/>
              <a:gd name="connsiteY1" fmla="*/ 0 h 3121616"/>
              <a:gd name="connsiteX2" fmla="*/ 1714698 w 2193968"/>
              <a:gd name="connsiteY2" fmla="*/ 0 h 3121616"/>
              <a:gd name="connsiteX3" fmla="*/ 1980976 w 2193968"/>
              <a:gd name="connsiteY3" fmla="*/ 266278 h 3121616"/>
              <a:gd name="connsiteX4" fmla="*/ 1980976 w 2193968"/>
              <a:gd name="connsiteY4" fmla="*/ 2724708 h 3121616"/>
              <a:gd name="connsiteX5" fmla="*/ 1714698 w 2193968"/>
              <a:gd name="connsiteY5" fmla="*/ 2990986 h 3121616"/>
              <a:gd name="connsiteX6" fmla="*/ 780247 w 2193968"/>
              <a:gd name="connsiteY6" fmla="*/ 3121616 h 3121616"/>
              <a:gd name="connsiteX7" fmla="*/ 34997 w 2193968"/>
              <a:gd name="connsiteY7" fmla="*/ 1998993 h 3121616"/>
              <a:gd name="connsiteX8" fmla="*/ 383341 w 2193968"/>
              <a:gd name="connsiteY8" fmla="*/ 266278 h 3121616"/>
              <a:gd name="connsiteX0" fmla="*/ 535877 w 2346504"/>
              <a:gd name="connsiteY0" fmla="*/ 266278 h 3121616"/>
              <a:gd name="connsiteX1" fmla="*/ 802155 w 2346504"/>
              <a:gd name="connsiteY1" fmla="*/ 0 h 3121616"/>
              <a:gd name="connsiteX2" fmla="*/ 1867234 w 2346504"/>
              <a:gd name="connsiteY2" fmla="*/ 0 h 3121616"/>
              <a:gd name="connsiteX3" fmla="*/ 2133512 w 2346504"/>
              <a:gd name="connsiteY3" fmla="*/ 266278 h 3121616"/>
              <a:gd name="connsiteX4" fmla="*/ 2133512 w 2346504"/>
              <a:gd name="connsiteY4" fmla="*/ 2724708 h 3121616"/>
              <a:gd name="connsiteX5" fmla="*/ 1867234 w 2346504"/>
              <a:gd name="connsiteY5" fmla="*/ 2990986 h 3121616"/>
              <a:gd name="connsiteX6" fmla="*/ 932783 w 2346504"/>
              <a:gd name="connsiteY6" fmla="*/ 3121616 h 3121616"/>
              <a:gd name="connsiteX7" fmla="*/ 2322 w 2346504"/>
              <a:gd name="connsiteY7" fmla="*/ 1998994 h 3121616"/>
              <a:gd name="connsiteX8" fmla="*/ 535877 w 2346504"/>
              <a:gd name="connsiteY8" fmla="*/ 266278 h 3121616"/>
              <a:gd name="connsiteX0" fmla="*/ 535877 w 2133512"/>
              <a:gd name="connsiteY0" fmla="*/ 266278 h 3121616"/>
              <a:gd name="connsiteX1" fmla="*/ 802155 w 2133512"/>
              <a:gd name="connsiteY1" fmla="*/ 0 h 3121616"/>
              <a:gd name="connsiteX2" fmla="*/ 1867234 w 2133512"/>
              <a:gd name="connsiteY2" fmla="*/ 0 h 3121616"/>
              <a:gd name="connsiteX3" fmla="*/ 2133512 w 2133512"/>
              <a:gd name="connsiteY3" fmla="*/ 266278 h 3121616"/>
              <a:gd name="connsiteX4" fmla="*/ 1867234 w 2133512"/>
              <a:gd name="connsiteY4" fmla="*/ 2990986 h 3121616"/>
              <a:gd name="connsiteX5" fmla="*/ 932783 w 2133512"/>
              <a:gd name="connsiteY5" fmla="*/ 3121616 h 3121616"/>
              <a:gd name="connsiteX6" fmla="*/ 2322 w 2133512"/>
              <a:gd name="connsiteY6" fmla="*/ 1998994 h 3121616"/>
              <a:gd name="connsiteX7" fmla="*/ 535877 w 2133512"/>
              <a:gd name="connsiteY7" fmla="*/ 266278 h 3121616"/>
              <a:gd name="connsiteX0" fmla="*/ 535877 w 2549694"/>
              <a:gd name="connsiteY0" fmla="*/ 266278 h 3121616"/>
              <a:gd name="connsiteX1" fmla="*/ 802155 w 2549694"/>
              <a:gd name="connsiteY1" fmla="*/ 0 h 3121616"/>
              <a:gd name="connsiteX2" fmla="*/ 1867234 w 2549694"/>
              <a:gd name="connsiteY2" fmla="*/ 0 h 3121616"/>
              <a:gd name="connsiteX3" fmla="*/ 2133512 w 2549694"/>
              <a:gd name="connsiteY3" fmla="*/ 266278 h 3121616"/>
              <a:gd name="connsiteX4" fmla="*/ 1867234 w 2549694"/>
              <a:gd name="connsiteY4" fmla="*/ 2990986 h 3121616"/>
              <a:gd name="connsiteX5" fmla="*/ 932783 w 2549694"/>
              <a:gd name="connsiteY5" fmla="*/ 3121616 h 3121616"/>
              <a:gd name="connsiteX6" fmla="*/ 2322 w 2549694"/>
              <a:gd name="connsiteY6" fmla="*/ 1998994 h 3121616"/>
              <a:gd name="connsiteX7" fmla="*/ 535877 w 2549694"/>
              <a:gd name="connsiteY7" fmla="*/ 266278 h 3121616"/>
              <a:gd name="connsiteX0" fmla="*/ 535877 w 2509761"/>
              <a:gd name="connsiteY0" fmla="*/ 266278 h 3121616"/>
              <a:gd name="connsiteX1" fmla="*/ 802155 w 2509761"/>
              <a:gd name="connsiteY1" fmla="*/ 0 h 3121616"/>
              <a:gd name="connsiteX2" fmla="*/ 1867234 w 2509761"/>
              <a:gd name="connsiteY2" fmla="*/ 0 h 3121616"/>
              <a:gd name="connsiteX3" fmla="*/ 2133512 w 2509761"/>
              <a:gd name="connsiteY3" fmla="*/ 266278 h 3121616"/>
              <a:gd name="connsiteX4" fmla="*/ 1806942 w 2509761"/>
              <a:gd name="connsiteY4" fmla="*/ 3051278 h 3121616"/>
              <a:gd name="connsiteX5" fmla="*/ 932783 w 2509761"/>
              <a:gd name="connsiteY5" fmla="*/ 3121616 h 3121616"/>
              <a:gd name="connsiteX6" fmla="*/ 2322 w 2509761"/>
              <a:gd name="connsiteY6" fmla="*/ 1998994 h 3121616"/>
              <a:gd name="connsiteX7" fmla="*/ 535877 w 2509761"/>
              <a:gd name="connsiteY7" fmla="*/ 266278 h 312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9761" h="3121616">
                <a:moveTo>
                  <a:pt x="535877" y="266278"/>
                </a:moveTo>
                <a:cubicBezTo>
                  <a:pt x="535877" y="119217"/>
                  <a:pt x="655094" y="0"/>
                  <a:pt x="802155" y="0"/>
                </a:cubicBezTo>
                <a:lnTo>
                  <a:pt x="1867234" y="0"/>
                </a:lnTo>
                <a:cubicBezTo>
                  <a:pt x="2014295" y="0"/>
                  <a:pt x="2133512" y="119217"/>
                  <a:pt x="2133512" y="266278"/>
                </a:cubicBezTo>
                <a:cubicBezTo>
                  <a:pt x="2133512" y="764776"/>
                  <a:pt x="3167673" y="2575388"/>
                  <a:pt x="1806942" y="3051278"/>
                </a:cubicBezTo>
                <a:lnTo>
                  <a:pt x="932783" y="3121616"/>
                </a:lnTo>
                <a:cubicBezTo>
                  <a:pt x="-92699" y="3020017"/>
                  <a:pt x="2322" y="2146055"/>
                  <a:pt x="2322" y="1998994"/>
                </a:cubicBezTo>
                <a:cubicBezTo>
                  <a:pt x="2322" y="1179517"/>
                  <a:pt x="535877" y="1085755"/>
                  <a:pt x="535877" y="266278"/>
                </a:cubicBezTo>
                <a:close/>
              </a:path>
            </a:pathLst>
          </a:custGeom>
          <a:solidFill>
            <a:srgbClr val="A98A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Rectangle: Rounded Corners 13">
            <a:extLst>
              <a:ext uri="{FF2B5EF4-FFF2-40B4-BE49-F238E27FC236}">
                <a16:creationId xmlns:a16="http://schemas.microsoft.com/office/drawing/2014/main" id="{87686D1B-AFB8-4594-8C31-EEB1FEAEE940}"/>
              </a:ext>
            </a:extLst>
          </p:cNvPr>
          <p:cNvSpPr/>
          <p:nvPr/>
        </p:nvSpPr>
        <p:spPr>
          <a:xfrm rot="19357593" flipH="1">
            <a:off x="3764721" y="2533340"/>
            <a:ext cx="1535812" cy="1499480"/>
          </a:xfrm>
          <a:custGeom>
            <a:avLst/>
            <a:gdLst>
              <a:gd name="connsiteX0" fmla="*/ 0 w 296014"/>
              <a:gd name="connsiteY0" fmla="*/ 38070 h 228414"/>
              <a:gd name="connsiteX1" fmla="*/ 38070 w 296014"/>
              <a:gd name="connsiteY1" fmla="*/ 0 h 228414"/>
              <a:gd name="connsiteX2" fmla="*/ 257944 w 296014"/>
              <a:gd name="connsiteY2" fmla="*/ 0 h 228414"/>
              <a:gd name="connsiteX3" fmla="*/ 296014 w 296014"/>
              <a:gd name="connsiteY3" fmla="*/ 38070 h 228414"/>
              <a:gd name="connsiteX4" fmla="*/ 296014 w 296014"/>
              <a:gd name="connsiteY4" fmla="*/ 190344 h 228414"/>
              <a:gd name="connsiteX5" fmla="*/ 257944 w 296014"/>
              <a:gd name="connsiteY5" fmla="*/ 228414 h 228414"/>
              <a:gd name="connsiteX6" fmla="*/ 38070 w 296014"/>
              <a:gd name="connsiteY6" fmla="*/ 228414 h 228414"/>
              <a:gd name="connsiteX7" fmla="*/ 0 w 296014"/>
              <a:gd name="connsiteY7" fmla="*/ 190344 h 228414"/>
              <a:gd name="connsiteX8" fmla="*/ 0 w 296014"/>
              <a:gd name="connsiteY8" fmla="*/ 38070 h 228414"/>
              <a:gd name="connsiteX0" fmla="*/ 0 w 296014"/>
              <a:gd name="connsiteY0" fmla="*/ 38070 h 228414"/>
              <a:gd name="connsiteX1" fmla="*/ 38070 w 296014"/>
              <a:gd name="connsiteY1" fmla="*/ 0 h 228414"/>
              <a:gd name="connsiteX2" fmla="*/ 257944 w 296014"/>
              <a:gd name="connsiteY2" fmla="*/ 0 h 228414"/>
              <a:gd name="connsiteX3" fmla="*/ 296014 w 296014"/>
              <a:gd name="connsiteY3" fmla="*/ 38070 h 228414"/>
              <a:gd name="connsiteX4" fmla="*/ 296014 w 296014"/>
              <a:gd name="connsiteY4" fmla="*/ 190344 h 228414"/>
              <a:gd name="connsiteX5" fmla="*/ 38070 w 296014"/>
              <a:gd name="connsiteY5" fmla="*/ 228414 h 228414"/>
              <a:gd name="connsiteX6" fmla="*/ 0 w 296014"/>
              <a:gd name="connsiteY6" fmla="*/ 190344 h 228414"/>
              <a:gd name="connsiteX7" fmla="*/ 0 w 296014"/>
              <a:gd name="connsiteY7" fmla="*/ 38070 h 228414"/>
              <a:gd name="connsiteX0" fmla="*/ 0 w 331960"/>
              <a:gd name="connsiteY0" fmla="*/ 38070 h 382343"/>
              <a:gd name="connsiteX1" fmla="*/ 38070 w 331960"/>
              <a:gd name="connsiteY1" fmla="*/ 0 h 382343"/>
              <a:gd name="connsiteX2" fmla="*/ 257944 w 331960"/>
              <a:gd name="connsiteY2" fmla="*/ 0 h 382343"/>
              <a:gd name="connsiteX3" fmla="*/ 296014 w 331960"/>
              <a:gd name="connsiteY3" fmla="*/ 38070 h 382343"/>
              <a:gd name="connsiteX4" fmla="*/ 331960 w 331960"/>
              <a:gd name="connsiteY4" fmla="*/ 378630 h 382343"/>
              <a:gd name="connsiteX5" fmla="*/ 38070 w 331960"/>
              <a:gd name="connsiteY5" fmla="*/ 228414 h 382343"/>
              <a:gd name="connsiteX6" fmla="*/ 0 w 331960"/>
              <a:gd name="connsiteY6" fmla="*/ 190344 h 382343"/>
              <a:gd name="connsiteX7" fmla="*/ 0 w 331960"/>
              <a:gd name="connsiteY7" fmla="*/ 38070 h 382343"/>
              <a:gd name="connsiteX0" fmla="*/ 0 w 331960"/>
              <a:gd name="connsiteY0" fmla="*/ 38070 h 383186"/>
              <a:gd name="connsiteX1" fmla="*/ 38070 w 331960"/>
              <a:gd name="connsiteY1" fmla="*/ 0 h 383186"/>
              <a:gd name="connsiteX2" fmla="*/ 257944 w 331960"/>
              <a:gd name="connsiteY2" fmla="*/ 0 h 383186"/>
              <a:gd name="connsiteX3" fmla="*/ 296014 w 331960"/>
              <a:gd name="connsiteY3" fmla="*/ 38070 h 383186"/>
              <a:gd name="connsiteX4" fmla="*/ 331960 w 331960"/>
              <a:gd name="connsiteY4" fmla="*/ 378630 h 383186"/>
              <a:gd name="connsiteX5" fmla="*/ 39829 w 331960"/>
              <a:gd name="connsiteY5" fmla="*/ 266024 h 383186"/>
              <a:gd name="connsiteX6" fmla="*/ 0 w 331960"/>
              <a:gd name="connsiteY6" fmla="*/ 190344 h 383186"/>
              <a:gd name="connsiteX7" fmla="*/ 0 w 331960"/>
              <a:gd name="connsiteY7" fmla="*/ 38070 h 383186"/>
              <a:gd name="connsiteX0" fmla="*/ 0 w 331960"/>
              <a:gd name="connsiteY0" fmla="*/ 38070 h 393429"/>
              <a:gd name="connsiteX1" fmla="*/ 38070 w 331960"/>
              <a:gd name="connsiteY1" fmla="*/ 0 h 393429"/>
              <a:gd name="connsiteX2" fmla="*/ 257944 w 331960"/>
              <a:gd name="connsiteY2" fmla="*/ 0 h 393429"/>
              <a:gd name="connsiteX3" fmla="*/ 296014 w 331960"/>
              <a:gd name="connsiteY3" fmla="*/ 38070 h 393429"/>
              <a:gd name="connsiteX4" fmla="*/ 331960 w 331960"/>
              <a:gd name="connsiteY4" fmla="*/ 378630 h 393429"/>
              <a:gd name="connsiteX5" fmla="*/ 39829 w 331960"/>
              <a:gd name="connsiteY5" fmla="*/ 266024 h 393429"/>
              <a:gd name="connsiteX6" fmla="*/ 0 w 331960"/>
              <a:gd name="connsiteY6" fmla="*/ 190344 h 393429"/>
              <a:gd name="connsiteX7" fmla="*/ 0 w 331960"/>
              <a:gd name="connsiteY7" fmla="*/ 38070 h 393429"/>
              <a:gd name="connsiteX0" fmla="*/ 0 w 330857"/>
              <a:gd name="connsiteY0" fmla="*/ 38070 h 380412"/>
              <a:gd name="connsiteX1" fmla="*/ 38070 w 330857"/>
              <a:gd name="connsiteY1" fmla="*/ 0 h 380412"/>
              <a:gd name="connsiteX2" fmla="*/ 257944 w 330857"/>
              <a:gd name="connsiteY2" fmla="*/ 0 h 380412"/>
              <a:gd name="connsiteX3" fmla="*/ 296014 w 330857"/>
              <a:gd name="connsiteY3" fmla="*/ 38070 h 380412"/>
              <a:gd name="connsiteX4" fmla="*/ 330857 w 330857"/>
              <a:gd name="connsiteY4" fmla="*/ 361494 h 380412"/>
              <a:gd name="connsiteX5" fmla="*/ 39829 w 330857"/>
              <a:gd name="connsiteY5" fmla="*/ 266024 h 380412"/>
              <a:gd name="connsiteX6" fmla="*/ 0 w 330857"/>
              <a:gd name="connsiteY6" fmla="*/ 190344 h 380412"/>
              <a:gd name="connsiteX7" fmla="*/ 0 w 330857"/>
              <a:gd name="connsiteY7" fmla="*/ 38070 h 380412"/>
              <a:gd name="connsiteX0" fmla="*/ 0 w 416873"/>
              <a:gd name="connsiteY0" fmla="*/ 38070 h 380412"/>
              <a:gd name="connsiteX1" fmla="*/ 38070 w 416873"/>
              <a:gd name="connsiteY1" fmla="*/ 0 h 380412"/>
              <a:gd name="connsiteX2" fmla="*/ 257944 w 416873"/>
              <a:gd name="connsiteY2" fmla="*/ 0 h 380412"/>
              <a:gd name="connsiteX3" fmla="*/ 296014 w 416873"/>
              <a:gd name="connsiteY3" fmla="*/ 38070 h 380412"/>
              <a:gd name="connsiteX4" fmla="*/ 416873 w 416873"/>
              <a:gd name="connsiteY4" fmla="*/ 243716 h 380412"/>
              <a:gd name="connsiteX5" fmla="*/ 330857 w 416873"/>
              <a:gd name="connsiteY5" fmla="*/ 361494 h 380412"/>
              <a:gd name="connsiteX6" fmla="*/ 39829 w 416873"/>
              <a:gd name="connsiteY6" fmla="*/ 266024 h 380412"/>
              <a:gd name="connsiteX7" fmla="*/ 0 w 416873"/>
              <a:gd name="connsiteY7" fmla="*/ 190344 h 380412"/>
              <a:gd name="connsiteX8" fmla="*/ 0 w 416873"/>
              <a:gd name="connsiteY8" fmla="*/ 38070 h 380412"/>
              <a:gd name="connsiteX0" fmla="*/ 0 w 416873"/>
              <a:gd name="connsiteY0" fmla="*/ 38070 h 380412"/>
              <a:gd name="connsiteX1" fmla="*/ 38070 w 416873"/>
              <a:gd name="connsiteY1" fmla="*/ 0 h 380412"/>
              <a:gd name="connsiteX2" fmla="*/ 257944 w 416873"/>
              <a:gd name="connsiteY2" fmla="*/ 0 h 380412"/>
              <a:gd name="connsiteX3" fmla="*/ 296014 w 416873"/>
              <a:gd name="connsiteY3" fmla="*/ 38070 h 380412"/>
              <a:gd name="connsiteX4" fmla="*/ 416873 w 416873"/>
              <a:gd name="connsiteY4" fmla="*/ 243716 h 380412"/>
              <a:gd name="connsiteX5" fmla="*/ 330857 w 416873"/>
              <a:gd name="connsiteY5" fmla="*/ 361494 h 380412"/>
              <a:gd name="connsiteX6" fmla="*/ 39829 w 416873"/>
              <a:gd name="connsiteY6" fmla="*/ 266024 h 380412"/>
              <a:gd name="connsiteX7" fmla="*/ 0 w 416873"/>
              <a:gd name="connsiteY7" fmla="*/ 190344 h 380412"/>
              <a:gd name="connsiteX8" fmla="*/ 0 w 416873"/>
              <a:gd name="connsiteY8" fmla="*/ 38070 h 380412"/>
              <a:gd name="connsiteX0" fmla="*/ 0 w 416873"/>
              <a:gd name="connsiteY0" fmla="*/ 38070 h 380412"/>
              <a:gd name="connsiteX1" fmla="*/ 38070 w 416873"/>
              <a:gd name="connsiteY1" fmla="*/ 0 h 380412"/>
              <a:gd name="connsiteX2" fmla="*/ 257944 w 416873"/>
              <a:gd name="connsiteY2" fmla="*/ 0 h 380412"/>
              <a:gd name="connsiteX3" fmla="*/ 137397 w 416873"/>
              <a:gd name="connsiteY3" fmla="*/ 144243 h 380412"/>
              <a:gd name="connsiteX4" fmla="*/ 416873 w 416873"/>
              <a:gd name="connsiteY4" fmla="*/ 243716 h 380412"/>
              <a:gd name="connsiteX5" fmla="*/ 330857 w 416873"/>
              <a:gd name="connsiteY5" fmla="*/ 361494 h 380412"/>
              <a:gd name="connsiteX6" fmla="*/ 39829 w 416873"/>
              <a:gd name="connsiteY6" fmla="*/ 266024 h 380412"/>
              <a:gd name="connsiteX7" fmla="*/ 0 w 416873"/>
              <a:gd name="connsiteY7" fmla="*/ 190344 h 380412"/>
              <a:gd name="connsiteX8" fmla="*/ 0 w 416873"/>
              <a:gd name="connsiteY8" fmla="*/ 38070 h 380412"/>
              <a:gd name="connsiteX0" fmla="*/ 0 w 416873"/>
              <a:gd name="connsiteY0" fmla="*/ 38070 h 380412"/>
              <a:gd name="connsiteX1" fmla="*/ 38070 w 416873"/>
              <a:gd name="connsiteY1" fmla="*/ 0 h 380412"/>
              <a:gd name="connsiteX2" fmla="*/ 257944 w 416873"/>
              <a:gd name="connsiteY2" fmla="*/ 0 h 380412"/>
              <a:gd name="connsiteX3" fmla="*/ 137397 w 416873"/>
              <a:gd name="connsiteY3" fmla="*/ 144243 h 380412"/>
              <a:gd name="connsiteX4" fmla="*/ 416873 w 416873"/>
              <a:gd name="connsiteY4" fmla="*/ 243716 h 380412"/>
              <a:gd name="connsiteX5" fmla="*/ 330857 w 416873"/>
              <a:gd name="connsiteY5" fmla="*/ 361494 h 380412"/>
              <a:gd name="connsiteX6" fmla="*/ 39829 w 416873"/>
              <a:gd name="connsiteY6" fmla="*/ 266024 h 380412"/>
              <a:gd name="connsiteX7" fmla="*/ 0 w 416873"/>
              <a:gd name="connsiteY7" fmla="*/ 190344 h 380412"/>
              <a:gd name="connsiteX8" fmla="*/ 0 w 416873"/>
              <a:gd name="connsiteY8" fmla="*/ 38070 h 380412"/>
              <a:gd name="connsiteX0" fmla="*/ 0 w 416873"/>
              <a:gd name="connsiteY0" fmla="*/ 38070 h 380412"/>
              <a:gd name="connsiteX1" fmla="*/ 38070 w 416873"/>
              <a:gd name="connsiteY1" fmla="*/ 0 h 380412"/>
              <a:gd name="connsiteX2" fmla="*/ 16596 w 416873"/>
              <a:gd name="connsiteY2" fmla="*/ 13550 h 380412"/>
              <a:gd name="connsiteX3" fmla="*/ 137397 w 416873"/>
              <a:gd name="connsiteY3" fmla="*/ 144243 h 380412"/>
              <a:gd name="connsiteX4" fmla="*/ 416873 w 416873"/>
              <a:gd name="connsiteY4" fmla="*/ 243716 h 380412"/>
              <a:gd name="connsiteX5" fmla="*/ 330857 w 416873"/>
              <a:gd name="connsiteY5" fmla="*/ 361494 h 380412"/>
              <a:gd name="connsiteX6" fmla="*/ 39829 w 416873"/>
              <a:gd name="connsiteY6" fmla="*/ 266024 h 380412"/>
              <a:gd name="connsiteX7" fmla="*/ 0 w 416873"/>
              <a:gd name="connsiteY7" fmla="*/ 190344 h 380412"/>
              <a:gd name="connsiteX8" fmla="*/ 0 w 416873"/>
              <a:gd name="connsiteY8" fmla="*/ 38070 h 380412"/>
              <a:gd name="connsiteX0" fmla="*/ 0 w 416873"/>
              <a:gd name="connsiteY0" fmla="*/ 38070 h 361494"/>
              <a:gd name="connsiteX1" fmla="*/ 38070 w 416873"/>
              <a:gd name="connsiteY1" fmla="*/ 0 h 361494"/>
              <a:gd name="connsiteX2" fmla="*/ 16596 w 416873"/>
              <a:gd name="connsiteY2" fmla="*/ 13550 h 361494"/>
              <a:gd name="connsiteX3" fmla="*/ 137397 w 416873"/>
              <a:gd name="connsiteY3" fmla="*/ 144243 h 361494"/>
              <a:gd name="connsiteX4" fmla="*/ 416873 w 416873"/>
              <a:gd name="connsiteY4" fmla="*/ 243716 h 361494"/>
              <a:gd name="connsiteX5" fmla="*/ 330857 w 416873"/>
              <a:gd name="connsiteY5" fmla="*/ 361494 h 361494"/>
              <a:gd name="connsiteX6" fmla="*/ 0 w 416873"/>
              <a:gd name="connsiteY6" fmla="*/ 190344 h 361494"/>
              <a:gd name="connsiteX7" fmla="*/ 0 w 416873"/>
              <a:gd name="connsiteY7" fmla="*/ 38070 h 361494"/>
              <a:gd name="connsiteX0" fmla="*/ 0 w 416873"/>
              <a:gd name="connsiteY0" fmla="*/ 38070 h 379655"/>
              <a:gd name="connsiteX1" fmla="*/ 38070 w 416873"/>
              <a:gd name="connsiteY1" fmla="*/ 0 h 379655"/>
              <a:gd name="connsiteX2" fmla="*/ 16596 w 416873"/>
              <a:gd name="connsiteY2" fmla="*/ 13550 h 379655"/>
              <a:gd name="connsiteX3" fmla="*/ 137397 w 416873"/>
              <a:gd name="connsiteY3" fmla="*/ 144243 h 379655"/>
              <a:gd name="connsiteX4" fmla="*/ 416873 w 416873"/>
              <a:gd name="connsiteY4" fmla="*/ 243716 h 379655"/>
              <a:gd name="connsiteX5" fmla="*/ 330857 w 416873"/>
              <a:gd name="connsiteY5" fmla="*/ 361494 h 379655"/>
              <a:gd name="connsiteX6" fmla="*/ 0 w 416873"/>
              <a:gd name="connsiteY6" fmla="*/ 190344 h 379655"/>
              <a:gd name="connsiteX7" fmla="*/ 0 w 416873"/>
              <a:gd name="connsiteY7" fmla="*/ 38070 h 379655"/>
              <a:gd name="connsiteX0" fmla="*/ 0 w 416873"/>
              <a:gd name="connsiteY0" fmla="*/ 38070 h 379655"/>
              <a:gd name="connsiteX1" fmla="*/ 38070 w 416873"/>
              <a:gd name="connsiteY1" fmla="*/ 0 h 379655"/>
              <a:gd name="connsiteX2" fmla="*/ 16596 w 416873"/>
              <a:gd name="connsiteY2" fmla="*/ 13550 h 379655"/>
              <a:gd name="connsiteX3" fmla="*/ 416873 w 416873"/>
              <a:gd name="connsiteY3" fmla="*/ 243716 h 379655"/>
              <a:gd name="connsiteX4" fmla="*/ 330857 w 416873"/>
              <a:gd name="connsiteY4" fmla="*/ 361494 h 379655"/>
              <a:gd name="connsiteX5" fmla="*/ 0 w 416873"/>
              <a:gd name="connsiteY5" fmla="*/ 190344 h 379655"/>
              <a:gd name="connsiteX6" fmla="*/ 0 w 416873"/>
              <a:gd name="connsiteY6" fmla="*/ 38070 h 379655"/>
              <a:gd name="connsiteX0" fmla="*/ 0 w 416873"/>
              <a:gd name="connsiteY0" fmla="*/ 38070 h 379655"/>
              <a:gd name="connsiteX1" fmla="*/ 38070 w 416873"/>
              <a:gd name="connsiteY1" fmla="*/ 0 h 379655"/>
              <a:gd name="connsiteX2" fmla="*/ 16596 w 416873"/>
              <a:gd name="connsiteY2" fmla="*/ 13550 h 379655"/>
              <a:gd name="connsiteX3" fmla="*/ 416873 w 416873"/>
              <a:gd name="connsiteY3" fmla="*/ 243716 h 379655"/>
              <a:gd name="connsiteX4" fmla="*/ 330857 w 416873"/>
              <a:gd name="connsiteY4" fmla="*/ 361494 h 379655"/>
              <a:gd name="connsiteX5" fmla="*/ 0 w 416873"/>
              <a:gd name="connsiteY5" fmla="*/ 190344 h 379655"/>
              <a:gd name="connsiteX6" fmla="*/ 0 w 416873"/>
              <a:gd name="connsiteY6" fmla="*/ 38070 h 379655"/>
              <a:gd name="connsiteX0" fmla="*/ 0 w 416873"/>
              <a:gd name="connsiteY0" fmla="*/ 38070 h 379655"/>
              <a:gd name="connsiteX1" fmla="*/ 38070 w 416873"/>
              <a:gd name="connsiteY1" fmla="*/ 0 h 379655"/>
              <a:gd name="connsiteX2" fmla="*/ 16596 w 416873"/>
              <a:gd name="connsiteY2" fmla="*/ 13550 h 379655"/>
              <a:gd name="connsiteX3" fmla="*/ 416873 w 416873"/>
              <a:gd name="connsiteY3" fmla="*/ 243716 h 379655"/>
              <a:gd name="connsiteX4" fmla="*/ 330857 w 416873"/>
              <a:gd name="connsiteY4" fmla="*/ 361494 h 379655"/>
              <a:gd name="connsiteX5" fmla="*/ 0 w 416873"/>
              <a:gd name="connsiteY5" fmla="*/ 190344 h 379655"/>
              <a:gd name="connsiteX6" fmla="*/ 0 w 416873"/>
              <a:gd name="connsiteY6" fmla="*/ 38070 h 379655"/>
              <a:gd name="connsiteX0" fmla="*/ 0 w 416873"/>
              <a:gd name="connsiteY0" fmla="*/ 38070 h 379655"/>
              <a:gd name="connsiteX1" fmla="*/ 38070 w 416873"/>
              <a:gd name="connsiteY1" fmla="*/ 0 h 379655"/>
              <a:gd name="connsiteX2" fmla="*/ 16596 w 416873"/>
              <a:gd name="connsiteY2" fmla="*/ 13550 h 379655"/>
              <a:gd name="connsiteX3" fmla="*/ 416873 w 416873"/>
              <a:gd name="connsiteY3" fmla="*/ 243716 h 379655"/>
              <a:gd name="connsiteX4" fmla="*/ 330857 w 416873"/>
              <a:gd name="connsiteY4" fmla="*/ 361494 h 379655"/>
              <a:gd name="connsiteX5" fmla="*/ 0 w 416873"/>
              <a:gd name="connsiteY5" fmla="*/ 190344 h 379655"/>
              <a:gd name="connsiteX6" fmla="*/ 0 w 416873"/>
              <a:gd name="connsiteY6" fmla="*/ 38070 h 379655"/>
              <a:gd name="connsiteX0" fmla="*/ 0 w 416873"/>
              <a:gd name="connsiteY0" fmla="*/ 38070 h 379655"/>
              <a:gd name="connsiteX1" fmla="*/ 38070 w 416873"/>
              <a:gd name="connsiteY1" fmla="*/ 0 h 379655"/>
              <a:gd name="connsiteX2" fmla="*/ 16596 w 416873"/>
              <a:gd name="connsiteY2" fmla="*/ 13550 h 379655"/>
              <a:gd name="connsiteX3" fmla="*/ 416873 w 416873"/>
              <a:gd name="connsiteY3" fmla="*/ 243716 h 379655"/>
              <a:gd name="connsiteX4" fmla="*/ 330857 w 416873"/>
              <a:gd name="connsiteY4" fmla="*/ 361494 h 379655"/>
              <a:gd name="connsiteX5" fmla="*/ 0 w 416873"/>
              <a:gd name="connsiteY5" fmla="*/ 190344 h 379655"/>
              <a:gd name="connsiteX6" fmla="*/ 0 w 416873"/>
              <a:gd name="connsiteY6" fmla="*/ 38070 h 379655"/>
              <a:gd name="connsiteX0" fmla="*/ 0 w 416873"/>
              <a:gd name="connsiteY0" fmla="*/ 38070 h 383769"/>
              <a:gd name="connsiteX1" fmla="*/ 38070 w 416873"/>
              <a:gd name="connsiteY1" fmla="*/ 0 h 383769"/>
              <a:gd name="connsiteX2" fmla="*/ 16596 w 416873"/>
              <a:gd name="connsiteY2" fmla="*/ 13550 h 383769"/>
              <a:gd name="connsiteX3" fmla="*/ 416873 w 416873"/>
              <a:gd name="connsiteY3" fmla="*/ 243716 h 383769"/>
              <a:gd name="connsiteX4" fmla="*/ 287059 w 416873"/>
              <a:gd name="connsiteY4" fmla="*/ 365916 h 383769"/>
              <a:gd name="connsiteX5" fmla="*/ 0 w 416873"/>
              <a:gd name="connsiteY5" fmla="*/ 190344 h 383769"/>
              <a:gd name="connsiteX6" fmla="*/ 0 w 416873"/>
              <a:gd name="connsiteY6" fmla="*/ 38070 h 383769"/>
              <a:gd name="connsiteX0" fmla="*/ 0 w 416873"/>
              <a:gd name="connsiteY0" fmla="*/ 38070 h 383769"/>
              <a:gd name="connsiteX1" fmla="*/ 38070 w 416873"/>
              <a:gd name="connsiteY1" fmla="*/ 0 h 383769"/>
              <a:gd name="connsiteX2" fmla="*/ 16596 w 416873"/>
              <a:gd name="connsiteY2" fmla="*/ 13550 h 383769"/>
              <a:gd name="connsiteX3" fmla="*/ 416873 w 416873"/>
              <a:gd name="connsiteY3" fmla="*/ 243716 h 383769"/>
              <a:gd name="connsiteX4" fmla="*/ 287059 w 416873"/>
              <a:gd name="connsiteY4" fmla="*/ 365916 h 383769"/>
              <a:gd name="connsiteX5" fmla="*/ 0 w 416873"/>
              <a:gd name="connsiteY5" fmla="*/ 190344 h 383769"/>
              <a:gd name="connsiteX6" fmla="*/ 0 w 416873"/>
              <a:gd name="connsiteY6" fmla="*/ 38070 h 383769"/>
              <a:gd name="connsiteX0" fmla="*/ 0 w 416873"/>
              <a:gd name="connsiteY0" fmla="*/ 38070 h 365916"/>
              <a:gd name="connsiteX1" fmla="*/ 38070 w 416873"/>
              <a:gd name="connsiteY1" fmla="*/ 0 h 365916"/>
              <a:gd name="connsiteX2" fmla="*/ 16596 w 416873"/>
              <a:gd name="connsiteY2" fmla="*/ 13550 h 365916"/>
              <a:gd name="connsiteX3" fmla="*/ 416873 w 416873"/>
              <a:gd name="connsiteY3" fmla="*/ 243716 h 365916"/>
              <a:gd name="connsiteX4" fmla="*/ 287059 w 416873"/>
              <a:gd name="connsiteY4" fmla="*/ 365916 h 365916"/>
              <a:gd name="connsiteX5" fmla="*/ 0 w 416873"/>
              <a:gd name="connsiteY5" fmla="*/ 38070 h 365916"/>
              <a:gd name="connsiteX0" fmla="*/ 0 w 416873"/>
              <a:gd name="connsiteY0" fmla="*/ 38070 h 365916"/>
              <a:gd name="connsiteX1" fmla="*/ 38070 w 416873"/>
              <a:gd name="connsiteY1" fmla="*/ 0 h 365916"/>
              <a:gd name="connsiteX2" fmla="*/ 16596 w 416873"/>
              <a:gd name="connsiteY2" fmla="*/ 13550 h 365916"/>
              <a:gd name="connsiteX3" fmla="*/ 416873 w 416873"/>
              <a:gd name="connsiteY3" fmla="*/ 243716 h 365916"/>
              <a:gd name="connsiteX4" fmla="*/ 287059 w 416873"/>
              <a:gd name="connsiteY4" fmla="*/ 365916 h 365916"/>
              <a:gd name="connsiteX5" fmla="*/ 0 w 416873"/>
              <a:gd name="connsiteY5" fmla="*/ 38070 h 365916"/>
              <a:gd name="connsiteX0" fmla="*/ 0 w 416873"/>
              <a:gd name="connsiteY0" fmla="*/ 38070 h 365916"/>
              <a:gd name="connsiteX1" fmla="*/ 38070 w 416873"/>
              <a:gd name="connsiteY1" fmla="*/ 0 h 365916"/>
              <a:gd name="connsiteX2" fmla="*/ 16596 w 416873"/>
              <a:gd name="connsiteY2" fmla="*/ 13550 h 365916"/>
              <a:gd name="connsiteX3" fmla="*/ 416873 w 416873"/>
              <a:gd name="connsiteY3" fmla="*/ 243716 h 365916"/>
              <a:gd name="connsiteX4" fmla="*/ 287059 w 416873"/>
              <a:gd name="connsiteY4" fmla="*/ 365916 h 365916"/>
              <a:gd name="connsiteX5" fmla="*/ 0 w 416873"/>
              <a:gd name="connsiteY5" fmla="*/ 38070 h 365916"/>
              <a:gd name="connsiteX0" fmla="*/ 0 w 416873"/>
              <a:gd name="connsiteY0" fmla="*/ 38070 h 388894"/>
              <a:gd name="connsiteX1" fmla="*/ 38070 w 416873"/>
              <a:gd name="connsiteY1" fmla="*/ 0 h 388894"/>
              <a:gd name="connsiteX2" fmla="*/ 16596 w 416873"/>
              <a:gd name="connsiteY2" fmla="*/ 13550 h 388894"/>
              <a:gd name="connsiteX3" fmla="*/ 416873 w 416873"/>
              <a:gd name="connsiteY3" fmla="*/ 243716 h 388894"/>
              <a:gd name="connsiteX4" fmla="*/ 287059 w 416873"/>
              <a:gd name="connsiteY4" fmla="*/ 365916 h 388894"/>
              <a:gd name="connsiteX5" fmla="*/ 0 w 416873"/>
              <a:gd name="connsiteY5" fmla="*/ 38070 h 388894"/>
              <a:gd name="connsiteX0" fmla="*/ 0 w 416873"/>
              <a:gd name="connsiteY0" fmla="*/ 38070 h 410754"/>
              <a:gd name="connsiteX1" fmla="*/ 38070 w 416873"/>
              <a:gd name="connsiteY1" fmla="*/ 0 h 410754"/>
              <a:gd name="connsiteX2" fmla="*/ 16596 w 416873"/>
              <a:gd name="connsiteY2" fmla="*/ 13550 h 410754"/>
              <a:gd name="connsiteX3" fmla="*/ 416873 w 416873"/>
              <a:gd name="connsiteY3" fmla="*/ 243716 h 410754"/>
              <a:gd name="connsiteX4" fmla="*/ 304565 w 416873"/>
              <a:gd name="connsiteY4" fmla="*/ 388834 h 410754"/>
              <a:gd name="connsiteX5" fmla="*/ 0 w 416873"/>
              <a:gd name="connsiteY5" fmla="*/ 38070 h 410754"/>
              <a:gd name="connsiteX0" fmla="*/ 0 w 430877"/>
              <a:gd name="connsiteY0" fmla="*/ 38070 h 410754"/>
              <a:gd name="connsiteX1" fmla="*/ 38070 w 430877"/>
              <a:gd name="connsiteY1" fmla="*/ 0 h 410754"/>
              <a:gd name="connsiteX2" fmla="*/ 16596 w 430877"/>
              <a:gd name="connsiteY2" fmla="*/ 13550 h 410754"/>
              <a:gd name="connsiteX3" fmla="*/ 430877 w 430877"/>
              <a:gd name="connsiteY3" fmla="*/ 262051 h 410754"/>
              <a:gd name="connsiteX4" fmla="*/ 304565 w 430877"/>
              <a:gd name="connsiteY4" fmla="*/ 388834 h 410754"/>
              <a:gd name="connsiteX5" fmla="*/ 0 w 430877"/>
              <a:gd name="connsiteY5" fmla="*/ 38070 h 410754"/>
              <a:gd name="connsiteX0" fmla="*/ 0 w 430877"/>
              <a:gd name="connsiteY0" fmla="*/ 38070 h 410754"/>
              <a:gd name="connsiteX1" fmla="*/ 38070 w 430877"/>
              <a:gd name="connsiteY1" fmla="*/ 0 h 410754"/>
              <a:gd name="connsiteX2" fmla="*/ 16596 w 430877"/>
              <a:gd name="connsiteY2" fmla="*/ 13550 h 410754"/>
              <a:gd name="connsiteX3" fmla="*/ 430877 w 430877"/>
              <a:gd name="connsiteY3" fmla="*/ 262051 h 410754"/>
              <a:gd name="connsiteX4" fmla="*/ 304565 w 430877"/>
              <a:gd name="connsiteY4" fmla="*/ 388834 h 410754"/>
              <a:gd name="connsiteX5" fmla="*/ 0 w 430877"/>
              <a:gd name="connsiteY5" fmla="*/ 38070 h 410754"/>
              <a:gd name="connsiteX0" fmla="*/ 0 w 430877"/>
              <a:gd name="connsiteY0" fmla="*/ 38070 h 410754"/>
              <a:gd name="connsiteX1" fmla="*/ 38070 w 430877"/>
              <a:gd name="connsiteY1" fmla="*/ 0 h 410754"/>
              <a:gd name="connsiteX2" fmla="*/ 16596 w 430877"/>
              <a:gd name="connsiteY2" fmla="*/ 13550 h 410754"/>
              <a:gd name="connsiteX3" fmla="*/ 430877 w 430877"/>
              <a:gd name="connsiteY3" fmla="*/ 262051 h 410754"/>
              <a:gd name="connsiteX4" fmla="*/ 304565 w 430877"/>
              <a:gd name="connsiteY4" fmla="*/ 388834 h 410754"/>
              <a:gd name="connsiteX5" fmla="*/ 0 w 430877"/>
              <a:gd name="connsiteY5" fmla="*/ 38070 h 410754"/>
              <a:gd name="connsiteX0" fmla="*/ 0 w 430877"/>
              <a:gd name="connsiteY0" fmla="*/ 38070 h 420683"/>
              <a:gd name="connsiteX1" fmla="*/ 38070 w 430877"/>
              <a:gd name="connsiteY1" fmla="*/ 0 h 420683"/>
              <a:gd name="connsiteX2" fmla="*/ 16596 w 430877"/>
              <a:gd name="connsiteY2" fmla="*/ 13550 h 420683"/>
              <a:gd name="connsiteX3" fmla="*/ 430877 w 430877"/>
              <a:gd name="connsiteY3" fmla="*/ 262051 h 420683"/>
              <a:gd name="connsiteX4" fmla="*/ 305233 w 430877"/>
              <a:gd name="connsiteY4" fmla="*/ 399210 h 420683"/>
              <a:gd name="connsiteX5" fmla="*/ 0 w 430877"/>
              <a:gd name="connsiteY5" fmla="*/ 38070 h 420683"/>
              <a:gd name="connsiteX0" fmla="*/ 0 w 430877"/>
              <a:gd name="connsiteY0" fmla="*/ 38070 h 420683"/>
              <a:gd name="connsiteX1" fmla="*/ 38070 w 430877"/>
              <a:gd name="connsiteY1" fmla="*/ 0 h 420683"/>
              <a:gd name="connsiteX2" fmla="*/ 16596 w 430877"/>
              <a:gd name="connsiteY2" fmla="*/ 13550 h 420683"/>
              <a:gd name="connsiteX3" fmla="*/ 430877 w 430877"/>
              <a:gd name="connsiteY3" fmla="*/ 262051 h 420683"/>
              <a:gd name="connsiteX4" fmla="*/ 305233 w 430877"/>
              <a:gd name="connsiteY4" fmla="*/ 399210 h 420683"/>
              <a:gd name="connsiteX5" fmla="*/ 0 w 430877"/>
              <a:gd name="connsiteY5" fmla="*/ 38070 h 42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877" h="420683">
                <a:moveTo>
                  <a:pt x="0" y="38070"/>
                </a:moveTo>
                <a:cubicBezTo>
                  <a:pt x="0" y="17045"/>
                  <a:pt x="17045" y="0"/>
                  <a:pt x="38070" y="0"/>
                </a:cubicBezTo>
                <a:lnTo>
                  <a:pt x="16596" y="13550"/>
                </a:lnTo>
                <a:cubicBezTo>
                  <a:pt x="58905" y="285818"/>
                  <a:pt x="392144" y="76778"/>
                  <a:pt x="430877" y="262051"/>
                </a:cubicBezTo>
                <a:cubicBezTo>
                  <a:pt x="411638" y="345044"/>
                  <a:pt x="347368" y="382328"/>
                  <a:pt x="305233" y="399210"/>
                </a:cubicBezTo>
                <a:cubicBezTo>
                  <a:pt x="-70902" y="519332"/>
                  <a:pt x="41498" y="99056"/>
                  <a:pt x="0" y="38070"/>
                </a:cubicBezTo>
                <a:close/>
              </a:path>
            </a:pathLst>
          </a:custGeom>
          <a:solidFill>
            <a:srgbClr val="A98A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94AC3E3D-B94B-473A-AB5B-911F7ED1E067}"/>
              </a:ext>
            </a:extLst>
          </p:cNvPr>
          <p:cNvSpPr/>
          <p:nvPr/>
        </p:nvSpPr>
        <p:spPr>
          <a:xfrm rot="18918371" flipH="1">
            <a:off x="4683379" y="1396476"/>
            <a:ext cx="770182" cy="749769"/>
          </a:xfrm>
          <a:custGeom>
            <a:avLst/>
            <a:gdLst>
              <a:gd name="connsiteX0" fmla="*/ 384313 w 667036"/>
              <a:gd name="connsiteY0" fmla="*/ 0 h 649356"/>
              <a:gd name="connsiteX1" fmla="*/ 656063 w 667036"/>
              <a:gd name="connsiteY1" fmla="*/ 95096 h 649356"/>
              <a:gd name="connsiteX2" fmla="*/ 667036 w 667036"/>
              <a:gd name="connsiteY2" fmla="*/ 106331 h 649356"/>
              <a:gd name="connsiteX3" fmla="*/ 632387 w 667036"/>
              <a:gd name="connsiteY3" fmla="*/ 99910 h 649356"/>
              <a:gd name="connsiteX4" fmla="*/ 554935 w 667036"/>
              <a:gd name="connsiteY4" fmla="*/ 95249 h 649356"/>
              <a:gd name="connsiteX5" fmla="*/ 170622 w 667036"/>
              <a:gd name="connsiteY5" fmla="*/ 324678 h 649356"/>
              <a:gd name="connsiteX6" fmla="*/ 554935 w 667036"/>
              <a:gd name="connsiteY6" fmla="*/ 554107 h 649356"/>
              <a:gd name="connsiteX7" fmla="*/ 632387 w 667036"/>
              <a:gd name="connsiteY7" fmla="*/ 549446 h 649356"/>
              <a:gd name="connsiteX8" fmla="*/ 667036 w 667036"/>
              <a:gd name="connsiteY8" fmla="*/ 543025 h 649356"/>
              <a:gd name="connsiteX9" fmla="*/ 656063 w 667036"/>
              <a:gd name="connsiteY9" fmla="*/ 554260 h 649356"/>
              <a:gd name="connsiteX10" fmla="*/ 384313 w 667036"/>
              <a:gd name="connsiteY10" fmla="*/ 649356 h 649356"/>
              <a:gd name="connsiteX11" fmla="*/ 0 w 667036"/>
              <a:gd name="connsiteY11" fmla="*/ 324678 h 649356"/>
              <a:gd name="connsiteX12" fmla="*/ 384313 w 667036"/>
              <a:gd name="connsiteY12" fmla="*/ 0 h 649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7036" h="649356">
                <a:moveTo>
                  <a:pt x="384313" y="0"/>
                </a:moveTo>
                <a:cubicBezTo>
                  <a:pt x="490438" y="0"/>
                  <a:pt x="586516" y="36341"/>
                  <a:pt x="656063" y="95096"/>
                </a:cubicBezTo>
                <a:lnTo>
                  <a:pt x="667036" y="106331"/>
                </a:lnTo>
                <a:lnTo>
                  <a:pt x="632387" y="99910"/>
                </a:lnTo>
                <a:cubicBezTo>
                  <a:pt x="607370" y="96854"/>
                  <a:pt x="581466" y="95249"/>
                  <a:pt x="554935" y="95249"/>
                </a:cubicBezTo>
                <a:cubicBezTo>
                  <a:pt x="342685" y="95249"/>
                  <a:pt x="170622" y="197968"/>
                  <a:pt x="170622" y="324678"/>
                </a:cubicBezTo>
                <a:cubicBezTo>
                  <a:pt x="170622" y="451388"/>
                  <a:pt x="342685" y="554107"/>
                  <a:pt x="554935" y="554107"/>
                </a:cubicBezTo>
                <a:cubicBezTo>
                  <a:pt x="581466" y="554107"/>
                  <a:pt x="607370" y="552502"/>
                  <a:pt x="632387" y="549446"/>
                </a:cubicBezTo>
                <a:lnTo>
                  <a:pt x="667036" y="543025"/>
                </a:lnTo>
                <a:lnTo>
                  <a:pt x="656063" y="554260"/>
                </a:lnTo>
                <a:cubicBezTo>
                  <a:pt x="586516" y="613015"/>
                  <a:pt x="490438" y="649356"/>
                  <a:pt x="384313" y="649356"/>
                </a:cubicBezTo>
                <a:cubicBezTo>
                  <a:pt x="172063" y="649356"/>
                  <a:pt x="0" y="503993"/>
                  <a:pt x="0" y="324678"/>
                </a:cubicBezTo>
                <a:cubicBezTo>
                  <a:pt x="0" y="145363"/>
                  <a:pt x="172063" y="0"/>
                  <a:pt x="38431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11476FD7-02B5-4D62-B9D5-A5045FACF965}"/>
              </a:ext>
            </a:extLst>
          </p:cNvPr>
          <p:cNvSpPr/>
          <p:nvPr/>
        </p:nvSpPr>
        <p:spPr>
          <a:xfrm rot="12688922" flipH="1">
            <a:off x="3699294" y="1319249"/>
            <a:ext cx="770182" cy="749769"/>
          </a:xfrm>
          <a:custGeom>
            <a:avLst/>
            <a:gdLst>
              <a:gd name="connsiteX0" fmla="*/ 384313 w 667036"/>
              <a:gd name="connsiteY0" fmla="*/ 0 h 649356"/>
              <a:gd name="connsiteX1" fmla="*/ 656063 w 667036"/>
              <a:gd name="connsiteY1" fmla="*/ 95096 h 649356"/>
              <a:gd name="connsiteX2" fmla="*/ 667036 w 667036"/>
              <a:gd name="connsiteY2" fmla="*/ 106331 h 649356"/>
              <a:gd name="connsiteX3" fmla="*/ 632387 w 667036"/>
              <a:gd name="connsiteY3" fmla="*/ 99910 h 649356"/>
              <a:gd name="connsiteX4" fmla="*/ 554935 w 667036"/>
              <a:gd name="connsiteY4" fmla="*/ 95249 h 649356"/>
              <a:gd name="connsiteX5" fmla="*/ 170622 w 667036"/>
              <a:gd name="connsiteY5" fmla="*/ 324678 h 649356"/>
              <a:gd name="connsiteX6" fmla="*/ 554935 w 667036"/>
              <a:gd name="connsiteY6" fmla="*/ 554107 h 649356"/>
              <a:gd name="connsiteX7" fmla="*/ 632387 w 667036"/>
              <a:gd name="connsiteY7" fmla="*/ 549446 h 649356"/>
              <a:gd name="connsiteX8" fmla="*/ 667036 w 667036"/>
              <a:gd name="connsiteY8" fmla="*/ 543025 h 649356"/>
              <a:gd name="connsiteX9" fmla="*/ 656063 w 667036"/>
              <a:gd name="connsiteY9" fmla="*/ 554260 h 649356"/>
              <a:gd name="connsiteX10" fmla="*/ 384313 w 667036"/>
              <a:gd name="connsiteY10" fmla="*/ 649356 h 649356"/>
              <a:gd name="connsiteX11" fmla="*/ 0 w 667036"/>
              <a:gd name="connsiteY11" fmla="*/ 324678 h 649356"/>
              <a:gd name="connsiteX12" fmla="*/ 384313 w 667036"/>
              <a:gd name="connsiteY12" fmla="*/ 0 h 649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7036" h="649356">
                <a:moveTo>
                  <a:pt x="384313" y="0"/>
                </a:moveTo>
                <a:cubicBezTo>
                  <a:pt x="490438" y="0"/>
                  <a:pt x="586516" y="36341"/>
                  <a:pt x="656063" y="95096"/>
                </a:cubicBezTo>
                <a:lnTo>
                  <a:pt x="667036" y="106331"/>
                </a:lnTo>
                <a:lnTo>
                  <a:pt x="632387" y="99910"/>
                </a:lnTo>
                <a:cubicBezTo>
                  <a:pt x="607370" y="96854"/>
                  <a:pt x="581466" y="95249"/>
                  <a:pt x="554935" y="95249"/>
                </a:cubicBezTo>
                <a:cubicBezTo>
                  <a:pt x="342685" y="95249"/>
                  <a:pt x="170622" y="197968"/>
                  <a:pt x="170622" y="324678"/>
                </a:cubicBezTo>
                <a:cubicBezTo>
                  <a:pt x="170622" y="451388"/>
                  <a:pt x="342685" y="554107"/>
                  <a:pt x="554935" y="554107"/>
                </a:cubicBezTo>
                <a:cubicBezTo>
                  <a:pt x="581466" y="554107"/>
                  <a:pt x="607370" y="552502"/>
                  <a:pt x="632387" y="549446"/>
                </a:cubicBezTo>
                <a:lnTo>
                  <a:pt x="667036" y="543025"/>
                </a:lnTo>
                <a:lnTo>
                  <a:pt x="656063" y="554260"/>
                </a:lnTo>
                <a:cubicBezTo>
                  <a:pt x="586516" y="613015"/>
                  <a:pt x="490438" y="649356"/>
                  <a:pt x="384313" y="649356"/>
                </a:cubicBezTo>
                <a:cubicBezTo>
                  <a:pt x="172063" y="649356"/>
                  <a:pt x="0" y="503993"/>
                  <a:pt x="0" y="324678"/>
                </a:cubicBezTo>
                <a:cubicBezTo>
                  <a:pt x="0" y="145363"/>
                  <a:pt x="172063" y="0"/>
                  <a:pt x="38431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399F6D50-7685-45F5-A53F-91280C45965B}"/>
              </a:ext>
            </a:extLst>
          </p:cNvPr>
          <p:cNvSpPr/>
          <p:nvPr/>
        </p:nvSpPr>
        <p:spPr>
          <a:xfrm flipH="1">
            <a:off x="3659165" y="1388526"/>
            <a:ext cx="1694631" cy="1694634"/>
          </a:xfrm>
          <a:prstGeom prst="ellipse">
            <a:avLst/>
          </a:prstGeom>
          <a:solidFill>
            <a:srgbClr val="A98A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F933924-13E2-42B4-9AE8-D33A0794BA85}"/>
              </a:ext>
            </a:extLst>
          </p:cNvPr>
          <p:cNvSpPr/>
          <p:nvPr/>
        </p:nvSpPr>
        <p:spPr>
          <a:xfrm flipH="1">
            <a:off x="4505397" y="2109957"/>
            <a:ext cx="206346" cy="2063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89509882-0E94-4256-BBC2-69105BD45347}"/>
              </a:ext>
            </a:extLst>
          </p:cNvPr>
          <p:cNvSpPr/>
          <p:nvPr/>
        </p:nvSpPr>
        <p:spPr>
          <a:xfrm flipH="1">
            <a:off x="3848378" y="2109957"/>
            <a:ext cx="206346" cy="2063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A049DB11-D48D-43A7-B15B-A6F5A437C871}"/>
              </a:ext>
            </a:extLst>
          </p:cNvPr>
          <p:cNvSpPr/>
          <p:nvPr/>
        </p:nvSpPr>
        <p:spPr>
          <a:xfrm flipH="1">
            <a:off x="4026077" y="2418853"/>
            <a:ext cx="457180" cy="201889"/>
          </a:xfrm>
          <a:custGeom>
            <a:avLst/>
            <a:gdLst>
              <a:gd name="connsiteX0" fmla="*/ 9265 w 537214"/>
              <a:gd name="connsiteY0" fmla="*/ 0 h 230664"/>
              <a:gd name="connsiteX1" fmla="*/ 532463 w 537214"/>
              <a:gd name="connsiteY1" fmla="*/ 0 h 230664"/>
              <a:gd name="connsiteX2" fmla="*/ 536944 w 537214"/>
              <a:gd name="connsiteY2" fmla="*/ 21796 h 230664"/>
              <a:gd name="connsiteX3" fmla="*/ 280554 w 537214"/>
              <a:gd name="connsiteY3" fmla="*/ 229921 h 230664"/>
              <a:gd name="connsiteX4" fmla="*/ 271 w 537214"/>
              <a:gd name="connsiteY4" fmla="*/ 55299 h 230664"/>
              <a:gd name="connsiteX5" fmla="*/ 3315 w 537214"/>
              <a:gd name="connsiteY5" fmla="*/ 16391 h 230664"/>
              <a:gd name="connsiteX6" fmla="*/ 9265 w 537214"/>
              <a:gd name="connsiteY6" fmla="*/ 0 h 230664"/>
              <a:gd name="connsiteX0" fmla="*/ 3315 w 537214"/>
              <a:gd name="connsiteY0" fmla="*/ 16391 h 230664"/>
              <a:gd name="connsiteX1" fmla="*/ 532463 w 537214"/>
              <a:gd name="connsiteY1" fmla="*/ 0 h 230664"/>
              <a:gd name="connsiteX2" fmla="*/ 536944 w 537214"/>
              <a:gd name="connsiteY2" fmla="*/ 21796 h 230664"/>
              <a:gd name="connsiteX3" fmla="*/ 280554 w 537214"/>
              <a:gd name="connsiteY3" fmla="*/ 229921 h 230664"/>
              <a:gd name="connsiteX4" fmla="*/ 271 w 537214"/>
              <a:gd name="connsiteY4" fmla="*/ 55299 h 230664"/>
              <a:gd name="connsiteX5" fmla="*/ 3315 w 537214"/>
              <a:gd name="connsiteY5" fmla="*/ 16391 h 230664"/>
              <a:gd name="connsiteX0" fmla="*/ 3315 w 537214"/>
              <a:gd name="connsiteY0" fmla="*/ 16391 h 268539"/>
              <a:gd name="connsiteX1" fmla="*/ 532463 w 537214"/>
              <a:gd name="connsiteY1" fmla="*/ 0 h 268539"/>
              <a:gd name="connsiteX2" fmla="*/ 536944 w 537214"/>
              <a:gd name="connsiteY2" fmla="*/ 21796 h 268539"/>
              <a:gd name="connsiteX3" fmla="*/ 280554 w 537214"/>
              <a:gd name="connsiteY3" fmla="*/ 268021 h 268539"/>
              <a:gd name="connsiteX4" fmla="*/ 271 w 537214"/>
              <a:gd name="connsiteY4" fmla="*/ 55299 h 268539"/>
              <a:gd name="connsiteX5" fmla="*/ 3315 w 537214"/>
              <a:gd name="connsiteY5" fmla="*/ 16391 h 268539"/>
              <a:gd name="connsiteX0" fmla="*/ 0 w 536943"/>
              <a:gd name="connsiteY0" fmla="*/ 55299 h 268539"/>
              <a:gd name="connsiteX1" fmla="*/ 532192 w 536943"/>
              <a:gd name="connsiteY1" fmla="*/ 0 h 268539"/>
              <a:gd name="connsiteX2" fmla="*/ 536673 w 536943"/>
              <a:gd name="connsiteY2" fmla="*/ 21796 h 268539"/>
              <a:gd name="connsiteX3" fmla="*/ 280283 w 536943"/>
              <a:gd name="connsiteY3" fmla="*/ 268021 h 268539"/>
              <a:gd name="connsiteX4" fmla="*/ 0 w 536943"/>
              <a:gd name="connsiteY4" fmla="*/ 55299 h 268539"/>
              <a:gd name="connsiteX0" fmla="*/ 0 w 532192"/>
              <a:gd name="connsiteY0" fmla="*/ 55299 h 268539"/>
              <a:gd name="connsiteX1" fmla="*/ 532192 w 532192"/>
              <a:gd name="connsiteY1" fmla="*/ 0 h 268539"/>
              <a:gd name="connsiteX2" fmla="*/ 280283 w 532192"/>
              <a:gd name="connsiteY2" fmla="*/ 268021 h 268539"/>
              <a:gd name="connsiteX3" fmla="*/ 0 w 532192"/>
              <a:gd name="connsiteY3" fmla="*/ 55299 h 268539"/>
              <a:gd name="connsiteX0" fmla="*/ 0 w 532192"/>
              <a:gd name="connsiteY0" fmla="*/ 83036 h 296276"/>
              <a:gd name="connsiteX1" fmla="*/ 532192 w 532192"/>
              <a:gd name="connsiteY1" fmla="*/ 27737 h 296276"/>
              <a:gd name="connsiteX2" fmla="*/ 280283 w 532192"/>
              <a:gd name="connsiteY2" fmla="*/ 295758 h 296276"/>
              <a:gd name="connsiteX3" fmla="*/ 0 w 532192"/>
              <a:gd name="connsiteY3" fmla="*/ 83036 h 296276"/>
              <a:gd name="connsiteX0" fmla="*/ 0 w 494092"/>
              <a:gd name="connsiteY0" fmla="*/ 83036 h 296272"/>
              <a:gd name="connsiteX1" fmla="*/ 494092 w 494092"/>
              <a:gd name="connsiteY1" fmla="*/ 27737 h 296272"/>
              <a:gd name="connsiteX2" fmla="*/ 280283 w 494092"/>
              <a:gd name="connsiteY2" fmla="*/ 295758 h 296272"/>
              <a:gd name="connsiteX3" fmla="*/ 0 w 494092"/>
              <a:gd name="connsiteY3" fmla="*/ 83036 h 296272"/>
              <a:gd name="connsiteX0" fmla="*/ 0 w 470280"/>
              <a:gd name="connsiteY0" fmla="*/ 75473 h 288556"/>
              <a:gd name="connsiteX1" fmla="*/ 470280 w 470280"/>
              <a:gd name="connsiteY1" fmla="*/ 29699 h 288556"/>
              <a:gd name="connsiteX2" fmla="*/ 280283 w 470280"/>
              <a:gd name="connsiteY2" fmla="*/ 288195 h 288556"/>
              <a:gd name="connsiteX3" fmla="*/ 0 w 470280"/>
              <a:gd name="connsiteY3" fmla="*/ 75473 h 288556"/>
              <a:gd name="connsiteX0" fmla="*/ 0 w 432180"/>
              <a:gd name="connsiteY0" fmla="*/ 90825 h 304238"/>
              <a:gd name="connsiteX1" fmla="*/ 432180 w 432180"/>
              <a:gd name="connsiteY1" fmla="*/ 26001 h 304238"/>
              <a:gd name="connsiteX2" fmla="*/ 280283 w 432180"/>
              <a:gd name="connsiteY2" fmla="*/ 303547 h 304238"/>
              <a:gd name="connsiteX3" fmla="*/ 0 w 432180"/>
              <a:gd name="connsiteY3" fmla="*/ 90825 h 304238"/>
              <a:gd name="connsiteX0" fmla="*/ 0 w 432180"/>
              <a:gd name="connsiteY0" fmla="*/ 84459 h 297872"/>
              <a:gd name="connsiteX1" fmla="*/ 432180 w 432180"/>
              <a:gd name="connsiteY1" fmla="*/ 19635 h 297872"/>
              <a:gd name="connsiteX2" fmla="*/ 280283 w 432180"/>
              <a:gd name="connsiteY2" fmla="*/ 297181 h 297872"/>
              <a:gd name="connsiteX3" fmla="*/ 0 w 432180"/>
              <a:gd name="connsiteY3" fmla="*/ 84459 h 297872"/>
              <a:gd name="connsiteX0" fmla="*/ 0 w 398843"/>
              <a:gd name="connsiteY0" fmla="*/ 59343 h 300826"/>
              <a:gd name="connsiteX1" fmla="*/ 398843 w 398843"/>
              <a:gd name="connsiteY1" fmla="*/ 23094 h 300826"/>
              <a:gd name="connsiteX2" fmla="*/ 246946 w 398843"/>
              <a:gd name="connsiteY2" fmla="*/ 300640 h 300826"/>
              <a:gd name="connsiteX3" fmla="*/ 0 w 398843"/>
              <a:gd name="connsiteY3" fmla="*/ 59343 h 300826"/>
              <a:gd name="connsiteX0" fmla="*/ 0 w 398843"/>
              <a:gd name="connsiteY0" fmla="*/ 46086 h 287569"/>
              <a:gd name="connsiteX1" fmla="*/ 398843 w 398843"/>
              <a:gd name="connsiteY1" fmla="*/ 9837 h 287569"/>
              <a:gd name="connsiteX2" fmla="*/ 246946 w 398843"/>
              <a:gd name="connsiteY2" fmla="*/ 287383 h 287569"/>
              <a:gd name="connsiteX3" fmla="*/ 0 w 398843"/>
              <a:gd name="connsiteY3" fmla="*/ 46086 h 287569"/>
              <a:gd name="connsiteX0" fmla="*/ 0 w 398843"/>
              <a:gd name="connsiteY0" fmla="*/ 46086 h 183237"/>
              <a:gd name="connsiteX1" fmla="*/ 398843 w 398843"/>
              <a:gd name="connsiteY1" fmla="*/ 9837 h 183237"/>
              <a:gd name="connsiteX2" fmla="*/ 223133 w 398843"/>
              <a:gd name="connsiteY2" fmla="*/ 182608 h 183237"/>
              <a:gd name="connsiteX3" fmla="*/ 0 w 398843"/>
              <a:gd name="connsiteY3" fmla="*/ 46086 h 183237"/>
              <a:gd name="connsiteX0" fmla="*/ 0 w 398843"/>
              <a:gd name="connsiteY0" fmla="*/ 46086 h 183793"/>
              <a:gd name="connsiteX1" fmla="*/ 398843 w 398843"/>
              <a:gd name="connsiteY1" fmla="*/ 9837 h 183793"/>
              <a:gd name="connsiteX2" fmla="*/ 223133 w 398843"/>
              <a:gd name="connsiteY2" fmla="*/ 182608 h 183793"/>
              <a:gd name="connsiteX3" fmla="*/ 0 w 398843"/>
              <a:gd name="connsiteY3" fmla="*/ 46086 h 183793"/>
              <a:gd name="connsiteX0" fmla="*/ 0 w 398843"/>
              <a:gd name="connsiteY0" fmla="*/ 46086 h 183793"/>
              <a:gd name="connsiteX1" fmla="*/ 398843 w 398843"/>
              <a:gd name="connsiteY1" fmla="*/ 9837 h 183793"/>
              <a:gd name="connsiteX2" fmla="*/ 223133 w 398843"/>
              <a:gd name="connsiteY2" fmla="*/ 182608 h 183793"/>
              <a:gd name="connsiteX3" fmla="*/ 0 w 398843"/>
              <a:gd name="connsiteY3" fmla="*/ 46086 h 183793"/>
              <a:gd name="connsiteX0" fmla="*/ 0 w 398843"/>
              <a:gd name="connsiteY0" fmla="*/ 49940 h 187647"/>
              <a:gd name="connsiteX1" fmla="*/ 398843 w 398843"/>
              <a:gd name="connsiteY1" fmla="*/ 13691 h 187647"/>
              <a:gd name="connsiteX2" fmla="*/ 223133 w 398843"/>
              <a:gd name="connsiteY2" fmla="*/ 186462 h 187647"/>
              <a:gd name="connsiteX3" fmla="*/ 0 w 398843"/>
              <a:gd name="connsiteY3" fmla="*/ 49940 h 187647"/>
              <a:gd name="connsiteX0" fmla="*/ 0 w 398843"/>
              <a:gd name="connsiteY0" fmla="*/ 49940 h 190506"/>
              <a:gd name="connsiteX1" fmla="*/ 398843 w 398843"/>
              <a:gd name="connsiteY1" fmla="*/ 13691 h 190506"/>
              <a:gd name="connsiteX2" fmla="*/ 202904 w 398843"/>
              <a:gd name="connsiteY2" fmla="*/ 189352 h 190506"/>
              <a:gd name="connsiteX3" fmla="*/ 0 w 398843"/>
              <a:gd name="connsiteY3" fmla="*/ 49940 h 190506"/>
              <a:gd name="connsiteX0" fmla="*/ 0 w 395953"/>
              <a:gd name="connsiteY0" fmla="*/ 42908 h 182685"/>
              <a:gd name="connsiteX1" fmla="*/ 395953 w 395953"/>
              <a:gd name="connsiteY1" fmla="*/ 15330 h 182685"/>
              <a:gd name="connsiteX2" fmla="*/ 202904 w 395953"/>
              <a:gd name="connsiteY2" fmla="*/ 182320 h 182685"/>
              <a:gd name="connsiteX3" fmla="*/ 0 w 395953"/>
              <a:gd name="connsiteY3" fmla="*/ 42908 h 182685"/>
              <a:gd name="connsiteX0" fmla="*/ 0 w 395953"/>
              <a:gd name="connsiteY0" fmla="*/ 34084 h 173861"/>
              <a:gd name="connsiteX1" fmla="*/ 395953 w 395953"/>
              <a:gd name="connsiteY1" fmla="*/ 6506 h 173861"/>
              <a:gd name="connsiteX2" fmla="*/ 202904 w 395953"/>
              <a:gd name="connsiteY2" fmla="*/ 173496 h 173861"/>
              <a:gd name="connsiteX3" fmla="*/ 0 w 395953"/>
              <a:gd name="connsiteY3" fmla="*/ 34084 h 173861"/>
              <a:gd name="connsiteX0" fmla="*/ 0 w 395953"/>
              <a:gd name="connsiteY0" fmla="*/ 32614 h 172391"/>
              <a:gd name="connsiteX1" fmla="*/ 395953 w 395953"/>
              <a:gd name="connsiteY1" fmla="*/ 5036 h 172391"/>
              <a:gd name="connsiteX2" fmla="*/ 202904 w 395953"/>
              <a:gd name="connsiteY2" fmla="*/ 172026 h 172391"/>
              <a:gd name="connsiteX3" fmla="*/ 0 w 395953"/>
              <a:gd name="connsiteY3" fmla="*/ 32614 h 172391"/>
              <a:gd name="connsiteX0" fmla="*/ 0 w 395953"/>
              <a:gd name="connsiteY0" fmla="*/ 35074 h 174851"/>
              <a:gd name="connsiteX1" fmla="*/ 395953 w 395953"/>
              <a:gd name="connsiteY1" fmla="*/ 7496 h 174851"/>
              <a:gd name="connsiteX2" fmla="*/ 202904 w 395953"/>
              <a:gd name="connsiteY2" fmla="*/ 174486 h 174851"/>
              <a:gd name="connsiteX3" fmla="*/ 0 w 395953"/>
              <a:gd name="connsiteY3" fmla="*/ 35074 h 174851"/>
              <a:gd name="connsiteX0" fmla="*/ 0 w 395953"/>
              <a:gd name="connsiteY0" fmla="*/ 35074 h 174851"/>
              <a:gd name="connsiteX1" fmla="*/ 395953 w 395953"/>
              <a:gd name="connsiteY1" fmla="*/ 7496 h 174851"/>
              <a:gd name="connsiteX2" fmla="*/ 202904 w 395953"/>
              <a:gd name="connsiteY2" fmla="*/ 174486 h 174851"/>
              <a:gd name="connsiteX3" fmla="*/ 0 w 395953"/>
              <a:gd name="connsiteY3" fmla="*/ 35074 h 17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953" h="174851">
                <a:moveTo>
                  <a:pt x="0" y="35074"/>
                </a:moveTo>
                <a:cubicBezTo>
                  <a:pt x="142486" y="3673"/>
                  <a:pt x="68383" y="-9553"/>
                  <a:pt x="395953" y="7496"/>
                </a:cubicBezTo>
                <a:cubicBezTo>
                  <a:pt x="324683" y="96836"/>
                  <a:pt x="268896" y="169890"/>
                  <a:pt x="202904" y="174486"/>
                </a:cubicBezTo>
                <a:cubicBezTo>
                  <a:pt x="136912" y="179082"/>
                  <a:pt x="87560" y="140767"/>
                  <a:pt x="0" y="35074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88B71FF2-E980-462E-8A41-64F5CFE3BD21}"/>
              </a:ext>
            </a:extLst>
          </p:cNvPr>
          <p:cNvSpPr/>
          <p:nvPr/>
        </p:nvSpPr>
        <p:spPr>
          <a:xfrm flipH="1" flipV="1">
            <a:off x="3936946" y="2201551"/>
            <a:ext cx="106090" cy="106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386FDE29-C90D-4895-8F83-2F7C198E6651}"/>
              </a:ext>
            </a:extLst>
          </p:cNvPr>
          <p:cNvSpPr/>
          <p:nvPr/>
        </p:nvSpPr>
        <p:spPr>
          <a:xfrm flipH="1" flipV="1">
            <a:off x="4530087" y="2201551"/>
            <a:ext cx="106090" cy="1060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8543FF1-81E9-46B4-BEAF-8CB18C9BDB24}"/>
              </a:ext>
            </a:extLst>
          </p:cNvPr>
          <p:cNvGrpSpPr/>
          <p:nvPr/>
        </p:nvGrpSpPr>
        <p:grpSpPr>
          <a:xfrm flipH="1">
            <a:off x="3953941" y="2673274"/>
            <a:ext cx="560910" cy="290920"/>
            <a:chOff x="3495244" y="308757"/>
            <a:chExt cx="1157177" cy="1638083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C18AA957-6199-47C7-BFBE-7F8CB5B51198}"/>
                </a:ext>
              </a:extLst>
            </p:cNvPr>
            <p:cNvGrpSpPr/>
            <p:nvPr/>
          </p:nvGrpSpPr>
          <p:grpSpPr>
            <a:xfrm>
              <a:off x="3495244" y="308757"/>
              <a:ext cx="1157177" cy="1638083"/>
              <a:chOff x="3495244" y="308757"/>
              <a:chExt cx="1157177" cy="1638083"/>
            </a:xfrm>
          </p:grpSpPr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8E784EA1-860D-452D-BF8F-E655A4387421}"/>
                  </a:ext>
                </a:extLst>
              </p:cNvPr>
              <p:cNvSpPr/>
              <p:nvPr/>
            </p:nvSpPr>
            <p:spPr>
              <a:xfrm rot="20471493">
                <a:off x="4532892" y="1527244"/>
                <a:ext cx="119529" cy="34393"/>
              </a:xfrm>
              <a:custGeom>
                <a:avLst/>
                <a:gdLst>
                  <a:gd name="connsiteX0" fmla="*/ 117239 w 119529"/>
                  <a:gd name="connsiteY0" fmla="*/ 0 h 34393"/>
                  <a:gd name="connsiteX1" fmla="*/ 119529 w 119529"/>
                  <a:gd name="connsiteY1" fmla="*/ 3970 h 34393"/>
                  <a:gd name="connsiteX2" fmla="*/ 32613 w 119529"/>
                  <a:gd name="connsiteY2" fmla="*/ 34393 h 34393"/>
                  <a:gd name="connsiteX3" fmla="*/ 0 w 119529"/>
                  <a:gd name="connsiteY3" fmla="*/ 32088 h 34393"/>
                  <a:gd name="connsiteX4" fmla="*/ 42442 w 119529"/>
                  <a:gd name="connsiteY4" fmla="*/ 22166 h 34393"/>
                  <a:gd name="connsiteX5" fmla="*/ 91853 w 119529"/>
                  <a:gd name="connsiteY5" fmla="*/ 7633 h 34393"/>
                  <a:gd name="connsiteX6" fmla="*/ 117239 w 119529"/>
                  <a:gd name="connsiteY6" fmla="*/ 0 h 3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529" h="34393">
                    <a:moveTo>
                      <a:pt x="117239" y="0"/>
                    </a:moveTo>
                    <a:lnTo>
                      <a:pt x="119529" y="3970"/>
                    </a:lnTo>
                    <a:cubicBezTo>
                      <a:pt x="119529" y="20772"/>
                      <a:pt x="80615" y="34393"/>
                      <a:pt x="32613" y="34393"/>
                    </a:cubicBezTo>
                    <a:lnTo>
                      <a:pt x="0" y="32088"/>
                    </a:lnTo>
                    <a:lnTo>
                      <a:pt x="42442" y="22166"/>
                    </a:lnTo>
                    <a:cubicBezTo>
                      <a:pt x="59673" y="17457"/>
                      <a:pt x="76573" y="12329"/>
                      <a:pt x="91853" y="7633"/>
                    </a:cubicBezTo>
                    <a:lnTo>
                      <a:pt x="1172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575C102D-ABD6-457A-8B16-17973636E39E}"/>
                  </a:ext>
                </a:extLst>
              </p:cNvPr>
              <p:cNvGrpSpPr/>
              <p:nvPr/>
            </p:nvGrpSpPr>
            <p:grpSpPr>
              <a:xfrm>
                <a:off x="3495244" y="308757"/>
                <a:ext cx="1035295" cy="1638083"/>
                <a:chOff x="3478211" y="212234"/>
                <a:chExt cx="1035295" cy="1638083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89CC88EB-5454-491A-B612-19D03D014234}"/>
                    </a:ext>
                  </a:extLst>
                </p:cNvPr>
                <p:cNvGrpSpPr/>
                <p:nvPr/>
              </p:nvGrpSpPr>
              <p:grpSpPr>
                <a:xfrm>
                  <a:off x="3478211" y="212234"/>
                  <a:ext cx="1027337" cy="1638083"/>
                  <a:chOff x="5133617" y="2856983"/>
                  <a:chExt cx="213748" cy="340820"/>
                </a:xfrm>
              </p:grpSpPr>
              <p:sp>
                <p:nvSpPr>
                  <p:cNvPr id="210" name="Rectangle: Rounded Corners 6">
                    <a:extLst>
                      <a:ext uri="{FF2B5EF4-FFF2-40B4-BE49-F238E27FC236}">
                        <a16:creationId xmlns:a16="http://schemas.microsoft.com/office/drawing/2014/main" id="{EFFDF42F-B308-41BE-A69B-FD03D763BC1D}"/>
                      </a:ext>
                    </a:extLst>
                  </p:cNvPr>
                  <p:cNvSpPr/>
                  <p:nvPr/>
                </p:nvSpPr>
                <p:spPr>
                  <a:xfrm>
                    <a:off x="5133617" y="2857499"/>
                    <a:ext cx="213748" cy="340304"/>
                  </a:xfrm>
                  <a:custGeom>
                    <a:avLst/>
                    <a:gdLst>
                      <a:gd name="connsiteX0" fmla="*/ 0 w 187325"/>
                      <a:gd name="connsiteY0" fmla="*/ 31221 h 257175"/>
                      <a:gd name="connsiteX1" fmla="*/ 31221 w 187325"/>
                      <a:gd name="connsiteY1" fmla="*/ 0 h 257175"/>
                      <a:gd name="connsiteX2" fmla="*/ 156104 w 187325"/>
                      <a:gd name="connsiteY2" fmla="*/ 0 h 257175"/>
                      <a:gd name="connsiteX3" fmla="*/ 187325 w 187325"/>
                      <a:gd name="connsiteY3" fmla="*/ 31221 h 257175"/>
                      <a:gd name="connsiteX4" fmla="*/ 187325 w 187325"/>
                      <a:gd name="connsiteY4" fmla="*/ 225954 h 257175"/>
                      <a:gd name="connsiteX5" fmla="*/ 156104 w 187325"/>
                      <a:gd name="connsiteY5" fmla="*/ 257175 h 257175"/>
                      <a:gd name="connsiteX6" fmla="*/ 31221 w 187325"/>
                      <a:gd name="connsiteY6" fmla="*/ 257175 h 257175"/>
                      <a:gd name="connsiteX7" fmla="*/ 0 w 187325"/>
                      <a:gd name="connsiteY7" fmla="*/ 225954 h 257175"/>
                      <a:gd name="connsiteX8" fmla="*/ 0 w 187325"/>
                      <a:gd name="connsiteY8" fmla="*/ 31221 h 257175"/>
                      <a:gd name="connsiteX0" fmla="*/ 0 w 187325"/>
                      <a:gd name="connsiteY0" fmla="*/ 45509 h 271463"/>
                      <a:gd name="connsiteX1" fmla="*/ 31221 w 187325"/>
                      <a:gd name="connsiteY1" fmla="*/ 14288 h 271463"/>
                      <a:gd name="connsiteX2" fmla="*/ 95250 w 187325"/>
                      <a:gd name="connsiteY2" fmla="*/ 0 h 271463"/>
                      <a:gd name="connsiteX3" fmla="*/ 156104 w 187325"/>
                      <a:gd name="connsiteY3" fmla="*/ 14288 h 271463"/>
                      <a:gd name="connsiteX4" fmla="*/ 187325 w 187325"/>
                      <a:gd name="connsiteY4" fmla="*/ 45509 h 271463"/>
                      <a:gd name="connsiteX5" fmla="*/ 187325 w 187325"/>
                      <a:gd name="connsiteY5" fmla="*/ 240242 h 271463"/>
                      <a:gd name="connsiteX6" fmla="*/ 156104 w 187325"/>
                      <a:gd name="connsiteY6" fmla="*/ 271463 h 271463"/>
                      <a:gd name="connsiteX7" fmla="*/ 31221 w 187325"/>
                      <a:gd name="connsiteY7" fmla="*/ 271463 h 271463"/>
                      <a:gd name="connsiteX8" fmla="*/ 0 w 187325"/>
                      <a:gd name="connsiteY8" fmla="*/ 240242 h 271463"/>
                      <a:gd name="connsiteX9" fmla="*/ 0 w 187325"/>
                      <a:gd name="connsiteY9" fmla="*/ 45509 h 271463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87325 w 187325"/>
                      <a:gd name="connsiteY4" fmla="*/ 47890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63513 w 187325"/>
                      <a:gd name="connsiteY4" fmla="*/ 55034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63513 w 187325"/>
                      <a:gd name="connsiteY4" fmla="*/ 55034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424"/>
                      <a:gd name="connsiteY0" fmla="*/ 47890 h 273844"/>
                      <a:gd name="connsiteX1" fmla="*/ 31221 w 187424"/>
                      <a:gd name="connsiteY1" fmla="*/ 16669 h 273844"/>
                      <a:gd name="connsiteX2" fmla="*/ 95250 w 187424"/>
                      <a:gd name="connsiteY2" fmla="*/ 2381 h 273844"/>
                      <a:gd name="connsiteX3" fmla="*/ 156104 w 187424"/>
                      <a:gd name="connsiteY3" fmla="*/ 0 h 273844"/>
                      <a:gd name="connsiteX4" fmla="*/ 163513 w 187424"/>
                      <a:gd name="connsiteY4" fmla="*/ 55034 h 273844"/>
                      <a:gd name="connsiteX5" fmla="*/ 138112 w 187424"/>
                      <a:gd name="connsiteY5" fmla="*/ 161925 h 273844"/>
                      <a:gd name="connsiteX6" fmla="*/ 187325 w 187424"/>
                      <a:gd name="connsiteY6" fmla="*/ 242623 h 273844"/>
                      <a:gd name="connsiteX7" fmla="*/ 156104 w 187424"/>
                      <a:gd name="connsiteY7" fmla="*/ 273844 h 273844"/>
                      <a:gd name="connsiteX8" fmla="*/ 31221 w 187424"/>
                      <a:gd name="connsiteY8" fmla="*/ 273844 h 273844"/>
                      <a:gd name="connsiteX9" fmla="*/ 0 w 187424"/>
                      <a:gd name="connsiteY9" fmla="*/ 242623 h 273844"/>
                      <a:gd name="connsiteX10" fmla="*/ 0 w 187424"/>
                      <a:gd name="connsiteY10" fmla="*/ 47890 h 273844"/>
                      <a:gd name="connsiteX0" fmla="*/ 0 w 187427"/>
                      <a:gd name="connsiteY0" fmla="*/ 47890 h 273844"/>
                      <a:gd name="connsiteX1" fmla="*/ 31221 w 187427"/>
                      <a:gd name="connsiteY1" fmla="*/ 16669 h 273844"/>
                      <a:gd name="connsiteX2" fmla="*/ 95250 w 187427"/>
                      <a:gd name="connsiteY2" fmla="*/ 2381 h 273844"/>
                      <a:gd name="connsiteX3" fmla="*/ 156104 w 187427"/>
                      <a:gd name="connsiteY3" fmla="*/ 0 h 273844"/>
                      <a:gd name="connsiteX4" fmla="*/ 163513 w 187427"/>
                      <a:gd name="connsiteY4" fmla="*/ 55034 h 273844"/>
                      <a:gd name="connsiteX5" fmla="*/ 142874 w 187427"/>
                      <a:gd name="connsiteY5" fmla="*/ 104775 h 273844"/>
                      <a:gd name="connsiteX6" fmla="*/ 138112 w 187427"/>
                      <a:gd name="connsiteY6" fmla="*/ 161925 h 273844"/>
                      <a:gd name="connsiteX7" fmla="*/ 187325 w 187427"/>
                      <a:gd name="connsiteY7" fmla="*/ 242623 h 273844"/>
                      <a:gd name="connsiteX8" fmla="*/ 156104 w 187427"/>
                      <a:gd name="connsiteY8" fmla="*/ 273844 h 273844"/>
                      <a:gd name="connsiteX9" fmla="*/ 31221 w 187427"/>
                      <a:gd name="connsiteY9" fmla="*/ 273844 h 273844"/>
                      <a:gd name="connsiteX10" fmla="*/ 0 w 187427"/>
                      <a:gd name="connsiteY10" fmla="*/ 242623 h 273844"/>
                      <a:gd name="connsiteX11" fmla="*/ 0 w 187427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28586 w 166305"/>
                      <a:gd name="connsiteY7" fmla="*/ 178593 h 273844"/>
                      <a:gd name="connsiteX8" fmla="*/ 139700 w 166305"/>
                      <a:gd name="connsiteY8" fmla="*/ 216430 h 273844"/>
                      <a:gd name="connsiteX9" fmla="*/ 156104 w 166305"/>
                      <a:gd name="connsiteY9" fmla="*/ 273844 h 273844"/>
                      <a:gd name="connsiteX10" fmla="*/ 31221 w 166305"/>
                      <a:gd name="connsiteY10" fmla="*/ 273844 h 273844"/>
                      <a:gd name="connsiteX11" fmla="*/ 0 w 166305"/>
                      <a:gd name="connsiteY11" fmla="*/ 242623 h 273844"/>
                      <a:gd name="connsiteX12" fmla="*/ 0 w 166305"/>
                      <a:gd name="connsiteY12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0968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35730 w 166305"/>
                      <a:gd name="connsiteY5" fmla="*/ 85725 h 273844"/>
                      <a:gd name="connsiteX6" fmla="*/ 130968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201497"/>
                      <a:gd name="connsiteY0" fmla="*/ 47890 h 273844"/>
                      <a:gd name="connsiteX1" fmla="*/ 31221 w 201497"/>
                      <a:gd name="connsiteY1" fmla="*/ 16669 h 273844"/>
                      <a:gd name="connsiteX2" fmla="*/ 95250 w 201497"/>
                      <a:gd name="connsiteY2" fmla="*/ 2381 h 273844"/>
                      <a:gd name="connsiteX3" fmla="*/ 156104 w 201497"/>
                      <a:gd name="connsiteY3" fmla="*/ 0 h 273844"/>
                      <a:gd name="connsiteX4" fmla="*/ 163513 w 201497"/>
                      <a:gd name="connsiteY4" fmla="*/ 55034 h 273844"/>
                      <a:gd name="connsiteX5" fmla="*/ 135730 w 201497"/>
                      <a:gd name="connsiteY5" fmla="*/ 85725 h 273844"/>
                      <a:gd name="connsiteX6" fmla="*/ 130968 w 201497"/>
                      <a:gd name="connsiteY6" fmla="*/ 161925 h 273844"/>
                      <a:gd name="connsiteX7" fmla="*/ 139700 w 201497"/>
                      <a:gd name="connsiteY7" fmla="*/ 216430 h 273844"/>
                      <a:gd name="connsiteX8" fmla="*/ 198967 w 201497"/>
                      <a:gd name="connsiteY8" fmla="*/ 254794 h 273844"/>
                      <a:gd name="connsiteX9" fmla="*/ 31221 w 201497"/>
                      <a:gd name="connsiteY9" fmla="*/ 273844 h 273844"/>
                      <a:gd name="connsiteX10" fmla="*/ 0 w 201497"/>
                      <a:gd name="connsiteY10" fmla="*/ 242623 h 273844"/>
                      <a:gd name="connsiteX11" fmla="*/ 0 w 201497"/>
                      <a:gd name="connsiteY11" fmla="*/ 47890 h 273844"/>
                      <a:gd name="connsiteX0" fmla="*/ 0 w 204357"/>
                      <a:gd name="connsiteY0" fmla="*/ 47890 h 273844"/>
                      <a:gd name="connsiteX1" fmla="*/ 31221 w 204357"/>
                      <a:gd name="connsiteY1" fmla="*/ 16669 h 273844"/>
                      <a:gd name="connsiteX2" fmla="*/ 95250 w 204357"/>
                      <a:gd name="connsiteY2" fmla="*/ 2381 h 273844"/>
                      <a:gd name="connsiteX3" fmla="*/ 156104 w 204357"/>
                      <a:gd name="connsiteY3" fmla="*/ 0 h 273844"/>
                      <a:gd name="connsiteX4" fmla="*/ 163513 w 204357"/>
                      <a:gd name="connsiteY4" fmla="*/ 55034 h 273844"/>
                      <a:gd name="connsiteX5" fmla="*/ 135730 w 204357"/>
                      <a:gd name="connsiteY5" fmla="*/ 85725 h 273844"/>
                      <a:gd name="connsiteX6" fmla="*/ 130968 w 204357"/>
                      <a:gd name="connsiteY6" fmla="*/ 161925 h 273844"/>
                      <a:gd name="connsiteX7" fmla="*/ 139700 w 204357"/>
                      <a:gd name="connsiteY7" fmla="*/ 216430 h 273844"/>
                      <a:gd name="connsiteX8" fmla="*/ 154780 w 204357"/>
                      <a:gd name="connsiteY8" fmla="*/ 247650 h 273844"/>
                      <a:gd name="connsiteX9" fmla="*/ 198967 w 204357"/>
                      <a:gd name="connsiteY9" fmla="*/ 254794 h 273844"/>
                      <a:gd name="connsiteX10" fmla="*/ 31221 w 204357"/>
                      <a:gd name="connsiteY10" fmla="*/ 273844 h 273844"/>
                      <a:gd name="connsiteX11" fmla="*/ 0 w 204357"/>
                      <a:gd name="connsiteY11" fmla="*/ 242623 h 273844"/>
                      <a:gd name="connsiteX12" fmla="*/ 0 w 204357"/>
                      <a:gd name="connsiteY12" fmla="*/ 47890 h 273844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15898 w 220255"/>
                      <a:gd name="connsiteY0" fmla="*/ 47890 h 335756"/>
                      <a:gd name="connsiteX1" fmla="*/ 47119 w 220255"/>
                      <a:gd name="connsiteY1" fmla="*/ 16669 h 335756"/>
                      <a:gd name="connsiteX2" fmla="*/ 111148 w 220255"/>
                      <a:gd name="connsiteY2" fmla="*/ 2381 h 335756"/>
                      <a:gd name="connsiteX3" fmla="*/ 172002 w 220255"/>
                      <a:gd name="connsiteY3" fmla="*/ 0 h 335756"/>
                      <a:gd name="connsiteX4" fmla="*/ 179411 w 220255"/>
                      <a:gd name="connsiteY4" fmla="*/ 55034 h 335756"/>
                      <a:gd name="connsiteX5" fmla="*/ 151628 w 220255"/>
                      <a:gd name="connsiteY5" fmla="*/ 85725 h 335756"/>
                      <a:gd name="connsiteX6" fmla="*/ 146866 w 220255"/>
                      <a:gd name="connsiteY6" fmla="*/ 161925 h 335756"/>
                      <a:gd name="connsiteX7" fmla="*/ 155598 w 220255"/>
                      <a:gd name="connsiteY7" fmla="*/ 216430 h 335756"/>
                      <a:gd name="connsiteX8" fmla="*/ 170678 w 220255"/>
                      <a:gd name="connsiteY8" fmla="*/ 247650 h 335756"/>
                      <a:gd name="connsiteX9" fmla="*/ 214865 w 220255"/>
                      <a:gd name="connsiteY9" fmla="*/ 254794 h 335756"/>
                      <a:gd name="connsiteX10" fmla="*/ 89982 w 220255"/>
                      <a:gd name="connsiteY10" fmla="*/ 335756 h 335756"/>
                      <a:gd name="connsiteX11" fmla="*/ 15898 w 220255"/>
                      <a:gd name="connsiteY11" fmla="*/ 242623 h 335756"/>
                      <a:gd name="connsiteX12" fmla="*/ 15898 w 220255"/>
                      <a:gd name="connsiteY12" fmla="*/ 47890 h 335756"/>
                      <a:gd name="connsiteX0" fmla="*/ 37606 w 241963"/>
                      <a:gd name="connsiteY0" fmla="*/ 47890 h 335756"/>
                      <a:gd name="connsiteX1" fmla="*/ 68827 w 241963"/>
                      <a:gd name="connsiteY1" fmla="*/ 16669 h 335756"/>
                      <a:gd name="connsiteX2" fmla="*/ 132856 w 241963"/>
                      <a:gd name="connsiteY2" fmla="*/ 2381 h 335756"/>
                      <a:gd name="connsiteX3" fmla="*/ 193710 w 241963"/>
                      <a:gd name="connsiteY3" fmla="*/ 0 h 335756"/>
                      <a:gd name="connsiteX4" fmla="*/ 201119 w 241963"/>
                      <a:gd name="connsiteY4" fmla="*/ 55034 h 335756"/>
                      <a:gd name="connsiteX5" fmla="*/ 173336 w 241963"/>
                      <a:gd name="connsiteY5" fmla="*/ 85725 h 335756"/>
                      <a:gd name="connsiteX6" fmla="*/ 168574 w 241963"/>
                      <a:gd name="connsiteY6" fmla="*/ 161925 h 335756"/>
                      <a:gd name="connsiteX7" fmla="*/ 177306 w 241963"/>
                      <a:gd name="connsiteY7" fmla="*/ 216430 h 335756"/>
                      <a:gd name="connsiteX8" fmla="*/ 192386 w 241963"/>
                      <a:gd name="connsiteY8" fmla="*/ 247650 h 335756"/>
                      <a:gd name="connsiteX9" fmla="*/ 236573 w 241963"/>
                      <a:gd name="connsiteY9" fmla="*/ 254794 h 335756"/>
                      <a:gd name="connsiteX10" fmla="*/ 111690 w 241963"/>
                      <a:gd name="connsiteY10" fmla="*/ 335756 h 335756"/>
                      <a:gd name="connsiteX11" fmla="*/ 13794 w 241963"/>
                      <a:gd name="connsiteY11" fmla="*/ 233098 h 335756"/>
                      <a:gd name="connsiteX12" fmla="*/ 37606 w 241963"/>
                      <a:gd name="connsiteY12" fmla="*/ 47890 h 335756"/>
                      <a:gd name="connsiteX0" fmla="*/ 37606 w 241963"/>
                      <a:gd name="connsiteY0" fmla="*/ 47890 h 335756"/>
                      <a:gd name="connsiteX1" fmla="*/ 68827 w 241963"/>
                      <a:gd name="connsiteY1" fmla="*/ 16669 h 335756"/>
                      <a:gd name="connsiteX2" fmla="*/ 132856 w 241963"/>
                      <a:gd name="connsiteY2" fmla="*/ 2381 h 335756"/>
                      <a:gd name="connsiteX3" fmla="*/ 193710 w 241963"/>
                      <a:gd name="connsiteY3" fmla="*/ 0 h 335756"/>
                      <a:gd name="connsiteX4" fmla="*/ 201119 w 241963"/>
                      <a:gd name="connsiteY4" fmla="*/ 55034 h 335756"/>
                      <a:gd name="connsiteX5" fmla="*/ 173336 w 241963"/>
                      <a:gd name="connsiteY5" fmla="*/ 85725 h 335756"/>
                      <a:gd name="connsiteX6" fmla="*/ 168574 w 241963"/>
                      <a:gd name="connsiteY6" fmla="*/ 161925 h 335756"/>
                      <a:gd name="connsiteX7" fmla="*/ 177306 w 241963"/>
                      <a:gd name="connsiteY7" fmla="*/ 216430 h 335756"/>
                      <a:gd name="connsiteX8" fmla="*/ 192386 w 241963"/>
                      <a:gd name="connsiteY8" fmla="*/ 247650 h 335756"/>
                      <a:gd name="connsiteX9" fmla="*/ 236573 w 241963"/>
                      <a:gd name="connsiteY9" fmla="*/ 254794 h 335756"/>
                      <a:gd name="connsiteX10" fmla="*/ 111690 w 241963"/>
                      <a:gd name="connsiteY10" fmla="*/ 335756 h 335756"/>
                      <a:gd name="connsiteX11" fmla="*/ 13794 w 241963"/>
                      <a:gd name="connsiteY11" fmla="*/ 233098 h 335756"/>
                      <a:gd name="connsiteX12" fmla="*/ 37606 w 241963"/>
                      <a:gd name="connsiteY12" fmla="*/ 47890 h 335756"/>
                      <a:gd name="connsiteX0" fmla="*/ 44222 w 248579"/>
                      <a:gd name="connsiteY0" fmla="*/ 47890 h 335756"/>
                      <a:gd name="connsiteX1" fmla="*/ 75443 w 248579"/>
                      <a:gd name="connsiteY1" fmla="*/ 16669 h 335756"/>
                      <a:gd name="connsiteX2" fmla="*/ 139472 w 248579"/>
                      <a:gd name="connsiteY2" fmla="*/ 2381 h 335756"/>
                      <a:gd name="connsiteX3" fmla="*/ 200326 w 248579"/>
                      <a:gd name="connsiteY3" fmla="*/ 0 h 335756"/>
                      <a:gd name="connsiteX4" fmla="*/ 207735 w 248579"/>
                      <a:gd name="connsiteY4" fmla="*/ 55034 h 335756"/>
                      <a:gd name="connsiteX5" fmla="*/ 179952 w 248579"/>
                      <a:gd name="connsiteY5" fmla="*/ 85725 h 335756"/>
                      <a:gd name="connsiteX6" fmla="*/ 175190 w 248579"/>
                      <a:gd name="connsiteY6" fmla="*/ 161925 h 335756"/>
                      <a:gd name="connsiteX7" fmla="*/ 183922 w 248579"/>
                      <a:gd name="connsiteY7" fmla="*/ 216430 h 335756"/>
                      <a:gd name="connsiteX8" fmla="*/ 199002 w 248579"/>
                      <a:gd name="connsiteY8" fmla="*/ 247650 h 335756"/>
                      <a:gd name="connsiteX9" fmla="*/ 243189 w 248579"/>
                      <a:gd name="connsiteY9" fmla="*/ 254794 h 335756"/>
                      <a:gd name="connsiteX10" fmla="*/ 118306 w 248579"/>
                      <a:gd name="connsiteY10" fmla="*/ 335756 h 335756"/>
                      <a:gd name="connsiteX11" fmla="*/ 13266 w 248579"/>
                      <a:gd name="connsiteY11" fmla="*/ 173567 h 335756"/>
                      <a:gd name="connsiteX12" fmla="*/ 44222 w 248579"/>
                      <a:gd name="connsiteY12" fmla="*/ 47890 h 335756"/>
                      <a:gd name="connsiteX0" fmla="*/ 42013 w 246370"/>
                      <a:gd name="connsiteY0" fmla="*/ 47890 h 335756"/>
                      <a:gd name="connsiteX1" fmla="*/ 73234 w 246370"/>
                      <a:gd name="connsiteY1" fmla="*/ 16669 h 335756"/>
                      <a:gd name="connsiteX2" fmla="*/ 137263 w 246370"/>
                      <a:gd name="connsiteY2" fmla="*/ 2381 h 335756"/>
                      <a:gd name="connsiteX3" fmla="*/ 198117 w 246370"/>
                      <a:gd name="connsiteY3" fmla="*/ 0 h 335756"/>
                      <a:gd name="connsiteX4" fmla="*/ 205526 w 246370"/>
                      <a:gd name="connsiteY4" fmla="*/ 55034 h 335756"/>
                      <a:gd name="connsiteX5" fmla="*/ 177743 w 246370"/>
                      <a:gd name="connsiteY5" fmla="*/ 85725 h 335756"/>
                      <a:gd name="connsiteX6" fmla="*/ 172981 w 246370"/>
                      <a:gd name="connsiteY6" fmla="*/ 161925 h 335756"/>
                      <a:gd name="connsiteX7" fmla="*/ 181713 w 246370"/>
                      <a:gd name="connsiteY7" fmla="*/ 216430 h 335756"/>
                      <a:gd name="connsiteX8" fmla="*/ 196793 w 246370"/>
                      <a:gd name="connsiteY8" fmla="*/ 247650 h 335756"/>
                      <a:gd name="connsiteX9" fmla="*/ 240980 w 246370"/>
                      <a:gd name="connsiteY9" fmla="*/ 254794 h 335756"/>
                      <a:gd name="connsiteX10" fmla="*/ 116097 w 246370"/>
                      <a:gd name="connsiteY10" fmla="*/ 335756 h 335756"/>
                      <a:gd name="connsiteX11" fmla="*/ 13438 w 246370"/>
                      <a:gd name="connsiteY11" fmla="*/ 237860 h 335756"/>
                      <a:gd name="connsiteX12" fmla="*/ 42013 w 246370"/>
                      <a:gd name="connsiteY12" fmla="*/ 47890 h 335756"/>
                      <a:gd name="connsiteX0" fmla="*/ 32538 w 236895"/>
                      <a:gd name="connsiteY0" fmla="*/ 47890 h 335756"/>
                      <a:gd name="connsiteX1" fmla="*/ 63759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32538 w 236895"/>
                      <a:gd name="connsiteY12" fmla="*/ 47890 h 335756"/>
                      <a:gd name="connsiteX0" fmla="*/ 13488 w 236895"/>
                      <a:gd name="connsiteY0" fmla="*/ 69321 h 335756"/>
                      <a:gd name="connsiteX1" fmla="*/ 63759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13488 w 236895"/>
                      <a:gd name="connsiteY12" fmla="*/ 69321 h 335756"/>
                      <a:gd name="connsiteX0" fmla="*/ 13488 w 236895"/>
                      <a:gd name="connsiteY0" fmla="*/ 69321 h 335756"/>
                      <a:gd name="connsiteX1" fmla="*/ 54234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13488 w 236895"/>
                      <a:gd name="connsiteY12" fmla="*/ 69321 h 335756"/>
                      <a:gd name="connsiteX0" fmla="*/ 22743 w 246150"/>
                      <a:gd name="connsiteY0" fmla="*/ 69321 h 335756"/>
                      <a:gd name="connsiteX1" fmla="*/ 63489 w 246150"/>
                      <a:gd name="connsiteY1" fmla="*/ 16669 h 335756"/>
                      <a:gd name="connsiteX2" fmla="*/ 137043 w 246150"/>
                      <a:gd name="connsiteY2" fmla="*/ 2381 h 335756"/>
                      <a:gd name="connsiteX3" fmla="*/ 197897 w 246150"/>
                      <a:gd name="connsiteY3" fmla="*/ 0 h 335756"/>
                      <a:gd name="connsiteX4" fmla="*/ 205306 w 246150"/>
                      <a:gd name="connsiteY4" fmla="*/ 55034 h 335756"/>
                      <a:gd name="connsiteX5" fmla="*/ 177523 w 246150"/>
                      <a:gd name="connsiteY5" fmla="*/ 85725 h 335756"/>
                      <a:gd name="connsiteX6" fmla="*/ 172761 w 246150"/>
                      <a:gd name="connsiteY6" fmla="*/ 161925 h 335756"/>
                      <a:gd name="connsiteX7" fmla="*/ 181493 w 246150"/>
                      <a:gd name="connsiteY7" fmla="*/ 216430 h 335756"/>
                      <a:gd name="connsiteX8" fmla="*/ 196573 w 246150"/>
                      <a:gd name="connsiteY8" fmla="*/ 247650 h 335756"/>
                      <a:gd name="connsiteX9" fmla="*/ 240760 w 246150"/>
                      <a:gd name="connsiteY9" fmla="*/ 254794 h 335756"/>
                      <a:gd name="connsiteX10" fmla="*/ 115877 w 246150"/>
                      <a:gd name="connsiteY10" fmla="*/ 335756 h 335756"/>
                      <a:gd name="connsiteX11" fmla="*/ 3693 w 246150"/>
                      <a:gd name="connsiteY11" fmla="*/ 225954 h 335756"/>
                      <a:gd name="connsiteX12" fmla="*/ 22743 w 246150"/>
                      <a:gd name="connsiteY12" fmla="*/ 69321 h 335756"/>
                      <a:gd name="connsiteX0" fmla="*/ 21226 w 244633"/>
                      <a:gd name="connsiteY0" fmla="*/ 69321 h 336283"/>
                      <a:gd name="connsiteX1" fmla="*/ 61972 w 244633"/>
                      <a:gd name="connsiteY1" fmla="*/ 16669 h 336283"/>
                      <a:gd name="connsiteX2" fmla="*/ 135526 w 244633"/>
                      <a:gd name="connsiteY2" fmla="*/ 2381 h 336283"/>
                      <a:gd name="connsiteX3" fmla="*/ 196380 w 244633"/>
                      <a:gd name="connsiteY3" fmla="*/ 0 h 336283"/>
                      <a:gd name="connsiteX4" fmla="*/ 203789 w 244633"/>
                      <a:gd name="connsiteY4" fmla="*/ 55034 h 336283"/>
                      <a:gd name="connsiteX5" fmla="*/ 176006 w 244633"/>
                      <a:gd name="connsiteY5" fmla="*/ 85725 h 336283"/>
                      <a:gd name="connsiteX6" fmla="*/ 171244 w 244633"/>
                      <a:gd name="connsiteY6" fmla="*/ 161925 h 336283"/>
                      <a:gd name="connsiteX7" fmla="*/ 179976 w 244633"/>
                      <a:gd name="connsiteY7" fmla="*/ 216430 h 336283"/>
                      <a:gd name="connsiteX8" fmla="*/ 195056 w 244633"/>
                      <a:gd name="connsiteY8" fmla="*/ 247650 h 336283"/>
                      <a:gd name="connsiteX9" fmla="*/ 239243 w 244633"/>
                      <a:gd name="connsiteY9" fmla="*/ 254794 h 336283"/>
                      <a:gd name="connsiteX10" fmla="*/ 114360 w 244633"/>
                      <a:gd name="connsiteY10" fmla="*/ 335756 h 336283"/>
                      <a:gd name="connsiteX11" fmla="*/ 2176 w 244633"/>
                      <a:gd name="connsiteY11" fmla="*/ 225954 h 336283"/>
                      <a:gd name="connsiteX12" fmla="*/ 21226 w 244633"/>
                      <a:gd name="connsiteY12" fmla="*/ 69321 h 336283"/>
                      <a:gd name="connsiteX0" fmla="*/ 21226 w 244633"/>
                      <a:gd name="connsiteY0" fmla="*/ 69321 h 335756"/>
                      <a:gd name="connsiteX1" fmla="*/ 61972 w 244633"/>
                      <a:gd name="connsiteY1" fmla="*/ 16669 h 335756"/>
                      <a:gd name="connsiteX2" fmla="*/ 135526 w 244633"/>
                      <a:gd name="connsiteY2" fmla="*/ 2381 h 335756"/>
                      <a:gd name="connsiteX3" fmla="*/ 196380 w 244633"/>
                      <a:gd name="connsiteY3" fmla="*/ 0 h 335756"/>
                      <a:gd name="connsiteX4" fmla="*/ 203789 w 244633"/>
                      <a:gd name="connsiteY4" fmla="*/ 55034 h 335756"/>
                      <a:gd name="connsiteX5" fmla="*/ 176006 w 244633"/>
                      <a:gd name="connsiteY5" fmla="*/ 85725 h 335756"/>
                      <a:gd name="connsiteX6" fmla="*/ 171244 w 244633"/>
                      <a:gd name="connsiteY6" fmla="*/ 161925 h 335756"/>
                      <a:gd name="connsiteX7" fmla="*/ 179976 w 244633"/>
                      <a:gd name="connsiteY7" fmla="*/ 216430 h 335756"/>
                      <a:gd name="connsiteX8" fmla="*/ 195056 w 244633"/>
                      <a:gd name="connsiteY8" fmla="*/ 247650 h 335756"/>
                      <a:gd name="connsiteX9" fmla="*/ 239243 w 244633"/>
                      <a:gd name="connsiteY9" fmla="*/ 254794 h 335756"/>
                      <a:gd name="connsiteX10" fmla="*/ 114360 w 244633"/>
                      <a:gd name="connsiteY10" fmla="*/ 335756 h 335756"/>
                      <a:gd name="connsiteX11" fmla="*/ 2176 w 244633"/>
                      <a:gd name="connsiteY11" fmla="*/ 225954 h 335756"/>
                      <a:gd name="connsiteX12" fmla="*/ 21226 w 244633"/>
                      <a:gd name="connsiteY12" fmla="*/ 69321 h 335756"/>
                      <a:gd name="connsiteX0" fmla="*/ 21226 w 244633"/>
                      <a:gd name="connsiteY0" fmla="*/ 69321 h 340304"/>
                      <a:gd name="connsiteX1" fmla="*/ 61972 w 244633"/>
                      <a:gd name="connsiteY1" fmla="*/ 16669 h 340304"/>
                      <a:gd name="connsiteX2" fmla="*/ 135526 w 244633"/>
                      <a:gd name="connsiteY2" fmla="*/ 2381 h 340304"/>
                      <a:gd name="connsiteX3" fmla="*/ 196380 w 244633"/>
                      <a:gd name="connsiteY3" fmla="*/ 0 h 340304"/>
                      <a:gd name="connsiteX4" fmla="*/ 203789 w 244633"/>
                      <a:gd name="connsiteY4" fmla="*/ 55034 h 340304"/>
                      <a:gd name="connsiteX5" fmla="*/ 176006 w 244633"/>
                      <a:gd name="connsiteY5" fmla="*/ 85725 h 340304"/>
                      <a:gd name="connsiteX6" fmla="*/ 171244 w 244633"/>
                      <a:gd name="connsiteY6" fmla="*/ 161925 h 340304"/>
                      <a:gd name="connsiteX7" fmla="*/ 179976 w 244633"/>
                      <a:gd name="connsiteY7" fmla="*/ 216430 h 340304"/>
                      <a:gd name="connsiteX8" fmla="*/ 195056 w 244633"/>
                      <a:gd name="connsiteY8" fmla="*/ 247650 h 340304"/>
                      <a:gd name="connsiteX9" fmla="*/ 239243 w 244633"/>
                      <a:gd name="connsiteY9" fmla="*/ 254794 h 340304"/>
                      <a:gd name="connsiteX10" fmla="*/ 114360 w 244633"/>
                      <a:gd name="connsiteY10" fmla="*/ 335756 h 340304"/>
                      <a:gd name="connsiteX11" fmla="*/ 42655 w 244633"/>
                      <a:gd name="connsiteY11" fmla="*/ 323850 h 340304"/>
                      <a:gd name="connsiteX12" fmla="*/ 2176 w 244633"/>
                      <a:gd name="connsiteY12" fmla="*/ 225954 h 340304"/>
                      <a:gd name="connsiteX13" fmla="*/ 21226 w 244633"/>
                      <a:gd name="connsiteY13" fmla="*/ 69321 h 340304"/>
                      <a:gd name="connsiteX0" fmla="*/ 19186 w 242593"/>
                      <a:gd name="connsiteY0" fmla="*/ 69321 h 340304"/>
                      <a:gd name="connsiteX1" fmla="*/ 59932 w 242593"/>
                      <a:gd name="connsiteY1" fmla="*/ 16669 h 340304"/>
                      <a:gd name="connsiteX2" fmla="*/ 133486 w 242593"/>
                      <a:gd name="connsiteY2" fmla="*/ 2381 h 340304"/>
                      <a:gd name="connsiteX3" fmla="*/ 194340 w 242593"/>
                      <a:gd name="connsiteY3" fmla="*/ 0 h 340304"/>
                      <a:gd name="connsiteX4" fmla="*/ 201749 w 242593"/>
                      <a:gd name="connsiteY4" fmla="*/ 55034 h 340304"/>
                      <a:gd name="connsiteX5" fmla="*/ 173966 w 242593"/>
                      <a:gd name="connsiteY5" fmla="*/ 85725 h 340304"/>
                      <a:gd name="connsiteX6" fmla="*/ 169204 w 242593"/>
                      <a:gd name="connsiteY6" fmla="*/ 161925 h 340304"/>
                      <a:gd name="connsiteX7" fmla="*/ 177936 w 242593"/>
                      <a:gd name="connsiteY7" fmla="*/ 216430 h 340304"/>
                      <a:gd name="connsiteX8" fmla="*/ 193016 w 242593"/>
                      <a:gd name="connsiteY8" fmla="*/ 247650 h 340304"/>
                      <a:gd name="connsiteX9" fmla="*/ 237203 w 242593"/>
                      <a:gd name="connsiteY9" fmla="*/ 254794 h 340304"/>
                      <a:gd name="connsiteX10" fmla="*/ 112320 w 242593"/>
                      <a:gd name="connsiteY10" fmla="*/ 335756 h 340304"/>
                      <a:gd name="connsiteX11" fmla="*/ 40615 w 242593"/>
                      <a:gd name="connsiteY11" fmla="*/ 323850 h 340304"/>
                      <a:gd name="connsiteX12" fmla="*/ 136 w 242593"/>
                      <a:gd name="connsiteY12" fmla="*/ 225954 h 340304"/>
                      <a:gd name="connsiteX13" fmla="*/ 19186 w 242593"/>
                      <a:gd name="connsiteY13" fmla="*/ 69321 h 340304"/>
                      <a:gd name="connsiteX0" fmla="*/ 19411 w 242818"/>
                      <a:gd name="connsiteY0" fmla="*/ 69321 h 340304"/>
                      <a:gd name="connsiteX1" fmla="*/ 60157 w 242818"/>
                      <a:gd name="connsiteY1" fmla="*/ 16669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69429 w 242818"/>
                      <a:gd name="connsiteY6" fmla="*/ 161925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69429 w 242818"/>
                      <a:gd name="connsiteY6" fmla="*/ 161925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59904 w 242818"/>
                      <a:gd name="connsiteY6" fmla="*/ 159544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59904 w 242818"/>
                      <a:gd name="connsiteY6" fmla="*/ 159544 h 340304"/>
                      <a:gd name="connsiteX7" fmla="*/ 171017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13748"/>
                      <a:gd name="connsiteY0" fmla="*/ 69321 h 340304"/>
                      <a:gd name="connsiteX1" fmla="*/ 57776 w 213748"/>
                      <a:gd name="connsiteY1" fmla="*/ 9525 h 340304"/>
                      <a:gd name="connsiteX2" fmla="*/ 133711 w 213748"/>
                      <a:gd name="connsiteY2" fmla="*/ 2381 h 340304"/>
                      <a:gd name="connsiteX3" fmla="*/ 194565 w 213748"/>
                      <a:gd name="connsiteY3" fmla="*/ 0 h 340304"/>
                      <a:gd name="connsiteX4" fmla="*/ 201974 w 213748"/>
                      <a:gd name="connsiteY4" fmla="*/ 55034 h 340304"/>
                      <a:gd name="connsiteX5" fmla="*/ 174191 w 213748"/>
                      <a:gd name="connsiteY5" fmla="*/ 85725 h 340304"/>
                      <a:gd name="connsiteX6" fmla="*/ 159904 w 213748"/>
                      <a:gd name="connsiteY6" fmla="*/ 159544 h 340304"/>
                      <a:gd name="connsiteX7" fmla="*/ 171017 w 213748"/>
                      <a:gd name="connsiteY7" fmla="*/ 216430 h 340304"/>
                      <a:gd name="connsiteX8" fmla="*/ 193241 w 213748"/>
                      <a:gd name="connsiteY8" fmla="*/ 247650 h 340304"/>
                      <a:gd name="connsiteX9" fmla="*/ 204091 w 213748"/>
                      <a:gd name="connsiteY9" fmla="*/ 266701 h 340304"/>
                      <a:gd name="connsiteX10" fmla="*/ 112545 w 213748"/>
                      <a:gd name="connsiteY10" fmla="*/ 335756 h 340304"/>
                      <a:gd name="connsiteX11" fmla="*/ 40840 w 213748"/>
                      <a:gd name="connsiteY11" fmla="*/ 323850 h 340304"/>
                      <a:gd name="connsiteX12" fmla="*/ 361 w 213748"/>
                      <a:gd name="connsiteY12" fmla="*/ 225954 h 340304"/>
                      <a:gd name="connsiteX13" fmla="*/ 19411 w 213748"/>
                      <a:gd name="connsiteY13" fmla="*/ 69321 h 340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3748" h="340304">
                        <a:moveTo>
                          <a:pt x="19411" y="69321"/>
                        </a:moveTo>
                        <a:cubicBezTo>
                          <a:pt x="19411" y="52078"/>
                          <a:pt x="40533" y="9525"/>
                          <a:pt x="57776" y="9525"/>
                        </a:cubicBezTo>
                        <a:cubicBezTo>
                          <a:pt x="79119" y="9525"/>
                          <a:pt x="112368" y="2381"/>
                          <a:pt x="133711" y="2381"/>
                        </a:cubicBezTo>
                        <a:cubicBezTo>
                          <a:pt x="153996" y="2381"/>
                          <a:pt x="174280" y="0"/>
                          <a:pt x="194565" y="0"/>
                        </a:cubicBezTo>
                        <a:cubicBezTo>
                          <a:pt x="211808" y="0"/>
                          <a:pt x="201974" y="37791"/>
                          <a:pt x="201974" y="55034"/>
                        </a:cubicBezTo>
                        <a:cubicBezTo>
                          <a:pt x="201753" y="72099"/>
                          <a:pt x="178424" y="67910"/>
                          <a:pt x="174191" y="85725"/>
                        </a:cubicBezTo>
                        <a:cubicBezTo>
                          <a:pt x="169958" y="103540"/>
                          <a:pt x="160433" y="140935"/>
                          <a:pt x="159904" y="159544"/>
                        </a:cubicBezTo>
                        <a:cubicBezTo>
                          <a:pt x="159375" y="178153"/>
                          <a:pt x="164667" y="204127"/>
                          <a:pt x="171017" y="216430"/>
                        </a:cubicBezTo>
                        <a:cubicBezTo>
                          <a:pt x="177367" y="228733"/>
                          <a:pt x="183363" y="241256"/>
                          <a:pt x="193241" y="247650"/>
                        </a:cubicBezTo>
                        <a:cubicBezTo>
                          <a:pt x="203119" y="254044"/>
                          <a:pt x="227066" y="260351"/>
                          <a:pt x="204091" y="266701"/>
                        </a:cubicBezTo>
                        <a:cubicBezTo>
                          <a:pt x="157701" y="286544"/>
                          <a:pt x="135123" y="301625"/>
                          <a:pt x="112545" y="335756"/>
                        </a:cubicBezTo>
                        <a:cubicBezTo>
                          <a:pt x="82955" y="343693"/>
                          <a:pt x="59537" y="342150"/>
                          <a:pt x="40840" y="323850"/>
                        </a:cubicBezTo>
                        <a:cubicBezTo>
                          <a:pt x="22143" y="305550"/>
                          <a:pt x="7108" y="264804"/>
                          <a:pt x="361" y="225954"/>
                        </a:cubicBezTo>
                        <a:cubicBezTo>
                          <a:pt x="-1228" y="147548"/>
                          <a:pt x="1949" y="131057"/>
                          <a:pt x="19411" y="69321"/>
                        </a:cubicBezTo>
                        <a:close/>
                      </a:path>
                    </a:pathLst>
                  </a:custGeom>
                  <a:solidFill>
                    <a:srgbClr val="8E11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" name="Freeform: Shape 210">
                    <a:extLst>
                      <a:ext uri="{FF2B5EF4-FFF2-40B4-BE49-F238E27FC236}">
                        <a16:creationId xmlns:a16="http://schemas.microsoft.com/office/drawing/2014/main" id="{60609032-813E-42C5-8EB9-2D03EDAB8F9B}"/>
                      </a:ext>
                    </a:extLst>
                  </p:cNvPr>
                  <p:cNvSpPr/>
                  <p:nvPr/>
                </p:nvSpPr>
                <p:spPr>
                  <a:xfrm rot="21423568">
                    <a:off x="5147753" y="2856983"/>
                    <a:ext cx="199549" cy="75180"/>
                  </a:xfrm>
                  <a:custGeom>
                    <a:avLst/>
                    <a:gdLst>
                      <a:gd name="connsiteX0" fmla="*/ 179039 w 188353"/>
                      <a:gd name="connsiteY0" fmla="*/ 890 h 64888"/>
                      <a:gd name="connsiteX1" fmla="*/ 183615 w 188353"/>
                      <a:gd name="connsiteY1" fmla="*/ 56232 h 64888"/>
                      <a:gd name="connsiteX2" fmla="*/ 181887 w 188353"/>
                      <a:gd name="connsiteY2" fmla="*/ 59943 h 64888"/>
                      <a:gd name="connsiteX3" fmla="*/ 169949 w 188353"/>
                      <a:gd name="connsiteY3" fmla="*/ 64888 h 64888"/>
                      <a:gd name="connsiteX4" fmla="*/ 4884 w 188353"/>
                      <a:gd name="connsiteY4" fmla="*/ 64888 h 64888"/>
                      <a:gd name="connsiteX5" fmla="*/ 0 w 188353"/>
                      <a:gd name="connsiteY5" fmla="*/ 62864 h 64888"/>
                      <a:gd name="connsiteX6" fmla="*/ 559 w 188353"/>
                      <a:gd name="connsiteY6" fmla="*/ 61135 h 64888"/>
                      <a:gd name="connsiteX7" fmla="*/ 41941 w 188353"/>
                      <a:gd name="connsiteY7" fmla="*/ 3386 h 64888"/>
                      <a:gd name="connsiteX8" fmla="*/ 118143 w 188353"/>
                      <a:gd name="connsiteY8" fmla="*/ 147 h 64888"/>
                      <a:gd name="connsiteX9" fmla="*/ 179039 w 188353"/>
                      <a:gd name="connsiteY9" fmla="*/ 890 h 64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8353" h="64888">
                        <a:moveTo>
                          <a:pt x="179039" y="890"/>
                        </a:moveTo>
                        <a:cubicBezTo>
                          <a:pt x="196259" y="1775"/>
                          <a:pt x="184499" y="39012"/>
                          <a:pt x="183615" y="56232"/>
                        </a:cubicBezTo>
                        <a:lnTo>
                          <a:pt x="181887" y="59943"/>
                        </a:lnTo>
                        <a:lnTo>
                          <a:pt x="169949" y="64888"/>
                        </a:lnTo>
                        <a:lnTo>
                          <a:pt x="4884" y="64888"/>
                        </a:lnTo>
                        <a:lnTo>
                          <a:pt x="0" y="62864"/>
                        </a:lnTo>
                        <a:lnTo>
                          <a:pt x="559" y="61135"/>
                        </a:lnTo>
                        <a:cubicBezTo>
                          <a:pt x="1444" y="43915"/>
                          <a:pt x="24721" y="2501"/>
                          <a:pt x="41941" y="3386"/>
                        </a:cubicBezTo>
                        <a:cubicBezTo>
                          <a:pt x="63256" y="4481"/>
                          <a:pt x="96828" y="-948"/>
                          <a:pt x="118143" y="147"/>
                        </a:cubicBezTo>
                        <a:cubicBezTo>
                          <a:pt x="138401" y="1187"/>
                          <a:pt x="158780" y="-150"/>
                          <a:pt x="179039" y="89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1AA1DB1C-E5D0-4455-A2E4-764EA4A44C8B}"/>
                    </a:ext>
                  </a:extLst>
                </p:cNvPr>
                <p:cNvSpPr/>
                <p:nvPr/>
              </p:nvSpPr>
              <p:spPr>
                <a:xfrm>
                  <a:off x="3486199" y="839961"/>
                  <a:ext cx="1027307" cy="1009693"/>
                </a:xfrm>
                <a:custGeom>
                  <a:avLst/>
                  <a:gdLst>
                    <a:gd name="connsiteX0" fmla="*/ 656491 w 1027307"/>
                    <a:gd name="connsiteY0" fmla="*/ 90 h 1009693"/>
                    <a:gd name="connsiteX1" fmla="*/ 767949 w 1027307"/>
                    <a:gd name="connsiteY1" fmla="*/ 26314 h 1009693"/>
                    <a:gd name="connsiteX2" fmla="*/ 782248 w 1027307"/>
                    <a:gd name="connsiteY2" fmla="*/ 34755 h 1009693"/>
                    <a:gd name="connsiteX3" fmla="*/ 777454 w 1027307"/>
                    <a:gd name="connsiteY3" fmla="*/ 59777 h 1009693"/>
                    <a:gd name="connsiteX4" fmla="*/ 768513 w 1027307"/>
                    <a:gd name="connsiteY4" fmla="*/ 140905 h 1009693"/>
                    <a:gd name="connsiteX5" fmla="*/ 821925 w 1027307"/>
                    <a:gd name="connsiteY5" fmla="*/ 414317 h 1009693"/>
                    <a:gd name="connsiteX6" fmla="*/ 928740 w 1027307"/>
                    <a:gd name="connsiteY6" fmla="*/ 564369 h 1009693"/>
                    <a:gd name="connsiteX7" fmla="*/ 980889 w 1027307"/>
                    <a:gd name="connsiteY7" fmla="*/ 655934 h 1009693"/>
                    <a:gd name="connsiteX8" fmla="*/ 540891 w 1027307"/>
                    <a:gd name="connsiteY8" fmla="*/ 987833 h 1009693"/>
                    <a:gd name="connsiteX9" fmla="*/ 196255 w 1027307"/>
                    <a:gd name="connsiteY9" fmla="*/ 930609 h 1009693"/>
                    <a:gd name="connsiteX10" fmla="*/ 1701 w 1027307"/>
                    <a:gd name="connsiteY10" fmla="*/ 460092 h 1009693"/>
                    <a:gd name="connsiteX11" fmla="*/ 0 w 1027307"/>
                    <a:gd name="connsiteY11" fmla="*/ 331719 h 1009693"/>
                    <a:gd name="connsiteX12" fmla="*/ 902 w 1027307"/>
                    <a:gd name="connsiteY12" fmla="*/ 233961 h 1009693"/>
                    <a:gd name="connsiteX13" fmla="*/ 18627 w 1027307"/>
                    <a:gd name="connsiteY13" fmla="*/ 200242 h 1009693"/>
                    <a:gd name="connsiteX14" fmla="*/ 439136 w 1027307"/>
                    <a:gd name="connsiteY14" fmla="*/ 159065 h 1009693"/>
                    <a:gd name="connsiteX15" fmla="*/ 656491 w 1027307"/>
                    <a:gd name="connsiteY15" fmla="*/ 90 h 1009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27307" h="1009693">
                      <a:moveTo>
                        <a:pt x="656491" y="90"/>
                      </a:moveTo>
                      <a:cubicBezTo>
                        <a:pt x="693823" y="-1043"/>
                        <a:pt x="731221" y="8634"/>
                        <a:pt x="767949" y="26314"/>
                      </a:cubicBezTo>
                      <a:lnTo>
                        <a:pt x="782248" y="34755"/>
                      </a:lnTo>
                      <a:lnTo>
                        <a:pt x="777454" y="59777"/>
                      </a:lnTo>
                      <a:cubicBezTo>
                        <a:pt x="772487" y="90542"/>
                        <a:pt x="769149" y="118545"/>
                        <a:pt x="768513" y="140905"/>
                      </a:cubicBezTo>
                      <a:cubicBezTo>
                        <a:pt x="765970" y="230346"/>
                        <a:pt x="791405" y="355185"/>
                        <a:pt x="821925" y="414317"/>
                      </a:cubicBezTo>
                      <a:cubicBezTo>
                        <a:pt x="852445" y="473448"/>
                        <a:pt x="881264" y="533638"/>
                        <a:pt x="928740" y="564369"/>
                      </a:cubicBezTo>
                      <a:cubicBezTo>
                        <a:pt x="976217" y="595101"/>
                        <a:pt x="1091313" y="625414"/>
                        <a:pt x="980889" y="655934"/>
                      </a:cubicBezTo>
                      <a:cubicBezTo>
                        <a:pt x="757924" y="751305"/>
                        <a:pt x="649408" y="823789"/>
                        <a:pt x="540891" y="987833"/>
                      </a:cubicBezTo>
                      <a:cubicBezTo>
                        <a:pt x="398673" y="1025981"/>
                        <a:pt x="286119" y="1018564"/>
                        <a:pt x="196255" y="930609"/>
                      </a:cubicBezTo>
                      <a:cubicBezTo>
                        <a:pt x="106392" y="842654"/>
                        <a:pt x="34129" y="646816"/>
                        <a:pt x="1701" y="460092"/>
                      </a:cubicBezTo>
                      <a:cubicBezTo>
                        <a:pt x="746" y="412987"/>
                        <a:pt x="150" y="370531"/>
                        <a:pt x="0" y="331719"/>
                      </a:cubicBezTo>
                      <a:lnTo>
                        <a:pt x="902" y="233961"/>
                      </a:lnTo>
                      <a:lnTo>
                        <a:pt x="18627" y="200242"/>
                      </a:lnTo>
                      <a:cubicBezTo>
                        <a:pt x="101054" y="70282"/>
                        <a:pt x="241061" y="46827"/>
                        <a:pt x="439136" y="159065"/>
                      </a:cubicBezTo>
                      <a:cubicBezTo>
                        <a:pt x="507420" y="47864"/>
                        <a:pt x="581826" y="2356"/>
                        <a:pt x="656491" y="90"/>
                      </a:cubicBezTo>
                      <a:close/>
                    </a:path>
                  </a:pathLst>
                </a:custGeom>
                <a:solidFill>
                  <a:srgbClr val="DD2E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BD286F9-6211-4B41-B257-22C95BB2227A}"/>
                </a:ext>
              </a:extLst>
            </p:cNvPr>
            <p:cNvSpPr/>
            <p:nvPr/>
          </p:nvSpPr>
          <p:spPr>
            <a:xfrm rot="19937783">
              <a:off x="4197062" y="1815019"/>
              <a:ext cx="292025" cy="59932"/>
            </a:xfrm>
            <a:custGeom>
              <a:avLst/>
              <a:gdLst>
                <a:gd name="connsiteX0" fmla="*/ 117239 w 119529"/>
                <a:gd name="connsiteY0" fmla="*/ 0 h 34393"/>
                <a:gd name="connsiteX1" fmla="*/ 119529 w 119529"/>
                <a:gd name="connsiteY1" fmla="*/ 3970 h 34393"/>
                <a:gd name="connsiteX2" fmla="*/ 32613 w 119529"/>
                <a:gd name="connsiteY2" fmla="*/ 34393 h 34393"/>
                <a:gd name="connsiteX3" fmla="*/ 0 w 119529"/>
                <a:gd name="connsiteY3" fmla="*/ 32088 h 34393"/>
                <a:gd name="connsiteX4" fmla="*/ 42442 w 119529"/>
                <a:gd name="connsiteY4" fmla="*/ 22166 h 34393"/>
                <a:gd name="connsiteX5" fmla="*/ 91853 w 119529"/>
                <a:gd name="connsiteY5" fmla="*/ 7633 h 34393"/>
                <a:gd name="connsiteX6" fmla="*/ 117239 w 119529"/>
                <a:gd name="connsiteY6" fmla="*/ 0 h 3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529" h="34393">
                  <a:moveTo>
                    <a:pt x="117239" y="0"/>
                  </a:moveTo>
                  <a:lnTo>
                    <a:pt x="119529" y="3970"/>
                  </a:lnTo>
                  <a:cubicBezTo>
                    <a:pt x="119529" y="20772"/>
                    <a:pt x="80615" y="34393"/>
                    <a:pt x="32613" y="34393"/>
                  </a:cubicBezTo>
                  <a:lnTo>
                    <a:pt x="0" y="32088"/>
                  </a:lnTo>
                  <a:lnTo>
                    <a:pt x="42442" y="22166"/>
                  </a:lnTo>
                  <a:cubicBezTo>
                    <a:pt x="59673" y="17457"/>
                    <a:pt x="76573" y="12329"/>
                    <a:pt x="91853" y="7633"/>
                  </a:cubicBezTo>
                  <a:lnTo>
                    <a:pt x="11723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F71FA4C-9893-4619-B6E3-D8CAFFD19D6D}"/>
              </a:ext>
            </a:extLst>
          </p:cNvPr>
          <p:cNvGrpSpPr/>
          <p:nvPr/>
        </p:nvGrpSpPr>
        <p:grpSpPr>
          <a:xfrm rot="5811908" flipH="1">
            <a:off x="3817148" y="2702222"/>
            <a:ext cx="814581" cy="876793"/>
            <a:chOff x="8583171" y="1691055"/>
            <a:chExt cx="914400" cy="984238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56CD74B-84A4-4213-BC30-4B4AABF72695}"/>
                </a:ext>
              </a:extLst>
            </p:cNvPr>
            <p:cNvSpPr/>
            <p:nvPr/>
          </p:nvSpPr>
          <p:spPr>
            <a:xfrm>
              <a:off x="8583171" y="176089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Rectangle 56">
              <a:extLst>
                <a:ext uri="{FF2B5EF4-FFF2-40B4-BE49-F238E27FC236}">
                  <a16:creationId xmlns:a16="http://schemas.microsoft.com/office/drawing/2014/main" id="{475DB684-6310-4E23-BB5A-EC869C651442}"/>
                </a:ext>
              </a:extLst>
            </p:cNvPr>
            <p:cNvSpPr/>
            <p:nvPr/>
          </p:nvSpPr>
          <p:spPr>
            <a:xfrm rot="7808444" flipH="1">
              <a:off x="9259962" y="1799035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Rectangle 56">
              <a:extLst>
                <a:ext uri="{FF2B5EF4-FFF2-40B4-BE49-F238E27FC236}">
                  <a16:creationId xmlns:a16="http://schemas.microsoft.com/office/drawing/2014/main" id="{161B9432-2E16-4321-96AA-BA1479D352D2}"/>
                </a:ext>
              </a:extLst>
            </p:cNvPr>
            <p:cNvSpPr/>
            <p:nvPr/>
          </p:nvSpPr>
          <p:spPr>
            <a:xfrm rot="5645453" flipH="1">
              <a:off x="9192544" y="1761795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Rectangle 56">
              <a:extLst>
                <a:ext uri="{FF2B5EF4-FFF2-40B4-BE49-F238E27FC236}">
                  <a16:creationId xmlns:a16="http://schemas.microsoft.com/office/drawing/2014/main" id="{CE596492-A8E2-47A0-9787-A2F826402904}"/>
                </a:ext>
              </a:extLst>
            </p:cNvPr>
            <p:cNvSpPr/>
            <p:nvPr/>
          </p:nvSpPr>
          <p:spPr>
            <a:xfrm rot="4881750" flipH="1">
              <a:off x="9117475" y="1744282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Rectangle 56">
              <a:extLst>
                <a:ext uri="{FF2B5EF4-FFF2-40B4-BE49-F238E27FC236}">
                  <a16:creationId xmlns:a16="http://schemas.microsoft.com/office/drawing/2014/main" id="{03FC289F-73F4-41E9-9E2C-B9891140F8A9}"/>
                </a:ext>
              </a:extLst>
            </p:cNvPr>
            <p:cNvSpPr/>
            <p:nvPr/>
          </p:nvSpPr>
          <p:spPr>
            <a:xfrm rot="4881750" flipH="1">
              <a:off x="9040872" y="1727278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Rectangle 56">
              <a:extLst>
                <a:ext uri="{FF2B5EF4-FFF2-40B4-BE49-F238E27FC236}">
                  <a16:creationId xmlns:a16="http://schemas.microsoft.com/office/drawing/2014/main" id="{C20D4DE5-C923-414D-AB07-A1A1E78024D3}"/>
                </a:ext>
              </a:extLst>
            </p:cNvPr>
            <p:cNvSpPr/>
            <p:nvPr/>
          </p:nvSpPr>
          <p:spPr>
            <a:xfrm rot="4881750" flipH="1">
              <a:off x="8964706" y="1735781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Rectangle 56">
              <a:extLst>
                <a:ext uri="{FF2B5EF4-FFF2-40B4-BE49-F238E27FC236}">
                  <a16:creationId xmlns:a16="http://schemas.microsoft.com/office/drawing/2014/main" id="{6B95F4F1-258F-4DC1-8682-0A559E2EDE48}"/>
                </a:ext>
              </a:extLst>
            </p:cNvPr>
            <p:cNvSpPr/>
            <p:nvPr/>
          </p:nvSpPr>
          <p:spPr>
            <a:xfrm rot="2858822" flipH="1">
              <a:off x="8901610" y="1770661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56">
              <a:extLst>
                <a:ext uri="{FF2B5EF4-FFF2-40B4-BE49-F238E27FC236}">
                  <a16:creationId xmlns:a16="http://schemas.microsoft.com/office/drawing/2014/main" id="{1BBE6FAE-9A52-472D-BF2C-699C157B1E4A}"/>
                </a:ext>
              </a:extLst>
            </p:cNvPr>
            <p:cNvSpPr/>
            <p:nvPr/>
          </p:nvSpPr>
          <p:spPr>
            <a:xfrm rot="471569" flipH="1">
              <a:off x="8928261" y="1813835"/>
              <a:ext cx="134990" cy="6254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56">
              <a:extLst>
                <a:ext uri="{FF2B5EF4-FFF2-40B4-BE49-F238E27FC236}">
                  <a16:creationId xmlns:a16="http://schemas.microsoft.com/office/drawing/2014/main" id="{E5F3056E-3392-4961-B7FA-BAC6136D099B}"/>
                </a:ext>
              </a:extLst>
            </p:cNvPr>
            <p:cNvSpPr/>
            <p:nvPr/>
          </p:nvSpPr>
          <p:spPr>
            <a:xfrm rot="17719418" flipH="1">
              <a:off x="9008874" y="1838961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Rectangle 56">
              <a:extLst>
                <a:ext uri="{FF2B5EF4-FFF2-40B4-BE49-F238E27FC236}">
                  <a16:creationId xmlns:a16="http://schemas.microsoft.com/office/drawing/2014/main" id="{67301F7E-3BDF-4EBD-AA85-8088E9459E2C}"/>
                </a:ext>
              </a:extLst>
            </p:cNvPr>
            <p:cNvSpPr/>
            <p:nvPr/>
          </p:nvSpPr>
          <p:spPr>
            <a:xfrm rot="16402527" flipH="1">
              <a:off x="9071317" y="1857336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56">
              <a:extLst>
                <a:ext uri="{FF2B5EF4-FFF2-40B4-BE49-F238E27FC236}">
                  <a16:creationId xmlns:a16="http://schemas.microsoft.com/office/drawing/2014/main" id="{09B45DA7-E9DF-4903-B492-4D0157BEF5DF}"/>
                </a:ext>
              </a:extLst>
            </p:cNvPr>
            <p:cNvSpPr/>
            <p:nvPr/>
          </p:nvSpPr>
          <p:spPr>
            <a:xfrm rot="16402527" flipH="1">
              <a:off x="9214232" y="1881334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 56">
              <a:extLst>
                <a:ext uri="{FF2B5EF4-FFF2-40B4-BE49-F238E27FC236}">
                  <a16:creationId xmlns:a16="http://schemas.microsoft.com/office/drawing/2014/main" id="{E36845A2-9AF6-4589-B0EA-33E488F30D23}"/>
                </a:ext>
              </a:extLst>
            </p:cNvPr>
            <p:cNvSpPr/>
            <p:nvPr/>
          </p:nvSpPr>
          <p:spPr>
            <a:xfrm rot="16402527" flipH="1">
              <a:off x="9141979" y="1868616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Rectangle 56">
              <a:extLst>
                <a:ext uri="{FF2B5EF4-FFF2-40B4-BE49-F238E27FC236}">
                  <a16:creationId xmlns:a16="http://schemas.microsoft.com/office/drawing/2014/main" id="{5E566246-27E1-4AB1-AD46-EC33D71FCF8C}"/>
                </a:ext>
              </a:extLst>
            </p:cNvPr>
            <p:cNvSpPr/>
            <p:nvPr/>
          </p:nvSpPr>
          <p:spPr>
            <a:xfrm rot="11786322" flipH="1">
              <a:off x="9290942" y="1873022"/>
              <a:ext cx="108702" cy="62771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570CAD7A-0180-458B-B9D8-6654DA0D0260}"/>
              </a:ext>
            </a:extLst>
          </p:cNvPr>
          <p:cNvSpPr/>
          <p:nvPr/>
        </p:nvSpPr>
        <p:spPr>
          <a:xfrm rot="19612335">
            <a:off x="3279306" y="3334221"/>
            <a:ext cx="1034490" cy="486237"/>
          </a:xfrm>
          <a:prstGeom prst="ellipse">
            <a:avLst/>
          </a:prstGeom>
          <a:solidFill>
            <a:srgbClr val="A98A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9" name="ElevenLabs_2025-01-04T21_37_44_Aria_pre_s50_sb75_se0_b_m2">
            <a:hlinkClick r:id="" action="ppaction://media"/>
            <a:extLst>
              <a:ext uri="{FF2B5EF4-FFF2-40B4-BE49-F238E27FC236}">
                <a16:creationId xmlns:a16="http://schemas.microsoft.com/office/drawing/2014/main" id="{DDBB177B-6663-4616-9A0F-DE8F375C67A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49936" y="335383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48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20" fill="hold"/>
                                        <p:tgtEl>
                                          <p:spTgt spid="1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9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34090" y="1432892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“Yum!” says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illy. “I love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erries!”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6547276" y="1772"/>
            <a:ext cx="5755615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6547277" y="439378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9715049" y="314021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721DA5-4314-4379-891E-3254D97986A3}"/>
              </a:ext>
            </a:extLst>
          </p:cNvPr>
          <p:cNvGrpSpPr/>
          <p:nvPr/>
        </p:nvGrpSpPr>
        <p:grpSpPr>
          <a:xfrm>
            <a:off x="10614335" y="2024945"/>
            <a:ext cx="1340723" cy="1242921"/>
            <a:chOff x="8115536" y="2226170"/>
            <a:chExt cx="3986558" cy="369574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96A673B-CAA7-4277-B09A-8FC289195906}"/>
                </a:ext>
              </a:extLst>
            </p:cNvPr>
            <p:cNvGrpSpPr/>
            <p:nvPr/>
          </p:nvGrpSpPr>
          <p:grpSpPr>
            <a:xfrm>
              <a:off x="8291710" y="2460143"/>
              <a:ext cx="3810384" cy="3461775"/>
              <a:chOff x="2886139" y="689203"/>
              <a:chExt cx="3599801" cy="2643638"/>
            </a:xfrm>
          </p:grpSpPr>
          <p:sp>
            <p:nvSpPr>
              <p:cNvPr id="55" name="Cloud 54">
                <a:extLst>
                  <a:ext uri="{FF2B5EF4-FFF2-40B4-BE49-F238E27FC236}">
                    <a16:creationId xmlns:a16="http://schemas.microsoft.com/office/drawing/2014/main" id="{D1CE9C23-2CF8-45F3-9DC7-10D1D5F50DA7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Cloud 9">
                <a:extLst>
                  <a:ext uri="{FF2B5EF4-FFF2-40B4-BE49-F238E27FC236}">
                    <a16:creationId xmlns:a16="http://schemas.microsoft.com/office/drawing/2014/main" id="{2B7A9405-E93C-4054-A58D-2D40EC66D435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Cloud 46">
                <a:extLst>
                  <a:ext uri="{FF2B5EF4-FFF2-40B4-BE49-F238E27FC236}">
                    <a16:creationId xmlns:a16="http://schemas.microsoft.com/office/drawing/2014/main" id="{CD24621D-DECB-41F3-B172-A4BFB2B381B8}"/>
                  </a:ext>
                </a:extLst>
              </p:cNvPr>
              <p:cNvSpPr/>
              <p:nvPr/>
            </p:nvSpPr>
            <p:spPr>
              <a:xfrm rot="1588661">
                <a:off x="4927419" y="165202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Cloud 47">
                <a:extLst>
                  <a:ext uri="{FF2B5EF4-FFF2-40B4-BE49-F238E27FC236}">
                    <a16:creationId xmlns:a16="http://schemas.microsoft.com/office/drawing/2014/main" id="{9F8F7262-46DC-4A1C-A9A5-2D2866CEDE5F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3FF9136-ACA8-4EB9-94AD-FAB2799C7D7F}"/>
                  </a:ext>
                </a:extLst>
              </p:cNvPr>
              <p:cNvSpPr/>
              <p:nvPr/>
            </p:nvSpPr>
            <p:spPr>
              <a:xfrm rot="21406047">
                <a:off x="3270380" y="2327441"/>
                <a:ext cx="3083438" cy="1005400"/>
              </a:xfrm>
              <a:custGeom>
                <a:avLst/>
                <a:gdLst>
                  <a:gd name="connsiteX0" fmla="*/ 0 w 2128244"/>
                  <a:gd name="connsiteY0" fmla="*/ 0 h 111019"/>
                  <a:gd name="connsiteX1" fmla="*/ 2128244 w 2128244"/>
                  <a:gd name="connsiteY1" fmla="*/ 0 h 111019"/>
                  <a:gd name="connsiteX2" fmla="*/ 2128244 w 2128244"/>
                  <a:gd name="connsiteY2" fmla="*/ 111019 h 111019"/>
                  <a:gd name="connsiteX3" fmla="*/ 0 w 2128244"/>
                  <a:gd name="connsiteY3" fmla="*/ 111019 h 111019"/>
                  <a:gd name="connsiteX4" fmla="*/ 0 w 2128244"/>
                  <a:gd name="connsiteY4" fmla="*/ 0 h 111019"/>
                  <a:gd name="connsiteX0" fmla="*/ 152400 w 2280644"/>
                  <a:gd name="connsiteY0" fmla="*/ 0 h 111019"/>
                  <a:gd name="connsiteX1" fmla="*/ 2280644 w 2280644"/>
                  <a:gd name="connsiteY1" fmla="*/ 0 h 111019"/>
                  <a:gd name="connsiteX2" fmla="*/ 2280644 w 2280644"/>
                  <a:gd name="connsiteY2" fmla="*/ 111019 h 111019"/>
                  <a:gd name="connsiteX3" fmla="*/ 0 w 2280644"/>
                  <a:gd name="connsiteY3" fmla="*/ 66569 h 111019"/>
                  <a:gd name="connsiteX4" fmla="*/ 152400 w 2280644"/>
                  <a:gd name="connsiteY4" fmla="*/ 0 h 111019"/>
                  <a:gd name="connsiteX0" fmla="*/ 0 w 2344144"/>
                  <a:gd name="connsiteY0" fmla="*/ 0 h 155469"/>
                  <a:gd name="connsiteX1" fmla="*/ 2344144 w 2344144"/>
                  <a:gd name="connsiteY1" fmla="*/ 44450 h 155469"/>
                  <a:gd name="connsiteX2" fmla="*/ 2344144 w 2344144"/>
                  <a:gd name="connsiteY2" fmla="*/ 155469 h 155469"/>
                  <a:gd name="connsiteX3" fmla="*/ 63500 w 2344144"/>
                  <a:gd name="connsiteY3" fmla="*/ 111019 h 155469"/>
                  <a:gd name="connsiteX4" fmla="*/ 0 w 2344144"/>
                  <a:gd name="connsiteY4" fmla="*/ 0 h 155469"/>
                  <a:gd name="connsiteX0" fmla="*/ 122295 w 2466439"/>
                  <a:gd name="connsiteY0" fmla="*/ 182616 h 338085"/>
                  <a:gd name="connsiteX1" fmla="*/ 11121 w 2466439"/>
                  <a:gd name="connsiteY1" fmla="*/ 1 h 338085"/>
                  <a:gd name="connsiteX2" fmla="*/ 2466439 w 2466439"/>
                  <a:gd name="connsiteY2" fmla="*/ 227066 h 338085"/>
                  <a:gd name="connsiteX3" fmla="*/ 2466439 w 2466439"/>
                  <a:gd name="connsiteY3" fmla="*/ 338085 h 338085"/>
                  <a:gd name="connsiteX4" fmla="*/ 185795 w 2466439"/>
                  <a:gd name="connsiteY4" fmla="*/ 293635 h 338085"/>
                  <a:gd name="connsiteX5" fmla="*/ 122295 w 2466439"/>
                  <a:gd name="connsiteY5" fmla="*/ 182616 h 338085"/>
                  <a:gd name="connsiteX0" fmla="*/ 245902 w 2590046"/>
                  <a:gd name="connsiteY0" fmla="*/ 183993 h 339462"/>
                  <a:gd name="connsiteX1" fmla="*/ 356979 w 2590046"/>
                  <a:gd name="connsiteY1" fmla="*/ 172828 h 339462"/>
                  <a:gd name="connsiteX2" fmla="*/ 134728 w 2590046"/>
                  <a:gd name="connsiteY2" fmla="*/ 1378 h 339462"/>
                  <a:gd name="connsiteX3" fmla="*/ 2590046 w 2590046"/>
                  <a:gd name="connsiteY3" fmla="*/ 228443 h 339462"/>
                  <a:gd name="connsiteX4" fmla="*/ 2590046 w 2590046"/>
                  <a:gd name="connsiteY4" fmla="*/ 339462 h 339462"/>
                  <a:gd name="connsiteX5" fmla="*/ 309402 w 2590046"/>
                  <a:gd name="connsiteY5" fmla="*/ 295012 h 339462"/>
                  <a:gd name="connsiteX6" fmla="*/ 245902 w 2590046"/>
                  <a:gd name="connsiteY6" fmla="*/ 183993 h 339462"/>
                  <a:gd name="connsiteX0" fmla="*/ 113446 w 2457590"/>
                  <a:gd name="connsiteY0" fmla="*/ 462193 h 617662"/>
                  <a:gd name="connsiteX1" fmla="*/ 224523 w 2457590"/>
                  <a:gd name="connsiteY1" fmla="*/ 451028 h 617662"/>
                  <a:gd name="connsiteX2" fmla="*/ 2272 w 2457590"/>
                  <a:gd name="connsiteY2" fmla="*/ 279578 h 617662"/>
                  <a:gd name="connsiteX3" fmla="*/ 243573 w 2457590"/>
                  <a:gd name="connsiteY3" fmla="*/ 178 h 617662"/>
                  <a:gd name="connsiteX4" fmla="*/ 2457590 w 2457590"/>
                  <a:gd name="connsiteY4" fmla="*/ 506643 h 617662"/>
                  <a:gd name="connsiteX5" fmla="*/ 2457590 w 2457590"/>
                  <a:gd name="connsiteY5" fmla="*/ 617662 h 617662"/>
                  <a:gd name="connsiteX6" fmla="*/ 176946 w 2457590"/>
                  <a:gd name="connsiteY6" fmla="*/ 573212 h 617662"/>
                  <a:gd name="connsiteX7" fmla="*/ 113446 w 2457590"/>
                  <a:gd name="connsiteY7" fmla="*/ 462193 h 617662"/>
                  <a:gd name="connsiteX0" fmla="*/ 111771 w 2455915"/>
                  <a:gd name="connsiteY0" fmla="*/ 470277 h 625746"/>
                  <a:gd name="connsiteX1" fmla="*/ 222848 w 2455915"/>
                  <a:gd name="connsiteY1" fmla="*/ 459112 h 625746"/>
                  <a:gd name="connsiteX2" fmla="*/ 597 w 2455915"/>
                  <a:gd name="connsiteY2" fmla="*/ 287662 h 625746"/>
                  <a:gd name="connsiteX3" fmla="*/ 330798 w 2455915"/>
                  <a:gd name="connsiteY3" fmla="*/ 300362 h 625746"/>
                  <a:gd name="connsiteX4" fmla="*/ 241898 w 2455915"/>
                  <a:gd name="connsiteY4" fmla="*/ 8262 h 625746"/>
                  <a:gd name="connsiteX5" fmla="*/ 2455915 w 2455915"/>
                  <a:gd name="connsiteY5" fmla="*/ 514727 h 625746"/>
                  <a:gd name="connsiteX6" fmla="*/ 2455915 w 2455915"/>
                  <a:gd name="connsiteY6" fmla="*/ 625746 h 625746"/>
                  <a:gd name="connsiteX7" fmla="*/ 175271 w 2455915"/>
                  <a:gd name="connsiteY7" fmla="*/ 581296 h 625746"/>
                  <a:gd name="connsiteX8" fmla="*/ 111771 w 2455915"/>
                  <a:gd name="connsiteY8" fmla="*/ 470277 h 625746"/>
                  <a:gd name="connsiteX0" fmla="*/ 111771 w 2455915"/>
                  <a:gd name="connsiteY0" fmla="*/ 462015 h 617484"/>
                  <a:gd name="connsiteX1" fmla="*/ 222848 w 2455915"/>
                  <a:gd name="connsiteY1" fmla="*/ 450850 h 617484"/>
                  <a:gd name="connsiteX2" fmla="*/ 597 w 2455915"/>
                  <a:gd name="connsiteY2" fmla="*/ 279400 h 617484"/>
                  <a:gd name="connsiteX3" fmla="*/ 330798 w 2455915"/>
                  <a:gd name="connsiteY3" fmla="*/ 292100 h 617484"/>
                  <a:gd name="connsiteX4" fmla="*/ 241898 w 2455915"/>
                  <a:gd name="connsiteY4" fmla="*/ 0 h 617484"/>
                  <a:gd name="connsiteX5" fmla="*/ 533998 w 2455915"/>
                  <a:gd name="connsiteY5" fmla="*/ 247650 h 617484"/>
                  <a:gd name="connsiteX6" fmla="*/ 2455915 w 2455915"/>
                  <a:gd name="connsiteY6" fmla="*/ 506465 h 617484"/>
                  <a:gd name="connsiteX7" fmla="*/ 2455915 w 2455915"/>
                  <a:gd name="connsiteY7" fmla="*/ 617484 h 617484"/>
                  <a:gd name="connsiteX8" fmla="*/ 175271 w 2455915"/>
                  <a:gd name="connsiteY8" fmla="*/ 573034 h 617484"/>
                  <a:gd name="connsiteX9" fmla="*/ 111771 w 2455915"/>
                  <a:gd name="connsiteY9" fmla="*/ 462015 h 61748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2455915 w 2455915"/>
                  <a:gd name="connsiteY7" fmla="*/ 563625 h 674644"/>
                  <a:gd name="connsiteX8" fmla="*/ 2455915 w 2455915"/>
                  <a:gd name="connsiteY8" fmla="*/ 674644 h 674644"/>
                  <a:gd name="connsiteX9" fmla="*/ 175271 w 2455915"/>
                  <a:gd name="connsiteY9" fmla="*/ 630194 h 674644"/>
                  <a:gd name="connsiteX10" fmla="*/ 111771 w 2455915"/>
                  <a:gd name="connsiteY10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2455915 w 2455915"/>
                  <a:gd name="connsiteY8" fmla="*/ 563625 h 674644"/>
                  <a:gd name="connsiteX9" fmla="*/ 2455915 w 2455915"/>
                  <a:gd name="connsiteY9" fmla="*/ 674644 h 674644"/>
                  <a:gd name="connsiteX10" fmla="*/ 175271 w 2455915"/>
                  <a:gd name="connsiteY10" fmla="*/ 630194 h 674644"/>
                  <a:gd name="connsiteX11" fmla="*/ 111771 w 2455915"/>
                  <a:gd name="connsiteY11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1016598 w 2455915"/>
                  <a:gd name="connsiteY8" fmla="*/ 177810 h 674644"/>
                  <a:gd name="connsiteX9" fmla="*/ 2455915 w 2455915"/>
                  <a:gd name="connsiteY9" fmla="*/ 563625 h 674644"/>
                  <a:gd name="connsiteX10" fmla="*/ 2455915 w 2455915"/>
                  <a:gd name="connsiteY10" fmla="*/ 674644 h 674644"/>
                  <a:gd name="connsiteX11" fmla="*/ 175271 w 2455915"/>
                  <a:gd name="connsiteY11" fmla="*/ 630194 h 674644"/>
                  <a:gd name="connsiteX12" fmla="*/ 111771 w 2455915"/>
                  <a:gd name="connsiteY12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2455915 w 2455915"/>
                  <a:gd name="connsiteY10" fmla="*/ 563625 h 674644"/>
                  <a:gd name="connsiteX11" fmla="*/ 2455915 w 2455915"/>
                  <a:gd name="connsiteY11" fmla="*/ 674644 h 674644"/>
                  <a:gd name="connsiteX12" fmla="*/ 175271 w 2455915"/>
                  <a:gd name="connsiteY12" fmla="*/ 630194 h 674644"/>
                  <a:gd name="connsiteX13" fmla="*/ 111771 w 2455915"/>
                  <a:gd name="connsiteY13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2455915 w 2455915"/>
                  <a:gd name="connsiteY10" fmla="*/ 563625 h 674644"/>
                  <a:gd name="connsiteX11" fmla="*/ 2455915 w 2455915"/>
                  <a:gd name="connsiteY11" fmla="*/ 674644 h 674644"/>
                  <a:gd name="connsiteX12" fmla="*/ 175271 w 2455915"/>
                  <a:gd name="connsiteY12" fmla="*/ 630194 h 674644"/>
                  <a:gd name="connsiteX13" fmla="*/ 111771 w 2455915"/>
                  <a:gd name="connsiteY13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2455915 w 2455915"/>
                  <a:gd name="connsiteY11" fmla="*/ 563625 h 674644"/>
                  <a:gd name="connsiteX12" fmla="*/ 2455915 w 2455915"/>
                  <a:gd name="connsiteY12" fmla="*/ 674644 h 674644"/>
                  <a:gd name="connsiteX13" fmla="*/ 175271 w 2455915"/>
                  <a:gd name="connsiteY13" fmla="*/ 630194 h 674644"/>
                  <a:gd name="connsiteX14" fmla="*/ 111771 w 2455915"/>
                  <a:gd name="connsiteY14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2455915 w 2455915"/>
                  <a:gd name="connsiteY12" fmla="*/ 563625 h 674644"/>
                  <a:gd name="connsiteX13" fmla="*/ 2455915 w 2455915"/>
                  <a:gd name="connsiteY13" fmla="*/ 674644 h 674644"/>
                  <a:gd name="connsiteX14" fmla="*/ 175271 w 2455915"/>
                  <a:gd name="connsiteY14" fmla="*/ 630194 h 674644"/>
                  <a:gd name="connsiteX15" fmla="*/ 111771 w 2455915"/>
                  <a:gd name="connsiteY15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2455915 w 2455915"/>
                  <a:gd name="connsiteY13" fmla="*/ 563625 h 674644"/>
                  <a:gd name="connsiteX14" fmla="*/ 2455915 w 2455915"/>
                  <a:gd name="connsiteY14" fmla="*/ 674644 h 674644"/>
                  <a:gd name="connsiteX15" fmla="*/ 175271 w 2455915"/>
                  <a:gd name="connsiteY15" fmla="*/ 630194 h 674644"/>
                  <a:gd name="connsiteX16" fmla="*/ 111771 w 2455915"/>
                  <a:gd name="connsiteY16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2455915 w 2455915"/>
                  <a:gd name="connsiteY14" fmla="*/ 563625 h 674644"/>
                  <a:gd name="connsiteX15" fmla="*/ 2455915 w 2455915"/>
                  <a:gd name="connsiteY15" fmla="*/ 674644 h 674644"/>
                  <a:gd name="connsiteX16" fmla="*/ 175271 w 2455915"/>
                  <a:gd name="connsiteY16" fmla="*/ 630194 h 674644"/>
                  <a:gd name="connsiteX17" fmla="*/ 111771 w 2455915"/>
                  <a:gd name="connsiteY17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2455915 w 2455915"/>
                  <a:gd name="connsiteY15" fmla="*/ 563625 h 674644"/>
                  <a:gd name="connsiteX16" fmla="*/ 2455915 w 2455915"/>
                  <a:gd name="connsiteY16" fmla="*/ 674644 h 674644"/>
                  <a:gd name="connsiteX17" fmla="*/ 175271 w 2455915"/>
                  <a:gd name="connsiteY17" fmla="*/ 630194 h 674644"/>
                  <a:gd name="connsiteX18" fmla="*/ 111771 w 2455915"/>
                  <a:gd name="connsiteY18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2455915 w 2455915"/>
                  <a:gd name="connsiteY16" fmla="*/ 563625 h 674644"/>
                  <a:gd name="connsiteX17" fmla="*/ 2455915 w 2455915"/>
                  <a:gd name="connsiteY17" fmla="*/ 674644 h 674644"/>
                  <a:gd name="connsiteX18" fmla="*/ 175271 w 2455915"/>
                  <a:gd name="connsiteY18" fmla="*/ 630194 h 674644"/>
                  <a:gd name="connsiteX19" fmla="*/ 111771 w 2455915"/>
                  <a:gd name="connsiteY19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2455915 w 2455915"/>
                  <a:gd name="connsiteY17" fmla="*/ 563625 h 674644"/>
                  <a:gd name="connsiteX18" fmla="*/ 2455915 w 2455915"/>
                  <a:gd name="connsiteY18" fmla="*/ 674644 h 674644"/>
                  <a:gd name="connsiteX19" fmla="*/ 175271 w 2455915"/>
                  <a:gd name="connsiteY19" fmla="*/ 630194 h 674644"/>
                  <a:gd name="connsiteX20" fmla="*/ 111771 w 2455915"/>
                  <a:gd name="connsiteY20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2426298 w 2455915"/>
                  <a:gd name="connsiteY17" fmla="*/ 76210 h 674644"/>
                  <a:gd name="connsiteX18" fmla="*/ 2455915 w 2455915"/>
                  <a:gd name="connsiteY18" fmla="*/ 563625 h 674644"/>
                  <a:gd name="connsiteX19" fmla="*/ 2455915 w 2455915"/>
                  <a:gd name="connsiteY19" fmla="*/ 674644 h 674644"/>
                  <a:gd name="connsiteX20" fmla="*/ 175271 w 2455915"/>
                  <a:gd name="connsiteY20" fmla="*/ 630194 h 674644"/>
                  <a:gd name="connsiteX21" fmla="*/ 111771 w 2455915"/>
                  <a:gd name="connsiteY21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2134198 w 2455915"/>
                  <a:gd name="connsiteY17" fmla="*/ 457210 h 674644"/>
                  <a:gd name="connsiteX18" fmla="*/ 2426298 w 2455915"/>
                  <a:gd name="connsiteY18" fmla="*/ 76210 h 674644"/>
                  <a:gd name="connsiteX19" fmla="*/ 2455915 w 2455915"/>
                  <a:gd name="connsiteY19" fmla="*/ 563625 h 674644"/>
                  <a:gd name="connsiteX20" fmla="*/ 2455915 w 2455915"/>
                  <a:gd name="connsiteY20" fmla="*/ 674644 h 674644"/>
                  <a:gd name="connsiteX21" fmla="*/ 175271 w 2455915"/>
                  <a:gd name="connsiteY21" fmla="*/ 630194 h 674644"/>
                  <a:gd name="connsiteX22" fmla="*/ 111771 w 2455915"/>
                  <a:gd name="connsiteY22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2026248 w 2455915"/>
                  <a:gd name="connsiteY17" fmla="*/ 323860 h 674644"/>
                  <a:gd name="connsiteX18" fmla="*/ 2134198 w 2455915"/>
                  <a:gd name="connsiteY18" fmla="*/ 457210 h 674644"/>
                  <a:gd name="connsiteX19" fmla="*/ 2426298 w 2455915"/>
                  <a:gd name="connsiteY19" fmla="*/ 76210 h 674644"/>
                  <a:gd name="connsiteX20" fmla="*/ 2455915 w 2455915"/>
                  <a:gd name="connsiteY20" fmla="*/ 563625 h 674644"/>
                  <a:gd name="connsiteX21" fmla="*/ 2455915 w 2455915"/>
                  <a:gd name="connsiteY21" fmla="*/ 674644 h 674644"/>
                  <a:gd name="connsiteX22" fmla="*/ 175271 w 2455915"/>
                  <a:gd name="connsiteY22" fmla="*/ 630194 h 674644"/>
                  <a:gd name="connsiteX23" fmla="*/ 111771 w 2455915"/>
                  <a:gd name="connsiteY23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111771 w 2455915"/>
                  <a:gd name="connsiteY24" fmla="*/ 519175 h 674644"/>
                  <a:gd name="connsiteX0" fmla="*/ 1117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1117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2418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736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30848 w 2455915"/>
                  <a:gd name="connsiteY7" fmla="*/ 31116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736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736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934048 w 2455915"/>
                  <a:gd name="connsiteY8" fmla="*/ 374660 h 674644"/>
                  <a:gd name="connsiteX9" fmla="*/ 1016598 w 2455915"/>
                  <a:gd name="connsiteY9" fmla="*/ 177810 h 674644"/>
                  <a:gd name="connsiteX10" fmla="*/ 1194398 w 2455915"/>
                  <a:gd name="connsiteY10" fmla="*/ 400060 h 674644"/>
                  <a:gd name="connsiteX11" fmla="*/ 1226148 w 2455915"/>
                  <a:gd name="connsiteY11" fmla="*/ 114310 h 674644"/>
                  <a:gd name="connsiteX12" fmla="*/ 1473798 w 2455915"/>
                  <a:gd name="connsiteY12" fmla="*/ 444510 h 674644"/>
                  <a:gd name="connsiteX13" fmla="*/ 1537298 w 2455915"/>
                  <a:gd name="connsiteY13" fmla="*/ 374660 h 674644"/>
                  <a:gd name="connsiteX14" fmla="*/ 1600798 w 2455915"/>
                  <a:gd name="connsiteY14" fmla="*/ 450860 h 674644"/>
                  <a:gd name="connsiteX15" fmla="*/ 1676998 w 2455915"/>
                  <a:gd name="connsiteY15" fmla="*/ 361960 h 674644"/>
                  <a:gd name="connsiteX16" fmla="*/ 1784948 w 2455915"/>
                  <a:gd name="connsiteY16" fmla="*/ 482610 h 674644"/>
                  <a:gd name="connsiteX17" fmla="*/ 1943698 w 2455915"/>
                  <a:gd name="connsiteY17" fmla="*/ 476260 h 674644"/>
                  <a:gd name="connsiteX18" fmla="*/ 2026248 w 2455915"/>
                  <a:gd name="connsiteY18" fmla="*/ 323860 h 674644"/>
                  <a:gd name="connsiteX19" fmla="*/ 2134198 w 2455915"/>
                  <a:gd name="connsiteY19" fmla="*/ 457210 h 674644"/>
                  <a:gd name="connsiteX20" fmla="*/ 2426298 w 2455915"/>
                  <a:gd name="connsiteY20" fmla="*/ 76210 h 674644"/>
                  <a:gd name="connsiteX21" fmla="*/ 2455915 w 2455915"/>
                  <a:gd name="connsiteY21" fmla="*/ 563625 h 674644"/>
                  <a:gd name="connsiteX22" fmla="*/ 2455915 w 2455915"/>
                  <a:gd name="connsiteY22" fmla="*/ 674644 h 674644"/>
                  <a:gd name="connsiteX23" fmla="*/ 175271 w 2455915"/>
                  <a:gd name="connsiteY23" fmla="*/ 630194 h 674644"/>
                  <a:gd name="connsiteX24" fmla="*/ 73671 w 2455915"/>
                  <a:gd name="connsiteY24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870548 w 2455915"/>
                  <a:gd name="connsiteY8" fmla="*/ 444510 h 674644"/>
                  <a:gd name="connsiteX9" fmla="*/ 934048 w 2455915"/>
                  <a:gd name="connsiteY9" fmla="*/ 374660 h 674644"/>
                  <a:gd name="connsiteX10" fmla="*/ 1016598 w 2455915"/>
                  <a:gd name="connsiteY10" fmla="*/ 177810 h 674644"/>
                  <a:gd name="connsiteX11" fmla="*/ 1194398 w 2455915"/>
                  <a:gd name="connsiteY11" fmla="*/ 400060 h 674644"/>
                  <a:gd name="connsiteX12" fmla="*/ 1226148 w 2455915"/>
                  <a:gd name="connsiteY12" fmla="*/ 114310 h 674644"/>
                  <a:gd name="connsiteX13" fmla="*/ 1473798 w 2455915"/>
                  <a:gd name="connsiteY13" fmla="*/ 444510 h 674644"/>
                  <a:gd name="connsiteX14" fmla="*/ 1537298 w 2455915"/>
                  <a:gd name="connsiteY14" fmla="*/ 374660 h 674644"/>
                  <a:gd name="connsiteX15" fmla="*/ 1600798 w 2455915"/>
                  <a:gd name="connsiteY15" fmla="*/ 450860 h 674644"/>
                  <a:gd name="connsiteX16" fmla="*/ 1676998 w 2455915"/>
                  <a:gd name="connsiteY16" fmla="*/ 361960 h 674644"/>
                  <a:gd name="connsiteX17" fmla="*/ 1784948 w 2455915"/>
                  <a:gd name="connsiteY17" fmla="*/ 482610 h 674644"/>
                  <a:gd name="connsiteX18" fmla="*/ 1943698 w 2455915"/>
                  <a:gd name="connsiteY18" fmla="*/ 476260 h 674644"/>
                  <a:gd name="connsiteX19" fmla="*/ 2026248 w 2455915"/>
                  <a:gd name="connsiteY19" fmla="*/ 323860 h 674644"/>
                  <a:gd name="connsiteX20" fmla="*/ 2134198 w 2455915"/>
                  <a:gd name="connsiteY20" fmla="*/ 457210 h 674644"/>
                  <a:gd name="connsiteX21" fmla="*/ 2426298 w 2455915"/>
                  <a:gd name="connsiteY21" fmla="*/ 76210 h 674644"/>
                  <a:gd name="connsiteX22" fmla="*/ 2455915 w 2455915"/>
                  <a:gd name="connsiteY22" fmla="*/ 563625 h 674644"/>
                  <a:gd name="connsiteX23" fmla="*/ 2455915 w 2455915"/>
                  <a:gd name="connsiteY23" fmla="*/ 674644 h 674644"/>
                  <a:gd name="connsiteX24" fmla="*/ 175271 w 2455915"/>
                  <a:gd name="connsiteY24" fmla="*/ 630194 h 674644"/>
                  <a:gd name="connsiteX25" fmla="*/ 73671 w 2455915"/>
                  <a:gd name="connsiteY25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870548 w 2455915"/>
                  <a:gd name="connsiteY8" fmla="*/ 444510 h 674644"/>
                  <a:gd name="connsiteX9" fmla="*/ 934048 w 2455915"/>
                  <a:gd name="connsiteY9" fmla="*/ 374660 h 674644"/>
                  <a:gd name="connsiteX10" fmla="*/ 1016598 w 2455915"/>
                  <a:gd name="connsiteY10" fmla="*/ 177810 h 674644"/>
                  <a:gd name="connsiteX11" fmla="*/ 1194398 w 2455915"/>
                  <a:gd name="connsiteY11" fmla="*/ 400060 h 674644"/>
                  <a:gd name="connsiteX12" fmla="*/ 1226148 w 2455915"/>
                  <a:gd name="connsiteY12" fmla="*/ 114310 h 674644"/>
                  <a:gd name="connsiteX13" fmla="*/ 1473798 w 2455915"/>
                  <a:gd name="connsiteY13" fmla="*/ 444510 h 674644"/>
                  <a:gd name="connsiteX14" fmla="*/ 1537298 w 2455915"/>
                  <a:gd name="connsiteY14" fmla="*/ 374660 h 674644"/>
                  <a:gd name="connsiteX15" fmla="*/ 1600798 w 2455915"/>
                  <a:gd name="connsiteY15" fmla="*/ 450860 h 674644"/>
                  <a:gd name="connsiteX16" fmla="*/ 1676998 w 2455915"/>
                  <a:gd name="connsiteY16" fmla="*/ 361960 h 674644"/>
                  <a:gd name="connsiteX17" fmla="*/ 1784948 w 2455915"/>
                  <a:gd name="connsiteY17" fmla="*/ 482610 h 674644"/>
                  <a:gd name="connsiteX18" fmla="*/ 1943698 w 2455915"/>
                  <a:gd name="connsiteY18" fmla="*/ 476260 h 674644"/>
                  <a:gd name="connsiteX19" fmla="*/ 2026248 w 2455915"/>
                  <a:gd name="connsiteY19" fmla="*/ 323860 h 674644"/>
                  <a:gd name="connsiteX20" fmla="*/ 2134198 w 2455915"/>
                  <a:gd name="connsiteY20" fmla="*/ 457210 h 674644"/>
                  <a:gd name="connsiteX21" fmla="*/ 2426298 w 2455915"/>
                  <a:gd name="connsiteY21" fmla="*/ 76210 h 674644"/>
                  <a:gd name="connsiteX22" fmla="*/ 2455915 w 2455915"/>
                  <a:gd name="connsiteY22" fmla="*/ 563625 h 674644"/>
                  <a:gd name="connsiteX23" fmla="*/ 2455915 w 2455915"/>
                  <a:gd name="connsiteY23" fmla="*/ 674644 h 674644"/>
                  <a:gd name="connsiteX24" fmla="*/ 175271 w 2455915"/>
                  <a:gd name="connsiteY24" fmla="*/ 630194 h 674644"/>
                  <a:gd name="connsiteX25" fmla="*/ 73671 w 2455915"/>
                  <a:gd name="connsiteY25" fmla="*/ 519175 h 674644"/>
                  <a:gd name="connsiteX0" fmla="*/ 73671 w 2455915"/>
                  <a:gd name="connsiteY0" fmla="*/ 519175 h 674644"/>
                  <a:gd name="connsiteX1" fmla="*/ 222848 w 2455915"/>
                  <a:gd name="connsiteY1" fmla="*/ 508010 h 674644"/>
                  <a:gd name="connsiteX2" fmla="*/ 597 w 2455915"/>
                  <a:gd name="connsiteY2" fmla="*/ 336560 h 674644"/>
                  <a:gd name="connsiteX3" fmla="*/ 330798 w 2455915"/>
                  <a:gd name="connsiteY3" fmla="*/ 349260 h 674644"/>
                  <a:gd name="connsiteX4" fmla="*/ 152998 w 2455915"/>
                  <a:gd name="connsiteY4" fmla="*/ 57160 h 674644"/>
                  <a:gd name="connsiteX5" fmla="*/ 533998 w 2455915"/>
                  <a:gd name="connsiteY5" fmla="*/ 304810 h 674644"/>
                  <a:gd name="connsiteX6" fmla="*/ 426048 w 2455915"/>
                  <a:gd name="connsiteY6" fmla="*/ 10 h 674644"/>
                  <a:gd name="connsiteX7" fmla="*/ 711798 w 2455915"/>
                  <a:gd name="connsiteY7" fmla="*/ 419110 h 674644"/>
                  <a:gd name="connsiteX8" fmla="*/ 781648 w 2455915"/>
                  <a:gd name="connsiteY8" fmla="*/ 400060 h 674644"/>
                  <a:gd name="connsiteX9" fmla="*/ 870548 w 2455915"/>
                  <a:gd name="connsiteY9" fmla="*/ 444510 h 674644"/>
                  <a:gd name="connsiteX10" fmla="*/ 934048 w 2455915"/>
                  <a:gd name="connsiteY10" fmla="*/ 374660 h 674644"/>
                  <a:gd name="connsiteX11" fmla="*/ 1016598 w 2455915"/>
                  <a:gd name="connsiteY11" fmla="*/ 177810 h 674644"/>
                  <a:gd name="connsiteX12" fmla="*/ 1194398 w 2455915"/>
                  <a:gd name="connsiteY12" fmla="*/ 400060 h 674644"/>
                  <a:gd name="connsiteX13" fmla="*/ 1226148 w 2455915"/>
                  <a:gd name="connsiteY13" fmla="*/ 114310 h 674644"/>
                  <a:gd name="connsiteX14" fmla="*/ 1473798 w 2455915"/>
                  <a:gd name="connsiteY14" fmla="*/ 444510 h 674644"/>
                  <a:gd name="connsiteX15" fmla="*/ 1537298 w 2455915"/>
                  <a:gd name="connsiteY15" fmla="*/ 374660 h 674644"/>
                  <a:gd name="connsiteX16" fmla="*/ 1600798 w 2455915"/>
                  <a:gd name="connsiteY16" fmla="*/ 450860 h 674644"/>
                  <a:gd name="connsiteX17" fmla="*/ 1676998 w 2455915"/>
                  <a:gd name="connsiteY17" fmla="*/ 361960 h 674644"/>
                  <a:gd name="connsiteX18" fmla="*/ 1784948 w 2455915"/>
                  <a:gd name="connsiteY18" fmla="*/ 482610 h 674644"/>
                  <a:gd name="connsiteX19" fmla="*/ 1943698 w 2455915"/>
                  <a:gd name="connsiteY19" fmla="*/ 476260 h 674644"/>
                  <a:gd name="connsiteX20" fmla="*/ 2026248 w 2455915"/>
                  <a:gd name="connsiteY20" fmla="*/ 323860 h 674644"/>
                  <a:gd name="connsiteX21" fmla="*/ 2134198 w 2455915"/>
                  <a:gd name="connsiteY21" fmla="*/ 457210 h 674644"/>
                  <a:gd name="connsiteX22" fmla="*/ 2426298 w 2455915"/>
                  <a:gd name="connsiteY22" fmla="*/ 76210 h 674644"/>
                  <a:gd name="connsiteX23" fmla="*/ 2455915 w 2455915"/>
                  <a:gd name="connsiteY23" fmla="*/ 563625 h 674644"/>
                  <a:gd name="connsiteX24" fmla="*/ 2455915 w 2455915"/>
                  <a:gd name="connsiteY24" fmla="*/ 674644 h 674644"/>
                  <a:gd name="connsiteX25" fmla="*/ 175271 w 2455915"/>
                  <a:gd name="connsiteY25" fmla="*/ 630194 h 674644"/>
                  <a:gd name="connsiteX26" fmla="*/ 73671 w 2455915"/>
                  <a:gd name="connsiteY26" fmla="*/ 519175 h 674644"/>
                  <a:gd name="connsiteX0" fmla="*/ 73671 w 2455915"/>
                  <a:gd name="connsiteY0" fmla="*/ 519172 h 674641"/>
                  <a:gd name="connsiteX1" fmla="*/ 222848 w 2455915"/>
                  <a:gd name="connsiteY1" fmla="*/ 508007 h 674641"/>
                  <a:gd name="connsiteX2" fmla="*/ 597 w 2455915"/>
                  <a:gd name="connsiteY2" fmla="*/ 336557 h 674641"/>
                  <a:gd name="connsiteX3" fmla="*/ 330798 w 2455915"/>
                  <a:gd name="connsiteY3" fmla="*/ 349257 h 674641"/>
                  <a:gd name="connsiteX4" fmla="*/ 152998 w 2455915"/>
                  <a:gd name="connsiteY4" fmla="*/ 57157 h 674641"/>
                  <a:gd name="connsiteX5" fmla="*/ 565748 w 2455915"/>
                  <a:gd name="connsiteY5" fmla="*/ 476257 h 674641"/>
                  <a:gd name="connsiteX6" fmla="*/ 426048 w 2455915"/>
                  <a:gd name="connsiteY6" fmla="*/ 7 h 674641"/>
                  <a:gd name="connsiteX7" fmla="*/ 711798 w 2455915"/>
                  <a:gd name="connsiteY7" fmla="*/ 419107 h 674641"/>
                  <a:gd name="connsiteX8" fmla="*/ 781648 w 2455915"/>
                  <a:gd name="connsiteY8" fmla="*/ 400057 h 674641"/>
                  <a:gd name="connsiteX9" fmla="*/ 870548 w 2455915"/>
                  <a:gd name="connsiteY9" fmla="*/ 444507 h 674641"/>
                  <a:gd name="connsiteX10" fmla="*/ 934048 w 2455915"/>
                  <a:gd name="connsiteY10" fmla="*/ 374657 h 674641"/>
                  <a:gd name="connsiteX11" fmla="*/ 1016598 w 2455915"/>
                  <a:gd name="connsiteY11" fmla="*/ 177807 h 674641"/>
                  <a:gd name="connsiteX12" fmla="*/ 1194398 w 2455915"/>
                  <a:gd name="connsiteY12" fmla="*/ 400057 h 674641"/>
                  <a:gd name="connsiteX13" fmla="*/ 1226148 w 2455915"/>
                  <a:gd name="connsiteY13" fmla="*/ 114307 h 674641"/>
                  <a:gd name="connsiteX14" fmla="*/ 1473798 w 2455915"/>
                  <a:gd name="connsiteY14" fmla="*/ 444507 h 674641"/>
                  <a:gd name="connsiteX15" fmla="*/ 1537298 w 2455915"/>
                  <a:gd name="connsiteY15" fmla="*/ 374657 h 674641"/>
                  <a:gd name="connsiteX16" fmla="*/ 1600798 w 2455915"/>
                  <a:gd name="connsiteY16" fmla="*/ 450857 h 674641"/>
                  <a:gd name="connsiteX17" fmla="*/ 1676998 w 2455915"/>
                  <a:gd name="connsiteY17" fmla="*/ 361957 h 674641"/>
                  <a:gd name="connsiteX18" fmla="*/ 1784948 w 2455915"/>
                  <a:gd name="connsiteY18" fmla="*/ 482607 h 674641"/>
                  <a:gd name="connsiteX19" fmla="*/ 1943698 w 2455915"/>
                  <a:gd name="connsiteY19" fmla="*/ 476257 h 674641"/>
                  <a:gd name="connsiteX20" fmla="*/ 2026248 w 2455915"/>
                  <a:gd name="connsiteY20" fmla="*/ 323857 h 674641"/>
                  <a:gd name="connsiteX21" fmla="*/ 2134198 w 2455915"/>
                  <a:gd name="connsiteY21" fmla="*/ 457207 h 674641"/>
                  <a:gd name="connsiteX22" fmla="*/ 2426298 w 2455915"/>
                  <a:gd name="connsiteY22" fmla="*/ 76207 h 674641"/>
                  <a:gd name="connsiteX23" fmla="*/ 2455915 w 2455915"/>
                  <a:gd name="connsiteY23" fmla="*/ 563622 h 674641"/>
                  <a:gd name="connsiteX24" fmla="*/ 2455915 w 2455915"/>
                  <a:gd name="connsiteY24" fmla="*/ 674641 h 674641"/>
                  <a:gd name="connsiteX25" fmla="*/ 175271 w 2455915"/>
                  <a:gd name="connsiteY25" fmla="*/ 630191 h 674641"/>
                  <a:gd name="connsiteX26" fmla="*/ 73671 w 2455915"/>
                  <a:gd name="connsiteY26" fmla="*/ 519172 h 674641"/>
                  <a:gd name="connsiteX0" fmla="*/ 73671 w 2455915"/>
                  <a:gd name="connsiteY0" fmla="*/ 519173 h 674642"/>
                  <a:gd name="connsiteX1" fmla="*/ 222848 w 2455915"/>
                  <a:gd name="connsiteY1" fmla="*/ 508008 h 674642"/>
                  <a:gd name="connsiteX2" fmla="*/ 597 w 2455915"/>
                  <a:gd name="connsiteY2" fmla="*/ 336558 h 674642"/>
                  <a:gd name="connsiteX3" fmla="*/ 330798 w 2455915"/>
                  <a:gd name="connsiteY3" fmla="*/ 349258 h 674642"/>
                  <a:gd name="connsiteX4" fmla="*/ 152998 w 2455915"/>
                  <a:gd name="connsiteY4" fmla="*/ 57158 h 674642"/>
                  <a:gd name="connsiteX5" fmla="*/ 521298 w 2455915"/>
                  <a:gd name="connsiteY5" fmla="*/ 381008 h 674642"/>
                  <a:gd name="connsiteX6" fmla="*/ 426048 w 2455915"/>
                  <a:gd name="connsiteY6" fmla="*/ 8 h 674642"/>
                  <a:gd name="connsiteX7" fmla="*/ 711798 w 2455915"/>
                  <a:gd name="connsiteY7" fmla="*/ 419108 h 674642"/>
                  <a:gd name="connsiteX8" fmla="*/ 781648 w 2455915"/>
                  <a:gd name="connsiteY8" fmla="*/ 400058 h 674642"/>
                  <a:gd name="connsiteX9" fmla="*/ 870548 w 2455915"/>
                  <a:gd name="connsiteY9" fmla="*/ 444508 h 674642"/>
                  <a:gd name="connsiteX10" fmla="*/ 934048 w 2455915"/>
                  <a:gd name="connsiteY10" fmla="*/ 374658 h 674642"/>
                  <a:gd name="connsiteX11" fmla="*/ 1016598 w 2455915"/>
                  <a:gd name="connsiteY11" fmla="*/ 177808 h 674642"/>
                  <a:gd name="connsiteX12" fmla="*/ 1194398 w 2455915"/>
                  <a:gd name="connsiteY12" fmla="*/ 400058 h 674642"/>
                  <a:gd name="connsiteX13" fmla="*/ 1226148 w 2455915"/>
                  <a:gd name="connsiteY13" fmla="*/ 114308 h 674642"/>
                  <a:gd name="connsiteX14" fmla="*/ 1473798 w 2455915"/>
                  <a:gd name="connsiteY14" fmla="*/ 444508 h 674642"/>
                  <a:gd name="connsiteX15" fmla="*/ 1537298 w 2455915"/>
                  <a:gd name="connsiteY15" fmla="*/ 374658 h 674642"/>
                  <a:gd name="connsiteX16" fmla="*/ 1600798 w 2455915"/>
                  <a:gd name="connsiteY16" fmla="*/ 450858 h 674642"/>
                  <a:gd name="connsiteX17" fmla="*/ 1676998 w 2455915"/>
                  <a:gd name="connsiteY17" fmla="*/ 361958 h 674642"/>
                  <a:gd name="connsiteX18" fmla="*/ 1784948 w 2455915"/>
                  <a:gd name="connsiteY18" fmla="*/ 482608 h 674642"/>
                  <a:gd name="connsiteX19" fmla="*/ 1943698 w 2455915"/>
                  <a:gd name="connsiteY19" fmla="*/ 476258 h 674642"/>
                  <a:gd name="connsiteX20" fmla="*/ 2026248 w 2455915"/>
                  <a:gd name="connsiteY20" fmla="*/ 323858 h 674642"/>
                  <a:gd name="connsiteX21" fmla="*/ 2134198 w 2455915"/>
                  <a:gd name="connsiteY21" fmla="*/ 457208 h 674642"/>
                  <a:gd name="connsiteX22" fmla="*/ 2426298 w 2455915"/>
                  <a:gd name="connsiteY22" fmla="*/ 76208 h 674642"/>
                  <a:gd name="connsiteX23" fmla="*/ 2455915 w 2455915"/>
                  <a:gd name="connsiteY23" fmla="*/ 563623 h 674642"/>
                  <a:gd name="connsiteX24" fmla="*/ 2455915 w 2455915"/>
                  <a:gd name="connsiteY24" fmla="*/ 674642 h 674642"/>
                  <a:gd name="connsiteX25" fmla="*/ 175271 w 2455915"/>
                  <a:gd name="connsiteY25" fmla="*/ 630192 h 674642"/>
                  <a:gd name="connsiteX26" fmla="*/ 73671 w 2455915"/>
                  <a:gd name="connsiteY26" fmla="*/ 519173 h 674642"/>
                  <a:gd name="connsiteX0" fmla="*/ 73671 w 2455915"/>
                  <a:gd name="connsiteY0" fmla="*/ 519173 h 674642"/>
                  <a:gd name="connsiteX1" fmla="*/ 222848 w 2455915"/>
                  <a:gd name="connsiteY1" fmla="*/ 508008 h 674642"/>
                  <a:gd name="connsiteX2" fmla="*/ 597 w 2455915"/>
                  <a:gd name="connsiteY2" fmla="*/ 336558 h 674642"/>
                  <a:gd name="connsiteX3" fmla="*/ 330798 w 2455915"/>
                  <a:gd name="connsiteY3" fmla="*/ 349258 h 674642"/>
                  <a:gd name="connsiteX4" fmla="*/ 152998 w 2455915"/>
                  <a:gd name="connsiteY4" fmla="*/ 57158 h 674642"/>
                  <a:gd name="connsiteX5" fmla="*/ 584798 w 2455915"/>
                  <a:gd name="connsiteY5" fmla="*/ 450858 h 674642"/>
                  <a:gd name="connsiteX6" fmla="*/ 426048 w 2455915"/>
                  <a:gd name="connsiteY6" fmla="*/ 8 h 674642"/>
                  <a:gd name="connsiteX7" fmla="*/ 711798 w 2455915"/>
                  <a:gd name="connsiteY7" fmla="*/ 419108 h 674642"/>
                  <a:gd name="connsiteX8" fmla="*/ 781648 w 2455915"/>
                  <a:gd name="connsiteY8" fmla="*/ 400058 h 674642"/>
                  <a:gd name="connsiteX9" fmla="*/ 870548 w 2455915"/>
                  <a:gd name="connsiteY9" fmla="*/ 444508 h 674642"/>
                  <a:gd name="connsiteX10" fmla="*/ 934048 w 2455915"/>
                  <a:gd name="connsiteY10" fmla="*/ 374658 h 674642"/>
                  <a:gd name="connsiteX11" fmla="*/ 1016598 w 2455915"/>
                  <a:gd name="connsiteY11" fmla="*/ 177808 h 674642"/>
                  <a:gd name="connsiteX12" fmla="*/ 1194398 w 2455915"/>
                  <a:gd name="connsiteY12" fmla="*/ 400058 h 674642"/>
                  <a:gd name="connsiteX13" fmla="*/ 1226148 w 2455915"/>
                  <a:gd name="connsiteY13" fmla="*/ 114308 h 674642"/>
                  <a:gd name="connsiteX14" fmla="*/ 1473798 w 2455915"/>
                  <a:gd name="connsiteY14" fmla="*/ 444508 h 674642"/>
                  <a:gd name="connsiteX15" fmla="*/ 1537298 w 2455915"/>
                  <a:gd name="connsiteY15" fmla="*/ 374658 h 674642"/>
                  <a:gd name="connsiteX16" fmla="*/ 1600798 w 2455915"/>
                  <a:gd name="connsiteY16" fmla="*/ 450858 h 674642"/>
                  <a:gd name="connsiteX17" fmla="*/ 1676998 w 2455915"/>
                  <a:gd name="connsiteY17" fmla="*/ 361958 h 674642"/>
                  <a:gd name="connsiteX18" fmla="*/ 1784948 w 2455915"/>
                  <a:gd name="connsiteY18" fmla="*/ 482608 h 674642"/>
                  <a:gd name="connsiteX19" fmla="*/ 1943698 w 2455915"/>
                  <a:gd name="connsiteY19" fmla="*/ 476258 h 674642"/>
                  <a:gd name="connsiteX20" fmla="*/ 2026248 w 2455915"/>
                  <a:gd name="connsiteY20" fmla="*/ 323858 h 674642"/>
                  <a:gd name="connsiteX21" fmla="*/ 2134198 w 2455915"/>
                  <a:gd name="connsiteY21" fmla="*/ 457208 h 674642"/>
                  <a:gd name="connsiteX22" fmla="*/ 2426298 w 2455915"/>
                  <a:gd name="connsiteY22" fmla="*/ 76208 h 674642"/>
                  <a:gd name="connsiteX23" fmla="*/ 2455915 w 2455915"/>
                  <a:gd name="connsiteY23" fmla="*/ 563623 h 674642"/>
                  <a:gd name="connsiteX24" fmla="*/ 2455915 w 2455915"/>
                  <a:gd name="connsiteY24" fmla="*/ 674642 h 674642"/>
                  <a:gd name="connsiteX25" fmla="*/ 175271 w 2455915"/>
                  <a:gd name="connsiteY25" fmla="*/ 630192 h 674642"/>
                  <a:gd name="connsiteX26" fmla="*/ 73671 w 2455915"/>
                  <a:gd name="connsiteY26" fmla="*/ 519173 h 674642"/>
                  <a:gd name="connsiteX0" fmla="*/ 73671 w 2455915"/>
                  <a:gd name="connsiteY0" fmla="*/ 519173 h 674642"/>
                  <a:gd name="connsiteX1" fmla="*/ 222848 w 2455915"/>
                  <a:gd name="connsiteY1" fmla="*/ 508008 h 674642"/>
                  <a:gd name="connsiteX2" fmla="*/ 597 w 2455915"/>
                  <a:gd name="connsiteY2" fmla="*/ 336558 h 674642"/>
                  <a:gd name="connsiteX3" fmla="*/ 330798 w 2455915"/>
                  <a:gd name="connsiteY3" fmla="*/ 349258 h 674642"/>
                  <a:gd name="connsiteX4" fmla="*/ 152998 w 2455915"/>
                  <a:gd name="connsiteY4" fmla="*/ 57158 h 674642"/>
                  <a:gd name="connsiteX5" fmla="*/ 483198 w 2455915"/>
                  <a:gd name="connsiteY5" fmla="*/ 463558 h 674642"/>
                  <a:gd name="connsiteX6" fmla="*/ 584798 w 2455915"/>
                  <a:gd name="connsiteY6" fmla="*/ 450858 h 674642"/>
                  <a:gd name="connsiteX7" fmla="*/ 426048 w 2455915"/>
                  <a:gd name="connsiteY7" fmla="*/ 8 h 674642"/>
                  <a:gd name="connsiteX8" fmla="*/ 711798 w 2455915"/>
                  <a:gd name="connsiteY8" fmla="*/ 419108 h 674642"/>
                  <a:gd name="connsiteX9" fmla="*/ 781648 w 2455915"/>
                  <a:gd name="connsiteY9" fmla="*/ 400058 h 674642"/>
                  <a:gd name="connsiteX10" fmla="*/ 870548 w 2455915"/>
                  <a:gd name="connsiteY10" fmla="*/ 444508 h 674642"/>
                  <a:gd name="connsiteX11" fmla="*/ 934048 w 2455915"/>
                  <a:gd name="connsiteY11" fmla="*/ 374658 h 674642"/>
                  <a:gd name="connsiteX12" fmla="*/ 1016598 w 2455915"/>
                  <a:gd name="connsiteY12" fmla="*/ 177808 h 674642"/>
                  <a:gd name="connsiteX13" fmla="*/ 1194398 w 2455915"/>
                  <a:gd name="connsiteY13" fmla="*/ 400058 h 674642"/>
                  <a:gd name="connsiteX14" fmla="*/ 1226148 w 2455915"/>
                  <a:gd name="connsiteY14" fmla="*/ 114308 h 674642"/>
                  <a:gd name="connsiteX15" fmla="*/ 1473798 w 2455915"/>
                  <a:gd name="connsiteY15" fmla="*/ 444508 h 674642"/>
                  <a:gd name="connsiteX16" fmla="*/ 1537298 w 2455915"/>
                  <a:gd name="connsiteY16" fmla="*/ 374658 h 674642"/>
                  <a:gd name="connsiteX17" fmla="*/ 1600798 w 2455915"/>
                  <a:gd name="connsiteY17" fmla="*/ 450858 h 674642"/>
                  <a:gd name="connsiteX18" fmla="*/ 1676998 w 2455915"/>
                  <a:gd name="connsiteY18" fmla="*/ 361958 h 674642"/>
                  <a:gd name="connsiteX19" fmla="*/ 1784948 w 2455915"/>
                  <a:gd name="connsiteY19" fmla="*/ 482608 h 674642"/>
                  <a:gd name="connsiteX20" fmla="*/ 1943698 w 2455915"/>
                  <a:gd name="connsiteY20" fmla="*/ 476258 h 674642"/>
                  <a:gd name="connsiteX21" fmla="*/ 2026248 w 2455915"/>
                  <a:gd name="connsiteY21" fmla="*/ 323858 h 674642"/>
                  <a:gd name="connsiteX22" fmla="*/ 2134198 w 2455915"/>
                  <a:gd name="connsiteY22" fmla="*/ 457208 h 674642"/>
                  <a:gd name="connsiteX23" fmla="*/ 2426298 w 2455915"/>
                  <a:gd name="connsiteY23" fmla="*/ 76208 h 674642"/>
                  <a:gd name="connsiteX24" fmla="*/ 2455915 w 2455915"/>
                  <a:gd name="connsiteY24" fmla="*/ 563623 h 674642"/>
                  <a:gd name="connsiteX25" fmla="*/ 2455915 w 2455915"/>
                  <a:gd name="connsiteY25" fmla="*/ 674642 h 674642"/>
                  <a:gd name="connsiteX26" fmla="*/ 175271 w 2455915"/>
                  <a:gd name="connsiteY26" fmla="*/ 630192 h 674642"/>
                  <a:gd name="connsiteX27" fmla="*/ 73671 w 2455915"/>
                  <a:gd name="connsiteY27" fmla="*/ 519173 h 674642"/>
                  <a:gd name="connsiteX0" fmla="*/ 73671 w 2455915"/>
                  <a:gd name="connsiteY0" fmla="*/ 519173 h 674642"/>
                  <a:gd name="connsiteX1" fmla="*/ 222848 w 2455915"/>
                  <a:gd name="connsiteY1" fmla="*/ 508008 h 674642"/>
                  <a:gd name="connsiteX2" fmla="*/ 597 w 2455915"/>
                  <a:gd name="connsiteY2" fmla="*/ 336558 h 674642"/>
                  <a:gd name="connsiteX3" fmla="*/ 330798 w 2455915"/>
                  <a:gd name="connsiteY3" fmla="*/ 349258 h 674642"/>
                  <a:gd name="connsiteX4" fmla="*/ 152998 w 2455915"/>
                  <a:gd name="connsiteY4" fmla="*/ 57158 h 674642"/>
                  <a:gd name="connsiteX5" fmla="*/ 483198 w 2455915"/>
                  <a:gd name="connsiteY5" fmla="*/ 463558 h 674642"/>
                  <a:gd name="connsiteX6" fmla="*/ 584798 w 2455915"/>
                  <a:gd name="connsiteY6" fmla="*/ 450858 h 674642"/>
                  <a:gd name="connsiteX7" fmla="*/ 426048 w 2455915"/>
                  <a:gd name="connsiteY7" fmla="*/ 8 h 674642"/>
                  <a:gd name="connsiteX8" fmla="*/ 711798 w 2455915"/>
                  <a:gd name="connsiteY8" fmla="*/ 419108 h 674642"/>
                  <a:gd name="connsiteX9" fmla="*/ 781648 w 2455915"/>
                  <a:gd name="connsiteY9" fmla="*/ 400058 h 674642"/>
                  <a:gd name="connsiteX10" fmla="*/ 870548 w 2455915"/>
                  <a:gd name="connsiteY10" fmla="*/ 444508 h 674642"/>
                  <a:gd name="connsiteX11" fmla="*/ 934048 w 2455915"/>
                  <a:gd name="connsiteY11" fmla="*/ 374658 h 674642"/>
                  <a:gd name="connsiteX12" fmla="*/ 1016598 w 2455915"/>
                  <a:gd name="connsiteY12" fmla="*/ 177808 h 674642"/>
                  <a:gd name="connsiteX13" fmla="*/ 1194398 w 2455915"/>
                  <a:gd name="connsiteY13" fmla="*/ 400058 h 674642"/>
                  <a:gd name="connsiteX14" fmla="*/ 1226148 w 2455915"/>
                  <a:gd name="connsiteY14" fmla="*/ 114308 h 674642"/>
                  <a:gd name="connsiteX15" fmla="*/ 1473798 w 2455915"/>
                  <a:gd name="connsiteY15" fmla="*/ 444508 h 674642"/>
                  <a:gd name="connsiteX16" fmla="*/ 1537298 w 2455915"/>
                  <a:gd name="connsiteY16" fmla="*/ 374658 h 674642"/>
                  <a:gd name="connsiteX17" fmla="*/ 1600798 w 2455915"/>
                  <a:gd name="connsiteY17" fmla="*/ 450858 h 674642"/>
                  <a:gd name="connsiteX18" fmla="*/ 1676998 w 2455915"/>
                  <a:gd name="connsiteY18" fmla="*/ 361958 h 674642"/>
                  <a:gd name="connsiteX19" fmla="*/ 1784948 w 2455915"/>
                  <a:gd name="connsiteY19" fmla="*/ 482608 h 674642"/>
                  <a:gd name="connsiteX20" fmla="*/ 1943698 w 2455915"/>
                  <a:gd name="connsiteY20" fmla="*/ 476258 h 674642"/>
                  <a:gd name="connsiteX21" fmla="*/ 2026248 w 2455915"/>
                  <a:gd name="connsiteY21" fmla="*/ 323858 h 674642"/>
                  <a:gd name="connsiteX22" fmla="*/ 2134198 w 2455915"/>
                  <a:gd name="connsiteY22" fmla="*/ 457208 h 674642"/>
                  <a:gd name="connsiteX23" fmla="*/ 2426298 w 2455915"/>
                  <a:gd name="connsiteY23" fmla="*/ 76208 h 674642"/>
                  <a:gd name="connsiteX24" fmla="*/ 2455915 w 2455915"/>
                  <a:gd name="connsiteY24" fmla="*/ 563623 h 674642"/>
                  <a:gd name="connsiteX25" fmla="*/ 2455915 w 2455915"/>
                  <a:gd name="connsiteY25" fmla="*/ 674642 h 674642"/>
                  <a:gd name="connsiteX26" fmla="*/ 175271 w 2455915"/>
                  <a:gd name="connsiteY26" fmla="*/ 630192 h 674642"/>
                  <a:gd name="connsiteX27" fmla="*/ 73671 w 2455915"/>
                  <a:gd name="connsiteY27" fmla="*/ 519173 h 674642"/>
                  <a:gd name="connsiteX0" fmla="*/ 73659 w 2455903"/>
                  <a:gd name="connsiteY0" fmla="*/ 519173 h 674642"/>
                  <a:gd name="connsiteX1" fmla="*/ 222836 w 2455903"/>
                  <a:gd name="connsiteY1" fmla="*/ 508008 h 674642"/>
                  <a:gd name="connsiteX2" fmla="*/ 585 w 2455903"/>
                  <a:gd name="connsiteY2" fmla="*/ 336558 h 674642"/>
                  <a:gd name="connsiteX3" fmla="*/ 337136 w 2455903"/>
                  <a:gd name="connsiteY3" fmla="*/ 469908 h 674642"/>
                  <a:gd name="connsiteX4" fmla="*/ 152986 w 2455903"/>
                  <a:gd name="connsiteY4" fmla="*/ 57158 h 674642"/>
                  <a:gd name="connsiteX5" fmla="*/ 483186 w 2455903"/>
                  <a:gd name="connsiteY5" fmla="*/ 463558 h 674642"/>
                  <a:gd name="connsiteX6" fmla="*/ 584786 w 2455903"/>
                  <a:gd name="connsiteY6" fmla="*/ 450858 h 674642"/>
                  <a:gd name="connsiteX7" fmla="*/ 426036 w 2455903"/>
                  <a:gd name="connsiteY7" fmla="*/ 8 h 674642"/>
                  <a:gd name="connsiteX8" fmla="*/ 711786 w 2455903"/>
                  <a:gd name="connsiteY8" fmla="*/ 419108 h 674642"/>
                  <a:gd name="connsiteX9" fmla="*/ 781636 w 2455903"/>
                  <a:gd name="connsiteY9" fmla="*/ 400058 h 674642"/>
                  <a:gd name="connsiteX10" fmla="*/ 870536 w 2455903"/>
                  <a:gd name="connsiteY10" fmla="*/ 444508 h 674642"/>
                  <a:gd name="connsiteX11" fmla="*/ 934036 w 2455903"/>
                  <a:gd name="connsiteY11" fmla="*/ 374658 h 674642"/>
                  <a:gd name="connsiteX12" fmla="*/ 1016586 w 2455903"/>
                  <a:gd name="connsiteY12" fmla="*/ 177808 h 674642"/>
                  <a:gd name="connsiteX13" fmla="*/ 1194386 w 2455903"/>
                  <a:gd name="connsiteY13" fmla="*/ 400058 h 674642"/>
                  <a:gd name="connsiteX14" fmla="*/ 1226136 w 2455903"/>
                  <a:gd name="connsiteY14" fmla="*/ 114308 h 674642"/>
                  <a:gd name="connsiteX15" fmla="*/ 1473786 w 2455903"/>
                  <a:gd name="connsiteY15" fmla="*/ 444508 h 674642"/>
                  <a:gd name="connsiteX16" fmla="*/ 1537286 w 2455903"/>
                  <a:gd name="connsiteY16" fmla="*/ 374658 h 674642"/>
                  <a:gd name="connsiteX17" fmla="*/ 1600786 w 2455903"/>
                  <a:gd name="connsiteY17" fmla="*/ 450858 h 674642"/>
                  <a:gd name="connsiteX18" fmla="*/ 1676986 w 2455903"/>
                  <a:gd name="connsiteY18" fmla="*/ 361958 h 674642"/>
                  <a:gd name="connsiteX19" fmla="*/ 1784936 w 2455903"/>
                  <a:gd name="connsiteY19" fmla="*/ 482608 h 674642"/>
                  <a:gd name="connsiteX20" fmla="*/ 1943686 w 2455903"/>
                  <a:gd name="connsiteY20" fmla="*/ 476258 h 674642"/>
                  <a:gd name="connsiteX21" fmla="*/ 2026236 w 2455903"/>
                  <a:gd name="connsiteY21" fmla="*/ 323858 h 674642"/>
                  <a:gd name="connsiteX22" fmla="*/ 2134186 w 2455903"/>
                  <a:gd name="connsiteY22" fmla="*/ 457208 h 674642"/>
                  <a:gd name="connsiteX23" fmla="*/ 2426286 w 2455903"/>
                  <a:gd name="connsiteY23" fmla="*/ 76208 h 674642"/>
                  <a:gd name="connsiteX24" fmla="*/ 2455903 w 2455903"/>
                  <a:gd name="connsiteY24" fmla="*/ 563623 h 674642"/>
                  <a:gd name="connsiteX25" fmla="*/ 2455903 w 2455903"/>
                  <a:gd name="connsiteY25" fmla="*/ 674642 h 674642"/>
                  <a:gd name="connsiteX26" fmla="*/ 175259 w 2455903"/>
                  <a:gd name="connsiteY26" fmla="*/ 630192 h 674642"/>
                  <a:gd name="connsiteX27" fmla="*/ 73659 w 2455903"/>
                  <a:gd name="connsiteY27" fmla="*/ 519173 h 674642"/>
                  <a:gd name="connsiteX0" fmla="*/ 73617 w 2455861"/>
                  <a:gd name="connsiteY0" fmla="*/ 519173 h 674642"/>
                  <a:gd name="connsiteX1" fmla="*/ 222794 w 2455861"/>
                  <a:gd name="connsiteY1" fmla="*/ 508008 h 674642"/>
                  <a:gd name="connsiteX2" fmla="*/ 543 w 2455861"/>
                  <a:gd name="connsiteY2" fmla="*/ 336558 h 674642"/>
                  <a:gd name="connsiteX3" fmla="*/ 362494 w 2455861"/>
                  <a:gd name="connsiteY3" fmla="*/ 406408 h 674642"/>
                  <a:gd name="connsiteX4" fmla="*/ 152944 w 2455861"/>
                  <a:gd name="connsiteY4" fmla="*/ 57158 h 674642"/>
                  <a:gd name="connsiteX5" fmla="*/ 483144 w 2455861"/>
                  <a:gd name="connsiteY5" fmla="*/ 463558 h 674642"/>
                  <a:gd name="connsiteX6" fmla="*/ 584744 w 2455861"/>
                  <a:gd name="connsiteY6" fmla="*/ 450858 h 674642"/>
                  <a:gd name="connsiteX7" fmla="*/ 425994 w 2455861"/>
                  <a:gd name="connsiteY7" fmla="*/ 8 h 674642"/>
                  <a:gd name="connsiteX8" fmla="*/ 711744 w 2455861"/>
                  <a:gd name="connsiteY8" fmla="*/ 419108 h 674642"/>
                  <a:gd name="connsiteX9" fmla="*/ 781594 w 2455861"/>
                  <a:gd name="connsiteY9" fmla="*/ 400058 h 674642"/>
                  <a:gd name="connsiteX10" fmla="*/ 870494 w 2455861"/>
                  <a:gd name="connsiteY10" fmla="*/ 444508 h 674642"/>
                  <a:gd name="connsiteX11" fmla="*/ 933994 w 2455861"/>
                  <a:gd name="connsiteY11" fmla="*/ 374658 h 674642"/>
                  <a:gd name="connsiteX12" fmla="*/ 1016544 w 2455861"/>
                  <a:gd name="connsiteY12" fmla="*/ 177808 h 674642"/>
                  <a:gd name="connsiteX13" fmla="*/ 1194344 w 2455861"/>
                  <a:gd name="connsiteY13" fmla="*/ 400058 h 674642"/>
                  <a:gd name="connsiteX14" fmla="*/ 1226094 w 2455861"/>
                  <a:gd name="connsiteY14" fmla="*/ 114308 h 674642"/>
                  <a:gd name="connsiteX15" fmla="*/ 1473744 w 2455861"/>
                  <a:gd name="connsiteY15" fmla="*/ 444508 h 674642"/>
                  <a:gd name="connsiteX16" fmla="*/ 1537244 w 2455861"/>
                  <a:gd name="connsiteY16" fmla="*/ 374658 h 674642"/>
                  <a:gd name="connsiteX17" fmla="*/ 1600744 w 2455861"/>
                  <a:gd name="connsiteY17" fmla="*/ 450858 h 674642"/>
                  <a:gd name="connsiteX18" fmla="*/ 1676944 w 2455861"/>
                  <a:gd name="connsiteY18" fmla="*/ 361958 h 674642"/>
                  <a:gd name="connsiteX19" fmla="*/ 1784894 w 2455861"/>
                  <a:gd name="connsiteY19" fmla="*/ 482608 h 674642"/>
                  <a:gd name="connsiteX20" fmla="*/ 1943644 w 2455861"/>
                  <a:gd name="connsiteY20" fmla="*/ 476258 h 674642"/>
                  <a:gd name="connsiteX21" fmla="*/ 2026194 w 2455861"/>
                  <a:gd name="connsiteY21" fmla="*/ 323858 h 674642"/>
                  <a:gd name="connsiteX22" fmla="*/ 2134144 w 2455861"/>
                  <a:gd name="connsiteY22" fmla="*/ 457208 h 674642"/>
                  <a:gd name="connsiteX23" fmla="*/ 2426244 w 2455861"/>
                  <a:gd name="connsiteY23" fmla="*/ 76208 h 674642"/>
                  <a:gd name="connsiteX24" fmla="*/ 2455861 w 2455861"/>
                  <a:gd name="connsiteY24" fmla="*/ 563623 h 674642"/>
                  <a:gd name="connsiteX25" fmla="*/ 2455861 w 2455861"/>
                  <a:gd name="connsiteY25" fmla="*/ 674642 h 674642"/>
                  <a:gd name="connsiteX26" fmla="*/ 175217 w 2455861"/>
                  <a:gd name="connsiteY26" fmla="*/ 630192 h 674642"/>
                  <a:gd name="connsiteX27" fmla="*/ 73617 w 2455861"/>
                  <a:gd name="connsiteY27" fmla="*/ 519173 h 674642"/>
                  <a:gd name="connsiteX0" fmla="*/ 73782 w 2456026"/>
                  <a:gd name="connsiteY0" fmla="*/ 519173 h 674642"/>
                  <a:gd name="connsiteX1" fmla="*/ 222959 w 2456026"/>
                  <a:gd name="connsiteY1" fmla="*/ 508008 h 674642"/>
                  <a:gd name="connsiteX2" fmla="*/ 708 w 2456026"/>
                  <a:gd name="connsiteY2" fmla="*/ 336558 h 674642"/>
                  <a:gd name="connsiteX3" fmla="*/ 362659 w 2456026"/>
                  <a:gd name="connsiteY3" fmla="*/ 406408 h 674642"/>
                  <a:gd name="connsiteX4" fmla="*/ 153109 w 2456026"/>
                  <a:gd name="connsiteY4" fmla="*/ 57158 h 674642"/>
                  <a:gd name="connsiteX5" fmla="*/ 483309 w 2456026"/>
                  <a:gd name="connsiteY5" fmla="*/ 463558 h 674642"/>
                  <a:gd name="connsiteX6" fmla="*/ 584909 w 2456026"/>
                  <a:gd name="connsiteY6" fmla="*/ 450858 h 674642"/>
                  <a:gd name="connsiteX7" fmla="*/ 426159 w 2456026"/>
                  <a:gd name="connsiteY7" fmla="*/ 8 h 674642"/>
                  <a:gd name="connsiteX8" fmla="*/ 711909 w 2456026"/>
                  <a:gd name="connsiteY8" fmla="*/ 419108 h 674642"/>
                  <a:gd name="connsiteX9" fmla="*/ 781759 w 2456026"/>
                  <a:gd name="connsiteY9" fmla="*/ 400058 h 674642"/>
                  <a:gd name="connsiteX10" fmla="*/ 870659 w 2456026"/>
                  <a:gd name="connsiteY10" fmla="*/ 444508 h 674642"/>
                  <a:gd name="connsiteX11" fmla="*/ 934159 w 2456026"/>
                  <a:gd name="connsiteY11" fmla="*/ 374658 h 674642"/>
                  <a:gd name="connsiteX12" fmla="*/ 1016709 w 2456026"/>
                  <a:gd name="connsiteY12" fmla="*/ 177808 h 674642"/>
                  <a:gd name="connsiteX13" fmla="*/ 1194509 w 2456026"/>
                  <a:gd name="connsiteY13" fmla="*/ 400058 h 674642"/>
                  <a:gd name="connsiteX14" fmla="*/ 1226259 w 2456026"/>
                  <a:gd name="connsiteY14" fmla="*/ 114308 h 674642"/>
                  <a:gd name="connsiteX15" fmla="*/ 1473909 w 2456026"/>
                  <a:gd name="connsiteY15" fmla="*/ 444508 h 674642"/>
                  <a:gd name="connsiteX16" fmla="*/ 1537409 w 2456026"/>
                  <a:gd name="connsiteY16" fmla="*/ 374658 h 674642"/>
                  <a:gd name="connsiteX17" fmla="*/ 1600909 w 2456026"/>
                  <a:gd name="connsiteY17" fmla="*/ 450858 h 674642"/>
                  <a:gd name="connsiteX18" fmla="*/ 1677109 w 2456026"/>
                  <a:gd name="connsiteY18" fmla="*/ 361958 h 674642"/>
                  <a:gd name="connsiteX19" fmla="*/ 1785059 w 2456026"/>
                  <a:gd name="connsiteY19" fmla="*/ 482608 h 674642"/>
                  <a:gd name="connsiteX20" fmla="*/ 1943809 w 2456026"/>
                  <a:gd name="connsiteY20" fmla="*/ 476258 h 674642"/>
                  <a:gd name="connsiteX21" fmla="*/ 2026359 w 2456026"/>
                  <a:gd name="connsiteY21" fmla="*/ 323858 h 674642"/>
                  <a:gd name="connsiteX22" fmla="*/ 2134309 w 2456026"/>
                  <a:gd name="connsiteY22" fmla="*/ 457208 h 674642"/>
                  <a:gd name="connsiteX23" fmla="*/ 2426409 w 2456026"/>
                  <a:gd name="connsiteY23" fmla="*/ 76208 h 674642"/>
                  <a:gd name="connsiteX24" fmla="*/ 2456026 w 2456026"/>
                  <a:gd name="connsiteY24" fmla="*/ 563623 h 674642"/>
                  <a:gd name="connsiteX25" fmla="*/ 2456026 w 2456026"/>
                  <a:gd name="connsiteY25" fmla="*/ 674642 h 674642"/>
                  <a:gd name="connsiteX26" fmla="*/ 175382 w 2456026"/>
                  <a:gd name="connsiteY26" fmla="*/ 630192 h 674642"/>
                  <a:gd name="connsiteX27" fmla="*/ 73782 w 2456026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42623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456100 w 2456100"/>
                  <a:gd name="connsiteY24" fmla="*/ 563623 h 674642"/>
                  <a:gd name="connsiteX25" fmla="*/ 2456100 w 2456100"/>
                  <a:gd name="connsiteY25" fmla="*/ 674642 h 674642"/>
                  <a:gd name="connsiteX26" fmla="*/ 175456 w 2456100"/>
                  <a:gd name="connsiteY26" fmla="*/ 630192 h 674642"/>
                  <a:gd name="connsiteX27" fmla="*/ 73856 w 2456100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42623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456100 w 2456100"/>
                  <a:gd name="connsiteY24" fmla="*/ 563623 h 674642"/>
                  <a:gd name="connsiteX25" fmla="*/ 2456100 w 2456100"/>
                  <a:gd name="connsiteY25" fmla="*/ 674642 h 674642"/>
                  <a:gd name="connsiteX26" fmla="*/ 175456 w 2456100"/>
                  <a:gd name="connsiteY26" fmla="*/ 630192 h 674642"/>
                  <a:gd name="connsiteX27" fmla="*/ 73856 w 2456100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39448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456100 w 2456100"/>
                  <a:gd name="connsiteY24" fmla="*/ 563623 h 674642"/>
                  <a:gd name="connsiteX25" fmla="*/ 2456100 w 2456100"/>
                  <a:gd name="connsiteY25" fmla="*/ 674642 h 674642"/>
                  <a:gd name="connsiteX26" fmla="*/ 175456 w 2456100"/>
                  <a:gd name="connsiteY26" fmla="*/ 630192 h 674642"/>
                  <a:gd name="connsiteX27" fmla="*/ 73856 w 2456100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39448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456100 w 2456100"/>
                  <a:gd name="connsiteY24" fmla="*/ 563623 h 674642"/>
                  <a:gd name="connsiteX25" fmla="*/ 2456100 w 2456100"/>
                  <a:gd name="connsiteY25" fmla="*/ 674642 h 674642"/>
                  <a:gd name="connsiteX26" fmla="*/ 175456 w 2456100"/>
                  <a:gd name="connsiteY26" fmla="*/ 630192 h 674642"/>
                  <a:gd name="connsiteX27" fmla="*/ 73856 w 2456100"/>
                  <a:gd name="connsiteY27" fmla="*/ 519173 h 674642"/>
                  <a:gd name="connsiteX0" fmla="*/ 73856 w 2456100"/>
                  <a:gd name="connsiteY0" fmla="*/ 519173 h 674642"/>
                  <a:gd name="connsiteX1" fmla="*/ 223033 w 2456100"/>
                  <a:gd name="connsiteY1" fmla="*/ 508008 h 674642"/>
                  <a:gd name="connsiteX2" fmla="*/ 782 w 2456100"/>
                  <a:gd name="connsiteY2" fmla="*/ 336558 h 674642"/>
                  <a:gd name="connsiteX3" fmla="*/ 337333 w 2456100"/>
                  <a:gd name="connsiteY3" fmla="*/ 469908 h 674642"/>
                  <a:gd name="connsiteX4" fmla="*/ 153183 w 2456100"/>
                  <a:gd name="connsiteY4" fmla="*/ 57158 h 674642"/>
                  <a:gd name="connsiteX5" fmla="*/ 483383 w 2456100"/>
                  <a:gd name="connsiteY5" fmla="*/ 463558 h 674642"/>
                  <a:gd name="connsiteX6" fmla="*/ 584983 w 2456100"/>
                  <a:gd name="connsiteY6" fmla="*/ 450858 h 674642"/>
                  <a:gd name="connsiteX7" fmla="*/ 394483 w 2456100"/>
                  <a:gd name="connsiteY7" fmla="*/ 8 h 674642"/>
                  <a:gd name="connsiteX8" fmla="*/ 711983 w 2456100"/>
                  <a:gd name="connsiteY8" fmla="*/ 419108 h 674642"/>
                  <a:gd name="connsiteX9" fmla="*/ 781833 w 2456100"/>
                  <a:gd name="connsiteY9" fmla="*/ 400058 h 674642"/>
                  <a:gd name="connsiteX10" fmla="*/ 870733 w 2456100"/>
                  <a:gd name="connsiteY10" fmla="*/ 444508 h 674642"/>
                  <a:gd name="connsiteX11" fmla="*/ 934233 w 2456100"/>
                  <a:gd name="connsiteY11" fmla="*/ 374658 h 674642"/>
                  <a:gd name="connsiteX12" fmla="*/ 1016783 w 2456100"/>
                  <a:gd name="connsiteY12" fmla="*/ 177808 h 674642"/>
                  <a:gd name="connsiteX13" fmla="*/ 1194583 w 2456100"/>
                  <a:gd name="connsiteY13" fmla="*/ 400058 h 674642"/>
                  <a:gd name="connsiteX14" fmla="*/ 1226333 w 2456100"/>
                  <a:gd name="connsiteY14" fmla="*/ 114308 h 674642"/>
                  <a:gd name="connsiteX15" fmla="*/ 1473983 w 2456100"/>
                  <a:gd name="connsiteY15" fmla="*/ 444508 h 674642"/>
                  <a:gd name="connsiteX16" fmla="*/ 1537483 w 2456100"/>
                  <a:gd name="connsiteY16" fmla="*/ 374658 h 674642"/>
                  <a:gd name="connsiteX17" fmla="*/ 1600983 w 2456100"/>
                  <a:gd name="connsiteY17" fmla="*/ 450858 h 674642"/>
                  <a:gd name="connsiteX18" fmla="*/ 1677183 w 2456100"/>
                  <a:gd name="connsiteY18" fmla="*/ 361958 h 674642"/>
                  <a:gd name="connsiteX19" fmla="*/ 1785133 w 2456100"/>
                  <a:gd name="connsiteY19" fmla="*/ 482608 h 674642"/>
                  <a:gd name="connsiteX20" fmla="*/ 1943883 w 2456100"/>
                  <a:gd name="connsiteY20" fmla="*/ 476258 h 674642"/>
                  <a:gd name="connsiteX21" fmla="*/ 2026433 w 2456100"/>
                  <a:gd name="connsiteY21" fmla="*/ 323858 h 674642"/>
                  <a:gd name="connsiteX22" fmla="*/ 2134383 w 2456100"/>
                  <a:gd name="connsiteY22" fmla="*/ 457208 h 674642"/>
                  <a:gd name="connsiteX23" fmla="*/ 2426483 w 2456100"/>
                  <a:gd name="connsiteY23" fmla="*/ 76208 h 674642"/>
                  <a:gd name="connsiteX24" fmla="*/ 2191533 w 2456100"/>
                  <a:gd name="connsiteY24" fmla="*/ 565158 h 674642"/>
                  <a:gd name="connsiteX25" fmla="*/ 2456100 w 2456100"/>
                  <a:gd name="connsiteY25" fmla="*/ 563623 h 674642"/>
                  <a:gd name="connsiteX26" fmla="*/ 2456100 w 2456100"/>
                  <a:gd name="connsiteY26" fmla="*/ 674642 h 674642"/>
                  <a:gd name="connsiteX27" fmla="*/ 175456 w 2456100"/>
                  <a:gd name="connsiteY27" fmla="*/ 630192 h 674642"/>
                  <a:gd name="connsiteX28" fmla="*/ 73856 w 2456100"/>
                  <a:gd name="connsiteY28" fmla="*/ 519173 h 67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56100" h="674642">
                    <a:moveTo>
                      <a:pt x="73856" y="519173"/>
                    </a:moveTo>
                    <a:cubicBezTo>
                      <a:pt x="58502" y="490342"/>
                      <a:pt x="241562" y="538444"/>
                      <a:pt x="223033" y="508008"/>
                    </a:cubicBezTo>
                    <a:cubicBezTo>
                      <a:pt x="204504" y="477572"/>
                      <a:pt x="16657" y="389475"/>
                      <a:pt x="782" y="336558"/>
                    </a:cubicBezTo>
                    <a:cubicBezTo>
                      <a:pt x="-15093" y="283641"/>
                      <a:pt x="214566" y="338675"/>
                      <a:pt x="337333" y="469908"/>
                    </a:cubicBezTo>
                    <a:cubicBezTo>
                      <a:pt x="377550" y="423341"/>
                      <a:pt x="130958" y="60333"/>
                      <a:pt x="153183" y="57158"/>
                    </a:cubicBezTo>
                    <a:cubicBezTo>
                      <a:pt x="175408" y="53983"/>
                      <a:pt x="424117" y="283642"/>
                      <a:pt x="483383" y="463558"/>
                    </a:cubicBezTo>
                    <a:cubicBezTo>
                      <a:pt x="555349" y="529174"/>
                      <a:pt x="591333" y="505891"/>
                      <a:pt x="584983" y="450858"/>
                    </a:cubicBezTo>
                    <a:cubicBezTo>
                      <a:pt x="620966" y="452975"/>
                      <a:pt x="358500" y="-2109"/>
                      <a:pt x="394483" y="8"/>
                    </a:cubicBezTo>
                    <a:cubicBezTo>
                      <a:pt x="661183" y="105841"/>
                      <a:pt x="623083" y="395825"/>
                      <a:pt x="711983" y="419108"/>
                    </a:cubicBezTo>
                    <a:cubicBezTo>
                      <a:pt x="771250" y="492133"/>
                      <a:pt x="755375" y="395825"/>
                      <a:pt x="781833" y="400058"/>
                    </a:cubicBezTo>
                    <a:cubicBezTo>
                      <a:pt x="808291" y="404291"/>
                      <a:pt x="845333" y="455091"/>
                      <a:pt x="870733" y="444508"/>
                    </a:cubicBezTo>
                    <a:cubicBezTo>
                      <a:pt x="907775" y="437100"/>
                      <a:pt x="909891" y="409583"/>
                      <a:pt x="934233" y="374658"/>
                    </a:cubicBezTo>
                    <a:cubicBezTo>
                      <a:pt x="958575" y="339733"/>
                      <a:pt x="975508" y="201091"/>
                      <a:pt x="1016783" y="177808"/>
                    </a:cubicBezTo>
                    <a:cubicBezTo>
                      <a:pt x="1071816" y="196858"/>
                      <a:pt x="1139550" y="381008"/>
                      <a:pt x="1194583" y="400058"/>
                    </a:cubicBezTo>
                    <a:cubicBezTo>
                      <a:pt x="1247500" y="402175"/>
                      <a:pt x="1173416" y="112191"/>
                      <a:pt x="1226333" y="114308"/>
                    </a:cubicBezTo>
                    <a:cubicBezTo>
                      <a:pt x="1298300" y="141825"/>
                      <a:pt x="1402016" y="416991"/>
                      <a:pt x="1473983" y="444508"/>
                    </a:cubicBezTo>
                    <a:cubicBezTo>
                      <a:pt x="1495150" y="442391"/>
                      <a:pt x="1516316" y="376775"/>
                      <a:pt x="1537483" y="374658"/>
                    </a:cubicBezTo>
                    <a:cubicBezTo>
                      <a:pt x="1569233" y="378891"/>
                      <a:pt x="1569233" y="446625"/>
                      <a:pt x="1600983" y="450858"/>
                    </a:cubicBezTo>
                    <a:cubicBezTo>
                      <a:pt x="1626383" y="450858"/>
                      <a:pt x="1651783" y="361958"/>
                      <a:pt x="1677183" y="361958"/>
                    </a:cubicBezTo>
                    <a:cubicBezTo>
                      <a:pt x="1717400" y="370425"/>
                      <a:pt x="1744916" y="474141"/>
                      <a:pt x="1785133" y="482608"/>
                    </a:cubicBezTo>
                    <a:cubicBezTo>
                      <a:pt x="1826408" y="486841"/>
                      <a:pt x="1903666" y="502716"/>
                      <a:pt x="1943883" y="476258"/>
                    </a:cubicBezTo>
                    <a:cubicBezTo>
                      <a:pt x="1984100" y="449800"/>
                      <a:pt x="1991508" y="312216"/>
                      <a:pt x="2026433" y="323858"/>
                    </a:cubicBezTo>
                    <a:cubicBezTo>
                      <a:pt x="2061358" y="335500"/>
                      <a:pt x="2074058" y="522825"/>
                      <a:pt x="2134383" y="457208"/>
                    </a:cubicBezTo>
                    <a:cubicBezTo>
                      <a:pt x="2194708" y="391591"/>
                      <a:pt x="2375683" y="101608"/>
                      <a:pt x="2426483" y="76208"/>
                    </a:cubicBezTo>
                    <a:cubicBezTo>
                      <a:pt x="2430716" y="152408"/>
                      <a:pt x="2187300" y="488958"/>
                      <a:pt x="2191533" y="565158"/>
                    </a:cubicBezTo>
                    <a:lnTo>
                      <a:pt x="2456100" y="563623"/>
                    </a:lnTo>
                    <a:lnTo>
                      <a:pt x="2456100" y="674642"/>
                    </a:lnTo>
                    <a:lnTo>
                      <a:pt x="175456" y="630192"/>
                    </a:lnTo>
                    <a:lnTo>
                      <a:pt x="73856" y="519173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856BB1-BB23-4A67-815F-3875FD36E7C6}"/>
                </a:ext>
              </a:extLst>
            </p:cNvPr>
            <p:cNvGrpSpPr/>
            <p:nvPr/>
          </p:nvGrpSpPr>
          <p:grpSpPr>
            <a:xfrm>
              <a:off x="8115536" y="2226170"/>
              <a:ext cx="3441092" cy="3173900"/>
              <a:chOff x="8115536" y="2226170"/>
              <a:chExt cx="3441092" cy="3173900"/>
            </a:xfrm>
          </p:grpSpPr>
          <p:sp>
            <p:nvSpPr>
              <p:cNvPr id="46" name="Rectangle 57">
                <a:extLst>
                  <a:ext uri="{FF2B5EF4-FFF2-40B4-BE49-F238E27FC236}">
                    <a16:creationId xmlns:a16="http://schemas.microsoft.com/office/drawing/2014/main" id="{03E54B53-1CCB-4DDF-85D8-2424CBF07CAF}"/>
                  </a:ext>
                </a:extLst>
              </p:cNvPr>
              <p:cNvSpPr/>
              <p:nvPr/>
            </p:nvSpPr>
            <p:spPr>
              <a:xfrm rot="21253922">
                <a:off x="9549094" y="2568539"/>
                <a:ext cx="571953" cy="2163401"/>
              </a:xfrm>
              <a:custGeom>
                <a:avLst/>
                <a:gdLst>
                  <a:gd name="connsiteX0" fmla="*/ 0 w 45719"/>
                  <a:gd name="connsiteY0" fmla="*/ 0 h 357564"/>
                  <a:gd name="connsiteX1" fmla="*/ 45719 w 45719"/>
                  <a:gd name="connsiteY1" fmla="*/ 0 h 357564"/>
                  <a:gd name="connsiteX2" fmla="*/ 45719 w 45719"/>
                  <a:gd name="connsiteY2" fmla="*/ 357564 h 357564"/>
                  <a:gd name="connsiteX3" fmla="*/ 0 w 45719"/>
                  <a:gd name="connsiteY3" fmla="*/ 357564 h 357564"/>
                  <a:gd name="connsiteX4" fmla="*/ 0 w 45719"/>
                  <a:gd name="connsiteY4" fmla="*/ 0 h 357564"/>
                  <a:gd name="connsiteX0" fmla="*/ 0 w 93054"/>
                  <a:gd name="connsiteY0" fmla="*/ 0 h 357564"/>
                  <a:gd name="connsiteX1" fmla="*/ 93054 w 93054"/>
                  <a:gd name="connsiteY1" fmla="*/ 52649 h 357564"/>
                  <a:gd name="connsiteX2" fmla="*/ 45719 w 93054"/>
                  <a:gd name="connsiteY2" fmla="*/ 357564 h 357564"/>
                  <a:gd name="connsiteX3" fmla="*/ 0 w 93054"/>
                  <a:gd name="connsiteY3" fmla="*/ 357564 h 357564"/>
                  <a:gd name="connsiteX4" fmla="*/ 0 w 93054"/>
                  <a:gd name="connsiteY4" fmla="*/ 0 h 357564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80" h="352778">
                    <a:moveTo>
                      <a:pt x="67710" y="0"/>
                    </a:moveTo>
                    <a:lnTo>
                      <a:pt x="113380" y="47863"/>
                    </a:lnTo>
                    <a:cubicBezTo>
                      <a:pt x="55913" y="135718"/>
                      <a:pt x="81823" y="251140"/>
                      <a:pt x="66045" y="352778"/>
                    </a:cubicBezTo>
                    <a:lnTo>
                      <a:pt x="20326" y="352778"/>
                    </a:lnTo>
                    <a:cubicBezTo>
                      <a:pt x="36121" y="235185"/>
                      <a:pt x="-60848" y="96629"/>
                      <a:pt x="6771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56">
                <a:extLst>
                  <a:ext uri="{FF2B5EF4-FFF2-40B4-BE49-F238E27FC236}">
                    <a16:creationId xmlns:a16="http://schemas.microsoft.com/office/drawing/2014/main" id="{4E797721-121B-463A-BEBC-235AAE159606}"/>
                  </a:ext>
                </a:extLst>
              </p:cNvPr>
              <p:cNvSpPr/>
              <p:nvPr/>
            </p:nvSpPr>
            <p:spPr>
              <a:xfrm rot="18785527">
                <a:off x="9504154" y="2730228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56">
                <a:extLst>
                  <a:ext uri="{FF2B5EF4-FFF2-40B4-BE49-F238E27FC236}">
                    <a16:creationId xmlns:a16="http://schemas.microsoft.com/office/drawing/2014/main" id="{FC9F0FA3-BFF3-4921-98CD-7752B3091CB1}"/>
                  </a:ext>
                </a:extLst>
              </p:cNvPr>
              <p:cNvSpPr/>
              <p:nvPr/>
            </p:nvSpPr>
            <p:spPr>
              <a:xfrm rot="13686997">
                <a:off x="8199825" y="3293889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56">
                <a:extLst>
                  <a:ext uri="{FF2B5EF4-FFF2-40B4-BE49-F238E27FC236}">
                    <a16:creationId xmlns:a16="http://schemas.microsoft.com/office/drawing/2014/main" id="{AD3B26D3-9905-4890-9615-7ED7D05BE4BC}"/>
                  </a:ext>
                </a:extLst>
              </p:cNvPr>
              <p:cNvSpPr/>
              <p:nvPr/>
            </p:nvSpPr>
            <p:spPr>
              <a:xfrm rot="20780167">
                <a:off x="9678211" y="3536497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56">
                <a:extLst>
                  <a:ext uri="{FF2B5EF4-FFF2-40B4-BE49-F238E27FC236}">
                    <a16:creationId xmlns:a16="http://schemas.microsoft.com/office/drawing/2014/main" id="{676A498C-7DC1-46B9-B7DB-BC235659A0A9}"/>
                  </a:ext>
                </a:extLst>
              </p:cNvPr>
              <p:cNvSpPr/>
              <p:nvPr/>
            </p:nvSpPr>
            <p:spPr>
              <a:xfrm rot="10283546">
                <a:off x="8115536" y="4235067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B6964DA-D1A8-4396-A7A4-B8AFEA406561}"/>
                  </a:ext>
                </a:extLst>
              </p:cNvPr>
              <p:cNvGrpSpPr/>
              <p:nvPr/>
            </p:nvGrpSpPr>
            <p:grpSpPr>
              <a:xfrm>
                <a:off x="9577934" y="3177173"/>
                <a:ext cx="914400" cy="984238"/>
                <a:chOff x="8583171" y="1691055"/>
                <a:chExt cx="914400" cy="984238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D99D52B-2121-4353-82C6-159AAC88AEFA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7A257F66-D9D4-47F2-B314-858C03612F32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Rectangle 56">
                  <a:extLst>
                    <a:ext uri="{FF2B5EF4-FFF2-40B4-BE49-F238E27FC236}">
                      <a16:creationId xmlns:a16="http://schemas.microsoft.com/office/drawing/2014/main" id="{8CAF57AF-66C6-4683-B616-C5F8FCDCB843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Rectangle 56">
                  <a:extLst>
                    <a:ext uri="{FF2B5EF4-FFF2-40B4-BE49-F238E27FC236}">
                      <a16:creationId xmlns:a16="http://schemas.microsoft.com/office/drawing/2014/main" id="{C8530EE2-2AC8-4343-879D-B65E69EB5BAB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Rectangle 56">
                  <a:extLst>
                    <a:ext uri="{FF2B5EF4-FFF2-40B4-BE49-F238E27FC236}">
                      <a16:creationId xmlns:a16="http://schemas.microsoft.com/office/drawing/2014/main" id="{9A0A49ED-23C0-4C1F-A67D-1EA535E9AC93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Rectangle 56">
                  <a:extLst>
                    <a:ext uri="{FF2B5EF4-FFF2-40B4-BE49-F238E27FC236}">
                      <a16:creationId xmlns:a16="http://schemas.microsoft.com/office/drawing/2014/main" id="{6EF6F134-8524-4AE5-B036-4C0DE9175051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Rectangle 56">
                  <a:extLst>
                    <a:ext uri="{FF2B5EF4-FFF2-40B4-BE49-F238E27FC236}">
                      <a16:creationId xmlns:a16="http://schemas.microsoft.com/office/drawing/2014/main" id="{29B70C10-D809-4C25-832B-6856121DBFA3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Rectangle 56">
                  <a:extLst>
                    <a:ext uri="{FF2B5EF4-FFF2-40B4-BE49-F238E27FC236}">
                      <a16:creationId xmlns:a16="http://schemas.microsoft.com/office/drawing/2014/main" id="{E3EBE944-4DA9-40D5-91ED-77D25DB9E80C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Rectangle 56">
                  <a:extLst>
                    <a:ext uri="{FF2B5EF4-FFF2-40B4-BE49-F238E27FC236}">
                      <a16:creationId xmlns:a16="http://schemas.microsoft.com/office/drawing/2014/main" id="{EF21CBD3-205B-4CEE-B89F-A3773C8332D9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Rectangle 56">
                  <a:extLst>
                    <a:ext uri="{FF2B5EF4-FFF2-40B4-BE49-F238E27FC236}">
                      <a16:creationId xmlns:a16="http://schemas.microsoft.com/office/drawing/2014/main" id="{D76822F5-4B35-414B-B312-428E936725F6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56">
                  <a:extLst>
                    <a:ext uri="{FF2B5EF4-FFF2-40B4-BE49-F238E27FC236}">
                      <a16:creationId xmlns:a16="http://schemas.microsoft.com/office/drawing/2014/main" id="{73E7ABC5-85B6-4CEC-B029-C65AAF4CB7D1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56">
                  <a:extLst>
                    <a:ext uri="{FF2B5EF4-FFF2-40B4-BE49-F238E27FC236}">
                      <a16:creationId xmlns:a16="http://schemas.microsoft.com/office/drawing/2014/main" id="{AED475EF-A603-46EB-B473-840F6E9F6C5D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56">
                  <a:extLst>
                    <a:ext uri="{FF2B5EF4-FFF2-40B4-BE49-F238E27FC236}">
                      <a16:creationId xmlns:a16="http://schemas.microsoft.com/office/drawing/2014/main" id="{95CE96D0-5B28-4553-B4FD-AA802D004BE4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2466B6E-ACB0-4B64-B607-A25616C61DD8}"/>
                  </a:ext>
                </a:extLst>
              </p:cNvPr>
              <p:cNvGrpSpPr/>
              <p:nvPr/>
            </p:nvGrpSpPr>
            <p:grpSpPr>
              <a:xfrm flipH="1">
                <a:off x="8981538" y="3662801"/>
                <a:ext cx="914400" cy="984238"/>
                <a:chOff x="8583171" y="1691055"/>
                <a:chExt cx="914400" cy="984238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A5583FD2-F419-48A1-8EBA-24A5CFEED05F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56">
                  <a:extLst>
                    <a:ext uri="{FF2B5EF4-FFF2-40B4-BE49-F238E27FC236}">
                      <a16:creationId xmlns:a16="http://schemas.microsoft.com/office/drawing/2014/main" id="{1862EA26-8587-4D98-BF6E-2408DCED4060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56">
                  <a:extLst>
                    <a:ext uri="{FF2B5EF4-FFF2-40B4-BE49-F238E27FC236}">
                      <a16:creationId xmlns:a16="http://schemas.microsoft.com/office/drawing/2014/main" id="{41EDC9A7-7061-4907-8EBD-E3BD2546E9B7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56">
                  <a:extLst>
                    <a:ext uri="{FF2B5EF4-FFF2-40B4-BE49-F238E27FC236}">
                      <a16:creationId xmlns:a16="http://schemas.microsoft.com/office/drawing/2014/main" id="{0D4317A7-1ED8-47E4-978D-E0474E717A2E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56">
                  <a:extLst>
                    <a:ext uri="{FF2B5EF4-FFF2-40B4-BE49-F238E27FC236}">
                      <a16:creationId xmlns:a16="http://schemas.microsoft.com/office/drawing/2014/main" id="{35D60518-3A19-4407-85FD-05666B492EAC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Rectangle 56">
                  <a:extLst>
                    <a:ext uri="{FF2B5EF4-FFF2-40B4-BE49-F238E27FC236}">
                      <a16:creationId xmlns:a16="http://schemas.microsoft.com/office/drawing/2014/main" id="{45EAAC2E-77A6-4281-9386-6ABE2A9E83A9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Rectangle 56">
                  <a:extLst>
                    <a:ext uri="{FF2B5EF4-FFF2-40B4-BE49-F238E27FC236}">
                      <a16:creationId xmlns:a16="http://schemas.microsoft.com/office/drawing/2014/main" id="{6F145C9C-8431-46EF-ACDF-71B645ECC7A1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Rectangle 56">
                  <a:extLst>
                    <a:ext uri="{FF2B5EF4-FFF2-40B4-BE49-F238E27FC236}">
                      <a16:creationId xmlns:a16="http://schemas.microsoft.com/office/drawing/2014/main" id="{9E570159-61A2-4CF7-AB03-8D8210958022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Rectangle 56">
                  <a:extLst>
                    <a:ext uri="{FF2B5EF4-FFF2-40B4-BE49-F238E27FC236}">
                      <a16:creationId xmlns:a16="http://schemas.microsoft.com/office/drawing/2014/main" id="{2F0C2AB2-01A5-421D-A871-A05E010FACF6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Rectangle 56">
                  <a:extLst>
                    <a:ext uri="{FF2B5EF4-FFF2-40B4-BE49-F238E27FC236}">
                      <a16:creationId xmlns:a16="http://schemas.microsoft.com/office/drawing/2014/main" id="{38932747-8F13-49CA-84EE-E58718AC7A9D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Rectangle 56">
                  <a:extLst>
                    <a:ext uri="{FF2B5EF4-FFF2-40B4-BE49-F238E27FC236}">
                      <a16:creationId xmlns:a16="http://schemas.microsoft.com/office/drawing/2014/main" id="{5B50D3CB-D0A1-4F26-8C37-74B49E0D6B7E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Rectangle 56">
                  <a:extLst>
                    <a:ext uri="{FF2B5EF4-FFF2-40B4-BE49-F238E27FC236}">
                      <a16:creationId xmlns:a16="http://schemas.microsoft.com/office/drawing/2014/main" id="{BF4502C4-BD54-4FC5-BBE6-102B01867DBF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Rectangle 56">
                  <a:extLst>
                    <a:ext uri="{FF2B5EF4-FFF2-40B4-BE49-F238E27FC236}">
                      <a16:creationId xmlns:a16="http://schemas.microsoft.com/office/drawing/2014/main" id="{22ABE9A3-F68C-4CB8-AD59-E32A6FC7AE42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F5DDB55E-A2A9-42D9-A400-4C3EA2C720C3}"/>
                  </a:ext>
                </a:extLst>
              </p:cNvPr>
              <p:cNvGrpSpPr/>
              <p:nvPr/>
            </p:nvGrpSpPr>
            <p:grpSpPr>
              <a:xfrm flipH="1">
                <a:off x="9666169" y="3876328"/>
                <a:ext cx="914400" cy="984238"/>
                <a:chOff x="8583171" y="1691055"/>
                <a:chExt cx="914400" cy="984238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05E24755-E875-40B4-BBD4-A88E8C1D2579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Rectangle 56">
                  <a:extLst>
                    <a:ext uri="{FF2B5EF4-FFF2-40B4-BE49-F238E27FC236}">
                      <a16:creationId xmlns:a16="http://schemas.microsoft.com/office/drawing/2014/main" id="{994A1B42-6EDC-4C8F-A660-7167270FECF1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ectangle 56">
                  <a:extLst>
                    <a:ext uri="{FF2B5EF4-FFF2-40B4-BE49-F238E27FC236}">
                      <a16:creationId xmlns:a16="http://schemas.microsoft.com/office/drawing/2014/main" id="{892322E5-BD56-4658-951D-E7BFC2840A54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Rectangle 56">
                  <a:extLst>
                    <a:ext uri="{FF2B5EF4-FFF2-40B4-BE49-F238E27FC236}">
                      <a16:creationId xmlns:a16="http://schemas.microsoft.com/office/drawing/2014/main" id="{B1C6CB6F-66E7-4771-BC9C-AA4E23344576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Rectangle 56">
                  <a:extLst>
                    <a:ext uri="{FF2B5EF4-FFF2-40B4-BE49-F238E27FC236}">
                      <a16:creationId xmlns:a16="http://schemas.microsoft.com/office/drawing/2014/main" id="{179508FB-55B0-4795-9CBB-F9481F13E97F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Rectangle 56">
                  <a:extLst>
                    <a:ext uri="{FF2B5EF4-FFF2-40B4-BE49-F238E27FC236}">
                      <a16:creationId xmlns:a16="http://schemas.microsoft.com/office/drawing/2014/main" id="{91DE0FD8-78A1-4A60-BC78-C9B1C7A2B594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Rectangle 56">
                  <a:extLst>
                    <a:ext uri="{FF2B5EF4-FFF2-40B4-BE49-F238E27FC236}">
                      <a16:creationId xmlns:a16="http://schemas.microsoft.com/office/drawing/2014/main" id="{353274BC-0D0A-402B-9529-A4CE0F6DF23F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Rectangle 56">
                  <a:extLst>
                    <a:ext uri="{FF2B5EF4-FFF2-40B4-BE49-F238E27FC236}">
                      <a16:creationId xmlns:a16="http://schemas.microsoft.com/office/drawing/2014/main" id="{27D7F615-6D4B-43AB-AAC1-84281265EBCF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Rectangle 56">
                  <a:extLst>
                    <a:ext uri="{FF2B5EF4-FFF2-40B4-BE49-F238E27FC236}">
                      <a16:creationId xmlns:a16="http://schemas.microsoft.com/office/drawing/2014/main" id="{DEBF5A86-C673-4FEE-821D-DBC0C0735D5C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Rectangle 56">
                  <a:extLst>
                    <a:ext uri="{FF2B5EF4-FFF2-40B4-BE49-F238E27FC236}">
                      <a16:creationId xmlns:a16="http://schemas.microsoft.com/office/drawing/2014/main" id="{82B634B9-5956-49E4-BBF0-9E3AADA634A1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Rectangle 56">
                  <a:extLst>
                    <a:ext uri="{FF2B5EF4-FFF2-40B4-BE49-F238E27FC236}">
                      <a16:creationId xmlns:a16="http://schemas.microsoft.com/office/drawing/2014/main" id="{A865B606-BDEB-414E-95A7-14BCDA2579BB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Rectangle 56">
                  <a:extLst>
                    <a:ext uri="{FF2B5EF4-FFF2-40B4-BE49-F238E27FC236}">
                      <a16:creationId xmlns:a16="http://schemas.microsoft.com/office/drawing/2014/main" id="{97F05709-7332-427C-9A7A-1FD214D01BEA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Rectangle 56">
                  <a:extLst>
                    <a:ext uri="{FF2B5EF4-FFF2-40B4-BE49-F238E27FC236}">
                      <a16:creationId xmlns:a16="http://schemas.microsoft.com/office/drawing/2014/main" id="{3DD46A39-FFE1-47DF-A29B-2D156A9EC8CE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6A44CF44-03A9-485B-9D1B-4F4F6FA23238}"/>
                  </a:ext>
                </a:extLst>
              </p:cNvPr>
              <p:cNvGrpSpPr/>
              <p:nvPr/>
            </p:nvGrpSpPr>
            <p:grpSpPr>
              <a:xfrm rot="5811908" flipH="1">
                <a:off x="10353025" y="3562588"/>
                <a:ext cx="914400" cy="984238"/>
                <a:chOff x="8583171" y="1691055"/>
                <a:chExt cx="914400" cy="984238"/>
              </a:xfrm>
            </p:grpSpPr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8C105805-6DDB-4440-BF6E-4FC6FEDEFB9D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Rectangle 56">
                  <a:extLst>
                    <a:ext uri="{FF2B5EF4-FFF2-40B4-BE49-F238E27FC236}">
                      <a16:creationId xmlns:a16="http://schemas.microsoft.com/office/drawing/2014/main" id="{B3FAB0C9-9B85-48DF-B0BB-9694ECDC3A63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Rectangle 56">
                  <a:extLst>
                    <a:ext uri="{FF2B5EF4-FFF2-40B4-BE49-F238E27FC236}">
                      <a16:creationId xmlns:a16="http://schemas.microsoft.com/office/drawing/2014/main" id="{B235D142-D84B-4F70-A139-93C8362B1358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56">
                  <a:extLst>
                    <a:ext uri="{FF2B5EF4-FFF2-40B4-BE49-F238E27FC236}">
                      <a16:creationId xmlns:a16="http://schemas.microsoft.com/office/drawing/2014/main" id="{874219A6-F276-4919-AC0D-019701AB3169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 56">
                  <a:extLst>
                    <a:ext uri="{FF2B5EF4-FFF2-40B4-BE49-F238E27FC236}">
                      <a16:creationId xmlns:a16="http://schemas.microsoft.com/office/drawing/2014/main" id="{CD0F253E-53C0-48E2-9655-A2585B53D81E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Rectangle 56">
                  <a:extLst>
                    <a:ext uri="{FF2B5EF4-FFF2-40B4-BE49-F238E27FC236}">
                      <a16:creationId xmlns:a16="http://schemas.microsoft.com/office/drawing/2014/main" id="{5271BFBC-846C-4A44-B805-E5A84A717685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Rectangle 56">
                  <a:extLst>
                    <a:ext uri="{FF2B5EF4-FFF2-40B4-BE49-F238E27FC236}">
                      <a16:creationId xmlns:a16="http://schemas.microsoft.com/office/drawing/2014/main" id="{4A7CA168-86F2-439F-B0A5-44D80F204616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 56">
                  <a:extLst>
                    <a:ext uri="{FF2B5EF4-FFF2-40B4-BE49-F238E27FC236}">
                      <a16:creationId xmlns:a16="http://schemas.microsoft.com/office/drawing/2014/main" id="{10B44B6F-80AD-4330-858A-CADCDAA82B7A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 56">
                  <a:extLst>
                    <a:ext uri="{FF2B5EF4-FFF2-40B4-BE49-F238E27FC236}">
                      <a16:creationId xmlns:a16="http://schemas.microsoft.com/office/drawing/2014/main" id="{2482E20B-B90D-4412-AC8E-CDD057405809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Rectangle 56">
                  <a:extLst>
                    <a:ext uri="{FF2B5EF4-FFF2-40B4-BE49-F238E27FC236}">
                      <a16:creationId xmlns:a16="http://schemas.microsoft.com/office/drawing/2014/main" id="{EE449DE4-C905-4522-B08A-DC358AD6D394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Rectangle 56">
                  <a:extLst>
                    <a:ext uri="{FF2B5EF4-FFF2-40B4-BE49-F238E27FC236}">
                      <a16:creationId xmlns:a16="http://schemas.microsoft.com/office/drawing/2014/main" id="{878A2F9D-0ACA-4743-B67B-43EB189A2695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Rectangle 56">
                  <a:extLst>
                    <a:ext uri="{FF2B5EF4-FFF2-40B4-BE49-F238E27FC236}">
                      <a16:creationId xmlns:a16="http://schemas.microsoft.com/office/drawing/2014/main" id="{B436C4BC-95B5-42FA-9684-4C0FEAFFFECD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Rectangle 56">
                  <a:extLst>
                    <a:ext uri="{FF2B5EF4-FFF2-40B4-BE49-F238E27FC236}">
                      <a16:creationId xmlns:a16="http://schemas.microsoft.com/office/drawing/2014/main" id="{E1BF15E7-5684-436D-BAD2-9EB1974AC746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D91DFCD-B228-47DA-8F0A-66FFC752A049}"/>
                  </a:ext>
                </a:extLst>
              </p:cNvPr>
              <p:cNvGrpSpPr/>
              <p:nvPr/>
            </p:nvGrpSpPr>
            <p:grpSpPr>
              <a:xfrm rot="15788092">
                <a:off x="9097291" y="4450751"/>
                <a:ext cx="914400" cy="984238"/>
                <a:chOff x="8583171" y="1691055"/>
                <a:chExt cx="914400" cy="984238"/>
              </a:xfrm>
            </p:grpSpPr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39349EA6-00A5-4B55-B3EA-695AC2901EB7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Rectangle 56">
                  <a:extLst>
                    <a:ext uri="{FF2B5EF4-FFF2-40B4-BE49-F238E27FC236}">
                      <a16:creationId xmlns:a16="http://schemas.microsoft.com/office/drawing/2014/main" id="{1B117EFA-BD88-4C7F-A0BD-047585E77481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Rectangle 56">
                  <a:extLst>
                    <a:ext uri="{FF2B5EF4-FFF2-40B4-BE49-F238E27FC236}">
                      <a16:creationId xmlns:a16="http://schemas.microsoft.com/office/drawing/2014/main" id="{7E4AC7D2-64E0-4C59-AED0-70CCE2C46A5A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Rectangle 56">
                  <a:extLst>
                    <a:ext uri="{FF2B5EF4-FFF2-40B4-BE49-F238E27FC236}">
                      <a16:creationId xmlns:a16="http://schemas.microsoft.com/office/drawing/2014/main" id="{F54DEFEA-D4FA-44E2-90FF-5718F6668CE6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Rectangle 56">
                  <a:extLst>
                    <a:ext uri="{FF2B5EF4-FFF2-40B4-BE49-F238E27FC236}">
                      <a16:creationId xmlns:a16="http://schemas.microsoft.com/office/drawing/2014/main" id="{5046EA8A-4BC1-4189-B0CE-E617A2BCE32C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Rectangle 56">
                  <a:extLst>
                    <a:ext uri="{FF2B5EF4-FFF2-40B4-BE49-F238E27FC236}">
                      <a16:creationId xmlns:a16="http://schemas.microsoft.com/office/drawing/2014/main" id="{0F4406C1-A8AC-4D5E-B4E8-885B5A20DDA7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Rectangle 56">
                  <a:extLst>
                    <a:ext uri="{FF2B5EF4-FFF2-40B4-BE49-F238E27FC236}">
                      <a16:creationId xmlns:a16="http://schemas.microsoft.com/office/drawing/2014/main" id="{ED95BB1E-5F16-41B0-AE74-8DF8D52E61A4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56">
                  <a:extLst>
                    <a:ext uri="{FF2B5EF4-FFF2-40B4-BE49-F238E27FC236}">
                      <a16:creationId xmlns:a16="http://schemas.microsoft.com/office/drawing/2014/main" id="{6BA661FC-86A6-43B5-A7DB-B51A67270713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56">
                  <a:extLst>
                    <a:ext uri="{FF2B5EF4-FFF2-40B4-BE49-F238E27FC236}">
                      <a16:creationId xmlns:a16="http://schemas.microsoft.com/office/drawing/2014/main" id="{A1A8CE9D-EABE-4880-A04D-51CDF5E9AF43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56">
                  <a:extLst>
                    <a:ext uri="{FF2B5EF4-FFF2-40B4-BE49-F238E27FC236}">
                      <a16:creationId xmlns:a16="http://schemas.microsoft.com/office/drawing/2014/main" id="{5D1C95C6-865B-4EC6-99BC-DDE018C9E4A0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56">
                  <a:extLst>
                    <a:ext uri="{FF2B5EF4-FFF2-40B4-BE49-F238E27FC236}">
                      <a16:creationId xmlns:a16="http://schemas.microsoft.com/office/drawing/2014/main" id="{D4AD3D2B-24CE-43C5-AA15-F737642FFFA7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56">
                  <a:extLst>
                    <a:ext uri="{FF2B5EF4-FFF2-40B4-BE49-F238E27FC236}">
                      <a16:creationId xmlns:a16="http://schemas.microsoft.com/office/drawing/2014/main" id="{1FCBA224-844D-4314-BBC5-2C48C51AD6E7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56">
                  <a:extLst>
                    <a:ext uri="{FF2B5EF4-FFF2-40B4-BE49-F238E27FC236}">
                      <a16:creationId xmlns:a16="http://schemas.microsoft.com/office/drawing/2014/main" id="{85CA80DF-26B9-419E-A4EE-0C4D3BEA75A4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C9C1363-E2EA-4F95-A6CE-48B1921BD271}"/>
                  </a:ext>
                </a:extLst>
              </p:cNvPr>
              <p:cNvGrpSpPr/>
              <p:nvPr/>
            </p:nvGrpSpPr>
            <p:grpSpPr>
              <a:xfrm rot="8248827">
                <a:off x="9957954" y="4348516"/>
                <a:ext cx="914400" cy="984238"/>
                <a:chOff x="8583171" y="1691055"/>
                <a:chExt cx="914400" cy="984238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354CD4D0-72EA-453A-822E-A33A8A981482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56">
                  <a:extLst>
                    <a:ext uri="{FF2B5EF4-FFF2-40B4-BE49-F238E27FC236}">
                      <a16:creationId xmlns:a16="http://schemas.microsoft.com/office/drawing/2014/main" id="{7747E0F5-6083-4997-B2C9-C368442D8960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56">
                  <a:extLst>
                    <a:ext uri="{FF2B5EF4-FFF2-40B4-BE49-F238E27FC236}">
                      <a16:creationId xmlns:a16="http://schemas.microsoft.com/office/drawing/2014/main" id="{A496BC40-40D3-4881-98D9-23751FB77D5D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56">
                  <a:extLst>
                    <a:ext uri="{FF2B5EF4-FFF2-40B4-BE49-F238E27FC236}">
                      <a16:creationId xmlns:a16="http://schemas.microsoft.com/office/drawing/2014/main" id="{DC5ACF5D-57A8-4A12-A0D5-FE02EC96F278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56">
                  <a:extLst>
                    <a:ext uri="{FF2B5EF4-FFF2-40B4-BE49-F238E27FC236}">
                      <a16:creationId xmlns:a16="http://schemas.microsoft.com/office/drawing/2014/main" id="{71A4A7C6-35C9-4B58-90D9-8669C425B5A4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56">
                  <a:extLst>
                    <a:ext uri="{FF2B5EF4-FFF2-40B4-BE49-F238E27FC236}">
                      <a16:creationId xmlns:a16="http://schemas.microsoft.com/office/drawing/2014/main" id="{AFA32A61-31CC-4A9C-A658-21569D47D9D8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56">
                  <a:extLst>
                    <a:ext uri="{FF2B5EF4-FFF2-40B4-BE49-F238E27FC236}">
                      <a16:creationId xmlns:a16="http://schemas.microsoft.com/office/drawing/2014/main" id="{0D5900A0-7DAF-4B08-AC18-A0D41831FB83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Rectangle 56">
                  <a:extLst>
                    <a:ext uri="{FF2B5EF4-FFF2-40B4-BE49-F238E27FC236}">
                      <a16:creationId xmlns:a16="http://schemas.microsoft.com/office/drawing/2014/main" id="{5753550C-0131-4171-9EB4-B20239BA2DB1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56">
                  <a:extLst>
                    <a:ext uri="{FF2B5EF4-FFF2-40B4-BE49-F238E27FC236}">
                      <a16:creationId xmlns:a16="http://schemas.microsoft.com/office/drawing/2014/main" id="{1DF5905A-A117-461C-9247-1C030AC67D2F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56">
                  <a:extLst>
                    <a:ext uri="{FF2B5EF4-FFF2-40B4-BE49-F238E27FC236}">
                      <a16:creationId xmlns:a16="http://schemas.microsoft.com/office/drawing/2014/main" id="{F8124F0B-F619-4468-9714-65AA11E0CDFF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56">
                  <a:extLst>
                    <a:ext uri="{FF2B5EF4-FFF2-40B4-BE49-F238E27FC236}">
                      <a16:creationId xmlns:a16="http://schemas.microsoft.com/office/drawing/2014/main" id="{3E86DAA2-AA16-4A97-8F6C-4F6D3EDDF6DB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56">
                  <a:extLst>
                    <a:ext uri="{FF2B5EF4-FFF2-40B4-BE49-F238E27FC236}">
                      <a16:creationId xmlns:a16="http://schemas.microsoft.com/office/drawing/2014/main" id="{5440B73C-B09C-4D95-B8C5-06B07128B8F0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Rectangle 56">
                  <a:extLst>
                    <a:ext uri="{FF2B5EF4-FFF2-40B4-BE49-F238E27FC236}">
                      <a16:creationId xmlns:a16="http://schemas.microsoft.com/office/drawing/2014/main" id="{A07FB310-5DE2-4A8D-B4CC-05946748FDD4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0BF8DB-84E3-4597-A128-039EDBA31E9B}"/>
              </a:ext>
            </a:extLst>
          </p:cNvPr>
          <p:cNvGrpSpPr/>
          <p:nvPr/>
        </p:nvGrpSpPr>
        <p:grpSpPr>
          <a:xfrm>
            <a:off x="7290230" y="1912904"/>
            <a:ext cx="3280949" cy="4788285"/>
            <a:chOff x="7629287" y="3035009"/>
            <a:chExt cx="1637123" cy="238925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1BE640-A4C4-4C2B-97F5-9770F78E061B}"/>
                </a:ext>
              </a:extLst>
            </p:cNvPr>
            <p:cNvGrpSpPr/>
            <p:nvPr/>
          </p:nvGrpSpPr>
          <p:grpSpPr>
            <a:xfrm>
              <a:off x="7629287" y="3620722"/>
              <a:ext cx="1637123" cy="1803538"/>
              <a:chOff x="7629287" y="3620722"/>
              <a:chExt cx="1637123" cy="1803538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E63C3D4A-AB67-470A-9616-913D9E923307}"/>
                  </a:ext>
                </a:extLst>
              </p:cNvPr>
              <p:cNvSpPr/>
              <p:nvPr/>
            </p:nvSpPr>
            <p:spPr>
              <a:xfrm>
                <a:off x="7629287" y="3620722"/>
                <a:ext cx="1637123" cy="1565568"/>
              </a:xfrm>
              <a:custGeom>
                <a:avLst/>
                <a:gdLst>
                  <a:gd name="connsiteX0" fmla="*/ 0 w 1765922"/>
                  <a:gd name="connsiteY0" fmla="*/ 887551 h 1775101"/>
                  <a:gd name="connsiteX1" fmla="*/ 882961 w 1765922"/>
                  <a:gd name="connsiteY1" fmla="*/ 0 h 1775101"/>
                  <a:gd name="connsiteX2" fmla="*/ 1765922 w 1765922"/>
                  <a:gd name="connsiteY2" fmla="*/ 887551 h 1775101"/>
                  <a:gd name="connsiteX3" fmla="*/ 882961 w 1765922"/>
                  <a:gd name="connsiteY3" fmla="*/ 1775102 h 1775101"/>
                  <a:gd name="connsiteX4" fmla="*/ 0 w 1765922"/>
                  <a:gd name="connsiteY4" fmla="*/ 887551 h 1775101"/>
                  <a:gd name="connsiteX0" fmla="*/ 45 w 1765967"/>
                  <a:gd name="connsiteY0" fmla="*/ 887551 h 1422677"/>
                  <a:gd name="connsiteX1" fmla="*/ 883006 w 1765967"/>
                  <a:gd name="connsiteY1" fmla="*/ 0 h 1422677"/>
                  <a:gd name="connsiteX2" fmla="*/ 1765967 w 1765967"/>
                  <a:gd name="connsiteY2" fmla="*/ 887551 h 1422677"/>
                  <a:gd name="connsiteX3" fmla="*/ 854431 w 1765967"/>
                  <a:gd name="connsiteY3" fmla="*/ 1422677 h 1422677"/>
                  <a:gd name="connsiteX4" fmla="*/ 45 w 1765967"/>
                  <a:gd name="connsiteY4" fmla="*/ 887551 h 1422677"/>
                  <a:gd name="connsiteX0" fmla="*/ 45 w 1765967"/>
                  <a:gd name="connsiteY0" fmla="*/ 887551 h 1422677"/>
                  <a:gd name="connsiteX1" fmla="*/ 883006 w 1765967"/>
                  <a:gd name="connsiteY1" fmla="*/ 0 h 1422677"/>
                  <a:gd name="connsiteX2" fmla="*/ 1765967 w 1765967"/>
                  <a:gd name="connsiteY2" fmla="*/ 887551 h 1422677"/>
                  <a:gd name="connsiteX3" fmla="*/ 854431 w 1765967"/>
                  <a:gd name="connsiteY3" fmla="*/ 1422677 h 1422677"/>
                  <a:gd name="connsiteX4" fmla="*/ 45 w 1765967"/>
                  <a:gd name="connsiteY4" fmla="*/ 887551 h 1422677"/>
                  <a:gd name="connsiteX0" fmla="*/ 444 w 1766366"/>
                  <a:gd name="connsiteY0" fmla="*/ 887551 h 1517927"/>
                  <a:gd name="connsiteX1" fmla="*/ 883405 w 1766366"/>
                  <a:gd name="connsiteY1" fmla="*/ 0 h 1517927"/>
                  <a:gd name="connsiteX2" fmla="*/ 1766366 w 1766366"/>
                  <a:gd name="connsiteY2" fmla="*/ 887551 h 1517927"/>
                  <a:gd name="connsiteX3" fmla="*/ 978655 w 1766366"/>
                  <a:gd name="connsiteY3" fmla="*/ 1517927 h 1517927"/>
                  <a:gd name="connsiteX4" fmla="*/ 444 w 1766366"/>
                  <a:gd name="connsiteY4" fmla="*/ 887551 h 1517927"/>
                  <a:gd name="connsiteX0" fmla="*/ 444 w 1770582"/>
                  <a:gd name="connsiteY0" fmla="*/ 887551 h 1522894"/>
                  <a:gd name="connsiteX1" fmla="*/ 883405 w 1770582"/>
                  <a:gd name="connsiteY1" fmla="*/ 0 h 1522894"/>
                  <a:gd name="connsiteX2" fmla="*/ 1766366 w 1770582"/>
                  <a:gd name="connsiteY2" fmla="*/ 887551 h 1522894"/>
                  <a:gd name="connsiteX3" fmla="*/ 978655 w 1770582"/>
                  <a:gd name="connsiteY3" fmla="*/ 1517927 h 1522894"/>
                  <a:gd name="connsiteX4" fmla="*/ 444 w 1770582"/>
                  <a:gd name="connsiteY4" fmla="*/ 887551 h 1522894"/>
                  <a:gd name="connsiteX0" fmla="*/ 444 w 1766366"/>
                  <a:gd name="connsiteY0" fmla="*/ 887551 h 1519357"/>
                  <a:gd name="connsiteX1" fmla="*/ 883405 w 1766366"/>
                  <a:gd name="connsiteY1" fmla="*/ 0 h 1519357"/>
                  <a:gd name="connsiteX2" fmla="*/ 1766366 w 1766366"/>
                  <a:gd name="connsiteY2" fmla="*/ 887551 h 1519357"/>
                  <a:gd name="connsiteX3" fmla="*/ 978655 w 1766366"/>
                  <a:gd name="connsiteY3" fmla="*/ 1517927 h 1519357"/>
                  <a:gd name="connsiteX4" fmla="*/ 444 w 1766366"/>
                  <a:gd name="connsiteY4" fmla="*/ 887551 h 1519357"/>
                  <a:gd name="connsiteX0" fmla="*/ 315 w 1861487"/>
                  <a:gd name="connsiteY0" fmla="*/ 887555 h 1517935"/>
                  <a:gd name="connsiteX1" fmla="*/ 883276 w 1861487"/>
                  <a:gd name="connsiteY1" fmla="*/ 4 h 1517935"/>
                  <a:gd name="connsiteX2" fmla="*/ 1861487 w 1861487"/>
                  <a:gd name="connsiteY2" fmla="*/ 878030 h 1517935"/>
                  <a:gd name="connsiteX3" fmla="*/ 978526 w 1861487"/>
                  <a:gd name="connsiteY3" fmla="*/ 1517931 h 1517935"/>
                  <a:gd name="connsiteX4" fmla="*/ 315 w 1861487"/>
                  <a:gd name="connsiteY4" fmla="*/ 887555 h 1517935"/>
                  <a:gd name="connsiteX0" fmla="*/ 315 w 1861487"/>
                  <a:gd name="connsiteY0" fmla="*/ 887555 h 1524954"/>
                  <a:gd name="connsiteX1" fmla="*/ 883276 w 1861487"/>
                  <a:gd name="connsiteY1" fmla="*/ 4 h 1524954"/>
                  <a:gd name="connsiteX2" fmla="*/ 1861487 w 1861487"/>
                  <a:gd name="connsiteY2" fmla="*/ 878030 h 1524954"/>
                  <a:gd name="connsiteX3" fmla="*/ 978526 w 1861487"/>
                  <a:gd name="connsiteY3" fmla="*/ 1517931 h 1524954"/>
                  <a:gd name="connsiteX4" fmla="*/ 315 w 1861487"/>
                  <a:gd name="connsiteY4" fmla="*/ 887555 h 1524954"/>
                  <a:gd name="connsiteX0" fmla="*/ 315 w 1861689"/>
                  <a:gd name="connsiteY0" fmla="*/ 887555 h 1535281"/>
                  <a:gd name="connsiteX1" fmla="*/ 883276 w 1861689"/>
                  <a:gd name="connsiteY1" fmla="*/ 4 h 1535281"/>
                  <a:gd name="connsiteX2" fmla="*/ 1861487 w 1861689"/>
                  <a:gd name="connsiteY2" fmla="*/ 878030 h 1535281"/>
                  <a:gd name="connsiteX3" fmla="*/ 978526 w 1861689"/>
                  <a:gd name="connsiteY3" fmla="*/ 1517931 h 1535281"/>
                  <a:gd name="connsiteX4" fmla="*/ 315 w 1861689"/>
                  <a:gd name="connsiteY4" fmla="*/ 887555 h 1535281"/>
                  <a:gd name="connsiteX0" fmla="*/ 315 w 1861689"/>
                  <a:gd name="connsiteY0" fmla="*/ 887555 h 1524954"/>
                  <a:gd name="connsiteX1" fmla="*/ 883276 w 1861689"/>
                  <a:gd name="connsiteY1" fmla="*/ 4 h 1524954"/>
                  <a:gd name="connsiteX2" fmla="*/ 1861487 w 1861689"/>
                  <a:gd name="connsiteY2" fmla="*/ 878030 h 1524954"/>
                  <a:gd name="connsiteX3" fmla="*/ 978526 w 1861689"/>
                  <a:gd name="connsiteY3" fmla="*/ 1517931 h 1524954"/>
                  <a:gd name="connsiteX4" fmla="*/ 315 w 1861689"/>
                  <a:gd name="connsiteY4" fmla="*/ 887555 h 1524954"/>
                  <a:gd name="connsiteX0" fmla="*/ 315 w 1861689"/>
                  <a:gd name="connsiteY0" fmla="*/ 887555 h 1519515"/>
                  <a:gd name="connsiteX1" fmla="*/ 883276 w 1861689"/>
                  <a:gd name="connsiteY1" fmla="*/ 4 h 1519515"/>
                  <a:gd name="connsiteX2" fmla="*/ 1861487 w 1861689"/>
                  <a:gd name="connsiteY2" fmla="*/ 878030 h 1519515"/>
                  <a:gd name="connsiteX3" fmla="*/ 978526 w 1861689"/>
                  <a:gd name="connsiteY3" fmla="*/ 1517931 h 1519515"/>
                  <a:gd name="connsiteX4" fmla="*/ 315 w 1861689"/>
                  <a:gd name="connsiteY4" fmla="*/ 887555 h 1519515"/>
                  <a:gd name="connsiteX0" fmla="*/ 342 w 1804364"/>
                  <a:gd name="connsiteY0" fmla="*/ 954519 h 1518582"/>
                  <a:gd name="connsiteX1" fmla="*/ 826153 w 1804364"/>
                  <a:gd name="connsiteY1" fmla="*/ 293 h 1518582"/>
                  <a:gd name="connsiteX2" fmla="*/ 1804364 w 1804364"/>
                  <a:gd name="connsiteY2" fmla="*/ 878319 h 1518582"/>
                  <a:gd name="connsiteX3" fmla="*/ 921403 w 1804364"/>
                  <a:gd name="connsiteY3" fmla="*/ 1518220 h 1518582"/>
                  <a:gd name="connsiteX4" fmla="*/ 342 w 1804364"/>
                  <a:gd name="connsiteY4" fmla="*/ 954519 h 1518582"/>
                  <a:gd name="connsiteX0" fmla="*/ 342 w 1804364"/>
                  <a:gd name="connsiteY0" fmla="*/ 954519 h 1036765"/>
                  <a:gd name="connsiteX1" fmla="*/ 826153 w 1804364"/>
                  <a:gd name="connsiteY1" fmla="*/ 293 h 1036765"/>
                  <a:gd name="connsiteX2" fmla="*/ 1804364 w 1804364"/>
                  <a:gd name="connsiteY2" fmla="*/ 878319 h 1036765"/>
                  <a:gd name="connsiteX3" fmla="*/ 342 w 1804364"/>
                  <a:gd name="connsiteY3" fmla="*/ 954519 h 1036765"/>
                  <a:gd name="connsiteX0" fmla="*/ 24200 w 1818697"/>
                  <a:gd name="connsiteY0" fmla="*/ 958000 h 1390756"/>
                  <a:gd name="connsiteX1" fmla="*/ 850011 w 1818697"/>
                  <a:gd name="connsiteY1" fmla="*/ 3774 h 1390756"/>
                  <a:gd name="connsiteX2" fmla="*/ 1818697 w 1818697"/>
                  <a:gd name="connsiteY2" fmla="*/ 1348525 h 1390756"/>
                  <a:gd name="connsiteX3" fmla="*/ 24200 w 1818697"/>
                  <a:gd name="connsiteY3" fmla="*/ 958000 h 1390756"/>
                  <a:gd name="connsiteX0" fmla="*/ 24439 w 1809411"/>
                  <a:gd name="connsiteY0" fmla="*/ 1287665 h 1460521"/>
                  <a:gd name="connsiteX1" fmla="*/ 840725 w 1809411"/>
                  <a:gd name="connsiteY1" fmla="*/ 64 h 1460521"/>
                  <a:gd name="connsiteX2" fmla="*/ 1809411 w 1809411"/>
                  <a:gd name="connsiteY2" fmla="*/ 1344815 h 1460521"/>
                  <a:gd name="connsiteX3" fmla="*/ 24439 w 1809411"/>
                  <a:gd name="connsiteY3" fmla="*/ 1287665 h 1460521"/>
                  <a:gd name="connsiteX0" fmla="*/ 24439 w 1879336"/>
                  <a:gd name="connsiteY0" fmla="*/ 1287665 h 1460521"/>
                  <a:gd name="connsiteX1" fmla="*/ 840725 w 1879336"/>
                  <a:gd name="connsiteY1" fmla="*/ 64 h 1460521"/>
                  <a:gd name="connsiteX2" fmla="*/ 1809411 w 1879336"/>
                  <a:gd name="connsiteY2" fmla="*/ 1344815 h 1460521"/>
                  <a:gd name="connsiteX3" fmla="*/ 24439 w 1879336"/>
                  <a:gd name="connsiteY3" fmla="*/ 1287665 h 1460521"/>
                  <a:gd name="connsiteX0" fmla="*/ 144724 w 1999621"/>
                  <a:gd name="connsiteY0" fmla="*/ 1287676 h 1530574"/>
                  <a:gd name="connsiteX1" fmla="*/ 961010 w 1999621"/>
                  <a:gd name="connsiteY1" fmla="*/ 75 h 1530574"/>
                  <a:gd name="connsiteX2" fmla="*/ 1929696 w 1999621"/>
                  <a:gd name="connsiteY2" fmla="*/ 1344826 h 1530574"/>
                  <a:gd name="connsiteX3" fmla="*/ 144724 w 1999621"/>
                  <a:gd name="connsiteY3" fmla="*/ 1287676 h 1530574"/>
                  <a:gd name="connsiteX0" fmla="*/ 150648 w 1937337"/>
                  <a:gd name="connsiteY0" fmla="*/ 1344751 h 1565568"/>
                  <a:gd name="connsiteX1" fmla="*/ 899304 w 1937337"/>
                  <a:gd name="connsiteY1" fmla="*/ 0 h 1565568"/>
                  <a:gd name="connsiteX2" fmla="*/ 1867990 w 1937337"/>
                  <a:gd name="connsiteY2" fmla="*/ 1344751 h 1565568"/>
                  <a:gd name="connsiteX3" fmla="*/ 150648 w 1937337"/>
                  <a:gd name="connsiteY3" fmla="*/ 1344751 h 1565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7337" h="1565568">
                    <a:moveTo>
                      <a:pt x="150648" y="1344751"/>
                    </a:moveTo>
                    <a:cubicBezTo>
                      <a:pt x="-372750" y="939651"/>
                      <a:pt x="613080" y="0"/>
                      <a:pt x="899304" y="0"/>
                    </a:cubicBezTo>
                    <a:cubicBezTo>
                      <a:pt x="1185528" y="0"/>
                      <a:pt x="2210890" y="645020"/>
                      <a:pt x="1867990" y="1344751"/>
                    </a:cubicBezTo>
                    <a:cubicBezTo>
                      <a:pt x="1730355" y="1503789"/>
                      <a:pt x="674046" y="1749851"/>
                      <a:pt x="150648" y="1344751"/>
                    </a:cubicBezTo>
                    <a:close/>
                  </a:path>
                </a:pathLst>
              </a:custGeom>
              <a:solidFill>
                <a:srgbClr val="A98A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Rectangle: Rounded Corners 13">
                <a:extLst>
                  <a:ext uri="{FF2B5EF4-FFF2-40B4-BE49-F238E27FC236}">
                    <a16:creationId xmlns:a16="http://schemas.microsoft.com/office/drawing/2014/main" id="{562D9E00-7D10-4A70-9F1C-293A69475359}"/>
                  </a:ext>
                </a:extLst>
              </p:cNvPr>
              <p:cNvSpPr/>
              <p:nvPr/>
            </p:nvSpPr>
            <p:spPr>
              <a:xfrm rot="2242407">
                <a:off x="7680468" y="4051399"/>
                <a:ext cx="766337" cy="748208"/>
              </a:xfrm>
              <a:custGeom>
                <a:avLst/>
                <a:gdLst>
                  <a:gd name="connsiteX0" fmla="*/ 0 w 296014"/>
                  <a:gd name="connsiteY0" fmla="*/ 38070 h 228414"/>
                  <a:gd name="connsiteX1" fmla="*/ 38070 w 296014"/>
                  <a:gd name="connsiteY1" fmla="*/ 0 h 228414"/>
                  <a:gd name="connsiteX2" fmla="*/ 257944 w 296014"/>
                  <a:gd name="connsiteY2" fmla="*/ 0 h 228414"/>
                  <a:gd name="connsiteX3" fmla="*/ 296014 w 296014"/>
                  <a:gd name="connsiteY3" fmla="*/ 38070 h 228414"/>
                  <a:gd name="connsiteX4" fmla="*/ 296014 w 296014"/>
                  <a:gd name="connsiteY4" fmla="*/ 190344 h 228414"/>
                  <a:gd name="connsiteX5" fmla="*/ 257944 w 296014"/>
                  <a:gd name="connsiteY5" fmla="*/ 228414 h 228414"/>
                  <a:gd name="connsiteX6" fmla="*/ 38070 w 296014"/>
                  <a:gd name="connsiteY6" fmla="*/ 228414 h 228414"/>
                  <a:gd name="connsiteX7" fmla="*/ 0 w 296014"/>
                  <a:gd name="connsiteY7" fmla="*/ 190344 h 228414"/>
                  <a:gd name="connsiteX8" fmla="*/ 0 w 296014"/>
                  <a:gd name="connsiteY8" fmla="*/ 38070 h 228414"/>
                  <a:gd name="connsiteX0" fmla="*/ 0 w 296014"/>
                  <a:gd name="connsiteY0" fmla="*/ 38070 h 228414"/>
                  <a:gd name="connsiteX1" fmla="*/ 38070 w 296014"/>
                  <a:gd name="connsiteY1" fmla="*/ 0 h 228414"/>
                  <a:gd name="connsiteX2" fmla="*/ 257944 w 296014"/>
                  <a:gd name="connsiteY2" fmla="*/ 0 h 228414"/>
                  <a:gd name="connsiteX3" fmla="*/ 296014 w 296014"/>
                  <a:gd name="connsiteY3" fmla="*/ 38070 h 228414"/>
                  <a:gd name="connsiteX4" fmla="*/ 296014 w 296014"/>
                  <a:gd name="connsiteY4" fmla="*/ 190344 h 228414"/>
                  <a:gd name="connsiteX5" fmla="*/ 38070 w 296014"/>
                  <a:gd name="connsiteY5" fmla="*/ 228414 h 228414"/>
                  <a:gd name="connsiteX6" fmla="*/ 0 w 296014"/>
                  <a:gd name="connsiteY6" fmla="*/ 190344 h 228414"/>
                  <a:gd name="connsiteX7" fmla="*/ 0 w 296014"/>
                  <a:gd name="connsiteY7" fmla="*/ 38070 h 228414"/>
                  <a:gd name="connsiteX0" fmla="*/ 0 w 331960"/>
                  <a:gd name="connsiteY0" fmla="*/ 38070 h 382343"/>
                  <a:gd name="connsiteX1" fmla="*/ 38070 w 331960"/>
                  <a:gd name="connsiteY1" fmla="*/ 0 h 382343"/>
                  <a:gd name="connsiteX2" fmla="*/ 257944 w 331960"/>
                  <a:gd name="connsiteY2" fmla="*/ 0 h 382343"/>
                  <a:gd name="connsiteX3" fmla="*/ 296014 w 331960"/>
                  <a:gd name="connsiteY3" fmla="*/ 38070 h 382343"/>
                  <a:gd name="connsiteX4" fmla="*/ 331960 w 331960"/>
                  <a:gd name="connsiteY4" fmla="*/ 378630 h 382343"/>
                  <a:gd name="connsiteX5" fmla="*/ 38070 w 331960"/>
                  <a:gd name="connsiteY5" fmla="*/ 228414 h 382343"/>
                  <a:gd name="connsiteX6" fmla="*/ 0 w 331960"/>
                  <a:gd name="connsiteY6" fmla="*/ 190344 h 382343"/>
                  <a:gd name="connsiteX7" fmla="*/ 0 w 331960"/>
                  <a:gd name="connsiteY7" fmla="*/ 38070 h 382343"/>
                  <a:gd name="connsiteX0" fmla="*/ 0 w 331960"/>
                  <a:gd name="connsiteY0" fmla="*/ 38070 h 383186"/>
                  <a:gd name="connsiteX1" fmla="*/ 38070 w 331960"/>
                  <a:gd name="connsiteY1" fmla="*/ 0 h 383186"/>
                  <a:gd name="connsiteX2" fmla="*/ 257944 w 331960"/>
                  <a:gd name="connsiteY2" fmla="*/ 0 h 383186"/>
                  <a:gd name="connsiteX3" fmla="*/ 296014 w 331960"/>
                  <a:gd name="connsiteY3" fmla="*/ 38070 h 383186"/>
                  <a:gd name="connsiteX4" fmla="*/ 331960 w 331960"/>
                  <a:gd name="connsiteY4" fmla="*/ 378630 h 383186"/>
                  <a:gd name="connsiteX5" fmla="*/ 39829 w 331960"/>
                  <a:gd name="connsiteY5" fmla="*/ 266024 h 383186"/>
                  <a:gd name="connsiteX6" fmla="*/ 0 w 331960"/>
                  <a:gd name="connsiteY6" fmla="*/ 190344 h 383186"/>
                  <a:gd name="connsiteX7" fmla="*/ 0 w 331960"/>
                  <a:gd name="connsiteY7" fmla="*/ 38070 h 383186"/>
                  <a:gd name="connsiteX0" fmla="*/ 0 w 331960"/>
                  <a:gd name="connsiteY0" fmla="*/ 38070 h 393429"/>
                  <a:gd name="connsiteX1" fmla="*/ 38070 w 331960"/>
                  <a:gd name="connsiteY1" fmla="*/ 0 h 393429"/>
                  <a:gd name="connsiteX2" fmla="*/ 257944 w 331960"/>
                  <a:gd name="connsiteY2" fmla="*/ 0 h 393429"/>
                  <a:gd name="connsiteX3" fmla="*/ 296014 w 331960"/>
                  <a:gd name="connsiteY3" fmla="*/ 38070 h 393429"/>
                  <a:gd name="connsiteX4" fmla="*/ 331960 w 331960"/>
                  <a:gd name="connsiteY4" fmla="*/ 378630 h 393429"/>
                  <a:gd name="connsiteX5" fmla="*/ 39829 w 331960"/>
                  <a:gd name="connsiteY5" fmla="*/ 266024 h 393429"/>
                  <a:gd name="connsiteX6" fmla="*/ 0 w 331960"/>
                  <a:gd name="connsiteY6" fmla="*/ 190344 h 393429"/>
                  <a:gd name="connsiteX7" fmla="*/ 0 w 331960"/>
                  <a:gd name="connsiteY7" fmla="*/ 38070 h 393429"/>
                  <a:gd name="connsiteX0" fmla="*/ 0 w 330857"/>
                  <a:gd name="connsiteY0" fmla="*/ 38070 h 380412"/>
                  <a:gd name="connsiteX1" fmla="*/ 38070 w 330857"/>
                  <a:gd name="connsiteY1" fmla="*/ 0 h 380412"/>
                  <a:gd name="connsiteX2" fmla="*/ 257944 w 330857"/>
                  <a:gd name="connsiteY2" fmla="*/ 0 h 380412"/>
                  <a:gd name="connsiteX3" fmla="*/ 296014 w 330857"/>
                  <a:gd name="connsiteY3" fmla="*/ 38070 h 380412"/>
                  <a:gd name="connsiteX4" fmla="*/ 330857 w 330857"/>
                  <a:gd name="connsiteY4" fmla="*/ 361494 h 380412"/>
                  <a:gd name="connsiteX5" fmla="*/ 39829 w 330857"/>
                  <a:gd name="connsiteY5" fmla="*/ 266024 h 380412"/>
                  <a:gd name="connsiteX6" fmla="*/ 0 w 330857"/>
                  <a:gd name="connsiteY6" fmla="*/ 190344 h 380412"/>
                  <a:gd name="connsiteX7" fmla="*/ 0 w 330857"/>
                  <a:gd name="connsiteY7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296014 w 416873"/>
                  <a:gd name="connsiteY3" fmla="*/ 38070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296014 w 416873"/>
                  <a:gd name="connsiteY3" fmla="*/ 38070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137397 w 416873"/>
                  <a:gd name="connsiteY3" fmla="*/ 144243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137397 w 416873"/>
                  <a:gd name="connsiteY3" fmla="*/ 144243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16596 w 416873"/>
                  <a:gd name="connsiteY2" fmla="*/ 13550 h 380412"/>
                  <a:gd name="connsiteX3" fmla="*/ 137397 w 416873"/>
                  <a:gd name="connsiteY3" fmla="*/ 144243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61494"/>
                  <a:gd name="connsiteX1" fmla="*/ 38070 w 416873"/>
                  <a:gd name="connsiteY1" fmla="*/ 0 h 361494"/>
                  <a:gd name="connsiteX2" fmla="*/ 16596 w 416873"/>
                  <a:gd name="connsiteY2" fmla="*/ 13550 h 361494"/>
                  <a:gd name="connsiteX3" fmla="*/ 137397 w 416873"/>
                  <a:gd name="connsiteY3" fmla="*/ 144243 h 361494"/>
                  <a:gd name="connsiteX4" fmla="*/ 416873 w 416873"/>
                  <a:gd name="connsiteY4" fmla="*/ 243716 h 361494"/>
                  <a:gd name="connsiteX5" fmla="*/ 330857 w 416873"/>
                  <a:gd name="connsiteY5" fmla="*/ 361494 h 361494"/>
                  <a:gd name="connsiteX6" fmla="*/ 0 w 416873"/>
                  <a:gd name="connsiteY6" fmla="*/ 190344 h 361494"/>
                  <a:gd name="connsiteX7" fmla="*/ 0 w 416873"/>
                  <a:gd name="connsiteY7" fmla="*/ 38070 h 361494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137397 w 416873"/>
                  <a:gd name="connsiteY3" fmla="*/ 144243 h 379655"/>
                  <a:gd name="connsiteX4" fmla="*/ 416873 w 416873"/>
                  <a:gd name="connsiteY4" fmla="*/ 243716 h 379655"/>
                  <a:gd name="connsiteX5" fmla="*/ 330857 w 416873"/>
                  <a:gd name="connsiteY5" fmla="*/ 361494 h 379655"/>
                  <a:gd name="connsiteX6" fmla="*/ 0 w 416873"/>
                  <a:gd name="connsiteY6" fmla="*/ 190344 h 379655"/>
                  <a:gd name="connsiteX7" fmla="*/ 0 w 416873"/>
                  <a:gd name="connsiteY7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83769"/>
                  <a:gd name="connsiteX1" fmla="*/ 38070 w 416873"/>
                  <a:gd name="connsiteY1" fmla="*/ 0 h 383769"/>
                  <a:gd name="connsiteX2" fmla="*/ 16596 w 416873"/>
                  <a:gd name="connsiteY2" fmla="*/ 13550 h 383769"/>
                  <a:gd name="connsiteX3" fmla="*/ 416873 w 416873"/>
                  <a:gd name="connsiteY3" fmla="*/ 243716 h 383769"/>
                  <a:gd name="connsiteX4" fmla="*/ 287059 w 416873"/>
                  <a:gd name="connsiteY4" fmla="*/ 365916 h 383769"/>
                  <a:gd name="connsiteX5" fmla="*/ 0 w 416873"/>
                  <a:gd name="connsiteY5" fmla="*/ 190344 h 383769"/>
                  <a:gd name="connsiteX6" fmla="*/ 0 w 416873"/>
                  <a:gd name="connsiteY6" fmla="*/ 38070 h 383769"/>
                  <a:gd name="connsiteX0" fmla="*/ 0 w 416873"/>
                  <a:gd name="connsiteY0" fmla="*/ 38070 h 383769"/>
                  <a:gd name="connsiteX1" fmla="*/ 38070 w 416873"/>
                  <a:gd name="connsiteY1" fmla="*/ 0 h 383769"/>
                  <a:gd name="connsiteX2" fmla="*/ 16596 w 416873"/>
                  <a:gd name="connsiteY2" fmla="*/ 13550 h 383769"/>
                  <a:gd name="connsiteX3" fmla="*/ 416873 w 416873"/>
                  <a:gd name="connsiteY3" fmla="*/ 243716 h 383769"/>
                  <a:gd name="connsiteX4" fmla="*/ 287059 w 416873"/>
                  <a:gd name="connsiteY4" fmla="*/ 365916 h 383769"/>
                  <a:gd name="connsiteX5" fmla="*/ 0 w 416873"/>
                  <a:gd name="connsiteY5" fmla="*/ 190344 h 383769"/>
                  <a:gd name="connsiteX6" fmla="*/ 0 w 416873"/>
                  <a:gd name="connsiteY6" fmla="*/ 38070 h 383769"/>
                  <a:gd name="connsiteX0" fmla="*/ 0 w 416873"/>
                  <a:gd name="connsiteY0" fmla="*/ 38070 h 365916"/>
                  <a:gd name="connsiteX1" fmla="*/ 38070 w 416873"/>
                  <a:gd name="connsiteY1" fmla="*/ 0 h 365916"/>
                  <a:gd name="connsiteX2" fmla="*/ 16596 w 416873"/>
                  <a:gd name="connsiteY2" fmla="*/ 13550 h 365916"/>
                  <a:gd name="connsiteX3" fmla="*/ 416873 w 416873"/>
                  <a:gd name="connsiteY3" fmla="*/ 243716 h 365916"/>
                  <a:gd name="connsiteX4" fmla="*/ 287059 w 416873"/>
                  <a:gd name="connsiteY4" fmla="*/ 365916 h 365916"/>
                  <a:gd name="connsiteX5" fmla="*/ 0 w 416873"/>
                  <a:gd name="connsiteY5" fmla="*/ 38070 h 365916"/>
                  <a:gd name="connsiteX0" fmla="*/ 0 w 416873"/>
                  <a:gd name="connsiteY0" fmla="*/ 38070 h 365916"/>
                  <a:gd name="connsiteX1" fmla="*/ 38070 w 416873"/>
                  <a:gd name="connsiteY1" fmla="*/ 0 h 365916"/>
                  <a:gd name="connsiteX2" fmla="*/ 16596 w 416873"/>
                  <a:gd name="connsiteY2" fmla="*/ 13550 h 365916"/>
                  <a:gd name="connsiteX3" fmla="*/ 416873 w 416873"/>
                  <a:gd name="connsiteY3" fmla="*/ 243716 h 365916"/>
                  <a:gd name="connsiteX4" fmla="*/ 287059 w 416873"/>
                  <a:gd name="connsiteY4" fmla="*/ 365916 h 365916"/>
                  <a:gd name="connsiteX5" fmla="*/ 0 w 416873"/>
                  <a:gd name="connsiteY5" fmla="*/ 38070 h 365916"/>
                  <a:gd name="connsiteX0" fmla="*/ 0 w 416873"/>
                  <a:gd name="connsiteY0" fmla="*/ 38070 h 365916"/>
                  <a:gd name="connsiteX1" fmla="*/ 38070 w 416873"/>
                  <a:gd name="connsiteY1" fmla="*/ 0 h 365916"/>
                  <a:gd name="connsiteX2" fmla="*/ 16596 w 416873"/>
                  <a:gd name="connsiteY2" fmla="*/ 13550 h 365916"/>
                  <a:gd name="connsiteX3" fmla="*/ 416873 w 416873"/>
                  <a:gd name="connsiteY3" fmla="*/ 243716 h 365916"/>
                  <a:gd name="connsiteX4" fmla="*/ 287059 w 416873"/>
                  <a:gd name="connsiteY4" fmla="*/ 365916 h 365916"/>
                  <a:gd name="connsiteX5" fmla="*/ 0 w 416873"/>
                  <a:gd name="connsiteY5" fmla="*/ 38070 h 365916"/>
                  <a:gd name="connsiteX0" fmla="*/ 0 w 416873"/>
                  <a:gd name="connsiteY0" fmla="*/ 38070 h 388894"/>
                  <a:gd name="connsiteX1" fmla="*/ 38070 w 416873"/>
                  <a:gd name="connsiteY1" fmla="*/ 0 h 388894"/>
                  <a:gd name="connsiteX2" fmla="*/ 16596 w 416873"/>
                  <a:gd name="connsiteY2" fmla="*/ 13550 h 388894"/>
                  <a:gd name="connsiteX3" fmla="*/ 416873 w 416873"/>
                  <a:gd name="connsiteY3" fmla="*/ 243716 h 388894"/>
                  <a:gd name="connsiteX4" fmla="*/ 287059 w 416873"/>
                  <a:gd name="connsiteY4" fmla="*/ 365916 h 388894"/>
                  <a:gd name="connsiteX5" fmla="*/ 0 w 416873"/>
                  <a:gd name="connsiteY5" fmla="*/ 38070 h 388894"/>
                  <a:gd name="connsiteX0" fmla="*/ 0 w 416873"/>
                  <a:gd name="connsiteY0" fmla="*/ 38070 h 410754"/>
                  <a:gd name="connsiteX1" fmla="*/ 38070 w 416873"/>
                  <a:gd name="connsiteY1" fmla="*/ 0 h 410754"/>
                  <a:gd name="connsiteX2" fmla="*/ 16596 w 416873"/>
                  <a:gd name="connsiteY2" fmla="*/ 13550 h 410754"/>
                  <a:gd name="connsiteX3" fmla="*/ 416873 w 416873"/>
                  <a:gd name="connsiteY3" fmla="*/ 243716 h 410754"/>
                  <a:gd name="connsiteX4" fmla="*/ 304565 w 416873"/>
                  <a:gd name="connsiteY4" fmla="*/ 388834 h 410754"/>
                  <a:gd name="connsiteX5" fmla="*/ 0 w 416873"/>
                  <a:gd name="connsiteY5" fmla="*/ 38070 h 410754"/>
                  <a:gd name="connsiteX0" fmla="*/ 0 w 430877"/>
                  <a:gd name="connsiteY0" fmla="*/ 38070 h 410754"/>
                  <a:gd name="connsiteX1" fmla="*/ 38070 w 430877"/>
                  <a:gd name="connsiteY1" fmla="*/ 0 h 410754"/>
                  <a:gd name="connsiteX2" fmla="*/ 16596 w 430877"/>
                  <a:gd name="connsiteY2" fmla="*/ 13550 h 410754"/>
                  <a:gd name="connsiteX3" fmla="*/ 430877 w 430877"/>
                  <a:gd name="connsiteY3" fmla="*/ 262051 h 410754"/>
                  <a:gd name="connsiteX4" fmla="*/ 304565 w 430877"/>
                  <a:gd name="connsiteY4" fmla="*/ 388834 h 410754"/>
                  <a:gd name="connsiteX5" fmla="*/ 0 w 430877"/>
                  <a:gd name="connsiteY5" fmla="*/ 38070 h 410754"/>
                  <a:gd name="connsiteX0" fmla="*/ 0 w 430877"/>
                  <a:gd name="connsiteY0" fmla="*/ 38070 h 410754"/>
                  <a:gd name="connsiteX1" fmla="*/ 38070 w 430877"/>
                  <a:gd name="connsiteY1" fmla="*/ 0 h 410754"/>
                  <a:gd name="connsiteX2" fmla="*/ 16596 w 430877"/>
                  <a:gd name="connsiteY2" fmla="*/ 13550 h 410754"/>
                  <a:gd name="connsiteX3" fmla="*/ 430877 w 430877"/>
                  <a:gd name="connsiteY3" fmla="*/ 262051 h 410754"/>
                  <a:gd name="connsiteX4" fmla="*/ 304565 w 430877"/>
                  <a:gd name="connsiteY4" fmla="*/ 388834 h 410754"/>
                  <a:gd name="connsiteX5" fmla="*/ 0 w 430877"/>
                  <a:gd name="connsiteY5" fmla="*/ 38070 h 410754"/>
                  <a:gd name="connsiteX0" fmla="*/ 0 w 430877"/>
                  <a:gd name="connsiteY0" fmla="*/ 38070 h 410754"/>
                  <a:gd name="connsiteX1" fmla="*/ 38070 w 430877"/>
                  <a:gd name="connsiteY1" fmla="*/ 0 h 410754"/>
                  <a:gd name="connsiteX2" fmla="*/ 16596 w 430877"/>
                  <a:gd name="connsiteY2" fmla="*/ 13550 h 410754"/>
                  <a:gd name="connsiteX3" fmla="*/ 430877 w 430877"/>
                  <a:gd name="connsiteY3" fmla="*/ 262051 h 410754"/>
                  <a:gd name="connsiteX4" fmla="*/ 304565 w 430877"/>
                  <a:gd name="connsiteY4" fmla="*/ 388834 h 410754"/>
                  <a:gd name="connsiteX5" fmla="*/ 0 w 430877"/>
                  <a:gd name="connsiteY5" fmla="*/ 38070 h 410754"/>
                  <a:gd name="connsiteX0" fmla="*/ 0 w 430877"/>
                  <a:gd name="connsiteY0" fmla="*/ 38070 h 420683"/>
                  <a:gd name="connsiteX1" fmla="*/ 38070 w 430877"/>
                  <a:gd name="connsiteY1" fmla="*/ 0 h 420683"/>
                  <a:gd name="connsiteX2" fmla="*/ 16596 w 430877"/>
                  <a:gd name="connsiteY2" fmla="*/ 13550 h 420683"/>
                  <a:gd name="connsiteX3" fmla="*/ 430877 w 430877"/>
                  <a:gd name="connsiteY3" fmla="*/ 262051 h 420683"/>
                  <a:gd name="connsiteX4" fmla="*/ 305233 w 430877"/>
                  <a:gd name="connsiteY4" fmla="*/ 399210 h 420683"/>
                  <a:gd name="connsiteX5" fmla="*/ 0 w 430877"/>
                  <a:gd name="connsiteY5" fmla="*/ 38070 h 420683"/>
                  <a:gd name="connsiteX0" fmla="*/ 0 w 430877"/>
                  <a:gd name="connsiteY0" fmla="*/ 38070 h 420683"/>
                  <a:gd name="connsiteX1" fmla="*/ 38070 w 430877"/>
                  <a:gd name="connsiteY1" fmla="*/ 0 h 420683"/>
                  <a:gd name="connsiteX2" fmla="*/ 16596 w 430877"/>
                  <a:gd name="connsiteY2" fmla="*/ 13550 h 420683"/>
                  <a:gd name="connsiteX3" fmla="*/ 430877 w 430877"/>
                  <a:gd name="connsiteY3" fmla="*/ 262051 h 420683"/>
                  <a:gd name="connsiteX4" fmla="*/ 305233 w 430877"/>
                  <a:gd name="connsiteY4" fmla="*/ 399210 h 420683"/>
                  <a:gd name="connsiteX5" fmla="*/ 0 w 430877"/>
                  <a:gd name="connsiteY5" fmla="*/ 38070 h 42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0877" h="420683">
                    <a:moveTo>
                      <a:pt x="0" y="38070"/>
                    </a:moveTo>
                    <a:cubicBezTo>
                      <a:pt x="0" y="17045"/>
                      <a:pt x="17045" y="0"/>
                      <a:pt x="38070" y="0"/>
                    </a:cubicBezTo>
                    <a:lnTo>
                      <a:pt x="16596" y="13550"/>
                    </a:lnTo>
                    <a:cubicBezTo>
                      <a:pt x="58905" y="285818"/>
                      <a:pt x="392144" y="76778"/>
                      <a:pt x="430877" y="262051"/>
                    </a:cubicBezTo>
                    <a:cubicBezTo>
                      <a:pt x="411638" y="345044"/>
                      <a:pt x="347368" y="382328"/>
                      <a:pt x="305233" y="399210"/>
                    </a:cubicBezTo>
                    <a:cubicBezTo>
                      <a:pt x="-70902" y="519332"/>
                      <a:pt x="41498" y="99056"/>
                      <a:pt x="0" y="3807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B7DDBB4-C90B-42FB-94CB-236E699172B7}"/>
                  </a:ext>
                </a:extLst>
              </p:cNvPr>
              <p:cNvGrpSpPr/>
              <p:nvPr/>
            </p:nvGrpSpPr>
            <p:grpSpPr>
              <a:xfrm>
                <a:off x="7749244" y="4773769"/>
                <a:ext cx="1394327" cy="650491"/>
                <a:chOff x="7749244" y="4773769"/>
                <a:chExt cx="1394327" cy="650491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A75F5D2-72FE-46B8-814E-B1D9A5BD844C}"/>
                    </a:ext>
                  </a:extLst>
                </p:cNvPr>
                <p:cNvSpPr/>
                <p:nvPr/>
              </p:nvSpPr>
              <p:spPr>
                <a:xfrm rot="19855972">
                  <a:off x="7749244" y="4773769"/>
                  <a:ext cx="525996" cy="650491"/>
                </a:xfrm>
                <a:prstGeom prst="ellipse">
                  <a:avLst/>
                </a:prstGeom>
                <a:solidFill>
                  <a:srgbClr val="A98A4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E846637-36CB-4D25-8C3B-C7B6836CFFBB}"/>
                    </a:ext>
                  </a:extLst>
                </p:cNvPr>
                <p:cNvSpPr/>
                <p:nvPr/>
              </p:nvSpPr>
              <p:spPr>
                <a:xfrm rot="1619164">
                  <a:off x="8617575" y="4773769"/>
                  <a:ext cx="525996" cy="650491"/>
                </a:xfrm>
                <a:prstGeom prst="ellipse">
                  <a:avLst/>
                </a:prstGeom>
                <a:solidFill>
                  <a:srgbClr val="A98A4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06D1224-3A89-434F-B41D-A2D4BA1E007E}"/>
                    </a:ext>
                  </a:extLst>
                </p:cNvPr>
                <p:cNvSpPr/>
                <p:nvPr/>
              </p:nvSpPr>
              <p:spPr>
                <a:xfrm flipV="1">
                  <a:off x="7893578" y="4836199"/>
                  <a:ext cx="111310" cy="1113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64343564-5015-4A76-88B0-8080C5CE0DF4}"/>
                    </a:ext>
                  </a:extLst>
                </p:cNvPr>
                <p:cNvSpPr/>
                <p:nvPr/>
              </p:nvSpPr>
              <p:spPr>
                <a:xfrm flipV="1">
                  <a:off x="7821532" y="4963262"/>
                  <a:ext cx="111310" cy="1113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61891781-253A-4460-8BE3-F9EF981AC8EC}"/>
                    </a:ext>
                  </a:extLst>
                </p:cNvPr>
                <p:cNvSpPr/>
                <p:nvPr/>
              </p:nvSpPr>
              <p:spPr>
                <a:xfrm rot="19424870" flipV="1">
                  <a:off x="7983697" y="5049462"/>
                  <a:ext cx="173941" cy="2157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17F9A73D-E5CA-4471-91B7-3D38BC631C79}"/>
                    </a:ext>
                  </a:extLst>
                </p:cNvPr>
                <p:cNvSpPr/>
                <p:nvPr/>
              </p:nvSpPr>
              <p:spPr>
                <a:xfrm flipV="1">
                  <a:off x="8051166" y="4883701"/>
                  <a:ext cx="111310" cy="1113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24DE556A-FAD5-458B-B753-10512E819E7B}"/>
                    </a:ext>
                  </a:extLst>
                </p:cNvPr>
                <p:cNvSpPr/>
                <p:nvPr/>
              </p:nvSpPr>
              <p:spPr>
                <a:xfrm flipV="1">
                  <a:off x="8897224" y="4828046"/>
                  <a:ext cx="111310" cy="1113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608A9027-94EC-4F4C-AF77-60C599B89A3C}"/>
                    </a:ext>
                  </a:extLst>
                </p:cNvPr>
                <p:cNvSpPr/>
                <p:nvPr/>
              </p:nvSpPr>
              <p:spPr>
                <a:xfrm flipV="1">
                  <a:off x="8743078" y="4907607"/>
                  <a:ext cx="111310" cy="1113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2F8610A2-6211-44EF-ABDA-72640918651E}"/>
                    </a:ext>
                  </a:extLst>
                </p:cNvPr>
                <p:cNvSpPr/>
                <p:nvPr/>
              </p:nvSpPr>
              <p:spPr>
                <a:xfrm rot="937649" flipV="1">
                  <a:off x="8778537" y="5088282"/>
                  <a:ext cx="173941" cy="2157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809C3D7D-4790-4B0E-9FEF-69A71C94C26B}"/>
                    </a:ext>
                  </a:extLst>
                </p:cNvPr>
                <p:cNvSpPr/>
                <p:nvPr/>
              </p:nvSpPr>
              <p:spPr>
                <a:xfrm flipV="1">
                  <a:off x="9008534" y="4971409"/>
                  <a:ext cx="111310" cy="1113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FEE8410-F845-40DF-8934-E2DBE556283C}"/>
                  </a:ext>
                </a:extLst>
              </p:cNvPr>
              <p:cNvSpPr/>
              <p:nvPr/>
            </p:nvSpPr>
            <p:spPr>
              <a:xfrm rot="2559877">
                <a:off x="7912529" y="3960392"/>
                <a:ext cx="239108" cy="292066"/>
              </a:xfrm>
              <a:prstGeom prst="rect">
                <a:avLst/>
              </a:prstGeom>
              <a:solidFill>
                <a:srgbClr val="A98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Rectangle: Rounded Corners 13">
                <a:extLst>
                  <a:ext uri="{FF2B5EF4-FFF2-40B4-BE49-F238E27FC236}">
                    <a16:creationId xmlns:a16="http://schemas.microsoft.com/office/drawing/2014/main" id="{9EC571DF-E2AF-4351-B474-4D391FA08D0D}"/>
                  </a:ext>
                </a:extLst>
              </p:cNvPr>
              <p:cNvSpPr/>
              <p:nvPr/>
            </p:nvSpPr>
            <p:spPr>
              <a:xfrm rot="19357593" flipH="1">
                <a:off x="8451360" y="4040819"/>
                <a:ext cx="749001" cy="746164"/>
              </a:xfrm>
              <a:custGeom>
                <a:avLst/>
                <a:gdLst>
                  <a:gd name="connsiteX0" fmla="*/ 0 w 296014"/>
                  <a:gd name="connsiteY0" fmla="*/ 38070 h 228414"/>
                  <a:gd name="connsiteX1" fmla="*/ 38070 w 296014"/>
                  <a:gd name="connsiteY1" fmla="*/ 0 h 228414"/>
                  <a:gd name="connsiteX2" fmla="*/ 257944 w 296014"/>
                  <a:gd name="connsiteY2" fmla="*/ 0 h 228414"/>
                  <a:gd name="connsiteX3" fmla="*/ 296014 w 296014"/>
                  <a:gd name="connsiteY3" fmla="*/ 38070 h 228414"/>
                  <a:gd name="connsiteX4" fmla="*/ 296014 w 296014"/>
                  <a:gd name="connsiteY4" fmla="*/ 190344 h 228414"/>
                  <a:gd name="connsiteX5" fmla="*/ 257944 w 296014"/>
                  <a:gd name="connsiteY5" fmla="*/ 228414 h 228414"/>
                  <a:gd name="connsiteX6" fmla="*/ 38070 w 296014"/>
                  <a:gd name="connsiteY6" fmla="*/ 228414 h 228414"/>
                  <a:gd name="connsiteX7" fmla="*/ 0 w 296014"/>
                  <a:gd name="connsiteY7" fmla="*/ 190344 h 228414"/>
                  <a:gd name="connsiteX8" fmla="*/ 0 w 296014"/>
                  <a:gd name="connsiteY8" fmla="*/ 38070 h 228414"/>
                  <a:gd name="connsiteX0" fmla="*/ 0 w 296014"/>
                  <a:gd name="connsiteY0" fmla="*/ 38070 h 228414"/>
                  <a:gd name="connsiteX1" fmla="*/ 38070 w 296014"/>
                  <a:gd name="connsiteY1" fmla="*/ 0 h 228414"/>
                  <a:gd name="connsiteX2" fmla="*/ 257944 w 296014"/>
                  <a:gd name="connsiteY2" fmla="*/ 0 h 228414"/>
                  <a:gd name="connsiteX3" fmla="*/ 296014 w 296014"/>
                  <a:gd name="connsiteY3" fmla="*/ 38070 h 228414"/>
                  <a:gd name="connsiteX4" fmla="*/ 296014 w 296014"/>
                  <a:gd name="connsiteY4" fmla="*/ 190344 h 228414"/>
                  <a:gd name="connsiteX5" fmla="*/ 38070 w 296014"/>
                  <a:gd name="connsiteY5" fmla="*/ 228414 h 228414"/>
                  <a:gd name="connsiteX6" fmla="*/ 0 w 296014"/>
                  <a:gd name="connsiteY6" fmla="*/ 190344 h 228414"/>
                  <a:gd name="connsiteX7" fmla="*/ 0 w 296014"/>
                  <a:gd name="connsiteY7" fmla="*/ 38070 h 228414"/>
                  <a:gd name="connsiteX0" fmla="*/ 0 w 331960"/>
                  <a:gd name="connsiteY0" fmla="*/ 38070 h 382343"/>
                  <a:gd name="connsiteX1" fmla="*/ 38070 w 331960"/>
                  <a:gd name="connsiteY1" fmla="*/ 0 h 382343"/>
                  <a:gd name="connsiteX2" fmla="*/ 257944 w 331960"/>
                  <a:gd name="connsiteY2" fmla="*/ 0 h 382343"/>
                  <a:gd name="connsiteX3" fmla="*/ 296014 w 331960"/>
                  <a:gd name="connsiteY3" fmla="*/ 38070 h 382343"/>
                  <a:gd name="connsiteX4" fmla="*/ 331960 w 331960"/>
                  <a:gd name="connsiteY4" fmla="*/ 378630 h 382343"/>
                  <a:gd name="connsiteX5" fmla="*/ 38070 w 331960"/>
                  <a:gd name="connsiteY5" fmla="*/ 228414 h 382343"/>
                  <a:gd name="connsiteX6" fmla="*/ 0 w 331960"/>
                  <a:gd name="connsiteY6" fmla="*/ 190344 h 382343"/>
                  <a:gd name="connsiteX7" fmla="*/ 0 w 331960"/>
                  <a:gd name="connsiteY7" fmla="*/ 38070 h 382343"/>
                  <a:gd name="connsiteX0" fmla="*/ 0 w 331960"/>
                  <a:gd name="connsiteY0" fmla="*/ 38070 h 383186"/>
                  <a:gd name="connsiteX1" fmla="*/ 38070 w 331960"/>
                  <a:gd name="connsiteY1" fmla="*/ 0 h 383186"/>
                  <a:gd name="connsiteX2" fmla="*/ 257944 w 331960"/>
                  <a:gd name="connsiteY2" fmla="*/ 0 h 383186"/>
                  <a:gd name="connsiteX3" fmla="*/ 296014 w 331960"/>
                  <a:gd name="connsiteY3" fmla="*/ 38070 h 383186"/>
                  <a:gd name="connsiteX4" fmla="*/ 331960 w 331960"/>
                  <a:gd name="connsiteY4" fmla="*/ 378630 h 383186"/>
                  <a:gd name="connsiteX5" fmla="*/ 39829 w 331960"/>
                  <a:gd name="connsiteY5" fmla="*/ 266024 h 383186"/>
                  <a:gd name="connsiteX6" fmla="*/ 0 w 331960"/>
                  <a:gd name="connsiteY6" fmla="*/ 190344 h 383186"/>
                  <a:gd name="connsiteX7" fmla="*/ 0 w 331960"/>
                  <a:gd name="connsiteY7" fmla="*/ 38070 h 383186"/>
                  <a:gd name="connsiteX0" fmla="*/ 0 w 331960"/>
                  <a:gd name="connsiteY0" fmla="*/ 38070 h 393429"/>
                  <a:gd name="connsiteX1" fmla="*/ 38070 w 331960"/>
                  <a:gd name="connsiteY1" fmla="*/ 0 h 393429"/>
                  <a:gd name="connsiteX2" fmla="*/ 257944 w 331960"/>
                  <a:gd name="connsiteY2" fmla="*/ 0 h 393429"/>
                  <a:gd name="connsiteX3" fmla="*/ 296014 w 331960"/>
                  <a:gd name="connsiteY3" fmla="*/ 38070 h 393429"/>
                  <a:gd name="connsiteX4" fmla="*/ 331960 w 331960"/>
                  <a:gd name="connsiteY4" fmla="*/ 378630 h 393429"/>
                  <a:gd name="connsiteX5" fmla="*/ 39829 w 331960"/>
                  <a:gd name="connsiteY5" fmla="*/ 266024 h 393429"/>
                  <a:gd name="connsiteX6" fmla="*/ 0 w 331960"/>
                  <a:gd name="connsiteY6" fmla="*/ 190344 h 393429"/>
                  <a:gd name="connsiteX7" fmla="*/ 0 w 331960"/>
                  <a:gd name="connsiteY7" fmla="*/ 38070 h 393429"/>
                  <a:gd name="connsiteX0" fmla="*/ 0 w 330857"/>
                  <a:gd name="connsiteY0" fmla="*/ 38070 h 380412"/>
                  <a:gd name="connsiteX1" fmla="*/ 38070 w 330857"/>
                  <a:gd name="connsiteY1" fmla="*/ 0 h 380412"/>
                  <a:gd name="connsiteX2" fmla="*/ 257944 w 330857"/>
                  <a:gd name="connsiteY2" fmla="*/ 0 h 380412"/>
                  <a:gd name="connsiteX3" fmla="*/ 296014 w 330857"/>
                  <a:gd name="connsiteY3" fmla="*/ 38070 h 380412"/>
                  <a:gd name="connsiteX4" fmla="*/ 330857 w 330857"/>
                  <a:gd name="connsiteY4" fmla="*/ 361494 h 380412"/>
                  <a:gd name="connsiteX5" fmla="*/ 39829 w 330857"/>
                  <a:gd name="connsiteY5" fmla="*/ 266024 h 380412"/>
                  <a:gd name="connsiteX6" fmla="*/ 0 w 330857"/>
                  <a:gd name="connsiteY6" fmla="*/ 190344 h 380412"/>
                  <a:gd name="connsiteX7" fmla="*/ 0 w 330857"/>
                  <a:gd name="connsiteY7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296014 w 416873"/>
                  <a:gd name="connsiteY3" fmla="*/ 38070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296014 w 416873"/>
                  <a:gd name="connsiteY3" fmla="*/ 38070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137397 w 416873"/>
                  <a:gd name="connsiteY3" fmla="*/ 144243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137397 w 416873"/>
                  <a:gd name="connsiteY3" fmla="*/ 144243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16596 w 416873"/>
                  <a:gd name="connsiteY2" fmla="*/ 13550 h 380412"/>
                  <a:gd name="connsiteX3" fmla="*/ 137397 w 416873"/>
                  <a:gd name="connsiteY3" fmla="*/ 144243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61494"/>
                  <a:gd name="connsiteX1" fmla="*/ 38070 w 416873"/>
                  <a:gd name="connsiteY1" fmla="*/ 0 h 361494"/>
                  <a:gd name="connsiteX2" fmla="*/ 16596 w 416873"/>
                  <a:gd name="connsiteY2" fmla="*/ 13550 h 361494"/>
                  <a:gd name="connsiteX3" fmla="*/ 137397 w 416873"/>
                  <a:gd name="connsiteY3" fmla="*/ 144243 h 361494"/>
                  <a:gd name="connsiteX4" fmla="*/ 416873 w 416873"/>
                  <a:gd name="connsiteY4" fmla="*/ 243716 h 361494"/>
                  <a:gd name="connsiteX5" fmla="*/ 330857 w 416873"/>
                  <a:gd name="connsiteY5" fmla="*/ 361494 h 361494"/>
                  <a:gd name="connsiteX6" fmla="*/ 0 w 416873"/>
                  <a:gd name="connsiteY6" fmla="*/ 190344 h 361494"/>
                  <a:gd name="connsiteX7" fmla="*/ 0 w 416873"/>
                  <a:gd name="connsiteY7" fmla="*/ 38070 h 361494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137397 w 416873"/>
                  <a:gd name="connsiteY3" fmla="*/ 144243 h 379655"/>
                  <a:gd name="connsiteX4" fmla="*/ 416873 w 416873"/>
                  <a:gd name="connsiteY4" fmla="*/ 243716 h 379655"/>
                  <a:gd name="connsiteX5" fmla="*/ 330857 w 416873"/>
                  <a:gd name="connsiteY5" fmla="*/ 361494 h 379655"/>
                  <a:gd name="connsiteX6" fmla="*/ 0 w 416873"/>
                  <a:gd name="connsiteY6" fmla="*/ 190344 h 379655"/>
                  <a:gd name="connsiteX7" fmla="*/ 0 w 416873"/>
                  <a:gd name="connsiteY7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83769"/>
                  <a:gd name="connsiteX1" fmla="*/ 38070 w 416873"/>
                  <a:gd name="connsiteY1" fmla="*/ 0 h 383769"/>
                  <a:gd name="connsiteX2" fmla="*/ 16596 w 416873"/>
                  <a:gd name="connsiteY2" fmla="*/ 13550 h 383769"/>
                  <a:gd name="connsiteX3" fmla="*/ 416873 w 416873"/>
                  <a:gd name="connsiteY3" fmla="*/ 243716 h 383769"/>
                  <a:gd name="connsiteX4" fmla="*/ 287059 w 416873"/>
                  <a:gd name="connsiteY4" fmla="*/ 365916 h 383769"/>
                  <a:gd name="connsiteX5" fmla="*/ 0 w 416873"/>
                  <a:gd name="connsiteY5" fmla="*/ 190344 h 383769"/>
                  <a:gd name="connsiteX6" fmla="*/ 0 w 416873"/>
                  <a:gd name="connsiteY6" fmla="*/ 38070 h 383769"/>
                  <a:gd name="connsiteX0" fmla="*/ 0 w 416873"/>
                  <a:gd name="connsiteY0" fmla="*/ 38070 h 383769"/>
                  <a:gd name="connsiteX1" fmla="*/ 38070 w 416873"/>
                  <a:gd name="connsiteY1" fmla="*/ 0 h 383769"/>
                  <a:gd name="connsiteX2" fmla="*/ 16596 w 416873"/>
                  <a:gd name="connsiteY2" fmla="*/ 13550 h 383769"/>
                  <a:gd name="connsiteX3" fmla="*/ 416873 w 416873"/>
                  <a:gd name="connsiteY3" fmla="*/ 243716 h 383769"/>
                  <a:gd name="connsiteX4" fmla="*/ 287059 w 416873"/>
                  <a:gd name="connsiteY4" fmla="*/ 365916 h 383769"/>
                  <a:gd name="connsiteX5" fmla="*/ 0 w 416873"/>
                  <a:gd name="connsiteY5" fmla="*/ 190344 h 383769"/>
                  <a:gd name="connsiteX6" fmla="*/ 0 w 416873"/>
                  <a:gd name="connsiteY6" fmla="*/ 38070 h 383769"/>
                  <a:gd name="connsiteX0" fmla="*/ 0 w 416873"/>
                  <a:gd name="connsiteY0" fmla="*/ 38070 h 365916"/>
                  <a:gd name="connsiteX1" fmla="*/ 38070 w 416873"/>
                  <a:gd name="connsiteY1" fmla="*/ 0 h 365916"/>
                  <a:gd name="connsiteX2" fmla="*/ 16596 w 416873"/>
                  <a:gd name="connsiteY2" fmla="*/ 13550 h 365916"/>
                  <a:gd name="connsiteX3" fmla="*/ 416873 w 416873"/>
                  <a:gd name="connsiteY3" fmla="*/ 243716 h 365916"/>
                  <a:gd name="connsiteX4" fmla="*/ 287059 w 416873"/>
                  <a:gd name="connsiteY4" fmla="*/ 365916 h 365916"/>
                  <a:gd name="connsiteX5" fmla="*/ 0 w 416873"/>
                  <a:gd name="connsiteY5" fmla="*/ 38070 h 365916"/>
                  <a:gd name="connsiteX0" fmla="*/ 0 w 416873"/>
                  <a:gd name="connsiteY0" fmla="*/ 38070 h 365916"/>
                  <a:gd name="connsiteX1" fmla="*/ 38070 w 416873"/>
                  <a:gd name="connsiteY1" fmla="*/ 0 h 365916"/>
                  <a:gd name="connsiteX2" fmla="*/ 16596 w 416873"/>
                  <a:gd name="connsiteY2" fmla="*/ 13550 h 365916"/>
                  <a:gd name="connsiteX3" fmla="*/ 416873 w 416873"/>
                  <a:gd name="connsiteY3" fmla="*/ 243716 h 365916"/>
                  <a:gd name="connsiteX4" fmla="*/ 287059 w 416873"/>
                  <a:gd name="connsiteY4" fmla="*/ 365916 h 365916"/>
                  <a:gd name="connsiteX5" fmla="*/ 0 w 416873"/>
                  <a:gd name="connsiteY5" fmla="*/ 38070 h 365916"/>
                  <a:gd name="connsiteX0" fmla="*/ 0 w 416873"/>
                  <a:gd name="connsiteY0" fmla="*/ 38070 h 365916"/>
                  <a:gd name="connsiteX1" fmla="*/ 38070 w 416873"/>
                  <a:gd name="connsiteY1" fmla="*/ 0 h 365916"/>
                  <a:gd name="connsiteX2" fmla="*/ 16596 w 416873"/>
                  <a:gd name="connsiteY2" fmla="*/ 13550 h 365916"/>
                  <a:gd name="connsiteX3" fmla="*/ 416873 w 416873"/>
                  <a:gd name="connsiteY3" fmla="*/ 243716 h 365916"/>
                  <a:gd name="connsiteX4" fmla="*/ 287059 w 416873"/>
                  <a:gd name="connsiteY4" fmla="*/ 365916 h 365916"/>
                  <a:gd name="connsiteX5" fmla="*/ 0 w 416873"/>
                  <a:gd name="connsiteY5" fmla="*/ 38070 h 365916"/>
                  <a:gd name="connsiteX0" fmla="*/ 0 w 416873"/>
                  <a:gd name="connsiteY0" fmla="*/ 38070 h 388894"/>
                  <a:gd name="connsiteX1" fmla="*/ 38070 w 416873"/>
                  <a:gd name="connsiteY1" fmla="*/ 0 h 388894"/>
                  <a:gd name="connsiteX2" fmla="*/ 16596 w 416873"/>
                  <a:gd name="connsiteY2" fmla="*/ 13550 h 388894"/>
                  <a:gd name="connsiteX3" fmla="*/ 416873 w 416873"/>
                  <a:gd name="connsiteY3" fmla="*/ 243716 h 388894"/>
                  <a:gd name="connsiteX4" fmla="*/ 287059 w 416873"/>
                  <a:gd name="connsiteY4" fmla="*/ 365916 h 388894"/>
                  <a:gd name="connsiteX5" fmla="*/ 0 w 416873"/>
                  <a:gd name="connsiteY5" fmla="*/ 38070 h 388894"/>
                  <a:gd name="connsiteX0" fmla="*/ 0 w 416873"/>
                  <a:gd name="connsiteY0" fmla="*/ 38070 h 410754"/>
                  <a:gd name="connsiteX1" fmla="*/ 38070 w 416873"/>
                  <a:gd name="connsiteY1" fmla="*/ 0 h 410754"/>
                  <a:gd name="connsiteX2" fmla="*/ 16596 w 416873"/>
                  <a:gd name="connsiteY2" fmla="*/ 13550 h 410754"/>
                  <a:gd name="connsiteX3" fmla="*/ 416873 w 416873"/>
                  <a:gd name="connsiteY3" fmla="*/ 243716 h 410754"/>
                  <a:gd name="connsiteX4" fmla="*/ 304565 w 416873"/>
                  <a:gd name="connsiteY4" fmla="*/ 388834 h 410754"/>
                  <a:gd name="connsiteX5" fmla="*/ 0 w 416873"/>
                  <a:gd name="connsiteY5" fmla="*/ 38070 h 410754"/>
                  <a:gd name="connsiteX0" fmla="*/ 0 w 430877"/>
                  <a:gd name="connsiteY0" fmla="*/ 38070 h 410754"/>
                  <a:gd name="connsiteX1" fmla="*/ 38070 w 430877"/>
                  <a:gd name="connsiteY1" fmla="*/ 0 h 410754"/>
                  <a:gd name="connsiteX2" fmla="*/ 16596 w 430877"/>
                  <a:gd name="connsiteY2" fmla="*/ 13550 h 410754"/>
                  <a:gd name="connsiteX3" fmla="*/ 430877 w 430877"/>
                  <a:gd name="connsiteY3" fmla="*/ 262051 h 410754"/>
                  <a:gd name="connsiteX4" fmla="*/ 304565 w 430877"/>
                  <a:gd name="connsiteY4" fmla="*/ 388834 h 410754"/>
                  <a:gd name="connsiteX5" fmla="*/ 0 w 430877"/>
                  <a:gd name="connsiteY5" fmla="*/ 38070 h 410754"/>
                  <a:gd name="connsiteX0" fmla="*/ 0 w 430877"/>
                  <a:gd name="connsiteY0" fmla="*/ 38070 h 410754"/>
                  <a:gd name="connsiteX1" fmla="*/ 38070 w 430877"/>
                  <a:gd name="connsiteY1" fmla="*/ 0 h 410754"/>
                  <a:gd name="connsiteX2" fmla="*/ 16596 w 430877"/>
                  <a:gd name="connsiteY2" fmla="*/ 13550 h 410754"/>
                  <a:gd name="connsiteX3" fmla="*/ 430877 w 430877"/>
                  <a:gd name="connsiteY3" fmla="*/ 262051 h 410754"/>
                  <a:gd name="connsiteX4" fmla="*/ 304565 w 430877"/>
                  <a:gd name="connsiteY4" fmla="*/ 388834 h 410754"/>
                  <a:gd name="connsiteX5" fmla="*/ 0 w 430877"/>
                  <a:gd name="connsiteY5" fmla="*/ 38070 h 410754"/>
                  <a:gd name="connsiteX0" fmla="*/ 0 w 430877"/>
                  <a:gd name="connsiteY0" fmla="*/ 38070 h 410754"/>
                  <a:gd name="connsiteX1" fmla="*/ 38070 w 430877"/>
                  <a:gd name="connsiteY1" fmla="*/ 0 h 410754"/>
                  <a:gd name="connsiteX2" fmla="*/ 16596 w 430877"/>
                  <a:gd name="connsiteY2" fmla="*/ 13550 h 410754"/>
                  <a:gd name="connsiteX3" fmla="*/ 430877 w 430877"/>
                  <a:gd name="connsiteY3" fmla="*/ 262051 h 410754"/>
                  <a:gd name="connsiteX4" fmla="*/ 304565 w 430877"/>
                  <a:gd name="connsiteY4" fmla="*/ 388834 h 410754"/>
                  <a:gd name="connsiteX5" fmla="*/ 0 w 430877"/>
                  <a:gd name="connsiteY5" fmla="*/ 38070 h 410754"/>
                  <a:gd name="connsiteX0" fmla="*/ 0 w 430877"/>
                  <a:gd name="connsiteY0" fmla="*/ 38070 h 420683"/>
                  <a:gd name="connsiteX1" fmla="*/ 38070 w 430877"/>
                  <a:gd name="connsiteY1" fmla="*/ 0 h 420683"/>
                  <a:gd name="connsiteX2" fmla="*/ 16596 w 430877"/>
                  <a:gd name="connsiteY2" fmla="*/ 13550 h 420683"/>
                  <a:gd name="connsiteX3" fmla="*/ 430877 w 430877"/>
                  <a:gd name="connsiteY3" fmla="*/ 262051 h 420683"/>
                  <a:gd name="connsiteX4" fmla="*/ 305233 w 430877"/>
                  <a:gd name="connsiteY4" fmla="*/ 399210 h 420683"/>
                  <a:gd name="connsiteX5" fmla="*/ 0 w 430877"/>
                  <a:gd name="connsiteY5" fmla="*/ 38070 h 420683"/>
                  <a:gd name="connsiteX0" fmla="*/ 0 w 430877"/>
                  <a:gd name="connsiteY0" fmla="*/ 38070 h 420683"/>
                  <a:gd name="connsiteX1" fmla="*/ 38070 w 430877"/>
                  <a:gd name="connsiteY1" fmla="*/ 0 h 420683"/>
                  <a:gd name="connsiteX2" fmla="*/ 16596 w 430877"/>
                  <a:gd name="connsiteY2" fmla="*/ 13550 h 420683"/>
                  <a:gd name="connsiteX3" fmla="*/ 430877 w 430877"/>
                  <a:gd name="connsiteY3" fmla="*/ 262051 h 420683"/>
                  <a:gd name="connsiteX4" fmla="*/ 305233 w 430877"/>
                  <a:gd name="connsiteY4" fmla="*/ 399210 h 420683"/>
                  <a:gd name="connsiteX5" fmla="*/ 0 w 430877"/>
                  <a:gd name="connsiteY5" fmla="*/ 38070 h 420683"/>
                  <a:gd name="connsiteX0" fmla="*/ 0 w 422036"/>
                  <a:gd name="connsiteY0" fmla="*/ 36382 h 420612"/>
                  <a:gd name="connsiteX1" fmla="*/ 29229 w 422036"/>
                  <a:gd name="connsiteY1" fmla="*/ 0 h 420612"/>
                  <a:gd name="connsiteX2" fmla="*/ 7755 w 422036"/>
                  <a:gd name="connsiteY2" fmla="*/ 13550 h 420612"/>
                  <a:gd name="connsiteX3" fmla="*/ 422036 w 422036"/>
                  <a:gd name="connsiteY3" fmla="*/ 262051 h 420612"/>
                  <a:gd name="connsiteX4" fmla="*/ 296392 w 422036"/>
                  <a:gd name="connsiteY4" fmla="*/ 399210 h 420612"/>
                  <a:gd name="connsiteX5" fmla="*/ 0 w 422036"/>
                  <a:gd name="connsiteY5" fmla="*/ 36382 h 420612"/>
                  <a:gd name="connsiteX0" fmla="*/ 0 w 422036"/>
                  <a:gd name="connsiteY0" fmla="*/ 36382 h 420437"/>
                  <a:gd name="connsiteX1" fmla="*/ 29229 w 422036"/>
                  <a:gd name="connsiteY1" fmla="*/ 0 h 420437"/>
                  <a:gd name="connsiteX2" fmla="*/ 7755 w 422036"/>
                  <a:gd name="connsiteY2" fmla="*/ 13550 h 420437"/>
                  <a:gd name="connsiteX3" fmla="*/ 422036 w 422036"/>
                  <a:gd name="connsiteY3" fmla="*/ 262051 h 420437"/>
                  <a:gd name="connsiteX4" fmla="*/ 296392 w 422036"/>
                  <a:gd name="connsiteY4" fmla="*/ 399210 h 420437"/>
                  <a:gd name="connsiteX5" fmla="*/ 0 w 422036"/>
                  <a:gd name="connsiteY5" fmla="*/ 36382 h 420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2036" h="420437">
                    <a:moveTo>
                      <a:pt x="0" y="36382"/>
                    </a:moveTo>
                    <a:cubicBezTo>
                      <a:pt x="0" y="15357"/>
                      <a:pt x="8204" y="0"/>
                      <a:pt x="29229" y="0"/>
                    </a:cubicBezTo>
                    <a:lnTo>
                      <a:pt x="7755" y="13550"/>
                    </a:lnTo>
                    <a:cubicBezTo>
                      <a:pt x="50064" y="285818"/>
                      <a:pt x="383303" y="76778"/>
                      <a:pt x="422036" y="262051"/>
                    </a:cubicBezTo>
                    <a:cubicBezTo>
                      <a:pt x="402797" y="345044"/>
                      <a:pt x="338527" y="382328"/>
                      <a:pt x="296392" y="399210"/>
                    </a:cubicBezTo>
                    <a:cubicBezTo>
                      <a:pt x="-79743" y="519332"/>
                      <a:pt x="22943" y="92969"/>
                      <a:pt x="0" y="36382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57EBEA9-737C-4919-A28B-B4D5D51EF8B5}"/>
                  </a:ext>
                </a:extLst>
              </p:cNvPr>
              <p:cNvSpPr/>
              <p:nvPr/>
            </p:nvSpPr>
            <p:spPr>
              <a:xfrm rot="20202548" flipH="1">
                <a:off x="8758807" y="3966804"/>
                <a:ext cx="239108" cy="292066"/>
              </a:xfrm>
              <a:prstGeom prst="rect">
                <a:avLst/>
              </a:prstGeom>
              <a:solidFill>
                <a:srgbClr val="A98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2F57891-0048-40EE-8C8A-778F6AAE1522}"/>
                </a:ext>
              </a:extLst>
            </p:cNvPr>
            <p:cNvGrpSpPr/>
            <p:nvPr/>
          </p:nvGrpSpPr>
          <p:grpSpPr>
            <a:xfrm>
              <a:off x="7705202" y="3035009"/>
              <a:ext cx="1459109" cy="1209306"/>
              <a:chOff x="7705202" y="3035009"/>
              <a:chExt cx="1459109" cy="1209306"/>
            </a:xfrm>
          </p:grpSpPr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455F387-4080-4C19-8684-CAA2E3B49E51}"/>
                  </a:ext>
                </a:extLst>
              </p:cNvPr>
              <p:cNvSpPr/>
              <p:nvPr/>
            </p:nvSpPr>
            <p:spPr>
              <a:xfrm rot="18918371" flipH="1">
                <a:off x="8614702" y="3112432"/>
                <a:ext cx="549609" cy="535042"/>
              </a:xfrm>
              <a:custGeom>
                <a:avLst/>
                <a:gdLst>
                  <a:gd name="connsiteX0" fmla="*/ 384313 w 667036"/>
                  <a:gd name="connsiteY0" fmla="*/ 0 h 649356"/>
                  <a:gd name="connsiteX1" fmla="*/ 656063 w 667036"/>
                  <a:gd name="connsiteY1" fmla="*/ 95096 h 649356"/>
                  <a:gd name="connsiteX2" fmla="*/ 667036 w 667036"/>
                  <a:gd name="connsiteY2" fmla="*/ 106331 h 649356"/>
                  <a:gd name="connsiteX3" fmla="*/ 632387 w 667036"/>
                  <a:gd name="connsiteY3" fmla="*/ 99910 h 649356"/>
                  <a:gd name="connsiteX4" fmla="*/ 554935 w 667036"/>
                  <a:gd name="connsiteY4" fmla="*/ 95249 h 649356"/>
                  <a:gd name="connsiteX5" fmla="*/ 170622 w 667036"/>
                  <a:gd name="connsiteY5" fmla="*/ 324678 h 649356"/>
                  <a:gd name="connsiteX6" fmla="*/ 554935 w 667036"/>
                  <a:gd name="connsiteY6" fmla="*/ 554107 h 649356"/>
                  <a:gd name="connsiteX7" fmla="*/ 632387 w 667036"/>
                  <a:gd name="connsiteY7" fmla="*/ 549446 h 649356"/>
                  <a:gd name="connsiteX8" fmla="*/ 667036 w 667036"/>
                  <a:gd name="connsiteY8" fmla="*/ 543025 h 649356"/>
                  <a:gd name="connsiteX9" fmla="*/ 656063 w 667036"/>
                  <a:gd name="connsiteY9" fmla="*/ 554260 h 649356"/>
                  <a:gd name="connsiteX10" fmla="*/ 384313 w 667036"/>
                  <a:gd name="connsiteY10" fmla="*/ 649356 h 649356"/>
                  <a:gd name="connsiteX11" fmla="*/ 0 w 667036"/>
                  <a:gd name="connsiteY11" fmla="*/ 324678 h 649356"/>
                  <a:gd name="connsiteX12" fmla="*/ 384313 w 667036"/>
                  <a:gd name="connsiteY12" fmla="*/ 0 h 649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7036" h="649356">
                    <a:moveTo>
                      <a:pt x="384313" y="0"/>
                    </a:moveTo>
                    <a:cubicBezTo>
                      <a:pt x="490438" y="0"/>
                      <a:pt x="586516" y="36341"/>
                      <a:pt x="656063" y="95096"/>
                    </a:cubicBezTo>
                    <a:lnTo>
                      <a:pt x="667036" y="106331"/>
                    </a:lnTo>
                    <a:lnTo>
                      <a:pt x="632387" y="99910"/>
                    </a:lnTo>
                    <a:cubicBezTo>
                      <a:pt x="607370" y="96854"/>
                      <a:pt x="581466" y="95249"/>
                      <a:pt x="554935" y="95249"/>
                    </a:cubicBezTo>
                    <a:cubicBezTo>
                      <a:pt x="342685" y="95249"/>
                      <a:pt x="170622" y="197968"/>
                      <a:pt x="170622" y="324678"/>
                    </a:cubicBezTo>
                    <a:cubicBezTo>
                      <a:pt x="170622" y="451388"/>
                      <a:pt x="342685" y="554107"/>
                      <a:pt x="554935" y="554107"/>
                    </a:cubicBezTo>
                    <a:cubicBezTo>
                      <a:pt x="581466" y="554107"/>
                      <a:pt x="607370" y="552502"/>
                      <a:pt x="632387" y="549446"/>
                    </a:cubicBezTo>
                    <a:lnTo>
                      <a:pt x="667036" y="543025"/>
                    </a:lnTo>
                    <a:lnTo>
                      <a:pt x="656063" y="554260"/>
                    </a:lnTo>
                    <a:cubicBezTo>
                      <a:pt x="586516" y="613015"/>
                      <a:pt x="490438" y="649356"/>
                      <a:pt x="384313" y="649356"/>
                    </a:cubicBezTo>
                    <a:cubicBezTo>
                      <a:pt x="172063" y="649356"/>
                      <a:pt x="0" y="503993"/>
                      <a:pt x="0" y="324678"/>
                    </a:cubicBezTo>
                    <a:cubicBezTo>
                      <a:pt x="0" y="145363"/>
                      <a:pt x="172063" y="0"/>
                      <a:pt x="384313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7238D98-E7D0-455C-89D3-86A454FEEC8D}"/>
                  </a:ext>
                </a:extLst>
              </p:cNvPr>
              <p:cNvSpPr/>
              <p:nvPr/>
            </p:nvSpPr>
            <p:spPr>
              <a:xfrm rot="12688922" flipH="1">
                <a:off x="7705202" y="3076045"/>
                <a:ext cx="549609" cy="535042"/>
              </a:xfrm>
              <a:custGeom>
                <a:avLst/>
                <a:gdLst>
                  <a:gd name="connsiteX0" fmla="*/ 384313 w 667036"/>
                  <a:gd name="connsiteY0" fmla="*/ 0 h 649356"/>
                  <a:gd name="connsiteX1" fmla="*/ 656063 w 667036"/>
                  <a:gd name="connsiteY1" fmla="*/ 95096 h 649356"/>
                  <a:gd name="connsiteX2" fmla="*/ 667036 w 667036"/>
                  <a:gd name="connsiteY2" fmla="*/ 106331 h 649356"/>
                  <a:gd name="connsiteX3" fmla="*/ 632387 w 667036"/>
                  <a:gd name="connsiteY3" fmla="*/ 99910 h 649356"/>
                  <a:gd name="connsiteX4" fmla="*/ 554935 w 667036"/>
                  <a:gd name="connsiteY4" fmla="*/ 95249 h 649356"/>
                  <a:gd name="connsiteX5" fmla="*/ 170622 w 667036"/>
                  <a:gd name="connsiteY5" fmla="*/ 324678 h 649356"/>
                  <a:gd name="connsiteX6" fmla="*/ 554935 w 667036"/>
                  <a:gd name="connsiteY6" fmla="*/ 554107 h 649356"/>
                  <a:gd name="connsiteX7" fmla="*/ 632387 w 667036"/>
                  <a:gd name="connsiteY7" fmla="*/ 549446 h 649356"/>
                  <a:gd name="connsiteX8" fmla="*/ 667036 w 667036"/>
                  <a:gd name="connsiteY8" fmla="*/ 543025 h 649356"/>
                  <a:gd name="connsiteX9" fmla="*/ 656063 w 667036"/>
                  <a:gd name="connsiteY9" fmla="*/ 554260 h 649356"/>
                  <a:gd name="connsiteX10" fmla="*/ 384313 w 667036"/>
                  <a:gd name="connsiteY10" fmla="*/ 649356 h 649356"/>
                  <a:gd name="connsiteX11" fmla="*/ 0 w 667036"/>
                  <a:gd name="connsiteY11" fmla="*/ 324678 h 649356"/>
                  <a:gd name="connsiteX12" fmla="*/ 384313 w 667036"/>
                  <a:gd name="connsiteY12" fmla="*/ 0 h 649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7036" h="649356">
                    <a:moveTo>
                      <a:pt x="384313" y="0"/>
                    </a:moveTo>
                    <a:cubicBezTo>
                      <a:pt x="490438" y="0"/>
                      <a:pt x="586516" y="36341"/>
                      <a:pt x="656063" y="95096"/>
                    </a:cubicBezTo>
                    <a:lnTo>
                      <a:pt x="667036" y="106331"/>
                    </a:lnTo>
                    <a:lnTo>
                      <a:pt x="632387" y="99910"/>
                    </a:lnTo>
                    <a:cubicBezTo>
                      <a:pt x="607370" y="96854"/>
                      <a:pt x="581466" y="95249"/>
                      <a:pt x="554935" y="95249"/>
                    </a:cubicBezTo>
                    <a:cubicBezTo>
                      <a:pt x="342685" y="95249"/>
                      <a:pt x="170622" y="197968"/>
                      <a:pt x="170622" y="324678"/>
                    </a:cubicBezTo>
                    <a:cubicBezTo>
                      <a:pt x="170622" y="451388"/>
                      <a:pt x="342685" y="554107"/>
                      <a:pt x="554935" y="554107"/>
                    </a:cubicBezTo>
                    <a:cubicBezTo>
                      <a:pt x="581466" y="554107"/>
                      <a:pt x="607370" y="552502"/>
                      <a:pt x="632387" y="549446"/>
                    </a:cubicBezTo>
                    <a:lnTo>
                      <a:pt x="667036" y="543025"/>
                    </a:lnTo>
                    <a:lnTo>
                      <a:pt x="656063" y="554260"/>
                    </a:lnTo>
                    <a:cubicBezTo>
                      <a:pt x="586516" y="613015"/>
                      <a:pt x="490438" y="649356"/>
                      <a:pt x="384313" y="649356"/>
                    </a:cubicBezTo>
                    <a:cubicBezTo>
                      <a:pt x="172063" y="649356"/>
                      <a:pt x="0" y="503993"/>
                      <a:pt x="0" y="324678"/>
                    </a:cubicBezTo>
                    <a:cubicBezTo>
                      <a:pt x="0" y="145363"/>
                      <a:pt x="172063" y="0"/>
                      <a:pt x="384313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78836FF6-59CD-4CA0-BA14-7B4DB87B491C}"/>
                  </a:ext>
                </a:extLst>
              </p:cNvPr>
              <p:cNvSpPr/>
              <p:nvPr/>
            </p:nvSpPr>
            <p:spPr>
              <a:xfrm flipH="1">
                <a:off x="7818516" y="3035009"/>
                <a:ext cx="1209305" cy="1209306"/>
              </a:xfrm>
              <a:prstGeom prst="ellipse">
                <a:avLst/>
              </a:prstGeom>
              <a:solidFill>
                <a:srgbClr val="A98A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DBE16E65-0CE8-49AB-BA7A-FF4B0F92CBAE}"/>
                  </a:ext>
                </a:extLst>
              </p:cNvPr>
              <p:cNvSpPr/>
              <p:nvPr/>
            </p:nvSpPr>
            <p:spPr>
              <a:xfrm flipH="1">
                <a:off x="8612079" y="3465751"/>
                <a:ext cx="147251" cy="1472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F59F03-92C3-40F0-BD3D-8A89C76F1C59}"/>
                  </a:ext>
                </a:extLst>
              </p:cNvPr>
              <p:cNvSpPr/>
              <p:nvPr/>
            </p:nvSpPr>
            <p:spPr>
              <a:xfrm flipH="1">
                <a:off x="8143226" y="3465751"/>
                <a:ext cx="147251" cy="1472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F7D5DD5B-17A8-413A-B4D1-53752378D786}"/>
                  </a:ext>
                </a:extLst>
              </p:cNvPr>
              <p:cNvSpPr/>
              <p:nvPr/>
            </p:nvSpPr>
            <p:spPr>
              <a:xfrm flipH="1" flipV="1">
                <a:off x="8173997" y="3470984"/>
                <a:ext cx="75707" cy="757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3B9AA996-582D-442F-9897-091C82BFD088}"/>
                  </a:ext>
                </a:extLst>
              </p:cNvPr>
              <p:cNvSpPr/>
              <p:nvPr/>
            </p:nvSpPr>
            <p:spPr>
              <a:xfrm flipH="1" flipV="1">
                <a:off x="8646455" y="3472546"/>
                <a:ext cx="75707" cy="757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 1">
                <a:extLst>
                  <a:ext uri="{FF2B5EF4-FFF2-40B4-BE49-F238E27FC236}">
                    <a16:creationId xmlns:a16="http://schemas.microsoft.com/office/drawing/2014/main" id="{FA0A0E47-E78F-40D9-B03A-D44DD88E42FF}"/>
                  </a:ext>
                </a:extLst>
              </p:cNvPr>
              <p:cNvSpPr/>
              <p:nvPr/>
            </p:nvSpPr>
            <p:spPr>
              <a:xfrm>
                <a:off x="8376045" y="3892506"/>
                <a:ext cx="130930" cy="66880"/>
              </a:xfrm>
              <a:custGeom>
                <a:avLst/>
                <a:gdLst>
                  <a:gd name="connsiteX0" fmla="*/ 0 w 177667"/>
                  <a:gd name="connsiteY0" fmla="*/ 0 h 82733"/>
                  <a:gd name="connsiteX1" fmla="*/ 177667 w 177667"/>
                  <a:gd name="connsiteY1" fmla="*/ 0 h 82733"/>
                  <a:gd name="connsiteX2" fmla="*/ 177667 w 177667"/>
                  <a:gd name="connsiteY2" fmla="*/ 82733 h 82733"/>
                  <a:gd name="connsiteX3" fmla="*/ 0 w 177667"/>
                  <a:gd name="connsiteY3" fmla="*/ 82733 h 82733"/>
                  <a:gd name="connsiteX4" fmla="*/ 0 w 177667"/>
                  <a:gd name="connsiteY4" fmla="*/ 0 h 82733"/>
                  <a:gd name="connsiteX0" fmla="*/ 0 w 177667"/>
                  <a:gd name="connsiteY0" fmla="*/ 0 h 82733"/>
                  <a:gd name="connsiteX1" fmla="*/ 177667 w 177667"/>
                  <a:gd name="connsiteY1" fmla="*/ 0 h 82733"/>
                  <a:gd name="connsiteX2" fmla="*/ 177667 w 177667"/>
                  <a:gd name="connsiteY2" fmla="*/ 82733 h 82733"/>
                  <a:gd name="connsiteX3" fmla="*/ 0 w 177667"/>
                  <a:gd name="connsiteY3" fmla="*/ 0 h 82733"/>
                  <a:gd name="connsiteX0" fmla="*/ 0 w 177667"/>
                  <a:gd name="connsiteY0" fmla="*/ 23812 h 106545"/>
                  <a:gd name="connsiteX1" fmla="*/ 139567 w 177667"/>
                  <a:gd name="connsiteY1" fmla="*/ 0 h 106545"/>
                  <a:gd name="connsiteX2" fmla="*/ 177667 w 177667"/>
                  <a:gd name="connsiteY2" fmla="*/ 106545 h 106545"/>
                  <a:gd name="connsiteX3" fmla="*/ 0 w 177667"/>
                  <a:gd name="connsiteY3" fmla="*/ 23812 h 106545"/>
                  <a:gd name="connsiteX0" fmla="*/ 0 w 158617"/>
                  <a:gd name="connsiteY0" fmla="*/ 23812 h 106545"/>
                  <a:gd name="connsiteX1" fmla="*/ 120517 w 158617"/>
                  <a:gd name="connsiteY1" fmla="*/ 0 h 106545"/>
                  <a:gd name="connsiteX2" fmla="*/ 158617 w 158617"/>
                  <a:gd name="connsiteY2" fmla="*/ 106545 h 106545"/>
                  <a:gd name="connsiteX3" fmla="*/ 0 w 158617"/>
                  <a:gd name="connsiteY3" fmla="*/ 23812 h 106545"/>
                  <a:gd name="connsiteX0" fmla="*/ 0 w 158617"/>
                  <a:gd name="connsiteY0" fmla="*/ 23812 h 106545"/>
                  <a:gd name="connsiteX1" fmla="*/ 120517 w 158617"/>
                  <a:gd name="connsiteY1" fmla="*/ 0 h 106545"/>
                  <a:gd name="connsiteX2" fmla="*/ 158617 w 158617"/>
                  <a:gd name="connsiteY2" fmla="*/ 106545 h 106545"/>
                  <a:gd name="connsiteX3" fmla="*/ 0 w 158617"/>
                  <a:gd name="connsiteY3" fmla="*/ 23812 h 106545"/>
                  <a:gd name="connsiteX0" fmla="*/ 0 w 125279"/>
                  <a:gd name="connsiteY0" fmla="*/ 23812 h 77970"/>
                  <a:gd name="connsiteX1" fmla="*/ 120517 w 125279"/>
                  <a:gd name="connsiteY1" fmla="*/ 0 h 77970"/>
                  <a:gd name="connsiteX2" fmla="*/ 125279 w 125279"/>
                  <a:gd name="connsiteY2" fmla="*/ 77970 h 77970"/>
                  <a:gd name="connsiteX3" fmla="*/ 0 w 125279"/>
                  <a:gd name="connsiteY3" fmla="*/ 23812 h 77970"/>
                  <a:gd name="connsiteX0" fmla="*/ 0 w 125279"/>
                  <a:gd name="connsiteY0" fmla="*/ 23812 h 77970"/>
                  <a:gd name="connsiteX1" fmla="*/ 120517 w 125279"/>
                  <a:gd name="connsiteY1" fmla="*/ 0 h 77970"/>
                  <a:gd name="connsiteX2" fmla="*/ 125279 w 125279"/>
                  <a:gd name="connsiteY2" fmla="*/ 77970 h 77970"/>
                  <a:gd name="connsiteX3" fmla="*/ 0 w 125279"/>
                  <a:gd name="connsiteY3" fmla="*/ 23812 h 77970"/>
                  <a:gd name="connsiteX0" fmla="*/ 0 w 140673"/>
                  <a:gd name="connsiteY0" fmla="*/ 23812 h 77970"/>
                  <a:gd name="connsiteX1" fmla="*/ 120517 w 140673"/>
                  <a:gd name="connsiteY1" fmla="*/ 0 h 77970"/>
                  <a:gd name="connsiteX2" fmla="*/ 125279 w 140673"/>
                  <a:gd name="connsiteY2" fmla="*/ 77970 h 77970"/>
                  <a:gd name="connsiteX3" fmla="*/ 0 w 140673"/>
                  <a:gd name="connsiteY3" fmla="*/ 23812 h 77970"/>
                  <a:gd name="connsiteX0" fmla="*/ 0 w 140673"/>
                  <a:gd name="connsiteY0" fmla="*/ 19049 h 77970"/>
                  <a:gd name="connsiteX1" fmla="*/ 120517 w 140673"/>
                  <a:gd name="connsiteY1" fmla="*/ 0 h 77970"/>
                  <a:gd name="connsiteX2" fmla="*/ 125279 w 140673"/>
                  <a:gd name="connsiteY2" fmla="*/ 77970 h 77970"/>
                  <a:gd name="connsiteX3" fmla="*/ 0 w 140673"/>
                  <a:gd name="connsiteY3" fmla="*/ 19049 h 77970"/>
                  <a:gd name="connsiteX0" fmla="*/ 0 w 133529"/>
                  <a:gd name="connsiteY0" fmla="*/ 19049 h 77970"/>
                  <a:gd name="connsiteX1" fmla="*/ 113373 w 133529"/>
                  <a:gd name="connsiteY1" fmla="*/ 0 h 77970"/>
                  <a:gd name="connsiteX2" fmla="*/ 118135 w 133529"/>
                  <a:gd name="connsiteY2" fmla="*/ 77970 h 77970"/>
                  <a:gd name="connsiteX3" fmla="*/ 0 w 133529"/>
                  <a:gd name="connsiteY3" fmla="*/ 19049 h 77970"/>
                  <a:gd name="connsiteX0" fmla="*/ 0 w 128767"/>
                  <a:gd name="connsiteY0" fmla="*/ 23811 h 77970"/>
                  <a:gd name="connsiteX1" fmla="*/ 108611 w 128767"/>
                  <a:gd name="connsiteY1" fmla="*/ 0 h 77970"/>
                  <a:gd name="connsiteX2" fmla="*/ 113373 w 128767"/>
                  <a:gd name="connsiteY2" fmla="*/ 77970 h 77970"/>
                  <a:gd name="connsiteX3" fmla="*/ 0 w 128767"/>
                  <a:gd name="connsiteY3" fmla="*/ 23811 h 77970"/>
                  <a:gd name="connsiteX0" fmla="*/ 0 w 126386"/>
                  <a:gd name="connsiteY0" fmla="*/ 23811 h 77970"/>
                  <a:gd name="connsiteX1" fmla="*/ 106230 w 126386"/>
                  <a:gd name="connsiteY1" fmla="*/ 0 h 77970"/>
                  <a:gd name="connsiteX2" fmla="*/ 110992 w 126386"/>
                  <a:gd name="connsiteY2" fmla="*/ 77970 h 77970"/>
                  <a:gd name="connsiteX3" fmla="*/ 0 w 126386"/>
                  <a:gd name="connsiteY3" fmla="*/ 23811 h 77970"/>
                  <a:gd name="connsiteX0" fmla="*/ 0 w 126386"/>
                  <a:gd name="connsiteY0" fmla="*/ 23811 h 77970"/>
                  <a:gd name="connsiteX1" fmla="*/ 106230 w 126386"/>
                  <a:gd name="connsiteY1" fmla="*/ 0 h 77970"/>
                  <a:gd name="connsiteX2" fmla="*/ 110992 w 126386"/>
                  <a:gd name="connsiteY2" fmla="*/ 77970 h 77970"/>
                  <a:gd name="connsiteX3" fmla="*/ 0 w 126386"/>
                  <a:gd name="connsiteY3" fmla="*/ 23811 h 77970"/>
                  <a:gd name="connsiteX0" fmla="*/ 0 w 126386"/>
                  <a:gd name="connsiteY0" fmla="*/ 23811 h 77970"/>
                  <a:gd name="connsiteX1" fmla="*/ 106230 w 126386"/>
                  <a:gd name="connsiteY1" fmla="*/ 0 h 77970"/>
                  <a:gd name="connsiteX2" fmla="*/ 110992 w 126386"/>
                  <a:gd name="connsiteY2" fmla="*/ 77970 h 77970"/>
                  <a:gd name="connsiteX3" fmla="*/ 0 w 126386"/>
                  <a:gd name="connsiteY3" fmla="*/ 23811 h 77970"/>
                  <a:gd name="connsiteX0" fmla="*/ 0 w 100193"/>
                  <a:gd name="connsiteY0" fmla="*/ 26193 h 77970"/>
                  <a:gd name="connsiteX1" fmla="*/ 80037 w 100193"/>
                  <a:gd name="connsiteY1" fmla="*/ 0 h 77970"/>
                  <a:gd name="connsiteX2" fmla="*/ 84799 w 100193"/>
                  <a:gd name="connsiteY2" fmla="*/ 77970 h 77970"/>
                  <a:gd name="connsiteX3" fmla="*/ 0 w 100193"/>
                  <a:gd name="connsiteY3" fmla="*/ 26193 h 77970"/>
                  <a:gd name="connsiteX0" fmla="*/ 0 w 135911"/>
                  <a:gd name="connsiteY0" fmla="*/ 19049 h 77970"/>
                  <a:gd name="connsiteX1" fmla="*/ 115755 w 135911"/>
                  <a:gd name="connsiteY1" fmla="*/ 0 h 77970"/>
                  <a:gd name="connsiteX2" fmla="*/ 120517 w 135911"/>
                  <a:gd name="connsiteY2" fmla="*/ 77970 h 77970"/>
                  <a:gd name="connsiteX3" fmla="*/ 0 w 135911"/>
                  <a:gd name="connsiteY3" fmla="*/ 19049 h 77970"/>
                  <a:gd name="connsiteX0" fmla="*/ 0 w 135911"/>
                  <a:gd name="connsiteY0" fmla="*/ 19049 h 77970"/>
                  <a:gd name="connsiteX1" fmla="*/ 115755 w 135911"/>
                  <a:gd name="connsiteY1" fmla="*/ 0 h 77970"/>
                  <a:gd name="connsiteX2" fmla="*/ 120517 w 135911"/>
                  <a:gd name="connsiteY2" fmla="*/ 77970 h 77970"/>
                  <a:gd name="connsiteX3" fmla="*/ 0 w 135911"/>
                  <a:gd name="connsiteY3" fmla="*/ 19049 h 77970"/>
                  <a:gd name="connsiteX0" fmla="*/ 0 w 135911"/>
                  <a:gd name="connsiteY0" fmla="*/ 19049 h 80438"/>
                  <a:gd name="connsiteX1" fmla="*/ 115755 w 135911"/>
                  <a:gd name="connsiteY1" fmla="*/ 0 h 80438"/>
                  <a:gd name="connsiteX2" fmla="*/ 120517 w 135911"/>
                  <a:gd name="connsiteY2" fmla="*/ 77970 h 80438"/>
                  <a:gd name="connsiteX3" fmla="*/ 0 w 135911"/>
                  <a:gd name="connsiteY3" fmla="*/ 19049 h 80438"/>
                  <a:gd name="connsiteX0" fmla="*/ 0 w 134104"/>
                  <a:gd name="connsiteY0" fmla="*/ 19049 h 64897"/>
                  <a:gd name="connsiteX1" fmla="*/ 115755 w 134104"/>
                  <a:gd name="connsiteY1" fmla="*/ 0 h 64897"/>
                  <a:gd name="connsiteX2" fmla="*/ 118135 w 134104"/>
                  <a:gd name="connsiteY2" fmla="*/ 56538 h 64897"/>
                  <a:gd name="connsiteX3" fmla="*/ 0 w 134104"/>
                  <a:gd name="connsiteY3" fmla="*/ 19049 h 64897"/>
                  <a:gd name="connsiteX0" fmla="*/ 0 w 134104"/>
                  <a:gd name="connsiteY0" fmla="*/ 19049 h 66880"/>
                  <a:gd name="connsiteX1" fmla="*/ 115755 w 134104"/>
                  <a:gd name="connsiteY1" fmla="*/ 0 h 66880"/>
                  <a:gd name="connsiteX2" fmla="*/ 118135 w 134104"/>
                  <a:gd name="connsiteY2" fmla="*/ 56538 h 66880"/>
                  <a:gd name="connsiteX3" fmla="*/ 0 w 134104"/>
                  <a:gd name="connsiteY3" fmla="*/ 19049 h 66880"/>
                  <a:gd name="connsiteX0" fmla="*/ 0 w 134104"/>
                  <a:gd name="connsiteY0" fmla="*/ 19049 h 66880"/>
                  <a:gd name="connsiteX1" fmla="*/ 115755 w 134104"/>
                  <a:gd name="connsiteY1" fmla="*/ 0 h 66880"/>
                  <a:gd name="connsiteX2" fmla="*/ 118135 w 134104"/>
                  <a:gd name="connsiteY2" fmla="*/ 56538 h 66880"/>
                  <a:gd name="connsiteX3" fmla="*/ 0 w 134104"/>
                  <a:gd name="connsiteY3" fmla="*/ 19049 h 66880"/>
                  <a:gd name="connsiteX0" fmla="*/ 0 w 134104"/>
                  <a:gd name="connsiteY0" fmla="*/ 19049 h 66880"/>
                  <a:gd name="connsiteX1" fmla="*/ 115755 w 134104"/>
                  <a:gd name="connsiteY1" fmla="*/ 0 h 66880"/>
                  <a:gd name="connsiteX2" fmla="*/ 118135 w 134104"/>
                  <a:gd name="connsiteY2" fmla="*/ 56538 h 66880"/>
                  <a:gd name="connsiteX3" fmla="*/ 0 w 134104"/>
                  <a:gd name="connsiteY3" fmla="*/ 19049 h 66880"/>
                  <a:gd name="connsiteX0" fmla="*/ 0 w 130930"/>
                  <a:gd name="connsiteY0" fmla="*/ 19049 h 66880"/>
                  <a:gd name="connsiteX1" fmla="*/ 115755 w 130930"/>
                  <a:gd name="connsiteY1" fmla="*/ 0 h 66880"/>
                  <a:gd name="connsiteX2" fmla="*/ 118135 w 130930"/>
                  <a:gd name="connsiteY2" fmla="*/ 56538 h 66880"/>
                  <a:gd name="connsiteX3" fmla="*/ 0 w 130930"/>
                  <a:gd name="connsiteY3" fmla="*/ 19049 h 66880"/>
                  <a:gd name="connsiteX0" fmla="*/ 0 w 130930"/>
                  <a:gd name="connsiteY0" fmla="*/ 19049 h 66880"/>
                  <a:gd name="connsiteX1" fmla="*/ 115755 w 130930"/>
                  <a:gd name="connsiteY1" fmla="*/ 0 h 66880"/>
                  <a:gd name="connsiteX2" fmla="*/ 118135 w 130930"/>
                  <a:gd name="connsiteY2" fmla="*/ 56538 h 66880"/>
                  <a:gd name="connsiteX3" fmla="*/ 0 w 130930"/>
                  <a:gd name="connsiteY3" fmla="*/ 19049 h 66880"/>
                  <a:gd name="connsiteX0" fmla="*/ 0 w 130930"/>
                  <a:gd name="connsiteY0" fmla="*/ 19049 h 66880"/>
                  <a:gd name="connsiteX1" fmla="*/ 115755 w 130930"/>
                  <a:gd name="connsiteY1" fmla="*/ 0 h 66880"/>
                  <a:gd name="connsiteX2" fmla="*/ 118135 w 130930"/>
                  <a:gd name="connsiteY2" fmla="*/ 56538 h 66880"/>
                  <a:gd name="connsiteX3" fmla="*/ 0 w 130930"/>
                  <a:gd name="connsiteY3" fmla="*/ 19049 h 66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930" h="66880">
                    <a:moveTo>
                      <a:pt x="0" y="19049"/>
                    </a:moveTo>
                    <a:cubicBezTo>
                      <a:pt x="54459" y="34925"/>
                      <a:pt x="75583" y="24605"/>
                      <a:pt x="115755" y="0"/>
                    </a:cubicBezTo>
                    <a:cubicBezTo>
                      <a:pt x="117342" y="25990"/>
                      <a:pt x="147504" y="44835"/>
                      <a:pt x="118135" y="56538"/>
                    </a:cubicBezTo>
                    <a:cubicBezTo>
                      <a:pt x="114474" y="67060"/>
                      <a:pt x="34615" y="84727"/>
                      <a:pt x="0" y="19049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D7CE3894-26B5-4EFD-963B-CC5137D899AA}"/>
                  </a:ext>
                </a:extLst>
              </p:cNvPr>
              <p:cNvSpPr/>
              <p:nvPr/>
            </p:nvSpPr>
            <p:spPr>
              <a:xfrm rot="21082885" flipH="1">
                <a:off x="8247462" y="3839749"/>
                <a:ext cx="374834" cy="135985"/>
              </a:xfrm>
              <a:custGeom>
                <a:avLst/>
                <a:gdLst>
                  <a:gd name="connsiteX0" fmla="*/ 9265 w 537214"/>
                  <a:gd name="connsiteY0" fmla="*/ 0 h 230664"/>
                  <a:gd name="connsiteX1" fmla="*/ 532463 w 537214"/>
                  <a:gd name="connsiteY1" fmla="*/ 0 h 230664"/>
                  <a:gd name="connsiteX2" fmla="*/ 536944 w 537214"/>
                  <a:gd name="connsiteY2" fmla="*/ 21796 h 230664"/>
                  <a:gd name="connsiteX3" fmla="*/ 280554 w 537214"/>
                  <a:gd name="connsiteY3" fmla="*/ 229921 h 230664"/>
                  <a:gd name="connsiteX4" fmla="*/ 271 w 537214"/>
                  <a:gd name="connsiteY4" fmla="*/ 55299 h 230664"/>
                  <a:gd name="connsiteX5" fmla="*/ 3315 w 537214"/>
                  <a:gd name="connsiteY5" fmla="*/ 16391 h 230664"/>
                  <a:gd name="connsiteX6" fmla="*/ 9265 w 537214"/>
                  <a:gd name="connsiteY6" fmla="*/ 0 h 230664"/>
                  <a:gd name="connsiteX0" fmla="*/ 3315 w 537214"/>
                  <a:gd name="connsiteY0" fmla="*/ 16391 h 230664"/>
                  <a:gd name="connsiteX1" fmla="*/ 532463 w 537214"/>
                  <a:gd name="connsiteY1" fmla="*/ 0 h 230664"/>
                  <a:gd name="connsiteX2" fmla="*/ 536944 w 537214"/>
                  <a:gd name="connsiteY2" fmla="*/ 21796 h 230664"/>
                  <a:gd name="connsiteX3" fmla="*/ 280554 w 537214"/>
                  <a:gd name="connsiteY3" fmla="*/ 229921 h 230664"/>
                  <a:gd name="connsiteX4" fmla="*/ 271 w 537214"/>
                  <a:gd name="connsiteY4" fmla="*/ 55299 h 230664"/>
                  <a:gd name="connsiteX5" fmla="*/ 3315 w 537214"/>
                  <a:gd name="connsiteY5" fmla="*/ 16391 h 230664"/>
                  <a:gd name="connsiteX0" fmla="*/ 3315 w 537214"/>
                  <a:gd name="connsiteY0" fmla="*/ 16391 h 268539"/>
                  <a:gd name="connsiteX1" fmla="*/ 532463 w 537214"/>
                  <a:gd name="connsiteY1" fmla="*/ 0 h 268539"/>
                  <a:gd name="connsiteX2" fmla="*/ 536944 w 537214"/>
                  <a:gd name="connsiteY2" fmla="*/ 21796 h 268539"/>
                  <a:gd name="connsiteX3" fmla="*/ 280554 w 537214"/>
                  <a:gd name="connsiteY3" fmla="*/ 268021 h 268539"/>
                  <a:gd name="connsiteX4" fmla="*/ 271 w 537214"/>
                  <a:gd name="connsiteY4" fmla="*/ 55299 h 268539"/>
                  <a:gd name="connsiteX5" fmla="*/ 3315 w 537214"/>
                  <a:gd name="connsiteY5" fmla="*/ 16391 h 268539"/>
                  <a:gd name="connsiteX0" fmla="*/ 0 w 536943"/>
                  <a:gd name="connsiteY0" fmla="*/ 55299 h 268539"/>
                  <a:gd name="connsiteX1" fmla="*/ 532192 w 536943"/>
                  <a:gd name="connsiteY1" fmla="*/ 0 h 268539"/>
                  <a:gd name="connsiteX2" fmla="*/ 536673 w 536943"/>
                  <a:gd name="connsiteY2" fmla="*/ 21796 h 268539"/>
                  <a:gd name="connsiteX3" fmla="*/ 280283 w 536943"/>
                  <a:gd name="connsiteY3" fmla="*/ 268021 h 268539"/>
                  <a:gd name="connsiteX4" fmla="*/ 0 w 536943"/>
                  <a:gd name="connsiteY4" fmla="*/ 55299 h 268539"/>
                  <a:gd name="connsiteX0" fmla="*/ 0 w 532192"/>
                  <a:gd name="connsiteY0" fmla="*/ 55299 h 268539"/>
                  <a:gd name="connsiteX1" fmla="*/ 532192 w 532192"/>
                  <a:gd name="connsiteY1" fmla="*/ 0 h 268539"/>
                  <a:gd name="connsiteX2" fmla="*/ 280283 w 532192"/>
                  <a:gd name="connsiteY2" fmla="*/ 268021 h 268539"/>
                  <a:gd name="connsiteX3" fmla="*/ 0 w 532192"/>
                  <a:gd name="connsiteY3" fmla="*/ 55299 h 268539"/>
                  <a:gd name="connsiteX0" fmla="*/ 0 w 532192"/>
                  <a:gd name="connsiteY0" fmla="*/ 83036 h 296276"/>
                  <a:gd name="connsiteX1" fmla="*/ 532192 w 532192"/>
                  <a:gd name="connsiteY1" fmla="*/ 27737 h 296276"/>
                  <a:gd name="connsiteX2" fmla="*/ 280283 w 532192"/>
                  <a:gd name="connsiteY2" fmla="*/ 295758 h 296276"/>
                  <a:gd name="connsiteX3" fmla="*/ 0 w 532192"/>
                  <a:gd name="connsiteY3" fmla="*/ 83036 h 296276"/>
                  <a:gd name="connsiteX0" fmla="*/ 0 w 494092"/>
                  <a:gd name="connsiteY0" fmla="*/ 83036 h 296272"/>
                  <a:gd name="connsiteX1" fmla="*/ 494092 w 494092"/>
                  <a:gd name="connsiteY1" fmla="*/ 27737 h 296272"/>
                  <a:gd name="connsiteX2" fmla="*/ 280283 w 494092"/>
                  <a:gd name="connsiteY2" fmla="*/ 295758 h 296272"/>
                  <a:gd name="connsiteX3" fmla="*/ 0 w 494092"/>
                  <a:gd name="connsiteY3" fmla="*/ 83036 h 296272"/>
                  <a:gd name="connsiteX0" fmla="*/ 0 w 470280"/>
                  <a:gd name="connsiteY0" fmla="*/ 75473 h 288556"/>
                  <a:gd name="connsiteX1" fmla="*/ 470280 w 470280"/>
                  <a:gd name="connsiteY1" fmla="*/ 29699 h 288556"/>
                  <a:gd name="connsiteX2" fmla="*/ 280283 w 470280"/>
                  <a:gd name="connsiteY2" fmla="*/ 288195 h 288556"/>
                  <a:gd name="connsiteX3" fmla="*/ 0 w 470280"/>
                  <a:gd name="connsiteY3" fmla="*/ 75473 h 288556"/>
                  <a:gd name="connsiteX0" fmla="*/ 0 w 432180"/>
                  <a:gd name="connsiteY0" fmla="*/ 90825 h 304238"/>
                  <a:gd name="connsiteX1" fmla="*/ 432180 w 432180"/>
                  <a:gd name="connsiteY1" fmla="*/ 26001 h 304238"/>
                  <a:gd name="connsiteX2" fmla="*/ 280283 w 432180"/>
                  <a:gd name="connsiteY2" fmla="*/ 303547 h 304238"/>
                  <a:gd name="connsiteX3" fmla="*/ 0 w 432180"/>
                  <a:gd name="connsiteY3" fmla="*/ 90825 h 304238"/>
                  <a:gd name="connsiteX0" fmla="*/ 0 w 432180"/>
                  <a:gd name="connsiteY0" fmla="*/ 84459 h 297872"/>
                  <a:gd name="connsiteX1" fmla="*/ 432180 w 432180"/>
                  <a:gd name="connsiteY1" fmla="*/ 19635 h 297872"/>
                  <a:gd name="connsiteX2" fmla="*/ 280283 w 432180"/>
                  <a:gd name="connsiteY2" fmla="*/ 297181 h 297872"/>
                  <a:gd name="connsiteX3" fmla="*/ 0 w 432180"/>
                  <a:gd name="connsiteY3" fmla="*/ 84459 h 297872"/>
                  <a:gd name="connsiteX0" fmla="*/ 0 w 398843"/>
                  <a:gd name="connsiteY0" fmla="*/ 59343 h 300826"/>
                  <a:gd name="connsiteX1" fmla="*/ 398843 w 398843"/>
                  <a:gd name="connsiteY1" fmla="*/ 23094 h 300826"/>
                  <a:gd name="connsiteX2" fmla="*/ 246946 w 398843"/>
                  <a:gd name="connsiteY2" fmla="*/ 300640 h 300826"/>
                  <a:gd name="connsiteX3" fmla="*/ 0 w 398843"/>
                  <a:gd name="connsiteY3" fmla="*/ 59343 h 300826"/>
                  <a:gd name="connsiteX0" fmla="*/ 0 w 398843"/>
                  <a:gd name="connsiteY0" fmla="*/ 46086 h 287569"/>
                  <a:gd name="connsiteX1" fmla="*/ 398843 w 398843"/>
                  <a:gd name="connsiteY1" fmla="*/ 9837 h 287569"/>
                  <a:gd name="connsiteX2" fmla="*/ 246946 w 398843"/>
                  <a:gd name="connsiteY2" fmla="*/ 287383 h 287569"/>
                  <a:gd name="connsiteX3" fmla="*/ 0 w 398843"/>
                  <a:gd name="connsiteY3" fmla="*/ 46086 h 287569"/>
                  <a:gd name="connsiteX0" fmla="*/ 0 w 398843"/>
                  <a:gd name="connsiteY0" fmla="*/ 46086 h 183237"/>
                  <a:gd name="connsiteX1" fmla="*/ 398843 w 398843"/>
                  <a:gd name="connsiteY1" fmla="*/ 9837 h 183237"/>
                  <a:gd name="connsiteX2" fmla="*/ 223133 w 398843"/>
                  <a:gd name="connsiteY2" fmla="*/ 182608 h 183237"/>
                  <a:gd name="connsiteX3" fmla="*/ 0 w 398843"/>
                  <a:gd name="connsiteY3" fmla="*/ 46086 h 183237"/>
                  <a:gd name="connsiteX0" fmla="*/ 0 w 398843"/>
                  <a:gd name="connsiteY0" fmla="*/ 46086 h 183793"/>
                  <a:gd name="connsiteX1" fmla="*/ 398843 w 398843"/>
                  <a:gd name="connsiteY1" fmla="*/ 9837 h 183793"/>
                  <a:gd name="connsiteX2" fmla="*/ 223133 w 398843"/>
                  <a:gd name="connsiteY2" fmla="*/ 182608 h 183793"/>
                  <a:gd name="connsiteX3" fmla="*/ 0 w 398843"/>
                  <a:gd name="connsiteY3" fmla="*/ 46086 h 183793"/>
                  <a:gd name="connsiteX0" fmla="*/ 0 w 398843"/>
                  <a:gd name="connsiteY0" fmla="*/ 46086 h 183793"/>
                  <a:gd name="connsiteX1" fmla="*/ 398843 w 398843"/>
                  <a:gd name="connsiteY1" fmla="*/ 9837 h 183793"/>
                  <a:gd name="connsiteX2" fmla="*/ 223133 w 398843"/>
                  <a:gd name="connsiteY2" fmla="*/ 182608 h 183793"/>
                  <a:gd name="connsiteX3" fmla="*/ 0 w 398843"/>
                  <a:gd name="connsiteY3" fmla="*/ 46086 h 183793"/>
                  <a:gd name="connsiteX0" fmla="*/ 0 w 398843"/>
                  <a:gd name="connsiteY0" fmla="*/ 49940 h 187647"/>
                  <a:gd name="connsiteX1" fmla="*/ 398843 w 398843"/>
                  <a:gd name="connsiteY1" fmla="*/ 13691 h 187647"/>
                  <a:gd name="connsiteX2" fmla="*/ 223133 w 398843"/>
                  <a:gd name="connsiteY2" fmla="*/ 186462 h 187647"/>
                  <a:gd name="connsiteX3" fmla="*/ 0 w 398843"/>
                  <a:gd name="connsiteY3" fmla="*/ 49940 h 187647"/>
                  <a:gd name="connsiteX0" fmla="*/ 0 w 398843"/>
                  <a:gd name="connsiteY0" fmla="*/ 49940 h 190506"/>
                  <a:gd name="connsiteX1" fmla="*/ 398843 w 398843"/>
                  <a:gd name="connsiteY1" fmla="*/ 13691 h 190506"/>
                  <a:gd name="connsiteX2" fmla="*/ 202904 w 398843"/>
                  <a:gd name="connsiteY2" fmla="*/ 189352 h 190506"/>
                  <a:gd name="connsiteX3" fmla="*/ 0 w 398843"/>
                  <a:gd name="connsiteY3" fmla="*/ 49940 h 190506"/>
                  <a:gd name="connsiteX0" fmla="*/ 0 w 395953"/>
                  <a:gd name="connsiteY0" fmla="*/ 42908 h 182685"/>
                  <a:gd name="connsiteX1" fmla="*/ 395953 w 395953"/>
                  <a:gd name="connsiteY1" fmla="*/ 15330 h 182685"/>
                  <a:gd name="connsiteX2" fmla="*/ 202904 w 395953"/>
                  <a:gd name="connsiteY2" fmla="*/ 182320 h 182685"/>
                  <a:gd name="connsiteX3" fmla="*/ 0 w 395953"/>
                  <a:gd name="connsiteY3" fmla="*/ 42908 h 182685"/>
                  <a:gd name="connsiteX0" fmla="*/ 0 w 395953"/>
                  <a:gd name="connsiteY0" fmla="*/ 34084 h 173861"/>
                  <a:gd name="connsiteX1" fmla="*/ 395953 w 395953"/>
                  <a:gd name="connsiteY1" fmla="*/ 6506 h 173861"/>
                  <a:gd name="connsiteX2" fmla="*/ 202904 w 395953"/>
                  <a:gd name="connsiteY2" fmla="*/ 173496 h 173861"/>
                  <a:gd name="connsiteX3" fmla="*/ 0 w 395953"/>
                  <a:gd name="connsiteY3" fmla="*/ 34084 h 173861"/>
                  <a:gd name="connsiteX0" fmla="*/ 0 w 395953"/>
                  <a:gd name="connsiteY0" fmla="*/ 32614 h 172391"/>
                  <a:gd name="connsiteX1" fmla="*/ 395953 w 395953"/>
                  <a:gd name="connsiteY1" fmla="*/ 5036 h 172391"/>
                  <a:gd name="connsiteX2" fmla="*/ 202904 w 395953"/>
                  <a:gd name="connsiteY2" fmla="*/ 172026 h 172391"/>
                  <a:gd name="connsiteX3" fmla="*/ 0 w 395953"/>
                  <a:gd name="connsiteY3" fmla="*/ 32614 h 172391"/>
                  <a:gd name="connsiteX0" fmla="*/ 0 w 395953"/>
                  <a:gd name="connsiteY0" fmla="*/ 35074 h 174851"/>
                  <a:gd name="connsiteX1" fmla="*/ 395953 w 395953"/>
                  <a:gd name="connsiteY1" fmla="*/ 7496 h 174851"/>
                  <a:gd name="connsiteX2" fmla="*/ 202904 w 395953"/>
                  <a:gd name="connsiteY2" fmla="*/ 174486 h 174851"/>
                  <a:gd name="connsiteX3" fmla="*/ 0 w 395953"/>
                  <a:gd name="connsiteY3" fmla="*/ 35074 h 174851"/>
                  <a:gd name="connsiteX0" fmla="*/ 0 w 395953"/>
                  <a:gd name="connsiteY0" fmla="*/ 35074 h 174851"/>
                  <a:gd name="connsiteX1" fmla="*/ 395953 w 395953"/>
                  <a:gd name="connsiteY1" fmla="*/ 7496 h 174851"/>
                  <a:gd name="connsiteX2" fmla="*/ 202904 w 395953"/>
                  <a:gd name="connsiteY2" fmla="*/ 174486 h 174851"/>
                  <a:gd name="connsiteX3" fmla="*/ 0 w 395953"/>
                  <a:gd name="connsiteY3" fmla="*/ 35074 h 174851"/>
                  <a:gd name="connsiteX0" fmla="*/ 0 w 395953"/>
                  <a:gd name="connsiteY0" fmla="*/ 35074 h 128063"/>
                  <a:gd name="connsiteX1" fmla="*/ 395953 w 395953"/>
                  <a:gd name="connsiteY1" fmla="*/ 7496 h 128063"/>
                  <a:gd name="connsiteX2" fmla="*/ 195745 w 395953"/>
                  <a:gd name="connsiteY2" fmla="*/ 125370 h 128063"/>
                  <a:gd name="connsiteX3" fmla="*/ 0 w 395953"/>
                  <a:gd name="connsiteY3" fmla="*/ 35074 h 128063"/>
                  <a:gd name="connsiteX0" fmla="*/ 0 w 395953"/>
                  <a:gd name="connsiteY0" fmla="*/ 35074 h 214202"/>
                  <a:gd name="connsiteX1" fmla="*/ 395953 w 395953"/>
                  <a:gd name="connsiteY1" fmla="*/ 7496 h 214202"/>
                  <a:gd name="connsiteX2" fmla="*/ 195745 w 395953"/>
                  <a:gd name="connsiteY2" fmla="*/ 125370 h 214202"/>
                  <a:gd name="connsiteX3" fmla="*/ 0 w 395953"/>
                  <a:gd name="connsiteY3" fmla="*/ 35074 h 214202"/>
                  <a:gd name="connsiteX0" fmla="*/ 0 w 395953"/>
                  <a:gd name="connsiteY0" fmla="*/ 35074 h 214202"/>
                  <a:gd name="connsiteX1" fmla="*/ 395953 w 395953"/>
                  <a:gd name="connsiteY1" fmla="*/ 7496 h 214202"/>
                  <a:gd name="connsiteX2" fmla="*/ 195745 w 395953"/>
                  <a:gd name="connsiteY2" fmla="*/ 125370 h 214202"/>
                  <a:gd name="connsiteX3" fmla="*/ 0 w 395953"/>
                  <a:gd name="connsiteY3" fmla="*/ 35074 h 214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953" h="214202">
                    <a:moveTo>
                      <a:pt x="0" y="35074"/>
                    </a:moveTo>
                    <a:cubicBezTo>
                      <a:pt x="142486" y="3673"/>
                      <a:pt x="68383" y="-9553"/>
                      <a:pt x="395953" y="7496"/>
                    </a:cubicBezTo>
                    <a:cubicBezTo>
                      <a:pt x="339863" y="392507"/>
                      <a:pt x="261737" y="120774"/>
                      <a:pt x="195745" y="125370"/>
                    </a:cubicBezTo>
                    <a:cubicBezTo>
                      <a:pt x="129753" y="129966"/>
                      <a:pt x="40789" y="322456"/>
                      <a:pt x="0" y="35074"/>
                    </a:cubicBezTo>
                    <a:close/>
                  </a:path>
                </a:pathLst>
              </a:custGeom>
              <a:solidFill>
                <a:srgbClr val="A98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498DC8-FF64-46FF-922C-7A46C7BBA7C9}"/>
                  </a:ext>
                </a:extLst>
              </p:cNvPr>
              <p:cNvSpPr/>
              <p:nvPr/>
            </p:nvSpPr>
            <p:spPr>
              <a:xfrm flipH="1">
                <a:off x="8443658" y="3780028"/>
                <a:ext cx="179008" cy="150824"/>
              </a:xfrm>
              <a:custGeom>
                <a:avLst/>
                <a:gdLst>
                  <a:gd name="connsiteX0" fmla="*/ 176212 w 209047"/>
                  <a:gd name="connsiteY0" fmla="*/ 0 h 195751"/>
                  <a:gd name="connsiteX1" fmla="*/ 204787 w 209047"/>
                  <a:gd name="connsiteY1" fmla="*/ 123825 h 195751"/>
                  <a:gd name="connsiteX2" fmla="*/ 95250 w 209047"/>
                  <a:gd name="connsiteY2" fmla="*/ 195263 h 195751"/>
                  <a:gd name="connsiteX3" fmla="*/ 0 w 209047"/>
                  <a:gd name="connsiteY3" fmla="*/ 157163 h 195751"/>
                  <a:gd name="connsiteX4" fmla="*/ 0 w 209047"/>
                  <a:gd name="connsiteY4" fmla="*/ 157163 h 195751"/>
                  <a:gd name="connsiteX0" fmla="*/ 192881 w 213716"/>
                  <a:gd name="connsiteY0" fmla="*/ 0 h 210038"/>
                  <a:gd name="connsiteX1" fmla="*/ 204787 w 213716"/>
                  <a:gd name="connsiteY1" fmla="*/ 138112 h 210038"/>
                  <a:gd name="connsiteX2" fmla="*/ 95250 w 213716"/>
                  <a:gd name="connsiteY2" fmla="*/ 209550 h 210038"/>
                  <a:gd name="connsiteX3" fmla="*/ 0 w 213716"/>
                  <a:gd name="connsiteY3" fmla="*/ 171450 h 210038"/>
                  <a:gd name="connsiteX4" fmla="*/ 0 w 213716"/>
                  <a:gd name="connsiteY4" fmla="*/ 171450 h 210038"/>
                  <a:gd name="connsiteX0" fmla="*/ 192881 w 213716"/>
                  <a:gd name="connsiteY0" fmla="*/ 0 h 229088"/>
                  <a:gd name="connsiteX1" fmla="*/ 204787 w 213716"/>
                  <a:gd name="connsiteY1" fmla="*/ 157162 h 229088"/>
                  <a:gd name="connsiteX2" fmla="*/ 95250 w 213716"/>
                  <a:gd name="connsiteY2" fmla="*/ 228600 h 229088"/>
                  <a:gd name="connsiteX3" fmla="*/ 0 w 213716"/>
                  <a:gd name="connsiteY3" fmla="*/ 190500 h 229088"/>
                  <a:gd name="connsiteX4" fmla="*/ 0 w 213716"/>
                  <a:gd name="connsiteY4" fmla="*/ 19050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4" fmla="*/ 0 w 206926"/>
                  <a:gd name="connsiteY4" fmla="*/ 19050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4" fmla="*/ 23812 w 206926"/>
                  <a:gd name="connsiteY4" fmla="*/ 17145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0" fmla="*/ 178593 w 192638"/>
                  <a:gd name="connsiteY0" fmla="*/ 0 h 229006"/>
                  <a:gd name="connsiteX1" fmla="*/ 178592 w 192638"/>
                  <a:gd name="connsiteY1" fmla="*/ 157162 h 229006"/>
                  <a:gd name="connsiteX2" fmla="*/ 80962 w 192638"/>
                  <a:gd name="connsiteY2" fmla="*/ 228600 h 229006"/>
                  <a:gd name="connsiteX3" fmla="*/ 0 w 192638"/>
                  <a:gd name="connsiteY3" fmla="*/ 188119 h 229006"/>
                  <a:gd name="connsiteX0" fmla="*/ 178593 w 197780"/>
                  <a:gd name="connsiteY0" fmla="*/ 0 h 188119"/>
                  <a:gd name="connsiteX1" fmla="*/ 178592 w 197780"/>
                  <a:gd name="connsiteY1" fmla="*/ 157162 h 188119"/>
                  <a:gd name="connsiteX2" fmla="*/ 0 w 197780"/>
                  <a:gd name="connsiteY2" fmla="*/ 188119 h 188119"/>
                  <a:gd name="connsiteX0" fmla="*/ 178593 w 197780"/>
                  <a:gd name="connsiteY0" fmla="*/ 0 h 212887"/>
                  <a:gd name="connsiteX1" fmla="*/ 178592 w 197780"/>
                  <a:gd name="connsiteY1" fmla="*/ 157162 h 212887"/>
                  <a:gd name="connsiteX2" fmla="*/ 0 w 197780"/>
                  <a:gd name="connsiteY2" fmla="*/ 188119 h 212887"/>
                  <a:gd name="connsiteX0" fmla="*/ 173831 w 195514"/>
                  <a:gd name="connsiteY0" fmla="*/ 0 h 225193"/>
                  <a:gd name="connsiteX1" fmla="*/ 178592 w 195514"/>
                  <a:gd name="connsiteY1" fmla="*/ 169069 h 225193"/>
                  <a:gd name="connsiteX2" fmla="*/ 0 w 195514"/>
                  <a:gd name="connsiteY2" fmla="*/ 200026 h 225193"/>
                  <a:gd name="connsiteX0" fmla="*/ 208511 w 232668"/>
                  <a:gd name="connsiteY0" fmla="*/ 0 h 178812"/>
                  <a:gd name="connsiteX1" fmla="*/ 213272 w 232668"/>
                  <a:gd name="connsiteY1" fmla="*/ 169069 h 178812"/>
                  <a:gd name="connsiteX2" fmla="*/ 0 w 232668"/>
                  <a:gd name="connsiteY2" fmla="*/ 121996 h 178812"/>
                  <a:gd name="connsiteX0" fmla="*/ 193098 w 217255"/>
                  <a:gd name="connsiteY0" fmla="*/ 0 h 174743"/>
                  <a:gd name="connsiteX1" fmla="*/ 197859 w 217255"/>
                  <a:gd name="connsiteY1" fmla="*/ 169069 h 174743"/>
                  <a:gd name="connsiteX2" fmla="*/ 0 w 217255"/>
                  <a:gd name="connsiteY2" fmla="*/ 95023 h 174743"/>
                  <a:gd name="connsiteX0" fmla="*/ 193098 w 217255"/>
                  <a:gd name="connsiteY0" fmla="*/ 0 h 183048"/>
                  <a:gd name="connsiteX1" fmla="*/ 197859 w 217255"/>
                  <a:gd name="connsiteY1" fmla="*/ 169069 h 183048"/>
                  <a:gd name="connsiteX2" fmla="*/ 0 w 217255"/>
                  <a:gd name="connsiteY2" fmla="*/ 95023 h 18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7255" h="183048">
                    <a:moveTo>
                      <a:pt x="193098" y="0"/>
                    </a:moveTo>
                    <a:cubicBezTo>
                      <a:pt x="214132" y="45640"/>
                      <a:pt x="232611" y="148736"/>
                      <a:pt x="197859" y="169069"/>
                    </a:cubicBezTo>
                    <a:cubicBezTo>
                      <a:pt x="163107" y="189402"/>
                      <a:pt x="51190" y="202962"/>
                      <a:pt x="0" y="9502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A339BCAB-7EC8-421C-B396-40458F9731E1}"/>
                  </a:ext>
                </a:extLst>
              </p:cNvPr>
              <p:cNvSpPr/>
              <p:nvPr/>
            </p:nvSpPr>
            <p:spPr>
              <a:xfrm>
                <a:off x="8264650" y="3783976"/>
                <a:ext cx="179008" cy="150824"/>
              </a:xfrm>
              <a:custGeom>
                <a:avLst/>
                <a:gdLst>
                  <a:gd name="connsiteX0" fmla="*/ 176212 w 209047"/>
                  <a:gd name="connsiteY0" fmla="*/ 0 h 195751"/>
                  <a:gd name="connsiteX1" fmla="*/ 204787 w 209047"/>
                  <a:gd name="connsiteY1" fmla="*/ 123825 h 195751"/>
                  <a:gd name="connsiteX2" fmla="*/ 95250 w 209047"/>
                  <a:gd name="connsiteY2" fmla="*/ 195263 h 195751"/>
                  <a:gd name="connsiteX3" fmla="*/ 0 w 209047"/>
                  <a:gd name="connsiteY3" fmla="*/ 157163 h 195751"/>
                  <a:gd name="connsiteX4" fmla="*/ 0 w 209047"/>
                  <a:gd name="connsiteY4" fmla="*/ 157163 h 195751"/>
                  <a:gd name="connsiteX0" fmla="*/ 192881 w 213716"/>
                  <a:gd name="connsiteY0" fmla="*/ 0 h 210038"/>
                  <a:gd name="connsiteX1" fmla="*/ 204787 w 213716"/>
                  <a:gd name="connsiteY1" fmla="*/ 138112 h 210038"/>
                  <a:gd name="connsiteX2" fmla="*/ 95250 w 213716"/>
                  <a:gd name="connsiteY2" fmla="*/ 209550 h 210038"/>
                  <a:gd name="connsiteX3" fmla="*/ 0 w 213716"/>
                  <a:gd name="connsiteY3" fmla="*/ 171450 h 210038"/>
                  <a:gd name="connsiteX4" fmla="*/ 0 w 213716"/>
                  <a:gd name="connsiteY4" fmla="*/ 171450 h 210038"/>
                  <a:gd name="connsiteX0" fmla="*/ 192881 w 213716"/>
                  <a:gd name="connsiteY0" fmla="*/ 0 h 229088"/>
                  <a:gd name="connsiteX1" fmla="*/ 204787 w 213716"/>
                  <a:gd name="connsiteY1" fmla="*/ 157162 h 229088"/>
                  <a:gd name="connsiteX2" fmla="*/ 95250 w 213716"/>
                  <a:gd name="connsiteY2" fmla="*/ 228600 h 229088"/>
                  <a:gd name="connsiteX3" fmla="*/ 0 w 213716"/>
                  <a:gd name="connsiteY3" fmla="*/ 190500 h 229088"/>
                  <a:gd name="connsiteX4" fmla="*/ 0 w 213716"/>
                  <a:gd name="connsiteY4" fmla="*/ 19050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4" fmla="*/ 0 w 206926"/>
                  <a:gd name="connsiteY4" fmla="*/ 19050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4" fmla="*/ 23812 w 206926"/>
                  <a:gd name="connsiteY4" fmla="*/ 17145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0" fmla="*/ 178593 w 192638"/>
                  <a:gd name="connsiteY0" fmla="*/ 0 h 229006"/>
                  <a:gd name="connsiteX1" fmla="*/ 178592 w 192638"/>
                  <a:gd name="connsiteY1" fmla="*/ 157162 h 229006"/>
                  <a:gd name="connsiteX2" fmla="*/ 80962 w 192638"/>
                  <a:gd name="connsiteY2" fmla="*/ 228600 h 229006"/>
                  <a:gd name="connsiteX3" fmla="*/ 0 w 192638"/>
                  <a:gd name="connsiteY3" fmla="*/ 188119 h 229006"/>
                  <a:gd name="connsiteX0" fmla="*/ 178593 w 197780"/>
                  <a:gd name="connsiteY0" fmla="*/ 0 h 188119"/>
                  <a:gd name="connsiteX1" fmla="*/ 178592 w 197780"/>
                  <a:gd name="connsiteY1" fmla="*/ 157162 h 188119"/>
                  <a:gd name="connsiteX2" fmla="*/ 0 w 197780"/>
                  <a:gd name="connsiteY2" fmla="*/ 188119 h 188119"/>
                  <a:gd name="connsiteX0" fmla="*/ 178593 w 197780"/>
                  <a:gd name="connsiteY0" fmla="*/ 0 h 212887"/>
                  <a:gd name="connsiteX1" fmla="*/ 178592 w 197780"/>
                  <a:gd name="connsiteY1" fmla="*/ 157162 h 212887"/>
                  <a:gd name="connsiteX2" fmla="*/ 0 w 197780"/>
                  <a:gd name="connsiteY2" fmla="*/ 188119 h 212887"/>
                  <a:gd name="connsiteX0" fmla="*/ 173831 w 195514"/>
                  <a:gd name="connsiteY0" fmla="*/ 0 h 225193"/>
                  <a:gd name="connsiteX1" fmla="*/ 178592 w 195514"/>
                  <a:gd name="connsiteY1" fmla="*/ 169069 h 225193"/>
                  <a:gd name="connsiteX2" fmla="*/ 0 w 195514"/>
                  <a:gd name="connsiteY2" fmla="*/ 200026 h 225193"/>
                  <a:gd name="connsiteX0" fmla="*/ 208511 w 232668"/>
                  <a:gd name="connsiteY0" fmla="*/ 0 h 178812"/>
                  <a:gd name="connsiteX1" fmla="*/ 213272 w 232668"/>
                  <a:gd name="connsiteY1" fmla="*/ 169069 h 178812"/>
                  <a:gd name="connsiteX2" fmla="*/ 0 w 232668"/>
                  <a:gd name="connsiteY2" fmla="*/ 121996 h 178812"/>
                  <a:gd name="connsiteX0" fmla="*/ 193098 w 217255"/>
                  <a:gd name="connsiteY0" fmla="*/ 0 h 174743"/>
                  <a:gd name="connsiteX1" fmla="*/ 197859 w 217255"/>
                  <a:gd name="connsiteY1" fmla="*/ 169069 h 174743"/>
                  <a:gd name="connsiteX2" fmla="*/ 0 w 217255"/>
                  <a:gd name="connsiteY2" fmla="*/ 95023 h 174743"/>
                  <a:gd name="connsiteX0" fmla="*/ 193098 w 217255"/>
                  <a:gd name="connsiteY0" fmla="*/ 0 h 183048"/>
                  <a:gd name="connsiteX1" fmla="*/ 197859 w 217255"/>
                  <a:gd name="connsiteY1" fmla="*/ 169069 h 183048"/>
                  <a:gd name="connsiteX2" fmla="*/ 0 w 217255"/>
                  <a:gd name="connsiteY2" fmla="*/ 95023 h 18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7255" h="183048">
                    <a:moveTo>
                      <a:pt x="193098" y="0"/>
                    </a:moveTo>
                    <a:cubicBezTo>
                      <a:pt x="214132" y="45640"/>
                      <a:pt x="232611" y="148736"/>
                      <a:pt x="197859" y="169069"/>
                    </a:cubicBezTo>
                    <a:cubicBezTo>
                      <a:pt x="163107" y="189402"/>
                      <a:pt x="51190" y="202962"/>
                      <a:pt x="0" y="9502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E9A998F0-3B01-44D5-B629-0879B6E27F16}"/>
                  </a:ext>
                </a:extLst>
              </p:cNvPr>
              <p:cNvSpPr/>
              <p:nvPr/>
            </p:nvSpPr>
            <p:spPr>
              <a:xfrm rot="21307851" flipH="1">
                <a:off x="8279427" y="3694318"/>
                <a:ext cx="326248" cy="137893"/>
              </a:xfrm>
              <a:custGeom>
                <a:avLst/>
                <a:gdLst>
                  <a:gd name="connsiteX0" fmla="*/ 9265 w 537214"/>
                  <a:gd name="connsiteY0" fmla="*/ 0 h 230664"/>
                  <a:gd name="connsiteX1" fmla="*/ 532463 w 537214"/>
                  <a:gd name="connsiteY1" fmla="*/ 0 h 230664"/>
                  <a:gd name="connsiteX2" fmla="*/ 536944 w 537214"/>
                  <a:gd name="connsiteY2" fmla="*/ 21796 h 230664"/>
                  <a:gd name="connsiteX3" fmla="*/ 280554 w 537214"/>
                  <a:gd name="connsiteY3" fmla="*/ 229921 h 230664"/>
                  <a:gd name="connsiteX4" fmla="*/ 271 w 537214"/>
                  <a:gd name="connsiteY4" fmla="*/ 55299 h 230664"/>
                  <a:gd name="connsiteX5" fmla="*/ 3315 w 537214"/>
                  <a:gd name="connsiteY5" fmla="*/ 16391 h 230664"/>
                  <a:gd name="connsiteX6" fmla="*/ 9265 w 537214"/>
                  <a:gd name="connsiteY6" fmla="*/ 0 h 230664"/>
                  <a:gd name="connsiteX0" fmla="*/ 3315 w 537214"/>
                  <a:gd name="connsiteY0" fmla="*/ 16391 h 230664"/>
                  <a:gd name="connsiteX1" fmla="*/ 532463 w 537214"/>
                  <a:gd name="connsiteY1" fmla="*/ 0 h 230664"/>
                  <a:gd name="connsiteX2" fmla="*/ 536944 w 537214"/>
                  <a:gd name="connsiteY2" fmla="*/ 21796 h 230664"/>
                  <a:gd name="connsiteX3" fmla="*/ 280554 w 537214"/>
                  <a:gd name="connsiteY3" fmla="*/ 229921 h 230664"/>
                  <a:gd name="connsiteX4" fmla="*/ 271 w 537214"/>
                  <a:gd name="connsiteY4" fmla="*/ 55299 h 230664"/>
                  <a:gd name="connsiteX5" fmla="*/ 3315 w 537214"/>
                  <a:gd name="connsiteY5" fmla="*/ 16391 h 230664"/>
                  <a:gd name="connsiteX0" fmla="*/ 3315 w 537214"/>
                  <a:gd name="connsiteY0" fmla="*/ 16391 h 268539"/>
                  <a:gd name="connsiteX1" fmla="*/ 532463 w 537214"/>
                  <a:gd name="connsiteY1" fmla="*/ 0 h 268539"/>
                  <a:gd name="connsiteX2" fmla="*/ 536944 w 537214"/>
                  <a:gd name="connsiteY2" fmla="*/ 21796 h 268539"/>
                  <a:gd name="connsiteX3" fmla="*/ 280554 w 537214"/>
                  <a:gd name="connsiteY3" fmla="*/ 268021 h 268539"/>
                  <a:gd name="connsiteX4" fmla="*/ 271 w 537214"/>
                  <a:gd name="connsiteY4" fmla="*/ 55299 h 268539"/>
                  <a:gd name="connsiteX5" fmla="*/ 3315 w 537214"/>
                  <a:gd name="connsiteY5" fmla="*/ 16391 h 268539"/>
                  <a:gd name="connsiteX0" fmla="*/ 0 w 536943"/>
                  <a:gd name="connsiteY0" fmla="*/ 55299 h 268539"/>
                  <a:gd name="connsiteX1" fmla="*/ 532192 w 536943"/>
                  <a:gd name="connsiteY1" fmla="*/ 0 h 268539"/>
                  <a:gd name="connsiteX2" fmla="*/ 536673 w 536943"/>
                  <a:gd name="connsiteY2" fmla="*/ 21796 h 268539"/>
                  <a:gd name="connsiteX3" fmla="*/ 280283 w 536943"/>
                  <a:gd name="connsiteY3" fmla="*/ 268021 h 268539"/>
                  <a:gd name="connsiteX4" fmla="*/ 0 w 536943"/>
                  <a:gd name="connsiteY4" fmla="*/ 55299 h 268539"/>
                  <a:gd name="connsiteX0" fmla="*/ 0 w 532192"/>
                  <a:gd name="connsiteY0" fmla="*/ 55299 h 268539"/>
                  <a:gd name="connsiteX1" fmla="*/ 532192 w 532192"/>
                  <a:gd name="connsiteY1" fmla="*/ 0 h 268539"/>
                  <a:gd name="connsiteX2" fmla="*/ 280283 w 532192"/>
                  <a:gd name="connsiteY2" fmla="*/ 268021 h 268539"/>
                  <a:gd name="connsiteX3" fmla="*/ 0 w 532192"/>
                  <a:gd name="connsiteY3" fmla="*/ 55299 h 268539"/>
                  <a:gd name="connsiteX0" fmla="*/ 0 w 532192"/>
                  <a:gd name="connsiteY0" fmla="*/ 83036 h 296276"/>
                  <a:gd name="connsiteX1" fmla="*/ 532192 w 532192"/>
                  <a:gd name="connsiteY1" fmla="*/ 27737 h 296276"/>
                  <a:gd name="connsiteX2" fmla="*/ 280283 w 532192"/>
                  <a:gd name="connsiteY2" fmla="*/ 295758 h 296276"/>
                  <a:gd name="connsiteX3" fmla="*/ 0 w 532192"/>
                  <a:gd name="connsiteY3" fmla="*/ 83036 h 296276"/>
                  <a:gd name="connsiteX0" fmla="*/ 0 w 494092"/>
                  <a:gd name="connsiteY0" fmla="*/ 83036 h 296272"/>
                  <a:gd name="connsiteX1" fmla="*/ 494092 w 494092"/>
                  <a:gd name="connsiteY1" fmla="*/ 27737 h 296272"/>
                  <a:gd name="connsiteX2" fmla="*/ 280283 w 494092"/>
                  <a:gd name="connsiteY2" fmla="*/ 295758 h 296272"/>
                  <a:gd name="connsiteX3" fmla="*/ 0 w 494092"/>
                  <a:gd name="connsiteY3" fmla="*/ 83036 h 296272"/>
                  <a:gd name="connsiteX0" fmla="*/ 0 w 470280"/>
                  <a:gd name="connsiteY0" fmla="*/ 75473 h 288556"/>
                  <a:gd name="connsiteX1" fmla="*/ 470280 w 470280"/>
                  <a:gd name="connsiteY1" fmla="*/ 29699 h 288556"/>
                  <a:gd name="connsiteX2" fmla="*/ 280283 w 470280"/>
                  <a:gd name="connsiteY2" fmla="*/ 288195 h 288556"/>
                  <a:gd name="connsiteX3" fmla="*/ 0 w 470280"/>
                  <a:gd name="connsiteY3" fmla="*/ 75473 h 288556"/>
                  <a:gd name="connsiteX0" fmla="*/ 0 w 432180"/>
                  <a:gd name="connsiteY0" fmla="*/ 90825 h 304238"/>
                  <a:gd name="connsiteX1" fmla="*/ 432180 w 432180"/>
                  <a:gd name="connsiteY1" fmla="*/ 26001 h 304238"/>
                  <a:gd name="connsiteX2" fmla="*/ 280283 w 432180"/>
                  <a:gd name="connsiteY2" fmla="*/ 303547 h 304238"/>
                  <a:gd name="connsiteX3" fmla="*/ 0 w 432180"/>
                  <a:gd name="connsiteY3" fmla="*/ 90825 h 304238"/>
                  <a:gd name="connsiteX0" fmla="*/ 0 w 432180"/>
                  <a:gd name="connsiteY0" fmla="*/ 84459 h 297872"/>
                  <a:gd name="connsiteX1" fmla="*/ 432180 w 432180"/>
                  <a:gd name="connsiteY1" fmla="*/ 19635 h 297872"/>
                  <a:gd name="connsiteX2" fmla="*/ 280283 w 432180"/>
                  <a:gd name="connsiteY2" fmla="*/ 297181 h 297872"/>
                  <a:gd name="connsiteX3" fmla="*/ 0 w 432180"/>
                  <a:gd name="connsiteY3" fmla="*/ 84459 h 297872"/>
                  <a:gd name="connsiteX0" fmla="*/ 0 w 398843"/>
                  <a:gd name="connsiteY0" fmla="*/ 59343 h 300826"/>
                  <a:gd name="connsiteX1" fmla="*/ 398843 w 398843"/>
                  <a:gd name="connsiteY1" fmla="*/ 23094 h 300826"/>
                  <a:gd name="connsiteX2" fmla="*/ 246946 w 398843"/>
                  <a:gd name="connsiteY2" fmla="*/ 300640 h 300826"/>
                  <a:gd name="connsiteX3" fmla="*/ 0 w 398843"/>
                  <a:gd name="connsiteY3" fmla="*/ 59343 h 300826"/>
                  <a:gd name="connsiteX0" fmla="*/ 0 w 398843"/>
                  <a:gd name="connsiteY0" fmla="*/ 46086 h 287569"/>
                  <a:gd name="connsiteX1" fmla="*/ 398843 w 398843"/>
                  <a:gd name="connsiteY1" fmla="*/ 9837 h 287569"/>
                  <a:gd name="connsiteX2" fmla="*/ 246946 w 398843"/>
                  <a:gd name="connsiteY2" fmla="*/ 287383 h 287569"/>
                  <a:gd name="connsiteX3" fmla="*/ 0 w 398843"/>
                  <a:gd name="connsiteY3" fmla="*/ 46086 h 287569"/>
                  <a:gd name="connsiteX0" fmla="*/ 0 w 398843"/>
                  <a:gd name="connsiteY0" fmla="*/ 46086 h 183237"/>
                  <a:gd name="connsiteX1" fmla="*/ 398843 w 398843"/>
                  <a:gd name="connsiteY1" fmla="*/ 9837 h 183237"/>
                  <a:gd name="connsiteX2" fmla="*/ 223133 w 398843"/>
                  <a:gd name="connsiteY2" fmla="*/ 182608 h 183237"/>
                  <a:gd name="connsiteX3" fmla="*/ 0 w 398843"/>
                  <a:gd name="connsiteY3" fmla="*/ 46086 h 183237"/>
                  <a:gd name="connsiteX0" fmla="*/ 0 w 398843"/>
                  <a:gd name="connsiteY0" fmla="*/ 46086 h 183793"/>
                  <a:gd name="connsiteX1" fmla="*/ 398843 w 398843"/>
                  <a:gd name="connsiteY1" fmla="*/ 9837 h 183793"/>
                  <a:gd name="connsiteX2" fmla="*/ 223133 w 398843"/>
                  <a:gd name="connsiteY2" fmla="*/ 182608 h 183793"/>
                  <a:gd name="connsiteX3" fmla="*/ 0 w 398843"/>
                  <a:gd name="connsiteY3" fmla="*/ 46086 h 183793"/>
                  <a:gd name="connsiteX0" fmla="*/ 0 w 398843"/>
                  <a:gd name="connsiteY0" fmla="*/ 46086 h 183793"/>
                  <a:gd name="connsiteX1" fmla="*/ 398843 w 398843"/>
                  <a:gd name="connsiteY1" fmla="*/ 9837 h 183793"/>
                  <a:gd name="connsiteX2" fmla="*/ 223133 w 398843"/>
                  <a:gd name="connsiteY2" fmla="*/ 182608 h 183793"/>
                  <a:gd name="connsiteX3" fmla="*/ 0 w 398843"/>
                  <a:gd name="connsiteY3" fmla="*/ 46086 h 183793"/>
                  <a:gd name="connsiteX0" fmla="*/ 0 w 398843"/>
                  <a:gd name="connsiteY0" fmla="*/ 49940 h 187647"/>
                  <a:gd name="connsiteX1" fmla="*/ 398843 w 398843"/>
                  <a:gd name="connsiteY1" fmla="*/ 13691 h 187647"/>
                  <a:gd name="connsiteX2" fmla="*/ 223133 w 398843"/>
                  <a:gd name="connsiteY2" fmla="*/ 186462 h 187647"/>
                  <a:gd name="connsiteX3" fmla="*/ 0 w 398843"/>
                  <a:gd name="connsiteY3" fmla="*/ 49940 h 187647"/>
                  <a:gd name="connsiteX0" fmla="*/ 0 w 398843"/>
                  <a:gd name="connsiteY0" fmla="*/ 49940 h 190506"/>
                  <a:gd name="connsiteX1" fmla="*/ 398843 w 398843"/>
                  <a:gd name="connsiteY1" fmla="*/ 13691 h 190506"/>
                  <a:gd name="connsiteX2" fmla="*/ 202904 w 398843"/>
                  <a:gd name="connsiteY2" fmla="*/ 189352 h 190506"/>
                  <a:gd name="connsiteX3" fmla="*/ 0 w 398843"/>
                  <a:gd name="connsiteY3" fmla="*/ 49940 h 190506"/>
                  <a:gd name="connsiteX0" fmla="*/ 0 w 395953"/>
                  <a:gd name="connsiteY0" fmla="*/ 42908 h 182685"/>
                  <a:gd name="connsiteX1" fmla="*/ 395953 w 395953"/>
                  <a:gd name="connsiteY1" fmla="*/ 15330 h 182685"/>
                  <a:gd name="connsiteX2" fmla="*/ 202904 w 395953"/>
                  <a:gd name="connsiteY2" fmla="*/ 182320 h 182685"/>
                  <a:gd name="connsiteX3" fmla="*/ 0 w 395953"/>
                  <a:gd name="connsiteY3" fmla="*/ 42908 h 182685"/>
                  <a:gd name="connsiteX0" fmla="*/ 0 w 395953"/>
                  <a:gd name="connsiteY0" fmla="*/ 34084 h 173861"/>
                  <a:gd name="connsiteX1" fmla="*/ 395953 w 395953"/>
                  <a:gd name="connsiteY1" fmla="*/ 6506 h 173861"/>
                  <a:gd name="connsiteX2" fmla="*/ 202904 w 395953"/>
                  <a:gd name="connsiteY2" fmla="*/ 173496 h 173861"/>
                  <a:gd name="connsiteX3" fmla="*/ 0 w 395953"/>
                  <a:gd name="connsiteY3" fmla="*/ 34084 h 173861"/>
                  <a:gd name="connsiteX0" fmla="*/ 0 w 395953"/>
                  <a:gd name="connsiteY0" fmla="*/ 32614 h 172391"/>
                  <a:gd name="connsiteX1" fmla="*/ 395953 w 395953"/>
                  <a:gd name="connsiteY1" fmla="*/ 5036 h 172391"/>
                  <a:gd name="connsiteX2" fmla="*/ 202904 w 395953"/>
                  <a:gd name="connsiteY2" fmla="*/ 172026 h 172391"/>
                  <a:gd name="connsiteX3" fmla="*/ 0 w 395953"/>
                  <a:gd name="connsiteY3" fmla="*/ 32614 h 172391"/>
                  <a:gd name="connsiteX0" fmla="*/ 0 w 395953"/>
                  <a:gd name="connsiteY0" fmla="*/ 35074 h 174851"/>
                  <a:gd name="connsiteX1" fmla="*/ 395953 w 395953"/>
                  <a:gd name="connsiteY1" fmla="*/ 7496 h 174851"/>
                  <a:gd name="connsiteX2" fmla="*/ 202904 w 395953"/>
                  <a:gd name="connsiteY2" fmla="*/ 174486 h 174851"/>
                  <a:gd name="connsiteX3" fmla="*/ 0 w 395953"/>
                  <a:gd name="connsiteY3" fmla="*/ 35074 h 174851"/>
                  <a:gd name="connsiteX0" fmla="*/ 0 w 395953"/>
                  <a:gd name="connsiteY0" fmla="*/ 35074 h 174851"/>
                  <a:gd name="connsiteX1" fmla="*/ 395953 w 395953"/>
                  <a:gd name="connsiteY1" fmla="*/ 7496 h 174851"/>
                  <a:gd name="connsiteX2" fmla="*/ 202904 w 395953"/>
                  <a:gd name="connsiteY2" fmla="*/ 174486 h 174851"/>
                  <a:gd name="connsiteX3" fmla="*/ 0 w 395953"/>
                  <a:gd name="connsiteY3" fmla="*/ 35074 h 174851"/>
                  <a:gd name="connsiteX0" fmla="*/ 0 w 395953"/>
                  <a:gd name="connsiteY0" fmla="*/ 31880 h 171657"/>
                  <a:gd name="connsiteX1" fmla="*/ 395953 w 395953"/>
                  <a:gd name="connsiteY1" fmla="*/ 4302 h 171657"/>
                  <a:gd name="connsiteX2" fmla="*/ 202904 w 395953"/>
                  <a:gd name="connsiteY2" fmla="*/ 171292 h 171657"/>
                  <a:gd name="connsiteX3" fmla="*/ 0 w 395953"/>
                  <a:gd name="connsiteY3" fmla="*/ 31880 h 171657"/>
                  <a:gd name="connsiteX0" fmla="*/ 0 w 395953"/>
                  <a:gd name="connsiteY0" fmla="*/ 27578 h 167355"/>
                  <a:gd name="connsiteX1" fmla="*/ 395953 w 395953"/>
                  <a:gd name="connsiteY1" fmla="*/ 0 h 167355"/>
                  <a:gd name="connsiteX2" fmla="*/ 202904 w 395953"/>
                  <a:gd name="connsiteY2" fmla="*/ 166990 h 167355"/>
                  <a:gd name="connsiteX3" fmla="*/ 0 w 395953"/>
                  <a:gd name="connsiteY3" fmla="*/ 27578 h 16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953" h="167355">
                    <a:moveTo>
                      <a:pt x="0" y="27578"/>
                    </a:moveTo>
                    <a:cubicBezTo>
                      <a:pt x="148324" y="21688"/>
                      <a:pt x="71352" y="8792"/>
                      <a:pt x="395953" y="0"/>
                    </a:cubicBezTo>
                    <a:cubicBezTo>
                      <a:pt x="324683" y="89340"/>
                      <a:pt x="268896" y="162394"/>
                      <a:pt x="202904" y="166990"/>
                    </a:cubicBezTo>
                    <a:cubicBezTo>
                      <a:pt x="136912" y="171586"/>
                      <a:pt x="87560" y="133271"/>
                      <a:pt x="0" y="2757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697ED1-2744-421B-80B0-60BC7448015A}"/>
              </a:ext>
            </a:extLst>
          </p:cNvPr>
          <p:cNvGrpSpPr/>
          <p:nvPr/>
        </p:nvGrpSpPr>
        <p:grpSpPr>
          <a:xfrm rot="20251823">
            <a:off x="-1607539" y="4405980"/>
            <a:ext cx="540415" cy="499043"/>
            <a:chOff x="-1082813" y="3637645"/>
            <a:chExt cx="880722" cy="813298"/>
          </a:xfrm>
        </p:grpSpPr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09565E2-77CC-477B-9C4F-C117E6B6C46C}"/>
                </a:ext>
              </a:extLst>
            </p:cNvPr>
            <p:cNvSpPr/>
            <p:nvPr/>
          </p:nvSpPr>
          <p:spPr>
            <a:xfrm flipH="1">
              <a:off x="-1082813" y="3637645"/>
              <a:ext cx="814660" cy="813298"/>
            </a:xfrm>
            <a:custGeom>
              <a:avLst/>
              <a:gdLst>
                <a:gd name="connsiteX0" fmla="*/ 441129 w 814660"/>
                <a:gd name="connsiteY0" fmla="*/ 0 h 813298"/>
                <a:gd name="connsiteX1" fmla="*/ 364211 w 814660"/>
                <a:gd name="connsiteY1" fmla="*/ 1488 h 813298"/>
                <a:gd name="connsiteX2" fmla="*/ 363559 w 814660"/>
                <a:gd name="connsiteY2" fmla="*/ 15916 h 813298"/>
                <a:gd name="connsiteX3" fmla="*/ 318571 w 814660"/>
                <a:gd name="connsiteY3" fmla="*/ 149115 h 813298"/>
                <a:gd name="connsiteX4" fmla="*/ 299566 w 814660"/>
                <a:gd name="connsiteY4" fmla="*/ 131976 h 813298"/>
                <a:gd name="connsiteX5" fmla="*/ 296610 w 814660"/>
                <a:gd name="connsiteY5" fmla="*/ 123073 h 813298"/>
                <a:gd name="connsiteX6" fmla="*/ 295531 w 814660"/>
                <a:gd name="connsiteY6" fmla="*/ 130220 h 813298"/>
                <a:gd name="connsiteX7" fmla="*/ 261007 w 814660"/>
                <a:gd name="connsiteY7" fmla="*/ 194097 h 813298"/>
                <a:gd name="connsiteX8" fmla="*/ 242002 w 814660"/>
                <a:gd name="connsiteY8" fmla="*/ 176958 h 813298"/>
                <a:gd name="connsiteX9" fmla="*/ 234732 w 814660"/>
                <a:gd name="connsiteY9" fmla="*/ 155064 h 813298"/>
                <a:gd name="connsiteX10" fmla="*/ 232694 w 814660"/>
                <a:gd name="connsiteY10" fmla="*/ 168568 h 813298"/>
                <a:gd name="connsiteX11" fmla="*/ 198170 w 814660"/>
                <a:gd name="connsiteY11" fmla="*/ 232445 h 813298"/>
                <a:gd name="connsiteX12" fmla="*/ 153182 w 814660"/>
                <a:gd name="connsiteY12" fmla="*/ 99246 h 813298"/>
                <a:gd name="connsiteX13" fmla="*/ 152740 w 814660"/>
                <a:gd name="connsiteY13" fmla="*/ 89456 h 813298"/>
                <a:gd name="connsiteX14" fmla="*/ 140873 w 814660"/>
                <a:gd name="connsiteY14" fmla="*/ 97876 h 813298"/>
                <a:gd name="connsiteX15" fmla="*/ 2960 w 814660"/>
                <a:gd name="connsiteY15" fmla="*/ 454652 h 813298"/>
                <a:gd name="connsiteX16" fmla="*/ 456015 w 814660"/>
                <a:gd name="connsiteY16" fmla="*/ 810338 h 813298"/>
                <a:gd name="connsiteX17" fmla="*/ 811700 w 814660"/>
                <a:gd name="connsiteY17" fmla="*/ 357283 h 813298"/>
                <a:gd name="connsiteX18" fmla="*/ 441129 w 814660"/>
                <a:gd name="connsiteY18" fmla="*/ 0 h 813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14660" h="813298">
                  <a:moveTo>
                    <a:pt x="441129" y="0"/>
                  </a:moveTo>
                  <a:lnTo>
                    <a:pt x="364211" y="1488"/>
                  </a:lnTo>
                  <a:lnTo>
                    <a:pt x="363559" y="15916"/>
                  </a:lnTo>
                  <a:cubicBezTo>
                    <a:pt x="356147" y="94192"/>
                    <a:pt x="338795" y="149115"/>
                    <a:pt x="318571" y="149115"/>
                  </a:cubicBezTo>
                  <a:cubicBezTo>
                    <a:pt x="311830" y="149115"/>
                    <a:pt x="305408" y="143013"/>
                    <a:pt x="299566" y="131976"/>
                  </a:cubicBezTo>
                  <a:lnTo>
                    <a:pt x="296610" y="123073"/>
                  </a:lnTo>
                  <a:lnTo>
                    <a:pt x="295531" y="130220"/>
                  </a:lnTo>
                  <a:cubicBezTo>
                    <a:pt x="286696" y="169687"/>
                    <a:pt x="274490" y="194097"/>
                    <a:pt x="261007" y="194097"/>
                  </a:cubicBezTo>
                  <a:cubicBezTo>
                    <a:pt x="254266" y="194097"/>
                    <a:pt x="247844" y="187995"/>
                    <a:pt x="242002" y="176958"/>
                  </a:cubicBezTo>
                  <a:lnTo>
                    <a:pt x="234732" y="155064"/>
                  </a:lnTo>
                  <a:lnTo>
                    <a:pt x="232694" y="168568"/>
                  </a:lnTo>
                  <a:cubicBezTo>
                    <a:pt x="223859" y="208035"/>
                    <a:pt x="211653" y="232445"/>
                    <a:pt x="198170" y="232445"/>
                  </a:cubicBezTo>
                  <a:cubicBezTo>
                    <a:pt x="177946" y="232445"/>
                    <a:pt x="160594" y="177522"/>
                    <a:pt x="153182" y="99246"/>
                  </a:cubicBezTo>
                  <a:lnTo>
                    <a:pt x="152740" y="89456"/>
                  </a:lnTo>
                  <a:lnTo>
                    <a:pt x="140873" y="97876"/>
                  </a:lnTo>
                  <a:cubicBezTo>
                    <a:pt x="42059" y="183495"/>
                    <a:pt x="-13845" y="315072"/>
                    <a:pt x="2960" y="454652"/>
                  </a:cubicBezTo>
                  <a:cubicBezTo>
                    <a:pt x="29848" y="677980"/>
                    <a:pt x="232687" y="837226"/>
                    <a:pt x="456015" y="810338"/>
                  </a:cubicBezTo>
                  <a:cubicBezTo>
                    <a:pt x="679342" y="783450"/>
                    <a:pt x="838588" y="580611"/>
                    <a:pt x="811700" y="357283"/>
                  </a:cubicBezTo>
                  <a:cubicBezTo>
                    <a:pt x="788173" y="161870"/>
                    <a:pt x="629934" y="15522"/>
                    <a:pt x="441129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FFF399D-9DC6-4B82-AC07-0F525558607D}"/>
                </a:ext>
              </a:extLst>
            </p:cNvPr>
            <p:cNvGrpSpPr/>
            <p:nvPr/>
          </p:nvGrpSpPr>
          <p:grpSpPr>
            <a:xfrm rot="5811908" flipH="1">
              <a:off x="-534996" y="4004197"/>
              <a:ext cx="419925" cy="245885"/>
              <a:chOff x="8928261" y="1691055"/>
              <a:chExt cx="471383" cy="276016"/>
            </a:xfrm>
          </p:grpSpPr>
          <p:sp>
            <p:nvSpPr>
              <p:cNvPr id="211" name="Rectangle 56">
                <a:extLst>
                  <a:ext uri="{FF2B5EF4-FFF2-40B4-BE49-F238E27FC236}">
                    <a16:creationId xmlns:a16="http://schemas.microsoft.com/office/drawing/2014/main" id="{F65E8D83-8B16-449B-BC8F-11B3D2DD1A77}"/>
                  </a:ext>
                </a:extLst>
              </p:cNvPr>
              <p:cNvSpPr/>
              <p:nvPr/>
            </p:nvSpPr>
            <p:spPr>
              <a:xfrm rot="7808444" flipH="1">
                <a:off x="9259962" y="1799035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Rectangle 56">
                <a:extLst>
                  <a:ext uri="{FF2B5EF4-FFF2-40B4-BE49-F238E27FC236}">
                    <a16:creationId xmlns:a16="http://schemas.microsoft.com/office/drawing/2014/main" id="{89A7C198-869D-4086-968B-4B575366AA11}"/>
                  </a:ext>
                </a:extLst>
              </p:cNvPr>
              <p:cNvSpPr/>
              <p:nvPr/>
            </p:nvSpPr>
            <p:spPr>
              <a:xfrm rot="5645453" flipH="1">
                <a:off x="9192544" y="1761795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Rectangle 56">
                <a:extLst>
                  <a:ext uri="{FF2B5EF4-FFF2-40B4-BE49-F238E27FC236}">
                    <a16:creationId xmlns:a16="http://schemas.microsoft.com/office/drawing/2014/main" id="{5A3318CC-8A02-4FAE-8B88-9CC89739A196}"/>
                  </a:ext>
                </a:extLst>
              </p:cNvPr>
              <p:cNvSpPr/>
              <p:nvPr/>
            </p:nvSpPr>
            <p:spPr>
              <a:xfrm rot="4881750" flipH="1">
                <a:off x="9117475" y="1744282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Rectangle 56">
                <a:extLst>
                  <a:ext uri="{FF2B5EF4-FFF2-40B4-BE49-F238E27FC236}">
                    <a16:creationId xmlns:a16="http://schemas.microsoft.com/office/drawing/2014/main" id="{353FB80A-58C2-4C43-8821-23F6FF315DD8}"/>
                  </a:ext>
                </a:extLst>
              </p:cNvPr>
              <p:cNvSpPr/>
              <p:nvPr/>
            </p:nvSpPr>
            <p:spPr>
              <a:xfrm rot="4881750" flipH="1">
                <a:off x="9040872" y="1727278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Rectangle 56">
                <a:extLst>
                  <a:ext uri="{FF2B5EF4-FFF2-40B4-BE49-F238E27FC236}">
                    <a16:creationId xmlns:a16="http://schemas.microsoft.com/office/drawing/2014/main" id="{E3F83D23-1D71-414B-B599-7A32B2B2C792}"/>
                  </a:ext>
                </a:extLst>
              </p:cNvPr>
              <p:cNvSpPr/>
              <p:nvPr/>
            </p:nvSpPr>
            <p:spPr>
              <a:xfrm rot="4881750" flipH="1">
                <a:off x="8964706" y="1735781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Rectangle 56">
                <a:extLst>
                  <a:ext uri="{FF2B5EF4-FFF2-40B4-BE49-F238E27FC236}">
                    <a16:creationId xmlns:a16="http://schemas.microsoft.com/office/drawing/2014/main" id="{7217F9ED-19D8-4FAE-93C4-10458DE7304A}"/>
                  </a:ext>
                </a:extLst>
              </p:cNvPr>
              <p:cNvSpPr/>
              <p:nvPr/>
            </p:nvSpPr>
            <p:spPr>
              <a:xfrm rot="2858822" flipH="1">
                <a:off x="8901610" y="1770661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Rectangle 56">
                <a:extLst>
                  <a:ext uri="{FF2B5EF4-FFF2-40B4-BE49-F238E27FC236}">
                    <a16:creationId xmlns:a16="http://schemas.microsoft.com/office/drawing/2014/main" id="{9BCC5D14-048D-43DE-8CFB-81093E0602CE}"/>
                  </a:ext>
                </a:extLst>
              </p:cNvPr>
              <p:cNvSpPr/>
              <p:nvPr/>
            </p:nvSpPr>
            <p:spPr>
              <a:xfrm rot="471569" flipH="1">
                <a:off x="8928261" y="1813835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Rectangle 56">
                <a:extLst>
                  <a:ext uri="{FF2B5EF4-FFF2-40B4-BE49-F238E27FC236}">
                    <a16:creationId xmlns:a16="http://schemas.microsoft.com/office/drawing/2014/main" id="{1B40DAF4-1FF6-40B0-BCB9-A2C07F99C83F}"/>
                  </a:ext>
                </a:extLst>
              </p:cNvPr>
              <p:cNvSpPr/>
              <p:nvPr/>
            </p:nvSpPr>
            <p:spPr>
              <a:xfrm rot="17719418" flipH="1">
                <a:off x="9008874" y="1838961"/>
                <a:ext cx="108702" cy="62771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Rectangle 56">
                <a:extLst>
                  <a:ext uri="{FF2B5EF4-FFF2-40B4-BE49-F238E27FC236}">
                    <a16:creationId xmlns:a16="http://schemas.microsoft.com/office/drawing/2014/main" id="{EA9DEF17-3F29-4B02-899F-DB4032F0916A}"/>
                  </a:ext>
                </a:extLst>
              </p:cNvPr>
              <p:cNvSpPr/>
              <p:nvPr/>
            </p:nvSpPr>
            <p:spPr>
              <a:xfrm rot="16402527" flipH="1">
                <a:off x="9071317" y="1857336"/>
                <a:ext cx="108702" cy="62771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Rectangle 56">
                <a:extLst>
                  <a:ext uri="{FF2B5EF4-FFF2-40B4-BE49-F238E27FC236}">
                    <a16:creationId xmlns:a16="http://schemas.microsoft.com/office/drawing/2014/main" id="{4DF3889B-A480-44FB-9EC8-B75043E9CAC2}"/>
                  </a:ext>
                </a:extLst>
              </p:cNvPr>
              <p:cNvSpPr/>
              <p:nvPr/>
            </p:nvSpPr>
            <p:spPr>
              <a:xfrm rot="16402527" flipH="1">
                <a:off x="9214232" y="1881334"/>
                <a:ext cx="108702" cy="62771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Rectangle 56">
                <a:extLst>
                  <a:ext uri="{FF2B5EF4-FFF2-40B4-BE49-F238E27FC236}">
                    <a16:creationId xmlns:a16="http://schemas.microsoft.com/office/drawing/2014/main" id="{0596E1CE-6C50-47FB-A754-7014C3015510}"/>
                  </a:ext>
                </a:extLst>
              </p:cNvPr>
              <p:cNvSpPr/>
              <p:nvPr/>
            </p:nvSpPr>
            <p:spPr>
              <a:xfrm rot="16402527" flipH="1">
                <a:off x="9141979" y="1868616"/>
                <a:ext cx="108702" cy="62771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 56">
                <a:extLst>
                  <a:ext uri="{FF2B5EF4-FFF2-40B4-BE49-F238E27FC236}">
                    <a16:creationId xmlns:a16="http://schemas.microsoft.com/office/drawing/2014/main" id="{7B06BE6B-D958-4392-BE31-2EEA68A46F1F}"/>
                  </a:ext>
                </a:extLst>
              </p:cNvPr>
              <p:cNvSpPr/>
              <p:nvPr/>
            </p:nvSpPr>
            <p:spPr>
              <a:xfrm rot="11786322" flipH="1">
                <a:off x="9290942" y="1873022"/>
                <a:ext cx="108702" cy="62771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18260542-C4A5-476E-A004-212C1BD52B8E}"/>
              </a:ext>
            </a:extLst>
          </p:cNvPr>
          <p:cNvSpPr/>
          <p:nvPr/>
        </p:nvSpPr>
        <p:spPr>
          <a:xfrm>
            <a:off x="8886045" y="3697736"/>
            <a:ext cx="110679" cy="45719"/>
          </a:xfrm>
          <a:prstGeom prst="ellipse">
            <a:avLst/>
          </a:prstGeom>
          <a:solidFill>
            <a:schemeClr val="accent1">
              <a:alpha val="66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3" name="ElevenLabs_2025-01-04T21_39_02_Aria_pre_s50_sb75_se0_b_m2">
            <a:hlinkClick r:id="" action="ppaction://media"/>
            <a:extLst>
              <a:ext uri="{FF2B5EF4-FFF2-40B4-BE49-F238E27FC236}">
                <a16:creationId xmlns:a16="http://schemas.microsoft.com/office/drawing/2014/main" id="{F373EFC5-F379-407F-9512-AC0F26D0BF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980466" y="342899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5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60" fill="hold"/>
                                        <p:tgtEl>
                                          <p:spTgt spid="1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81884" y="9151"/>
            <a:ext cx="57421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A98A4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ear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721DA5-4314-4379-891E-3254D97986A3}"/>
              </a:ext>
            </a:extLst>
          </p:cNvPr>
          <p:cNvGrpSpPr/>
          <p:nvPr/>
        </p:nvGrpSpPr>
        <p:grpSpPr>
          <a:xfrm>
            <a:off x="6633930" y="1681977"/>
            <a:ext cx="5195478" cy="4646995"/>
            <a:chOff x="8115536" y="2226170"/>
            <a:chExt cx="3986558" cy="356569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96A673B-CAA7-4277-B09A-8FC289195906}"/>
                </a:ext>
              </a:extLst>
            </p:cNvPr>
            <p:cNvGrpSpPr/>
            <p:nvPr/>
          </p:nvGrpSpPr>
          <p:grpSpPr>
            <a:xfrm>
              <a:off x="8291710" y="2460143"/>
              <a:ext cx="3810384" cy="3331725"/>
              <a:chOff x="2886139" y="689203"/>
              <a:chExt cx="3599801" cy="2544323"/>
            </a:xfrm>
          </p:grpSpPr>
          <p:sp>
            <p:nvSpPr>
              <p:cNvPr id="55" name="Cloud 54">
                <a:extLst>
                  <a:ext uri="{FF2B5EF4-FFF2-40B4-BE49-F238E27FC236}">
                    <a16:creationId xmlns:a16="http://schemas.microsoft.com/office/drawing/2014/main" id="{D1CE9C23-2CF8-45F3-9DC7-10D1D5F50DA7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Cloud 9">
                <a:extLst>
                  <a:ext uri="{FF2B5EF4-FFF2-40B4-BE49-F238E27FC236}">
                    <a16:creationId xmlns:a16="http://schemas.microsoft.com/office/drawing/2014/main" id="{2B7A9405-E93C-4054-A58D-2D40EC66D435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Cloud 46">
                <a:extLst>
                  <a:ext uri="{FF2B5EF4-FFF2-40B4-BE49-F238E27FC236}">
                    <a16:creationId xmlns:a16="http://schemas.microsoft.com/office/drawing/2014/main" id="{CD24621D-DECB-41F3-B172-A4BFB2B381B8}"/>
                  </a:ext>
                </a:extLst>
              </p:cNvPr>
              <p:cNvSpPr/>
              <p:nvPr/>
            </p:nvSpPr>
            <p:spPr>
              <a:xfrm rot="1588661">
                <a:off x="4927419" y="165202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Cloud 47">
                <a:extLst>
                  <a:ext uri="{FF2B5EF4-FFF2-40B4-BE49-F238E27FC236}">
                    <a16:creationId xmlns:a16="http://schemas.microsoft.com/office/drawing/2014/main" id="{9F8F7262-46DC-4A1C-A9A5-2D2866CEDE5F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856BB1-BB23-4A67-815F-3875FD36E7C6}"/>
                </a:ext>
              </a:extLst>
            </p:cNvPr>
            <p:cNvGrpSpPr/>
            <p:nvPr/>
          </p:nvGrpSpPr>
          <p:grpSpPr>
            <a:xfrm>
              <a:off x="8115536" y="2226170"/>
              <a:ext cx="3441092" cy="3173900"/>
              <a:chOff x="8115536" y="2226170"/>
              <a:chExt cx="3441092" cy="3173900"/>
            </a:xfrm>
          </p:grpSpPr>
          <p:sp>
            <p:nvSpPr>
              <p:cNvPr id="46" name="Rectangle 57">
                <a:extLst>
                  <a:ext uri="{FF2B5EF4-FFF2-40B4-BE49-F238E27FC236}">
                    <a16:creationId xmlns:a16="http://schemas.microsoft.com/office/drawing/2014/main" id="{03E54B53-1CCB-4DDF-85D8-2424CBF07CAF}"/>
                  </a:ext>
                </a:extLst>
              </p:cNvPr>
              <p:cNvSpPr/>
              <p:nvPr/>
            </p:nvSpPr>
            <p:spPr>
              <a:xfrm rot="21253922">
                <a:off x="9549094" y="2568539"/>
                <a:ext cx="571953" cy="2163401"/>
              </a:xfrm>
              <a:custGeom>
                <a:avLst/>
                <a:gdLst>
                  <a:gd name="connsiteX0" fmla="*/ 0 w 45719"/>
                  <a:gd name="connsiteY0" fmla="*/ 0 h 357564"/>
                  <a:gd name="connsiteX1" fmla="*/ 45719 w 45719"/>
                  <a:gd name="connsiteY1" fmla="*/ 0 h 357564"/>
                  <a:gd name="connsiteX2" fmla="*/ 45719 w 45719"/>
                  <a:gd name="connsiteY2" fmla="*/ 357564 h 357564"/>
                  <a:gd name="connsiteX3" fmla="*/ 0 w 45719"/>
                  <a:gd name="connsiteY3" fmla="*/ 357564 h 357564"/>
                  <a:gd name="connsiteX4" fmla="*/ 0 w 45719"/>
                  <a:gd name="connsiteY4" fmla="*/ 0 h 357564"/>
                  <a:gd name="connsiteX0" fmla="*/ 0 w 93054"/>
                  <a:gd name="connsiteY0" fmla="*/ 0 h 357564"/>
                  <a:gd name="connsiteX1" fmla="*/ 93054 w 93054"/>
                  <a:gd name="connsiteY1" fmla="*/ 52649 h 357564"/>
                  <a:gd name="connsiteX2" fmla="*/ 45719 w 93054"/>
                  <a:gd name="connsiteY2" fmla="*/ 357564 h 357564"/>
                  <a:gd name="connsiteX3" fmla="*/ 0 w 93054"/>
                  <a:gd name="connsiteY3" fmla="*/ 357564 h 357564"/>
                  <a:gd name="connsiteX4" fmla="*/ 0 w 93054"/>
                  <a:gd name="connsiteY4" fmla="*/ 0 h 357564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80" h="352778">
                    <a:moveTo>
                      <a:pt x="67710" y="0"/>
                    </a:moveTo>
                    <a:lnTo>
                      <a:pt x="113380" y="47863"/>
                    </a:lnTo>
                    <a:cubicBezTo>
                      <a:pt x="55913" y="135718"/>
                      <a:pt x="81823" y="251140"/>
                      <a:pt x="66045" y="352778"/>
                    </a:cubicBezTo>
                    <a:lnTo>
                      <a:pt x="20326" y="352778"/>
                    </a:lnTo>
                    <a:cubicBezTo>
                      <a:pt x="36121" y="235185"/>
                      <a:pt x="-60848" y="96629"/>
                      <a:pt x="6771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56">
                <a:extLst>
                  <a:ext uri="{FF2B5EF4-FFF2-40B4-BE49-F238E27FC236}">
                    <a16:creationId xmlns:a16="http://schemas.microsoft.com/office/drawing/2014/main" id="{4E797721-121B-463A-BEBC-235AAE159606}"/>
                  </a:ext>
                </a:extLst>
              </p:cNvPr>
              <p:cNvSpPr/>
              <p:nvPr/>
            </p:nvSpPr>
            <p:spPr>
              <a:xfrm rot="18785527">
                <a:off x="9504154" y="2730228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56">
                <a:extLst>
                  <a:ext uri="{FF2B5EF4-FFF2-40B4-BE49-F238E27FC236}">
                    <a16:creationId xmlns:a16="http://schemas.microsoft.com/office/drawing/2014/main" id="{FC9F0FA3-BFF3-4921-98CD-7752B3091CB1}"/>
                  </a:ext>
                </a:extLst>
              </p:cNvPr>
              <p:cNvSpPr/>
              <p:nvPr/>
            </p:nvSpPr>
            <p:spPr>
              <a:xfrm rot="13686997">
                <a:off x="8199825" y="3293889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56">
                <a:extLst>
                  <a:ext uri="{FF2B5EF4-FFF2-40B4-BE49-F238E27FC236}">
                    <a16:creationId xmlns:a16="http://schemas.microsoft.com/office/drawing/2014/main" id="{AD3B26D3-9905-4890-9615-7ED7D05BE4BC}"/>
                  </a:ext>
                </a:extLst>
              </p:cNvPr>
              <p:cNvSpPr/>
              <p:nvPr/>
            </p:nvSpPr>
            <p:spPr>
              <a:xfrm rot="20780167">
                <a:off x="9678211" y="3536497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56">
                <a:extLst>
                  <a:ext uri="{FF2B5EF4-FFF2-40B4-BE49-F238E27FC236}">
                    <a16:creationId xmlns:a16="http://schemas.microsoft.com/office/drawing/2014/main" id="{676A498C-7DC1-46B9-B7DB-BC235659A0A9}"/>
                  </a:ext>
                </a:extLst>
              </p:cNvPr>
              <p:cNvSpPr/>
              <p:nvPr/>
            </p:nvSpPr>
            <p:spPr>
              <a:xfrm rot="10283546">
                <a:off x="8115536" y="4235067"/>
                <a:ext cx="1878417" cy="87030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B6964DA-D1A8-4396-A7A4-B8AFEA406561}"/>
                  </a:ext>
                </a:extLst>
              </p:cNvPr>
              <p:cNvGrpSpPr/>
              <p:nvPr/>
            </p:nvGrpSpPr>
            <p:grpSpPr>
              <a:xfrm>
                <a:off x="9577934" y="3177173"/>
                <a:ext cx="914400" cy="984238"/>
                <a:chOff x="8583171" y="1691055"/>
                <a:chExt cx="914400" cy="984238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D99D52B-2121-4353-82C6-159AAC88AEFA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7A257F66-D9D4-47F2-B314-858C03612F32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Rectangle 56">
                  <a:extLst>
                    <a:ext uri="{FF2B5EF4-FFF2-40B4-BE49-F238E27FC236}">
                      <a16:creationId xmlns:a16="http://schemas.microsoft.com/office/drawing/2014/main" id="{8CAF57AF-66C6-4683-B616-C5F8FCDCB843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Rectangle 56">
                  <a:extLst>
                    <a:ext uri="{FF2B5EF4-FFF2-40B4-BE49-F238E27FC236}">
                      <a16:creationId xmlns:a16="http://schemas.microsoft.com/office/drawing/2014/main" id="{C8530EE2-2AC8-4343-879D-B65E69EB5BAB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Rectangle 56">
                  <a:extLst>
                    <a:ext uri="{FF2B5EF4-FFF2-40B4-BE49-F238E27FC236}">
                      <a16:creationId xmlns:a16="http://schemas.microsoft.com/office/drawing/2014/main" id="{9A0A49ED-23C0-4C1F-A67D-1EA535E9AC93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Rectangle 56">
                  <a:extLst>
                    <a:ext uri="{FF2B5EF4-FFF2-40B4-BE49-F238E27FC236}">
                      <a16:creationId xmlns:a16="http://schemas.microsoft.com/office/drawing/2014/main" id="{6EF6F134-8524-4AE5-B036-4C0DE9175051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Rectangle 56">
                  <a:extLst>
                    <a:ext uri="{FF2B5EF4-FFF2-40B4-BE49-F238E27FC236}">
                      <a16:creationId xmlns:a16="http://schemas.microsoft.com/office/drawing/2014/main" id="{29B70C10-D809-4C25-832B-6856121DBFA3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Rectangle 56">
                  <a:extLst>
                    <a:ext uri="{FF2B5EF4-FFF2-40B4-BE49-F238E27FC236}">
                      <a16:creationId xmlns:a16="http://schemas.microsoft.com/office/drawing/2014/main" id="{E3EBE944-4DA9-40D5-91ED-77D25DB9E80C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Rectangle 56">
                  <a:extLst>
                    <a:ext uri="{FF2B5EF4-FFF2-40B4-BE49-F238E27FC236}">
                      <a16:creationId xmlns:a16="http://schemas.microsoft.com/office/drawing/2014/main" id="{EF21CBD3-205B-4CEE-B89F-A3773C8332D9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Rectangle 56">
                  <a:extLst>
                    <a:ext uri="{FF2B5EF4-FFF2-40B4-BE49-F238E27FC236}">
                      <a16:creationId xmlns:a16="http://schemas.microsoft.com/office/drawing/2014/main" id="{D76822F5-4B35-414B-B312-428E936725F6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56">
                  <a:extLst>
                    <a:ext uri="{FF2B5EF4-FFF2-40B4-BE49-F238E27FC236}">
                      <a16:creationId xmlns:a16="http://schemas.microsoft.com/office/drawing/2014/main" id="{73E7ABC5-85B6-4CEC-B029-C65AAF4CB7D1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56">
                  <a:extLst>
                    <a:ext uri="{FF2B5EF4-FFF2-40B4-BE49-F238E27FC236}">
                      <a16:creationId xmlns:a16="http://schemas.microsoft.com/office/drawing/2014/main" id="{AED475EF-A603-46EB-B473-840F6E9F6C5D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56">
                  <a:extLst>
                    <a:ext uri="{FF2B5EF4-FFF2-40B4-BE49-F238E27FC236}">
                      <a16:creationId xmlns:a16="http://schemas.microsoft.com/office/drawing/2014/main" id="{95CE96D0-5B28-4553-B4FD-AA802D004BE4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2466B6E-ACB0-4B64-B607-A25616C61DD8}"/>
                  </a:ext>
                </a:extLst>
              </p:cNvPr>
              <p:cNvGrpSpPr/>
              <p:nvPr/>
            </p:nvGrpSpPr>
            <p:grpSpPr>
              <a:xfrm flipH="1">
                <a:off x="8981538" y="3662801"/>
                <a:ext cx="914400" cy="984238"/>
                <a:chOff x="8583171" y="1691055"/>
                <a:chExt cx="914400" cy="984238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A5583FD2-F419-48A1-8EBA-24A5CFEED05F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56">
                  <a:extLst>
                    <a:ext uri="{FF2B5EF4-FFF2-40B4-BE49-F238E27FC236}">
                      <a16:creationId xmlns:a16="http://schemas.microsoft.com/office/drawing/2014/main" id="{1862EA26-8587-4D98-BF6E-2408DCED4060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56">
                  <a:extLst>
                    <a:ext uri="{FF2B5EF4-FFF2-40B4-BE49-F238E27FC236}">
                      <a16:creationId xmlns:a16="http://schemas.microsoft.com/office/drawing/2014/main" id="{41EDC9A7-7061-4907-8EBD-E3BD2546E9B7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56">
                  <a:extLst>
                    <a:ext uri="{FF2B5EF4-FFF2-40B4-BE49-F238E27FC236}">
                      <a16:creationId xmlns:a16="http://schemas.microsoft.com/office/drawing/2014/main" id="{0D4317A7-1ED8-47E4-978D-E0474E717A2E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56">
                  <a:extLst>
                    <a:ext uri="{FF2B5EF4-FFF2-40B4-BE49-F238E27FC236}">
                      <a16:creationId xmlns:a16="http://schemas.microsoft.com/office/drawing/2014/main" id="{35D60518-3A19-4407-85FD-05666B492EAC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Rectangle 56">
                  <a:extLst>
                    <a:ext uri="{FF2B5EF4-FFF2-40B4-BE49-F238E27FC236}">
                      <a16:creationId xmlns:a16="http://schemas.microsoft.com/office/drawing/2014/main" id="{45EAAC2E-77A6-4281-9386-6ABE2A9E83A9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Rectangle 56">
                  <a:extLst>
                    <a:ext uri="{FF2B5EF4-FFF2-40B4-BE49-F238E27FC236}">
                      <a16:creationId xmlns:a16="http://schemas.microsoft.com/office/drawing/2014/main" id="{6F145C9C-8431-46EF-ACDF-71B645ECC7A1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Rectangle 56">
                  <a:extLst>
                    <a:ext uri="{FF2B5EF4-FFF2-40B4-BE49-F238E27FC236}">
                      <a16:creationId xmlns:a16="http://schemas.microsoft.com/office/drawing/2014/main" id="{9E570159-61A2-4CF7-AB03-8D8210958022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Rectangle 56">
                  <a:extLst>
                    <a:ext uri="{FF2B5EF4-FFF2-40B4-BE49-F238E27FC236}">
                      <a16:creationId xmlns:a16="http://schemas.microsoft.com/office/drawing/2014/main" id="{2F0C2AB2-01A5-421D-A871-A05E010FACF6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Rectangle 56">
                  <a:extLst>
                    <a:ext uri="{FF2B5EF4-FFF2-40B4-BE49-F238E27FC236}">
                      <a16:creationId xmlns:a16="http://schemas.microsoft.com/office/drawing/2014/main" id="{38932747-8F13-49CA-84EE-E58718AC7A9D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Rectangle 56">
                  <a:extLst>
                    <a:ext uri="{FF2B5EF4-FFF2-40B4-BE49-F238E27FC236}">
                      <a16:creationId xmlns:a16="http://schemas.microsoft.com/office/drawing/2014/main" id="{5B50D3CB-D0A1-4F26-8C37-74B49E0D6B7E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Rectangle 56">
                  <a:extLst>
                    <a:ext uri="{FF2B5EF4-FFF2-40B4-BE49-F238E27FC236}">
                      <a16:creationId xmlns:a16="http://schemas.microsoft.com/office/drawing/2014/main" id="{BF4502C4-BD54-4FC5-BBE6-102B01867DBF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Rectangle 56">
                  <a:extLst>
                    <a:ext uri="{FF2B5EF4-FFF2-40B4-BE49-F238E27FC236}">
                      <a16:creationId xmlns:a16="http://schemas.microsoft.com/office/drawing/2014/main" id="{22ABE9A3-F68C-4CB8-AD59-E32A6FC7AE42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F5DDB55E-A2A9-42D9-A400-4C3EA2C720C3}"/>
                  </a:ext>
                </a:extLst>
              </p:cNvPr>
              <p:cNvGrpSpPr/>
              <p:nvPr/>
            </p:nvGrpSpPr>
            <p:grpSpPr>
              <a:xfrm flipH="1">
                <a:off x="9666169" y="3876328"/>
                <a:ext cx="914400" cy="984238"/>
                <a:chOff x="8583171" y="1691055"/>
                <a:chExt cx="914400" cy="984238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05E24755-E875-40B4-BBD4-A88E8C1D2579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Rectangle 56">
                  <a:extLst>
                    <a:ext uri="{FF2B5EF4-FFF2-40B4-BE49-F238E27FC236}">
                      <a16:creationId xmlns:a16="http://schemas.microsoft.com/office/drawing/2014/main" id="{994A1B42-6EDC-4C8F-A660-7167270FECF1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ectangle 56">
                  <a:extLst>
                    <a:ext uri="{FF2B5EF4-FFF2-40B4-BE49-F238E27FC236}">
                      <a16:creationId xmlns:a16="http://schemas.microsoft.com/office/drawing/2014/main" id="{892322E5-BD56-4658-951D-E7BFC2840A54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Rectangle 56">
                  <a:extLst>
                    <a:ext uri="{FF2B5EF4-FFF2-40B4-BE49-F238E27FC236}">
                      <a16:creationId xmlns:a16="http://schemas.microsoft.com/office/drawing/2014/main" id="{B1C6CB6F-66E7-4771-BC9C-AA4E23344576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Rectangle 56">
                  <a:extLst>
                    <a:ext uri="{FF2B5EF4-FFF2-40B4-BE49-F238E27FC236}">
                      <a16:creationId xmlns:a16="http://schemas.microsoft.com/office/drawing/2014/main" id="{179508FB-55B0-4795-9CBB-F9481F13E97F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Rectangle 56">
                  <a:extLst>
                    <a:ext uri="{FF2B5EF4-FFF2-40B4-BE49-F238E27FC236}">
                      <a16:creationId xmlns:a16="http://schemas.microsoft.com/office/drawing/2014/main" id="{91DE0FD8-78A1-4A60-BC78-C9B1C7A2B594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Rectangle 56">
                  <a:extLst>
                    <a:ext uri="{FF2B5EF4-FFF2-40B4-BE49-F238E27FC236}">
                      <a16:creationId xmlns:a16="http://schemas.microsoft.com/office/drawing/2014/main" id="{353274BC-0D0A-402B-9529-A4CE0F6DF23F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Rectangle 56">
                  <a:extLst>
                    <a:ext uri="{FF2B5EF4-FFF2-40B4-BE49-F238E27FC236}">
                      <a16:creationId xmlns:a16="http://schemas.microsoft.com/office/drawing/2014/main" id="{27D7F615-6D4B-43AB-AAC1-84281265EBCF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Rectangle 56">
                  <a:extLst>
                    <a:ext uri="{FF2B5EF4-FFF2-40B4-BE49-F238E27FC236}">
                      <a16:creationId xmlns:a16="http://schemas.microsoft.com/office/drawing/2014/main" id="{DEBF5A86-C673-4FEE-821D-DBC0C0735D5C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Rectangle 56">
                  <a:extLst>
                    <a:ext uri="{FF2B5EF4-FFF2-40B4-BE49-F238E27FC236}">
                      <a16:creationId xmlns:a16="http://schemas.microsoft.com/office/drawing/2014/main" id="{82B634B9-5956-49E4-BBF0-9E3AADA634A1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Rectangle 56">
                  <a:extLst>
                    <a:ext uri="{FF2B5EF4-FFF2-40B4-BE49-F238E27FC236}">
                      <a16:creationId xmlns:a16="http://schemas.microsoft.com/office/drawing/2014/main" id="{A865B606-BDEB-414E-95A7-14BCDA2579BB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Rectangle 56">
                  <a:extLst>
                    <a:ext uri="{FF2B5EF4-FFF2-40B4-BE49-F238E27FC236}">
                      <a16:creationId xmlns:a16="http://schemas.microsoft.com/office/drawing/2014/main" id="{97F05709-7332-427C-9A7A-1FD214D01BEA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Rectangle 56">
                  <a:extLst>
                    <a:ext uri="{FF2B5EF4-FFF2-40B4-BE49-F238E27FC236}">
                      <a16:creationId xmlns:a16="http://schemas.microsoft.com/office/drawing/2014/main" id="{3DD46A39-FFE1-47DF-A29B-2D156A9EC8CE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6A44CF44-03A9-485B-9D1B-4F4F6FA23238}"/>
                  </a:ext>
                </a:extLst>
              </p:cNvPr>
              <p:cNvGrpSpPr/>
              <p:nvPr/>
            </p:nvGrpSpPr>
            <p:grpSpPr>
              <a:xfrm rot="5811908" flipH="1">
                <a:off x="10353025" y="3562588"/>
                <a:ext cx="914400" cy="984238"/>
                <a:chOff x="8583171" y="1691055"/>
                <a:chExt cx="914400" cy="984238"/>
              </a:xfrm>
            </p:grpSpPr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8C105805-6DDB-4440-BF6E-4FC6FEDEFB9D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Rectangle 56">
                  <a:extLst>
                    <a:ext uri="{FF2B5EF4-FFF2-40B4-BE49-F238E27FC236}">
                      <a16:creationId xmlns:a16="http://schemas.microsoft.com/office/drawing/2014/main" id="{B3FAB0C9-9B85-48DF-B0BB-9694ECDC3A63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Rectangle 56">
                  <a:extLst>
                    <a:ext uri="{FF2B5EF4-FFF2-40B4-BE49-F238E27FC236}">
                      <a16:creationId xmlns:a16="http://schemas.microsoft.com/office/drawing/2014/main" id="{B235D142-D84B-4F70-A139-93C8362B1358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56">
                  <a:extLst>
                    <a:ext uri="{FF2B5EF4-FFF2-40B4-BE49-F238E27FC236}">
                      <a16:creationId xmlns:a16="http://schemas.microsoft.com/office/drawing/2014/main" id="{874219A6-F276-4919-AC0D-019701AB3169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 56">
                  <a:extLst>
                    <a:ext uri="{FF2B5EF4-FFF2-40B4-BE49-F238E27FC236}">
                      <a16:creationId xmlns:a16="http://schemas.microsoft.com/office/drawing/2014/main" id="{CD0F253E-53C0-48E2-9655-A2585B53D81E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Rectangle 56">
                  <a:extLst>
                    <a:ext uri="{FF2B5EF4-FFF2-40B4-BE49-F238E27FC236}">
                      <a16:creationId xmlns:a16="http://schemas.microsoft.com/office/drawing/2014/main" id="{5271BFBC-846C-4A44-B805-E5A84A717685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Rectangle 56">
                  <a:extLst>
                    <a:ext uri="{FF2B5EF4-FFF2-40B4-BE49-F238E27FC236}">
                      <a16:creationId xmlns:a16="http://schemas.microsoft.com/office/drawing/2014/main" id="{4A7CA168-86F2-439F-B0A5-44D80F204616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 56">
                  <a:extLst>
                    <a:ext uri="{FF2B5EF4-FFF2-40B4-BE49-F238E27FC236}">
                      <a16:creationId xmlns:a16="http://schemas.microsoft.com/office/drawing/2014/main" id="{10B44B6F-80AD-4330-858A-CADCDAA82B7A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 56">
                  <a:extLst>
                    <a:ext uri="{FF2B5EF4-FFF2-40B4-BE49-F238E27FC236}">
                      <a16:creationId xmlns:a16="http://schemas.microsoft.com/office/drawing/2014/main" id="{2482E20B-B90D-4412-AC8E-CDD057405809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Rectangle 56">
                  <a:extLst>
                    <a:ext uri="{FF2B5EF4-FFF2-40B4-BE49-F238E27FC236}">
                      <a16:creationId xmlns:a16="http://schemas.microsoft.com/office/drawing/2014/main" id="{EE449DE4-C905-4522-B08A-DC358AD6D394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Rectangle 56">
                  <a:extLst>
                    <a:ext uri="{FF2B5EF4-FFF2-40B4-BE49-F238E27FC236}">
                      <a16:creationId xmlns:a16="http://schemas.microsoft.com/office/drawing/2014/main" id="{878A2F9D-0ACA-4743-B67B-43EB189A2695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Rectangle 56">
                  <a:extLst>
                    <a:ext uri="{FF2B5EF4-FFF2-40B4-BE49-F238E27FC236}">
                      <a16:creationId xmlns:a16="http://schemas.microsoft.com/office/drawing/2014/main" id="{B436C4BC-95B5-42FA-9684-4C0FEAFFFECD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Rectangle 56">
                  <a:extLst>
                    <a:ext uri="{FF2B5EF4-FFF2-40B4-BE49-F238E27FC236}">
                      <a16:creationId xmlns:a16="http://schemas.microsoft.com/office/drawing/2014/main" id="{E1BF15E7-5684-436D-BAD2-9EB1974AC746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D91DFCD-B228-47DA-8F0A-66FFC752A049}"/>
                  </a:ext>
                </a:extLst>
              </p:cNvPr>
              <p:cNvGrpSpPr/>
              <p:nvPr/>
            </p:nvGrpSpPr>
            <p:grpSpPr>
              <a:xfrm rot="15788092">
                <a:off x="9097291" y="4450751"/>
                <a:ext cx="914400" cy="984238"/>
                <a:chOff x="8583171" y="1691055"/>
                <a:chExt cx="914400" cy="984238"/>
              </a:xfrm>
            </p:grpSpPr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39349EA6-00A5-4B55-B3EA-695AC2901EB7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Rectangle 56">
                  <a:extLst>
                    <a:ext uri="{FF2B5EF4-FFF2-40B4-BE49-F238E27FC236}">
                      <a16:creationId xmlns:a16="http://schemas.microsoft.com/office/drawing/2014/main" id="{1B117EFA-BD88-4C7F-A0BD-047585E77481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Rectangle 56">
                  <a:extLst>
                    <a:ext uri="{FF2B5EF4-FFF2-40B4-BE49-F238E27FC236}">
                      <a16:creationId xmlns:a16="http://schemas.microsoft.com/office/drawing/2014/main" id="{7E4AC7D2-64E0-4C59-AED0-70CCE2C46A5A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Rectangle 56">
                  <a:extLst>
                    <a:ext uri="{FF2B5EF4-FFF2-40B4-BE49-F238E27FC236}">
                      <a16:creationId xmlns:a16="http://schemas.microsoft.com/office/drawing/2014/main" id="{F54DEFEA-D4FA-44E2-90FF-5718F6668CE6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Rectangle 56">
                  <a:extLst>
                    <a:ext uri="{FF2B5EF4-FFF2-40B4-BE49-F238E27FC236}">
                      <a16:creationId xmlns:a16="http://schemas.microsoft.com/office/drawing/2014/main" id="{5046EA8A-4BC1-4189-B0CE-E617A2BCE32C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Rectangle 56">
                  <a:extLst>
                    <a:ext uri="{FF2B5EF4-FFF2-40B4-BE49-F238E27FC236}">
                      <a16:creationId xmlns:a16="http://schemas.microsoft.com/office/drawing/2014/main" id="{0F4406C1-A8AC-4D5E-B4E8-885B5A20DDA7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Rectangle 56">
                  <a:extLst>
                    <a:ext uri="{FF2B5EF4-FFF2-40B4-BE49-F238E27FC236}">
                      <a16:creationId xmlns:a16="http://schemas.microsoft.com/office/drawing/2014/main" id="{ED95BB1E-5F16-41B0-AE74-8DF8D52E61A4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56">
                  <a:extLst>
                    <a:ext uri="{FF2B5EF4-FFF2-40B4-BE49-F238E27FC236}">
                      <a16:creationId xmlns:a16="http://schemas.microsoft.com/office/drawing/2014/main" id="{6BA661FC-86A6-43B5-A7DB-B51A67270713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56">
                  <a:extLst>
                    <a:ext uri="{FF2B5EF4-FFF2-40B4-BE49-F238E27FC236}">
                      <a16:creationId xmlns:a16="http://schemas.microsoft.com/office/drawing/2014/main" id="{A1A8CE9D-EABE-4880-A04D-51CDF5E9AF43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56">
                  <a:extLst>
                    <a:ext uri="{FF2B5EF4-FFF2-40B4-BE49-F238E27FC236}">
                      <a16:creationId xmlns:a16="http://schemas.microsoft.com/office/drawing/2014/main" id="{5D1C95C6-865B-4EC6-99BC-DDE018C9E4A0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56">
                  <a:extLst>
                    <a:ext uri="{FF2B5EF4-FFF2-40B4-BE49-F238E27FC236}">
                      <a16:creationId xmlns:a16="http://schemas.microsoft.com/office/drawing/2014/main" id="{D4AD3D2B-24CE-43C5-AA15-F737642FFFA7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56">
                  <a:extLst>
                    <a:ext uri="{FF2B5EF4-FFF2-40B4-BE49-F238E27FC236}">
                      <a16:creationId xmlns:a16="http://schemas.microsoft.com/office/drawing/2014/main" id="{1FCBA224-844D-4314-BBC5-2C48C51AD6E7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56">
                  <a:extLst>
                    <a:ext uri="{FF2B5EF4-FFF2-40B4-BE49-F238E27FC236}">
                      <a16:creationId xmlns:a16="http://schemas.microsoft.com/office/drawing/2014/main" id="{85CA80DF-26B9-419E-A4EE-0C4D3BEA75A4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C9C1363-E2EA-4F95-A6CE-48B1921BD271}"/>
                  </a:ext>
                </a:extLst>
              </p:cNvPr>
              <p:cNvGrpSpPr/>
              <p:nvPr/>
            </p:nvGrpSpPr>
            <p:grpSpPr>
              <a:xfrm rot="8248827">
                <a:off x="9957954" y="4348516"/>
                <a:ext cx="914400" cy="984238"/>
                <a:chOff x="8583171" y="1691055"/>
                <a:chExt cx="914400" cy="984238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354CD4D0-72EA-453A-822E-A33A8A981482}"/>
                    </a:ext>
                  </a:extLst>
                </p:cNvPr>
                <p:cNvSpPr/>
                <p:nvPr/>
              </p:nvSpPr>
              <p:spPr>
                <a:xfrm>
                  <a:off x="8583171" y="1760893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56">
                  <a:extLst>
                    <a:ext uri="{FF2B5EF4-FFF2-40B4-BE49-F238E27FC236}">
                      <a16:creationId xmlns:a16="http://schemas.microsoft.com/office/drawing/2014/main" id="{7747E0F5-6083-4997-B2C9-C368442D8960}"/>
                    </a:ext>
                  </a:extLst>
                </p:cNvPr>
                <p:cNvSpPr/>
                <p:nvPr/>
              </p:nvSpPr>
              <p:spPr>
                <a:xfrm rot="7808444" flipH="1">
                  <a:off x="9259962" y="17990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56">
                  <a:extLst>
                    <a:ext uri="{FF2B5EF4-FFF2-40B4-BE49-F238E27FC236}">
                      <a16:creationId xmlns:a16="http://schemas.microsoft.com/office/drawing/2014/main" id="{A496BC40-40D3-4881-98D9-23751FB77D5D}"/>
                    </a:ext>
                  </a:extLst>
                </p:cNvPr>
                <p:cNvSpPr/>
                <p:nvPr/>
              </p:nvSpPr>
              <p:spPr>
                <a:xfrm rot="5645453" flipH="1">
                  <a:off x="9192544" y="176179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56">
                  <a:extLst>
                    <a:ext uri="{FF2B5EF4-FFF2-40B4-BE49-F238E27FC236}">
                      <a16:creationId xmlns:a16="http://schemas.microsoft.com/office/drawing/2014/main" id="{DC5ACF5D-57A8-4A12-A0D5-FE02EC96F278}"/>
                    </a:ext>
                  </a:extLst>
                </p:cNvPr>
                <p:cNvSpPr/>
                <p:nvPr/>
              </p:nvSpPr>
              <p:spPr>
                <a:xfrm rot="4881750" flipH="1">
                  <a:off x="9117475" y="1744282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56">
                  <a:extLst>
                    <a:ext uri="{FF2B5EF4-FFF2-40B4-BE49-F238E27FC236}">
                      <a16:creationId xmlns:a16="http://schemas.microsoft.com/office/drawing/2014/main" id="{71A4A7C6-35C9-4B58-90D9-8669C425B5A4}"/>
                    </a:ext>
                  </a:extLst>
                </p:cNvPr>
                <p:cNvSpPr/>
                <p:nvPr/>
              </p:nvSpPr>
              <p:spPr>
                <a:xfrm rot="4881750" flipH="1">
                  <a:off x="9040872" y="1727278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56">
                  <a:extLst>
                    <a:ext uri="{FF2B5EF4-FFF2-40B4-BE49-F238E27FC236}">
                      <a16:creationId xmlns:a16="http://schemas.microsoft.com/office/drawing/2014/main" id="{AFA32A61-31CC-4A9C-A658-21569D47D9D8}"/>
                    </a:ext>
                  </a:extLst>
                </p:cNvPr>
                <p:cNvSpPr/>
                <p:nvPr/>
              </p:nvSpPr>
              <p:spPr>
                <a:xfrm rot="4881750" flipH="1">
                  <a:off x="8964706" y="173578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56">
                  <a:extLst>
                    <a:ext uri="{FF2B5EF4-FFF2-40B4-BE49-F238E27FC236}">
                      <a16:creationId xmlns:a16="http://schemas.microsoft.com/office/drawing/2014/main" id="{0D5900A0-7DAF-4B08-AC18-A0D41831FB83}"/>
                    </a:ext>
                  </a:extLst>
                </p:cNvPr>
                <p:cNvSpPr/>
                <p:nvPr/>
              </p:nvSpPr>
              <p:spPr>
                <a:xfrm rot="2858822" flipH="1">
                  <a:off x="8901610" y="1770661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Rectangle 56">
                  <a:extLst>
                    <a:ext uri="{FF2B5EF4-FFF2-40B4-BE49-F238E27FC236}">
                      <a16:creationId xmlns:a16="http://schemas.microsoft.com/office/drawing/2014/main" id="{5753550C-0131-4171-9EB4-B20239BA2DB1}"/>
                    </a:ext>
                  </a:extLst>
                </p:cNvPr>
                <p:cNvSpPr/>
                <p:nvPr/>
              </p:nvSpPr>
              <p:spPr>
                <a:xfrm rot="471569" flipH="1">
                  <a:off x="8928261" y="1813835"/>
                  <a:ext cx="134990" cy="62543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56">
                  <a:extLst>
                    <a:ext uri="{FF2B5EF4-FFF2-40B4-BE49-F238E27FC236}">
                      <a16:creationId xmlns:a16="http://schemas.microsoft.com/office/drawing/2014/main" id="{1DF5905A-A117-461C-9247-1C030AC67D2F}"/>
                    </a:ext>
                  </a:extLst>
                </p:cNvPr>
                <p:cNvSpPr/>
                <p:nvPr/>
              </p:nvSpPr>
              <p:spPr>
                <a:xfrm rot="17719418" flipH="1">
                  <a:off x="9008874" y="1838961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56">
                  <a:extLst>
                    <a:ext uri="{FF2B5EF4-FFF2-40B4-BE49-F238E27FC236}">
                      <a16:creationId xmlns:a16="http://schemas.microsoft.com/office/drawing/2014/main" id="{F8124F0B-F619-4468-9714-65AA11E0CDFF}"/>
                    </a:ext>
                  </a:extLst>
                </p:cNvPr>
                <p:cNvSpPr/>
                <p:nvPr/>
              </p:nvSpPr>
              <p:spPr>
                <a:xfrm rot="16402527" flipH="1">
                  <a:off x="9071317" y="185733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56">
                  <a:extLst>
                    <a:ext uri="{FF2B5EF4-FFF2-40B4-BE49-F238E27FC236}">
                      <a16:creationId xmlns:a16="http://schemas.microsoft.com/office/drawing/2014/main" id="{3E86DAA2-AA16-4A97-8F6C-4F6D3EDDF6DB}"/>
                    </a:ext>
                  </a:extLst>
                </p:cNvPr>
                <p:cNvSpPr/>
                <p:nvPr/>
              </p:nvSpPr>
              <p:spPr>
                <a:xfrm rot="16402527" flipH="1">
                  <a:off x="9214232" y="1881334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56">
                  <a:extLst>
                    <a:ext uri="{FF2B5EF4-FFF2-40B4-BE49-F238E27FC236}">
                      <a16:creationId xmlns:a16="http://schemas.microsoft.com/office/drawing/2014/main" id="{5440B73C-B09C-4D95-B8C5-06B07128B8F0}"/>
                    </a:ext>
                  </a:extLst>
                </p:cNvPr>
                <p:cNvSpPr/>
                <p:nvPr/>
              </p:nvSpPr>
              <p:spPr>
                <a:xfrm rot="16402527" flipH="1">
                  <a:off x="9141979" y="1868616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Rectangle 56">
                  <a:extLst>
                    <a:ext uri="{FF2B5EF4-FFF2-40B4-BE49-F238E27FC236}">
                      <a16:creationId xmlns:a16="http://schemas.microsoft.com/office/drawing/2014/main" id="{A07FB310-5DE2-4A8D-B4CC-05946748FDD4}"/>
                    </a:ext>
                  </a:extLst>
                </p:cNvPr>
                <p:cNvSpPr/>
                <p:nvPr/>
              </p:nvSpPr>
              <p:spPr>
                <a:xfrm rot="11786322" flipH="1">
                  <a:off x="9290942" y="1873022"/>
                  <a:ext cx="108702" cy="62771"/>
                </a:xfrm>
                <a:custGeom>
                  <a:avLst/>
                  <a:gdLst>
                    <a:gd name="connsiteX0" fmla="*/ 0 w 234984"/>
                    <a:gd name="connsiteY0" fmla="*/ 0 h 158712"/>
                    <a:gd name="connsiteX1" fmla="*/ 234984 w 234984"/>
                    <a:gd name="connsiteY1" fmla="*/ 0 h 158712"/>
                    <a:gd name="connsiteX2" fmla="*/ 234984 w 234984"/>
                    <a:gd name="connsiteY2" fmla="*/ 158712 h 158712"/>
                    <a:gd name="connsiteX3" fmla="*/ 0 w 234984"/>
                    <a:gd name="connsiteY3" fmla="*/ 158712 h 158712"/>
                    <a:gd name="connsiteX4" fmla="*/ 0 w 234984"/>
                    <a:gd name="connsiteY4" fmla="*/ 0 h 158712"/>
                    <a:gd name="connsiteX0" fmla="*/ 0 w 234984"/>
                    <a:gd name="connsiteY0" fmla="*/ 0 h 158712"/>
                    <a:gd name="connsiteX1" fmla="*/ 234984 w 234984"/>
                    <a:gd name="connsiteY1" fmla="*/ 158712 h 158712"/>
                    <a:gd name="connsiteX2" fmla="*/ 0 w 234984"/>
                    <a:gd name="connsiteY2" fmla="*/ 158712 h 158712"/>
                    <a:gd name="connsiteX3" fmla="*/ 0 w 234984"/>
                    <a:gd name="connsiteY3" fmla="*/ 0 h 158712"/>
                    <a:gd name="connsiteX0" fmla="*/ 0 w 482249"/>
                    <a:gd name="connsiteY0" fmla="*/ 0 h 158712"/>
                    <a:gd name="connsiteX1" fmla="*/ 482249 w 482249"/>
                    <a:gd name="connsiteY1" fmla="*/ 18692 h 158712"/>
                    <a:gd name="connsiteX2" fmla="*/ 0 w 482249"/>
                    <a:gd name="connsiteY2" fmla="*/ 158712 h 158712"/>
                    <a:gd name="connsiteX3" fmla="*/ 0 w 482249"/>
                    <a:gd name="connsiteY3" fmla="*/ 0 h 158712"/>
                    <a:gd name="connsiteX0" fmla="*/ 0 w 482249"/>
                    <a:gd name="connsiteY0" fmla="*/ 0 h 195752"/>
                    <a:gd name="connsiteX1" fmla="*/ 482249 w 482249"/>
                    <a:gd name="connsiteY1" fmla="*/ 18692 h 195752"/>
                    <a:gd name="connsiteX2" fmla="*/ 0 w 482249"/>
                    <a:gd name="connsiteY2" fmla="*/ 158712 h 195752"/>
                    <a:gd name="connsiteX3" fmla="*/ 0 w 482249"/>
                    <a:gd name="connsiteY3" fmla="*/ 0 h 195752"/>
                    <a:gd name="connsiteX0" fmla="*/ 133059 w 615308"/>
                    <a:gd name="connsiteY0" fmla="*/ 0 h 177392"/>
                    <a:gd name="connsiteX1" fmla="*/ 615308 w 615308"/>
                    <a:gd name="connsiteY1" fmla="*/ 18692 h 177392"/>
                    <a:gd name="connsiteX2" fmla="*/ 0 w 615308"/>
                    <a:gd name="connsiteY2" fmla="*/ 107108 h 177392"/>
                    <a:gd name="connsiteX3" fmla="*/ 133059 w 615308"/>
                    <a:gd name="connsiteY3" fmla="*/ 0 h 177392"/>
                    <a:gd name="connsiteX0" fmla="*/ 0 w 615308"/>
                    <a:gd name="connsiteY0" fmla="*/ 88416 h 158700"/>
                    <a:gd name="connsiteX1" fmla="*/ 615308 w 615308"/>
                    <a:gd name="connsiteY1" fmla="*/ 0 h 158700"/>
                    <a:gd name="connsiteX2" fmla="*/ 0 w 615308"/>
                    <a:gd name="connsiteY2" fmla="*/ 88416 h 158700"/>
                    <a:gd name="connsiteX0" fmla="*/ 0 w 615308"/>
                    <a:gd name="connsiteY0" fmla="*/ 88416 h 193760"/>
                    <a:gd name="connsiteX1" fmla="*/ 615308 w 615308"/>
                    <a:gd name="connsiteY1" fmla="*/ 0 h 193760"/>
                    <a:gd name="connsiteX2" fmla="*/ 0 w 615308"/>
                    <a:gd name="connsiteY2" fmla="*/ 88416 h 193760"/>
                    <a:gd name="connsiteX0" fmla="*/ 0 w 615308"/>
                    <a:gd name="connsiteY0" fmla="*/ 169899 h 275243"/>
                    <a:gd name="connsiteX1" fmla="*/ 615308 w 615308"/>
                    <a:gd name="connsiteY1" fmla="*/ 81483 h 275243"/>
                    <a:gd name="connsiteX2" fmla="*/ 0 w 615308"/>
                    <a:gd name="connsiteY2" fmla="*/ 169899 h 275243"/>
                    <a:gd name="connsiteX0" fmla="*/ 0 w 615308"/>
                    <a:gd name="connsiteY0" fmla="*/ 193279 h 298623"/>
                    <a:gd name="connsiteX1" fmla="*/ 615308 w 615308"/>
                    <a:gd name="connsiteY1" fmla="*/ 104863 h 298623"/>
                    <a:gd name="connsiteX2" fmla="*/ 0 w 615308"/>
                    <a:gd name="connsiteY2" fmla="*/ 193279 h 298623"/>
                    <a:gd name="connsiteX0" fmla="*/ 0 w 632025"/>
                    <a:gd name="connsiteY0" fmla="*/ 191712 h 299306"/>
                    <a:gd name="connsiteX1" fmla="*/ 632025 w 632025"/>
                    <a:gd name="connsiteY1" fmla="*/ 107222 h 299306"/>
                    <a:gd name="connsiteX2" fmla="*/ 0 w 632025"/>
                    <a:gd name="connsiteY2" fmla="*/ 191712 h 299306"/>
                    <a:gd name="connsiteX0" fmla="*/ 0 w 632025"/>
                    <a:gd name="connsiteY0" fmla="*/ 191712 h 297892"/>
                    <a:gd name="connsiteX1" fmla="*/ 632025 w 632025"/>
                    <a:gd name="connsiteY1" fmla="*/ 107222 h 297892"/>
                    <a:gd name="connsiteX2" fmla="*/ 0 w 632025"/>
                    <a:gd name="connsiteY2" fmla="*/ 191712 h 297892"/>
                    <a:gd name="connsiteX0" fmla="*/ 0 w 632025"/>
                    <a:gd name="connsiteY0" fmla="*/ 191712 h 290014"/>
                    <a:gd name="connsiteX1" fmla="*/ 632025 w 632025"/>
                    <a:gd name="connsiteY1" fmla="*/ 107222 h 290014"/>
                    <a:gd name="connsiteX2" fmla="*/ 0 w 632025"/>
                    <a:gd name="connsiteY2" fmla="*/ 191712 h 290014"/>
                    <a:gd name="connsiteX0" fmla="*/ 0 w 632025"/>
                    <a:gd name="connsiteY0" fmla="*/ 196572 h 294874"/>
                    <a:gd name="connsiteX1" fmla="*/ 632025 w 632025"/>
                    <a:gd name="connsiteY1" fmla="*/ 112082 h 294874"/>
                    <a:gd name="connsiteX2" fmla="*/ 0 w 632025"/>
                    <a:gd name="connsiteY2" fmla="*/ 196572 h 294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32025" h="294874">
                      <a:moveTo>
                        <a:pt x="0" y="196572"/>
                      </a:moveTo>
                      <a:cubicBezTo>
                        <a:pt x="377197" y="-143897"/>
                        <a:pt x="541242" y="47648"/>
                        <a:pt x="632025" y="112082"/>
                      </a:cubicBezTo>
                      <a:cubicBezTo>
                        <a:pt x="472739" y="418252"/>
                        <a:pt x="82891" y="261868"/>
                        <a:pt x="0" y="196572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0BF8DB-84E3-4597-A128-039EDBA31E9B}"/>
              </a:ext>
            </a:extLst>
          </p:cNvPr>
          <p:cNvGrpSpPr/>
          <p:nvPr/>
        </p:nvGrpSpPr>
        <p:grpSpPr>
          <a:xfrm>
            <a:off x="1164096" y="1511376"/>
            <a:ext cx="3576699" cy="5219909"/>
            <a:chOff x="7629287" y="3035009"/>
            <a:chExt cx="1637123" cy="238925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1BE640-A4C4-4C2B-97F5-9770F78E061B}"/>
                </a:ext>
              </a:extLst>
            </p:cNvPr>
            <p:cNvGrpSpPr/>
            <p:nvPr/>
          </p:nvGrpSpPr>
          <p:grpSpPr>
            <a:xfrm>
              <a:off x="7629287" y="3620722"/>
              <a:ext cx="1637123" cy="1803538"/>
              <a:chOff x="7629287" y="3620722"/>
              <a:chExt cx="1637123" cy="1803538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E63C3D4A-AB67-470A-9616-913D9E923307}"/>
                  </a:ext>
                </a:extLst>
              </p:cNvPr>
              <p:cNvSpPr/>
              <p:nvPr/>
            </p:nvSpPr>
            <p:spPr>
              <a:xfrm>
                <a:off x="7629287" y="3620722"/>
                <a:ext cx="1637123" cy="1565568"/>
              </a:xfrm>
              <a:custGeom>
                <a:avLst/>
                <a:gdLst>
                  <a:gd name="connsiteX0" fmla="*/ 0 w 1765922"/>
                  <a:gd name="connsiteY0" fmla="*/ 887551 h 1775101"/>
                  <a:gd name="connsiteX1" fmla="*/ 882961 w 1765922"/>
                  <a:gd name="connsiteY1" fmla="*/ 0 h 1775101"/>
                  <a:gd name="connsiteX2" fmla="*/ 1765922 w 1765922"/>
                  <a:gd name="connsiteY2" fmla="*/ 887551 h 1775101"/>
                  <a:gd name="connsiteX3" fmla="*/ 882961 w 1765922"/>
                  <a:gd name="connsiteY3" fmla="*/ 1775102 h 1775101"/>
                  <a:gd name="connsiteX4" fmla="*/ 0 w 1765922"/>
                  <a:gd name="connsiteY4" fmla="*/ 887551 h 1775101"/>
                  <a:gd name="connsiteX0" fmla="*/ 45 w 1765967"/>
                  <a:gd name="connsiteY0" fmla="*/ 887551 h 1422677"/>
                  <a:gd name="connsiteX1" fmla="*/ 883006 w 1765967"/>
                  <a:gd name="connsiteY1" fmla="*/ 0 h 1422677"/>
                  <a:gd name="connsiteX2" fmla="*/ 1765967 w 1765967"/>
                  <a:gd name="connsiteY2" fmla="*/ 887551 h 1422677"/>
                  <a:gd name="connsiteX3" fmla="*/ 854431 w 1765967"/>
                  <a:gd name="connsiteY3" fmla="*/ 1422677 h 1422677"/>
                  <a:gd name="connsiteX4" fmla="*/ 45 w 1765967"/>
                  <a:gd name="connsiteY4" fmla="*/ 887551 h 1422677"/>
                  <a:gd name="connsiteX0" fmla="*/ 45 w 1765967"/>
                  <a:gd name="connsiteY0" fmla="*/ 887551 h 1422677"/>
                  <a:gd name="connsiteX1" fmla="*/ 883006 w 1765967"/>
                  <a:gd name="connsiteY1" fmla="*/ 0 h 1422677"/>
                  <a:gd name="connsiteX2" fmla="*/ 1765967 w 1765967"/>
                  <a:gd name="connsiteY2" fmla="*/ 887551 h 1422677"/>
                  <a:gd name="connsiteX3" fmla="*/ 854431 w 1765967"/>
                  <a:gd name="connsiteY3" fmla="*/ 1422677 h 1422677"/>
                  <a:gd name="connsiteX4" fmla="*/ 45 w 1765967"/>
                  <a:gd name="connsiteY4" fmla="*/ 887551 h 1422677"/>
                  <a:gd name="connsiteX0" fmla="*/ 444 w 1766366"/>
                  <a:gd name="connsiteY0" fmla="*/ 887551 h 1517927"/>
                  <a:gd name="connsiteX1" fmla="*/ 883405 w 1766366"/>
                  <a:gd name="connsiteY1" fmla="*/ 0 h 1517927"/>
                  <a:gd name="connsiteX2" fmla="*/ 1766366 w 1766366"/>
                  <a:gd name="connsiteY2" fmla="*/ 887551 h 1517927"/>
                  <a:gd name="connsiteX3" fmla="*/ 978655 w 1766366"/>
                  <a:gd name="connsiteY3" fmla="*/ 1517927 h 1517927"/>
                  <a:gd name="connsiteX4" fmla="*/ 444 w 1766366"/>
                  <a:gd name="connsiteY4" fmla="*/ 887551 h 1517927"/>
                  <a:gd name="connsiteX0" fmla="*/ 444 w 1770582"/>
                  <a:gd name="connsiteY0" fmla="*/ 887551 h 1522894"/>
                  <a:gd name="connsiteX1" fmla="*/ 883405 w 1770582"/>
                  <a:gd name="connsiteY1" fmla="*/ 0 h 1522894"/>
                  <a:gd name="connsiteX2" fmla="*/ 1766366 w 1770582"/>
                  <a:gd name="connsiteY2" fmla="*/ 887551 h 1522894"/>
                  <a:gd name="connsiteX3" fmla="*/ 978655 w 1770582"/>
                  <a:gd name="connsiteY3" fmla="*/ 1517927 h 1522894"/>
                  <a:gd name="connsiteX4" fmla="*/ 444 w 1770582"/>
                  <a:gd name="connsiteY4" fmla="*/ 887551 h 1522894"/>
                  <a:gd name="connsiteX0" fmla="*/ 444 w 1766366"/>
                  <a:gd name="connsiteY0" fmla="*/ 887551 h 1519357"/>
                  <a:gd name="connsiteX1" fmla="*/ 883405 w 1766366"/>
                  <a:gd name="connsiteY1" fmla="*/ 0 h 1519357"/>
                  <a:gd name="connsiteX2" fmla="*/ 1766366 w 1766366"/>
                  <a:gd name="connsiteY2" fmla="*/ 887551 h 1519357"/>
                  <a:gd name="connsiteX3" fmla="*/ 978655 w 1766366"/>
                  <a:gd name="connsiteY3" fmla="*/ 1517927 h 1519357"/>
                  <a:gd name="connsiteX4" fmla="*/ 444 w 1766366"/>
                  <a:gd name="connsiteY4" fmla="*/ 887551 h 1519357"/>
                  <a:gd name="connsiteX0" fmla="*/ 315 w 1861487"/>
                  <a:gd name="connsiteY0" fmla="*/ 887555 h 1517935"/>
                  <a:gd name="connsiteX1" fmla="*/ 883276 w 1861487"/>
                  <a:gd name="connsiteY1" fmla="*/ 4 h 1517935"/>
                  <a:gd name="connsiteX2" fmla="*/ 1861487 w 1861487"/>
                  <a:gd name="connsiteY2" fmla="*/ 878030 h 1517935"/>
                  <a:gd name="connsiteX3" fmla="*/ 978526 w 1861487"/>
                  <a:gd name="connsiteY3" fmla="*/ 1517931 h 1517935"/>
                  <a:gd name="connsiteX4" fmla="*/ 315 w 1861487"/>
                  <a:gd name="connsiteY4" fmla="*/ 887555 h 1517935"/>
                  <a:gd name="connsiteX0" fmla="*/ 315 w 1861487"/>
                  <a:gd name="connsiteY0" fmla="*/ 887555 h 1524954"/>
                  <a:gd name="connsiteX1" fmla="*/ 883276 w 1861487"/>
                  <a:gd name="connsiteY1" fmla="*/ 4 h 1524954"/>
                  <a:gd name="connsiteX2" fmla="*/ 1861487 w 1861487"/>
                  <a:gd name="connsiteY2" fmla="*/ 878030 h 1524954"/>
                  <a:gd name="connsiteX3" fmla="*/ 978526 w 1861487"/>
                  <a:gd name="connsiteY3" fmla="*/ 1517931 h 1524954"/>
                  <a:gd name="connsiteX4" fmla="*/ 315 w 1861487"/>
                  <a:gd name="connsiteY4" fmla="*/ 887555 h 1524954"/>
                  <a:gd name="connsiteX0" fmla="*/ 315 w 1861689"/>
                  <a:gd name="connsiteY0" fmla="*/ 887555 h 1535281"/>
                  <a:gd name="connsiteX1" fmla="*/ 883276 w 1861689"/>
                  <a:gd name="connsiteY1" fmla="*/ 4 h 1535281"/>
                  <a:gd name="connsiteX2" fmla="*/ 1861487 w 1861689"/>
                  <a:gd name="connsiteY2" fmla="*/ 878030 h 1535281"/>
                  <a:gd name="connsiteX3" fmla="*/ 978526 w 1861689"/>
                  <a:gd name="connsiteY3" fmla="*/ 1517931 h 1535281"/>
                  <a:gd name="connsiteX4" fmla="*/ 315 w 1861689"/>
                  <a:gd name="connsiteY4" fmla="*/ 887555 h 1535281"/>
                  <a:gd name="connsiteX0" fmla="*/ 315 w 1861689"/>
                  <a:gd name="connsiteY0" fmla="*/ 887555 h 1524954"/>
                  <a:gd name="connsiteX1" fmla="*/ 883276 w 1861689"/>
                  <a:gd name="connsiteY1" fmla="*/ 4 h 1524954"/>
                  <a:gd name="connsiteX2" fmla="*/ 1861487 w 1861689"/>
                  <a:gd name="connsiteY2" fmla="*/ 878030 h 1524954"/>
                  <a:gd name="connsiteX3" fmla="*/ 978526 w 1861689"/>
                  <a:gd name="connsiteY3" fmla="*/ 1517931 h 1524954"/>
                  <a:gd name="connsiteX4" fmla="*/ 315 w 1861689"/>
                  <a:gd name="connsiteY4" fmla="*/ 887555 h 1524954"/>
                  <a:gd name="connsiteX0" fmla="*/ 315 w 1861689"/>
                  <a:gd name="connsiteY0" fmla="*/ 887555 h 1519515"/>
                  <a:gd name="connsiteX1" fmla="*/ 883276 w 1861689"/>
                  <a:gd name="connsiteY1" fmla="*/ 4 h 1519515"/>
                  <a:gd name="connsiteX2" fmla="*/ 1861487 w 1861689"/>
                  <a:gd name="connsiteY2" fmla="*/ 878030 h 1519515"/>
                  <a:gd name="connsiteX3" fmla="*/ 978526 w 1861689"/>
                  <a:gd name="connsiteY3" fmla="*/ 1517931 h 1519515"/>
                  <a:gd name="connsiteX4" fmla="*/ 315 w 1861689"/>
                  <a:gd name="connsiteY4" fmla="*/ 887555 h 1519515"/>
                  <a:gd name="connsiteX0" fmla="*/ 342 w 1804364"/>
                  <a:gd name="connsiteY0" fmla="*/ 954519 h 1518582"/>
                  <a:gd name="connsiteX1" fmla="*/ 826153 w 1804364"/>
                  <a:gd name="connsiteY1" fmla="*/ 293 h 1518582"/>
                  <a:gd name="connsiteX2" fmla="*/ 1804364 w 1804364"/>
                  <a:gd name="connsiteY2" fmla="*/ 878319 h 1518582"/>
                  <a:gd name="connsiteX3" fmla="*/ 921403 w 1804364"/>
                  <a:gd name="connsiteY3" fmla="*/ 1518220 h 1518582"/>
                  <a:gd name="connsiteX4" fmla="*/ 342 w 1804364"/>
                  <a:gd name="connsiteY4" fmla="*/ 954519 h 1518582"/>
                  <a:gd name="connsiteX0" fmla="*/ 342 w 1804364"/>
                  <a:gd name="connsiteY0" fmla="*/ 954519 h 1036765"/>
                  <a:gd name="connsiteX1" fmla="*/ 826153 w 1804364"/>
                  <a:gd name="connsiteY1" fmla="*/ 293 h 1036765"/>
                  <a:gd name="connsiteX2" fmla="*/ 1804364 w 1804364"/>
                  <a:gd name="connsiteY2" fmla="*/ 878319 h 1036765"/>
                  <a:gd name="connsiteX3" fmla="*/ 342 w 1804364"/>
                  <a:gd name="connsiteY3" fmla="*/ 954519 h 1036765"/>
                  <a:gd name="connsiteX0" fmla="*/ 24200 w 1818697"/>
                  <a:gd name="connsiteY0" fmla="*/ 958000 h 1390756"/>
                  <a:gd name="connsiteX1" fmla="*/ 850011 w 1818697"/>
                  <a:gd name="connsiteY1" fmla="*/ 3774 h 1390756"/>
                  <a:gd name="connsiteX2" fmla="*/ 1818697 w 1818697"/>
                  <a:gd name="connsiteY2" fmla="*/ 1348525 h 1390756"/>
                  <a:gd name="connsiteX3" fmla="*/ 24200 w 1818697"/>
                  <a:gd name="connsiteY3" fmla="*/ 958000 h 1390756"/>
                  <a:gd name="connsiteX0" fmla="*/ 24439 w 1809411"/>
                  <a:gd name="connsiteY0" fmla="*/ 1287665 h 1460521"/>
                  <a:gd name="connsiteX1" fmla="*/ 840725 w 1809411"/>
                  <a:gd name="connsiteY1" fmla="*/ 64 h 1460521"/>
                  <a:gd name="connsiteX2" fmla="*/ 1809411 w 1809411"/>
                  <a:gd name="connsiteY2" fmla="*/ 1344815 h 1460521"/>
                  <a:gd name="connsiteX3" fmla="*/ 24439 w 1809411"/>
                  <a:gd name="connsiteY3" fmla="*/ 1287665 h 1460521"/>
                  <a:gd name="connsiteX0" fmla="*/ 24439 w 1879336"/>
                  <a:gd name="connsiteY0" fmla="*/ 1287665 h 1460521"/>
                  <a:gd name="connsiteX1" fmla="*/ 840725 w 1879336"/>
                  <a:gd name="connsiteY1" fmla="*/ 64 h 1460521"/>
                  <a:gd name="connsiteX2" fmla="*/ 1809411 w 1879336"/>
                  <a:gd name="connsiteY2" fmla="*/ 1344815 h 1460521"/>
                  <a:gd name="connsiteX3" fmla="*/ 24439 w 1879336"/>
                  <a:gd name="connsiteY3" fmla="*/ 1287665 h 1460521"/>
                  <a:gd name="connsiteX0" fmla="*/ 144724 w 1999621"/>
                  <a:gd name="connsiteY0" fmla="*/ 1287676 h 1530574"/>
                  <a:gd name="connsiteX1" fmla="*/ 961010 w 1999621"/>
                  <a:gd name="connsiteY1" fmla="*/ 75 h 1530574"/>
                  <a:gd name="connsiteX2" fmla="*/ 1929696 w 1999621"/>
                  <a:gd name="connsiteY2" fmla="*/ 1344826 h 1530574"/>
                  <a:gd name="connsiteX3" fmla="*/ 144724 w 1999621"/>
                  <a:gd name="connsiteY3" fmla="*/ 1287676 h 1530574"/>
                  <a:gd name="connsiteX0" fmla="*/ 150648 w 1937337"/>
                  <a:gd name="connsiteY0" fmla="*/ 1344751 h 1565568"/>
                  <a:gd name="connsiteX1" fmla="*/ 899304 w 1937337"/>
                  <a:gd name="connsiteY1" fmla="*/ 0 h 1565568"/>
                  <a:gd name="connsiteX2" fmla="*/ 1867990 w 1937337"/>
                  <a:gd name="connsiteY2" fmla="*/ 1344751 h 1565568"/>
                  <a:gd name="connsiteX3" fmla="*/ 150648 w 1937337"/>
                  <a:gd name="connsiteY3" fmla="*/ 1344751 h 1565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7337" h="1565568">
                    <a:moveTo>
                      <a:pt x="150648" y="1344751"/>
                    </a:moveTo>
                    <a:cubicBezTo>
                      <a:pt x="-372750" y="939651"/>
                      <a:pt x="613080" y="0"/>
                      <a:pt x="899304" y="0"/>
                    </a:cubicBezTo>
                    <a:cubicBezTo>
                      <a:pt x="1185528" y="0"/>
                      <a:pt x="2210890" y="645020"/>
                      <a:pt x="1867990" y="1344751"/>
                    </a:cubicBezTo>
                    <a:cubicBezTo>
                      <a:pt x="1730355" y="1503789"/>
                      <a:pt x="674046" y="1749851"/>
                      <a:pt x="150648" y="1344751"/>
                    </a:cubicBezTo>
                    <a:close/>
                  </a:path>
                </a:pathLst>
              </a:custGeom>
              <a:solidFill>
                <a:srgbClr val="A98A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Rectangle: Rounded Corners 13">
                <a:extLst>
                  <a:ext uri="{FF2B5EF4-FFF2-40B4-BE49-F238E27FC236}">
                    <a16:creationId xmlns:a16="http://schemas.microsoft.com/office/drawing/2014/main" id="{562D9E00-7D10-4A70-9F1C-293A69475359}"/>
                  </a:ext>
                </a:extLst>
              </p:cNvPr>
              <p:cNvSpPr/>
              <p:nvPr/>
            </p:nvSpPr>
            <p:spPr>
              <a:xfrm rot="2242407">
                <a:off x="7680468" y="4051399"/>
                <a:ext cx="766337" cy="748208"/>
              </a:xfrm>
              <a:custGeom>
                <a:avLst/>
                <a:gdLst>
                  <a:gd name="connsiteX0" fmla="*/ 0 w 296014"/>
                  <a:gd name="connsiteY0" fmla="*/ 38070 h 228414"/>
                  <a:gd name="connsiteX1" fmla="*/ 38070 w 296014"/>
                  <a:gd name="connsiteY1" fmla="*/ 0 h 228414"/>
                  <a:gd name="connsiteX2" fmla="*/ 257944 w 296014"/>
                  <a:gd name="connsiteY2" fmla="*/ 0 h 228414"/>
                  <a:gd name="connsiteX3" fmla="*/ 296014 w 296014"/>
                  <a:gd name="connsiteY3" fmla="*/ 38070 h 228414"/>
                  <a:gd name="connsiteX4" fmla="*/ 296014 w 296014"/>
                  <a:gd name="connsiteY4" fmla="*/ 190344 h 228414"/>
                  <a:gd name="connsiteX5" fmla="*/ 257944 w 296014"/>
                  <a:gd name="connsiteY5" fmla="*/ 228414 h 228414"/>
                  <a:gd name="connsiteX6" fmla="*/ 38070 w 296014"/>
                  <a:gd name="connsiteY6" fmla="*/ 228414 h 228414"/>
                  <a:gd name="connsiteX7" fmla="*/ 0 w 296014"/>
                  <a:gd name="connsiteY7" fmla="*/ 190344 h 228414"/>
                  <a:gd name="connsiteX8" fmla="*/ 0 w 296014"/>
                  <a:gd name="connsiteY8" fmla="*/ 38070 h 228414"/>
                  <a:gd name="connsiteX0" fmla="*/ 0 w 296014"/>
                  <a:gd name="connsiteY0" fmla="*/ 38070 h 228414"/>
                  <a:gd name="connsiteX1" fmla="*/ 38070 w 296014"/>
                  <a:gd name="connsiteY1" fmla="*/ 0 h 228414"/>
                  <a:gd name="connsiteX2" fmla="*/ 257944 w 296014"/>
                  <a:gd name="connsiteY2" fmla="*/ 0 h 228414"/>
                  <a:gd name="connsiteX3" fmla="*/ 296014 w 296014"/>
                  <a:gd name="connsiteY3" fmla="*/ 38070 h 228414"/>
                  <a:gd name="connsiteX4" fmla="*/ 296014 w 296014"/>
                  <a:gd name="connsiteY4" fmla="*/ 190344 h 228414"/>
                  <a:gd name="connsiteX5" fmla="*/ 38070 w 296014"/>
                  <a:gd name="connsiteY5" fmla="*/ 228414 h 228414"/>
                  <a:gd name="connsiteX6" fmla="*/ 0 w 296014"/>
                  <a:gd name="connsiteY6" fmla="*/ 190344 h 228414"/>
                  <a:gd name="connsiteX7" fmla="*/ 0 w 296014"/>
                  <a:gd name="connsiteY7" fmla="*/ 38070 h 228414"/>
                  <a:gd name="connsiteX0" fmla="*/ 0 w 331960"/>
                  <a:gd name="connsiteY0" fmla="*/ 38070 h 382343"/>
                  <a:gd name="connsiteX1" fmla="*/ 38070 w 331960"/>
                  <a:gd name="connsiteY1" fmla="*/ 0 h 382343"/>
                  <a:gd name="connsiteX2" fmla="*/ 257944 w 331960"/>
                  <a:gd name="connsiteY2" fmla="*/ 0 h 382343"/>
                  <a:gd name="connsiteX3" fmla="*/ 296014 w 331960"/>
                  <a:gd name="connsiteY3" fmla="*/ 38070 h 382343"/>
                  <a:gd name="connsiteX4" fmla="*/ 331960 w 331960"/>
                  <a:gd name="connsiteY4" fmla="*/ 378630 h 382343"/>
                  <a:gd name="connsiteX5" fmla="*/ 38070 w 331960"/>
                  <a:gd name="connsiteY5" fmla="*/ 228414 h 382343"/>
                  <a:gd name="connsiteX6" fmla="*/ 0 w 331960"/>
                  <a:gd name="connsiteY6" fmla="*/ 190344 h 382343"/>
                  <a:gd name="connsiteX7" fmla="*/ 0 w 331960"/>
                  <a:gd name="connsiteY7" fmla="*/ 38070 h 382343"/>
                  <a:gd name="connsiteX0" fmla="*/ 0 w 331960"/>
                  <a:gd name="connsiteY0" fmla="*/ 38070 h 383186"/>
                  <a:gd name="connsiteX1" fmla="*/ 38070 w 331960"/>
                  <a:gd name="connsiteY1" fmla="*/ 0 h 383186"/>
                  <a:gd name="connsiteX2" fmla="*/ 257944 w 331960"/>
                  <a:gd name="connsiteY2" fmla="*/ 0 h 383186"/>
                  <a:gd name="connsiteX3" fmla="*/ 296014 w 331960"/>
                  <a:gd name="connsiteY3" fmla="*/ 38070 h 383186"/>
                  <a:gd name="connsiteX4" fmla="*/ 331960 w 331960"/>
                  <a:gd name="connsiteY4" fmla="*/ 378630 h 383186"/>
                  <a:gd name="connsiteX5" fmla="*/ 39829 w 331960"/>
                  <a:gd name="connsiteY5" fmla="*/ 266024 h 383186"/>
                  <a:gd name="connsiteX6" fmla="*/ 0 w 331960"/>
                  <a:gd name="connsiteY6" fmla="*/ 190344 h 383186"/>
                  <a:gd name="connsiteX7" fmla="*/ 0 w 331960"/>
                  <a:gd name="connsiteY7" fmla="*/ 38070 h 383186"/>
                  <a:gd name="connsiteX0" fmla="*/ 0 w 331960"/>
                  <a:gd name="connsiteY0" fmla="*/ 38070 h 393429"/>
                  <a:gd name="connsiteX1" fmla="*/ 38070 w 331960"/>
                  <a:gd name="connsiteY1" fmla="*/ 0 h 393429"/>
                  <a:gd name="connsiteX2" fmla="*/ 257944 w 331960"/>
                  <a:gd name="connsiteY2" fmla="*/ 0 h 393429"/>
                  <a:gd name="connsiteX3" fmla="*/ 296014 w 331960"/>
                  <a:gd name="connsiteY3" fmla="*/ 38070 h 393429"/>
                  <a:gd name="connsiteX4" fmla="*/ 331960 w 331960"/>
                  <a:gd name="connsiteY4" fmla="*/ 378630 h 393429"/>
                  <a:gd name="connsiteX5" fmla="*/ 39829 w 331960"/>
                  <a:gd name="connsiteY5" fmla="*/ 266024 h 393429"/>
                  <a:gd name="connsiteX6" fmla="*/ 0 w 331960"/>
                  <a:gd name="connsiteY6" fmla="*/ 190344 h 393429"/>
                  <a:gd name="connsiteX7" fmla="*/ 0 w 331960"/>
                  <a:gd name="connsiteY7" fmla="*/ 38070 h 393429"/>
                  <a:gd name="connsiteX0" fmla="*/ 0 w 330857"/>
                  <a:gd name="connsiteY0" fmla="*/ 38070 h 380412"/>
                  <a:gd name="connsiteX1" fmla="*/ 38070 w 330857"/>
                  <a:gd name="connsiteY1" fmla="*/ 0 h 380412"/>
                  <a:gd name="connsiteX2" fmla="*/ 257944 w 330857"/>
                  <a:gd name="connsiteY2" fmla="*/ 0 h 380412"/>
                  <a:gd name="connsiteX3" fmla="*/ 296014 w 330857"/>
                  <a:gd name="connsiteY3" fmla="*/ 38070 h 380412"/>
                  <a:gd name="connsiteX4" fmla="*/ 330857 w 330857"/>
                  <a:gd name="connsiteY4" fmla="*/ 361494 h 380412"/>
                  <a:gd name="connsiteX5" fmla="*/ 39829 w 330857"/>
                  <a:gd name="connsiteY5" fmla="*/ 266024 h 380412"/>
                  <a:gd name="connsiteX6" fmla="*/ 0 w 330857"/>
                  <a:gd name="connsiteY6" fmla="*/ 190344 h 380412"/>
                  <a:gd name="connsiteX7" fmla="*/ 0 w 330857"/>
                  <a:gd name="connsiteY7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296014 w 416873"/>
                  <a:gd name="connsiteY3" fmla="*/ 38070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296014 w 416873"/>
                  <a:gd name="connsiteY3" fmla="*/ 38070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137397 w 416873"/>
                  <a:gd name="connsiteY3" fmla="*/ 144243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137397 w 416873"/>
                  <a:gd name="connsiteY3" fmla="*/ 144243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16596 w 416873"/>
                  <a:gd name="connsiteY2" fmla="*/ 13550 h 380412"/>
                  <a:gd name="connsiteX3" fmla="*/ 137397 w 416873"/>
                  <a:gd name="connsiteY3" fmla="*/ 144243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61494"/>
                  <a:gd name="connsiteX1" fmla="*/ 38070 w 416873"/>
                  <a:gd name="connsiteY1" fmla="*/ 0 h 361494"/>
                  <a:gd name="connsiteX2" fmla="*/ 16596 w 416873"/>
                  <a:gd name="connsiteY2" fmla="*/ 13550 h 361494"/>
                  <a:gd name="connsiteX3" fmla="*/ 137397 w 416873"/>
                  <a:gd name="connsiteY3" fmla="*/ 144243 h 361494"/>
                  <a:gd name="connsiteX4" fmla="*/ 416873 w 416873"/>
                  <a:gd name="connsiteY4" fmla="*/ 243716 h 361494"/>
                  <a:gd name="connsiteX5" fmla="*/ 330857 w 416873"/>
                  <a:gd name="connsiteY5" fmla="*/ 361494 h 361494"/>
                  <a:gd name="connsiteX6" fmla="*/ 0 w 416873"/>
                  <a:gd name="connsiteY6" fmla="*/ 190344 h 361494"/>
                  <a:gd name="connsiteX7" fmla="*/ 0 w 416873"/>
                  <a:gd name="connsiteY7" fmla="*/ 38070 h 361494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137397 w 416873"/>
                  <a:gd name="connsiteY3" fmla="*/ 144243 h 379655"/>
                  <a:gd name="connsiteX4" fmla="*/ 416873 w 416873"/>
                  <a:gd name="connsiteY4" fmla="*/ 243716 h 379655"/>
                  <a:gd name="connsiteX5" fmla="*/ 330857 w 416873"/>
                  <a:gd name="connsiteY5" fmla="*/ 361494 h 379655"/>
                  <a:gd name="connsiteX6" fmla="*/ 0 w 416873"/>
                  <a:gd name="connsiteY6" fmla="*/ 190344 h 379655"/>
                  <a:gd name="connsiteX7" fmla="*/ 0 w 416873"/>
                  <a:gd name="connsiteY7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83769"/>
                  <a:gd name="connsiteX1" fmla="*/ 38070 w 416873"/>
                  <a:gd name="connsiteY1" fmla="*/ 0 h 383769"/>
                  <a:gd name="connsiteX2" fmla="*/ 16596 w 416873"/>
                  <a:gd name="connsiteY2" fmla="*/ 13550 h 383769"/>
                  <a:gd name="connsiteX3" fmla="*/ 416873 w 416873"/>
                  <a:gd name="connsiteY3" fmla="*/ 243716 h 383769"/>
                  <a:gd name="connsiteX4" fmla="*/ 287059 w 416873"/>
                  <a:gd name="connsiteY4" fmla="*/ 365916 h 383769"/>
                  <a:gd name="connsiteX5" fmla="*/ 0 w 416873"/>
                  <a:gd name="connsiteY5" fmla="*/ 190344 h 383769"/>
                  <a:gd name="connsiteX6" fmla="*/ 0 w 416873"/>
                  <a:gd name="connsiteY6" fmla="*/ 38070 h 383769"/>
                  <a:gd name="connsiteX0" fmla="*/ 0 w 416873"/>
                  <a:gd name="connsiteY0" fmla="*/ 38070 h 383769"/>
                  <a:gd name="connsiteX1" fmla="*/ 38070 w 416873"/>
                  <a:gd name="connsiteY1" fmla="*/ 0 h 383769"/>
                  <a:gd name="connsiteX2" fmla="*/ 16596 w 416873"/>
                  <a:gd name="connsiteY2" fmla="*/ 13550 h 383769"/>
                  <a:gd name="connsiteX3" fmla="*/ 416873 w 416873"/>
                  <a:gd name="connsiteY3" fmla="*/ 243716 h 383769"/>
                  <a:gd name="connsiteX4" fmla="*/ 287059 w 416873"/>
                  <a:gd name="connsiteY4" fmla="*/ 365916 h 383769"/>
                  <a:gd name="connsiteX5" fmla="*/ 0 w 416873"/>
                  <a:gd name="connsiteY5" fmla="*/ 190344 h 383769"/>
                  <a:gd name="connsiteX6" fmla="*/ 0 w 416873"/>
                  <a:gd name="connsiteY6" fmla="*/ 38070 h 383769"/>
                  <a:gd name="connsiteX0" fmla="*/ 0 w 416873"/>
                  <a:gd name="connsiteY0" fmla="*/ 38070 h 365916"/>
                  <a:gd name="connsiteX1" fmla="*/ 38070 w 416873"/>
                  <a:gd name="connsiteY1" fmla="*/ 0 h 365916"/>
                  <a:gd name="connsiteX2" fmla="*/ 16596 w 416873"/>
                  <a:gd name="connsiteY2" fmla="*/ 13550 h 365916"/>
                  <a:gd name="connsiteX3" fmla="*/ 416873 w 416873"/>
                  <a:gd name="connsiteY3" fmla="*/ 243716 h 365916"/>
                  <a:gd name="connsiteX4" fmla="*/ 287059 w 416873"/>
                  <a:gd name="connsiteY4" fmla="*/ 365916 h 365916"/>
                  <a:gd name="connsiteX5" fmla="*/ 0 w 416873"/>
                  <a:gd name="connsiteY5" fmla="*/ 38070 h 365916"/>
                  <a:gd name="connsiteX0" fmla="*/ 0 w 416873"/>
                  <a:gd name="connsiteY0" fmla="*/ 38070 h 365916"/>
                  <a:gd name="connsiteX1" fmla="*/ 38070 w 416873"/>
                  <a:gd name="connsiteY1" fmla="*/ 0 h 365916"/>
                  <a:gd name="connsiteX2" fmla="*/ 16596 w 416873"/>
                  <a:gd name="connsiteY2" fmla="*/ 13550 h 365916"/>
                  <a:gd name="connsiteX3" fmla="*/ 416873 w 416873"/>
                  <a:gd name="connsiteY3" fmla="*/ 243716 h 365916"/>
                  <a:gd name="connsiteX4" fmla="*/ 287059 w 416873"/>
                  <a:gd name="connsiteY4" fmla="*/ 365916 h 365916"/>
                  <a:gd name="connsiteX5" fmla="*/ 0 w 416873"/>
                  <a:gd name="connsiteY5" fmla="*/ 38070 h 365916"/>
                  <a:gd name="connsiteX0" fmla="*/ 0 w 416873"/>
                  <a:gd name="connsiteY0" fmla="*/ 38070 h 365916"/>
                  <a:gd name="connsiteX1" fmla="*/ 38070 w 416873"/>
                  <a:gd name="connsiteY1" fmla="*/ 0 h 365916"/>
                  <a:gd name="connsiteX2" fmla="*/ 16596 w 416873"/>
                  <a:gd name="connsiteY2" fmla="*/ 13550 h 365916"/>
                  <a:gd name="connsiteX3" fmla="*/ 416873 w 416873"/>
                  <a:gd name="connsiteY3" fmla="*/ 243716 h 365916"/>
                  <a:gd name="connsiteX4" fmla="*/ 287059 w 416873"/>
                  <a:gd name="connsiteY4" fmla="*/ 365916 h 365916"/>
                  <a:gd name="connsiteX5" fmla="*/ 0 w 416873"/>
                  <a:gd name="connsiteY5" fmla="*/ 38070 h 365916"/>
                  <a:gd name="connsiteX0" fmla="*/ 0 w 416873"/>
                  <a:gd name="connsiteY0" fmla="*/ 38070 h 388894"/>
                  <a:gd name="connsiteX1" fmla="*/ 38070 w 416873"/>
                  <a:gd name="connsiteY1" fmla="*/ 0 h 388894"/>
                  <a:gd name="connsiteX2" fmla="*/ 16596 w 416873"/>
                  <a:gd name="connsiteY2" fmla="*/ 13550 h 388894"/>
                  <a:gd name="connsiteX3" fmla="*/ 416873 w 416873"/>
                  <a:gd name="connsiteY3" fmla="*/ 243716 h 388894"/>
                  <a:gd name="connsiteX4" fmla="*/ 287059 w 416873"/>
                  <a:gd name="connsiteY4" fmla="*/ 365916 h 388894"/>
                  <a:gd name="connsiteX5" fmla="*/ 0 w 416873"/>
                  <a:gd name="connsiteY5" fmla="*/ 38070 h 388894"/>
                  <a:gd name="connsiteX0" fmla="*/ 0 w 416873"/>
                  <a:gd name="connsiteY0" fmla="*/ 38070 h 410754"/>
                  <a:gd name="connsiteX1" fmla="*/ 38070 w 416873"/>
                  <a:gd name="connsiteY1" fmla="*/ 0 h 410754"/>
                  <a:gd name="connsiteX2" fmla="*/ 16596 w 416873"/>
                  <a:gd name="connsiteY2" fmla="*/ 13550 h 410754"/>
                  <a:gd name="connsiteX3" fmla="*/ 416873 w 416873"/>
                  <a:gd name="connsiteY3" fmla="*/ 243716 h 410754"/>
                  <a:gd name="connsiteX4" fmla="*/ 304565 w 416873"/>
                  <a:gd name="connsiteY4" fmla="*/ 388834 h 410754"/>
                  <a:gd name="connsiteX5" fmla="*/ 0 w 416873"/>
                  <a:gd name="connsiteY5" fmla="*/ 38070 h 410754"/>
                  <a:gd name="connsiteX0" fmla="*/ 0 w 430877"/>
                  <a:gd name="connsiteY0" fmla="*/ 38070 h 410754"/>
                  <a:gd name="connsiteX1" fmla="*/ 38070 w 430877"/>
                  <a:gd name="connsiteY1" fmla="*/ 0 h 410754"/>
                  <a:gd name="connsiteX2" fmla="*/ 16596 w 430877"/>
                  <a:gd name="connsiteY2" fmla="*/ 13550 h 410754"/>
                  <a:gd name="connsiteX3" fmla="*/ 430877 w 430877"/>
                  <a:gd name="connsiteY3" fmla="*/ 262051 h 410754"/>
                  <a:gd name="connsiteX4" fmla="*/ 304565 w 430877"/>
                  <a:gd name="connsiteY4" fmla="*/ 388834 h 410754"/>
                  <a:gd name="connsiteX5" fmla="*/ 0 w 430877"/>
                  <a:gd name="connsiteY5" fmla="*/ 38070 h 410754"/>
                  <a:gd name="connsiteX0" fmla="*/ 0 w 430877"/>
                  <a:gd name="connsiteY0" fmla="*/ 38070 h 410754"/>
                  <a:gd name="connsiteX1" fmla="*/ 38070 w 430877"/>
                  <a:gd name="connsiteY1" fmla="*/ 0 h 410754"/>
                  <a:gd name="connsiteX2" fmla="*/ 16596 w 430877"/>
                  <a:gd name="connsiteY2" fmla="*/ 13550 h 410754"/>
                  <a:gd name="connsiteX3" fmla="*/ 430877 w 430877"/>
                  <a:gd name="connsiteY3" fmla="*/ 262051 h 410754"/>
                  <a:gd name="connsiteX4" fmla="*/ 304565 w 430877"/>
                  <a:gd name="connsiteY4" fmla="*/ 388834 h 410754"/>
                  <a:gd name="connsiteX5" fmla="*/ 0 w 430877"/>
                  <a:gd name="connsiteY5" fmla="*/ 38070 h 410754"/>
                  <a:gd name="connsiteX0" fmla="*/ 0 w 430877"/>
                  <a:gd name="connsiteY0" fmla="*/ 38070 h 410754"/>
                  <a:gd name="connsiteX1" fmla="*/ 38070 w 430877"/>
                  <a:gd name="connsiteY1" fmla="*/ 0 h 410754"/>
                  <a:gd name="connsiteX2" fmla="*/ 16596 w 430877"/>
                  <a:gd name="connsiteY2" fmla="*/ 13550 h 410754"/>
                  <a:gd name="connsiteX3" fmla="*/ 430877 w 430877"/>
                  <a:gd name="connsiteY3" fmla="*/ 262051 h 410754"/>
                  <a:gd name="connsiteX4" fmla="*/ 304565 w 430877"/>
                  <a:gd name="connsiteY4" fmla="*/ 388834 h 410754"/>
                  <a:gd name="connsiteX5" fmla="*/ 0 w 430877"/>
                  <a:gd name="connsiteY5" fmla="*/ 38070 h 410754"/>
                  <a:gd name="connsiteX0" fmla="*/ 0 w 430877"/>
                  <a:gd name="connsiteY0" fmla="*/ 38070 h 420683"/>
                  <a:gd name="connsiteX1" fmla="*/ 38070 w 430877"/>
                  <a:gd name="connsiteY1" fmla="*/ 0 h 420683"/>
                  <a:gd name="connsiteX2" fmla="*/ 16596 w 430877"/>
                  <a:gd name="connsiteY2" fmla="*/ 13550 h 420683"/>
                  <a:gd name="connsiteX3" fmla="*/ 430877 w 430877"/>
                  <a:gd name="connsiteY3" fmla="*/ 262051 h 420683"/>
                  <a:gd name="connsiteX4" fmla="*/ 305233 w 430877"/>
                  <a:gd name="connsiteY4" fmla="*/ 399210 h 420683"/>
                  <a:gd name="connsiteX5" fmla="*/ 0 w 430877"/>
                  <a:gd name="connsiteY5" fmla="*/ 38070 h 420683"/>
                  <a:gd name="connsiteX0" fmla="*/ 0 w 430877"/>
                  <a:gd name="connsiteY0" fmla="*/ 38070 h 420683"/>
                  <a:gd name="connsiteX1" fmla="*/ 38070 w 430877"/>
                  <a:gd name="connsiteY1" fmla="*/ 0 h 420683"/>
                  <a:gd name="connsiteX2" fmla="*/ 16596 w 430877"/>
                  <a:gd name="connsiteY2" fmla="*/ 13550 h 420683"/>
                  <a:gd name="connsiteX3" fmla="*/ 430877 w 430877"/>
                  <a:gd name="connsiteY3" fmla="*/ 262051 h 420683"/>
                  <a:gd name="connsiteX4" fmla="*/ 305233 w 430877"/>
                  <a:gd name="connsiteY4" fmla="*/ 399210 h 420683"/>
                  <a:gd name="connsiteX5" fmla="*/ 0 w 430877"/>
                  <a:gd name="connsiteY5" fmla="*/ 38070 h 42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0877" h="420683">
                    <a:moveTo>
                      <a:pt x="0" y="38070"/>
                    </a:moveTo>
                    <a:cubicBezTo>
                      <a:pt x="0" y="17045"/>
                      <a:pt x="17045" y="0"/>
                      <a:pt x="38070" y="0"/>
                    </a:cubicBezTo>
                    <a:lnTo>
                      <a:pt x="16596" y="13550"/>
                    </a:lnTo>
                    <a:cubicBezTo>
                      <a:pt x="58905" y="285818"/>
                      <a:pt x="392144" y="76778"/>
                      <a:pt x="430877" y="262051"/>
                    </a:cubicBezTo>
                    <a:cubicBezTo>
                      <a:pt x="411638" y="345044"/>
                      <a:pt x="347368" y="382328"/>
                      <a:pt x="305233" y="399210"/>
                    </a:cubicBezTo>
                    <a:cubicBezTo>
                      <a:pt x="-70902" y="519332"/>
                      <a:pt x="41498" y="99056"/>
                      <a:pt x="0" y="3807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B7DDBB4-C90B-42FB-94CB-236E699172B7}"/>
                  </a:ext>
                </a:extLst>
              </p:cNvPr>
              <p:cNvGrpSpPr/>
              <p:nvPr/>
            </p:nvGrpSpPr>
            <p:grpSpPr>
              <a:xfrm>
                <a:off x="7749244" y="4773769"/>
                <a:ext cx="1394327" cy="650491"/>
                <a:chOff x="7749244" y="4773769"/>
                <a:chExt cx="1394327" cy="650491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A75F5D2-72FE-46B8-814E-B1D9A5BD844C}"/>
                    </a:ext>
                  </a:extLst>
                </p:cNvPr>
                <p:cNvSpPr/>
                <p:nvPr/>
              </p:nvSpPr>
              <p:spPr>
                <a:xfrm rot="19855972">
                  <a:off x="7749244" y="4773769"/>
                  <a:ext cx="525996" cy="650491"/>
                </a:xfrm>
                <a:prstGeom prst="ellipse">
                  <a:avLst/>
                </a:prstGeom>
                <a:solidFill>
                  <a:srgbClr val="A98A4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E846637-36CB-4D25-8C3B-C7B6836CFFBB}"/>
                    </a:ext>
                  </a:extLst>
                </p:cNvPr>
                <p:cNvSpPr/>
                <p:nvPr/>
              </p:nvSpPr>
              <p:spPr>
                <a:xfrm rot="1619164">
                  <a:off x="8617575" y="4773769"/>
                  <a:ext cx="525996" cy="650491"/>
                </a:xfrm>
                <a:prstGeom prst="ellipse">
                  <a:avLst/>
                </a:prstGeom>
                <a:solidFill>
                  <a:srgbClr val="A98A4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06D1224-3A89-434F-B41D-A2D4BA1E007E}"/>
                    </a:ext>
                  </a:extLst>
                </p:cNvPr>
                <p:cNvSpPr/>
                <p:nvPr/>
              </p:nvSpPr>
              <p:spPr>
                <a:xfrm flipV="1">
                  <a:off x="7893578" y="4836199"/>
                  <a:ext cx="111310" cy="1113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64343564-5015-4A76-88B0-8080C5CE0DF4}"/>
                    </a:ext>
                  </a:extLst>
                </p:cNvPr>
                <p:cNvSpPr/>
                <p:nvPr/>
              </p:nvSpPr>
              <p:spPr>
                <a:xfrm flipV="1">
                  <a:off x="7821532" y="4963262"/>
                  <a:ext cx="111310" cy="1113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61891781-253A-4460-8BE3-F9EF981AC8EC}"/>
                    </a:ext>
                  </a:extLst>
                </p:cNvPr>
                <p:cNvSpPr/>
                <p:nvPr/>
              </p:nvSpPr>
              <p:spPr>
                <a:xfrm rot="19424870" flipV="1">
                  <a:off x="7983697" y="5049462"/>
                  <a:ext cx="173941" cy="2157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17F9A73D-E5CA-4471-91B7-3D38BC631C79}"/>
                    </a:ext>
                  </a:extLst>
                </p:cNvPr>
                <p:cNvSpPr/>
                <p:nvPr/>
              </p:nvSpPr>
              <p:spPr>
                <a:xfrm flipV="1">
                  <a:off x="8051166" y="4883701"/>
                  <a:ext cx="111310" cy="1113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24DE556A-FAD5-458B-B753-10512E819E7B}"/>
                    </a:ext>
                  </a:extLst>
                </p:cNvPr>
                <p:cNvSpPr/>
                <p:nvPr/>
              </p:nvSpPr>
              <p:spPr>
                <a:xfrm flipV="1">
                  <a:off x="8897224" y="4828046"/>
                  <a:ext cx="111310" cy="1113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608A9027-94EC-4F4C-AF77-60C599B89A3C}"/>
                    </a:ext>
                  </a:extLst>
                </p:cNvPr>
                <p:cNvSpPr/>
                <p:nvPr/>
              </p:nvSpPr>
              <p:spPr>
                <a:xfrm flipV="1">
                  <a:off x="8743078" y="4907607"/>
                  <a:ext cx="111310" cy="1113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2F8610A2-6211-44EF-ABDA-72640918651E}"/>
                    </a:ext>
                  </a:extLst>
                </p:cNvPr>
                <p:cNvSpPr/>
                <p:nvPr/>
              </p:nvSpPr>
              <p:spPr>
                <a:xfrm rot="937649" flipV="1">
                  <a:off x="8778537" y="5088282"/>
                  <a:ext cx="173941" cy="2157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809C3D7D-4790-4B0E-9FEF-69A71C94C26B}"/>
                    </a:ext>
                  </a:extLst>
                </p:cNvPr>
                <p:cNvSpPr/>
                <p:nvPr/>
              </p:nvSpPr>
              <p:spPr>
                <a:xfrm flipV="1">
                  <a:off x="9008534" y="4971409"/>
                  <a:ext cx="111310" cy="1113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FEE8410-F845-40DF-8934-E2DBE556283C}"/>
                  </a:ext>
                </a:extLst>
              </p:cNvPr>
              <p:cNvSpPr/>
              <p:nvPr/>
            </p:nvSpPr>
            <p:spPr>
              <a:xfrm rot="2559877">
                <a:off x="7912529" y="3960392"/>
                <a:ext cx="239108" cy="292066"/>
              </a:xfrm>
              <a:prstGeom prst="rect">
                <a:avLst/>
              </a:prstGeom>
              <a:solidFill>
                <a:srgbClr val="A98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Rectangle: Rounded Corners 13">
                <a:extLst>
                  <a:ext uri="{FF2B5EF4-FFF2-40B4-BE49-F238E27FC236}">
                    <a16:creationId xmlns:a16="http://schemas.microsoft.com/office/drawing/2014/main" id="{9EC571DF-E2AF-4351-B474-4D391FA08D0D}"/>
                  </a:ext>
                </a:extLst>
              </p:cNvPr>
              <p:cNvSpPr/>
              <p:nvPr/>
            </p:nvSpPr>
            <p:spPr>
              <a:xfrm rot="19357593" flipH="1">
                <a:off x="8451360" y="4040819"/>
                <a:ext cx="749001" cy="746164"/>
              </a:xfrm>
              <a:custGeom>
                <a:avLst/>
                <a:gdLst>
                  <a:gd name="connsiteX0" fmla="*/ 0 w 296014"/>
                  <a:gd name="connsiteY0" fmla="*/ 38070 h 228414"/>
                  <a:gd name="connsiteX1" fmla="*/ 38070 w 296014"/>
                  <a:gd name="connsiteY1" fmla="*/ 0 h 228414"/>
                  <a:gd name="connsiteX2" fmla="*/ 257944 w 296014"/>
                  <a:gd name="connsiteY2" fmla="*/ 0 h 228414"/>
                  <a:gd name="connsiteX3" fmla="*/ 296014 w 296014"/>
                  <a:gd name="connsiteY3" fmla="*/ 38070 h 228414"/>
                  <a:gd name="connsiteX4" fmla="*/ 296014 w 296014"/>
                  <a:gd name="connsiteY4" fmla="*/ 190344 h 228414"/>
                  <a:gd name="connsiteX5" fmla="*/ 257944 w 296014"/>
                  <a:gd name="connsiteY5" fmla="*/ 228414 h 228414"/>
                  <a:gd name="connsiteX6" fmla="*/ 38070 w 296014"/>
                  <a:gd name="connsiteY6" fmla="*/ 228414 h 228414"/>
                  <a:gd name="connsiteX7" fmla="*/ 0 w 296014"/>
                  <a:gd name="connsiteY7" fmla="*/ 190344 h 228414"/>
                  <a:gd name="connsiteX8" fmla="*/ 0 w 296014"/>
                  <a:gd name="connsiteY8" fmla="*/ 38070 h 228414"/>
                  <a:gd name="connsiteX0" fmla="*/ 0 w 296014"/>
                  <a:gd name="connsiteY0" fmla="*/ 38070 h 228414"/>
                  <a:gd name="connsiteX1" fmla="*/ 38070 w 296014"/>
                  <a:gd name="connsiteY1" fmla="*/ 0 h 228414"/>
                  <a:gd name="connsiteX2" fmla="*/ 257944 w 296014"/>
                  <a:gd name="connsiteY2" fmla="*/ 0 h 228414"/>
                  <a:gd name="connsiteX3" fmla="*/ 296014 w 296014"/>
                  <a:gd name="connsiteY3" fmla="*/ 38070 h 228414"/>
                  <a:gd name="connsiteX4" fmla="*/ 296014 w 296014"/>
                  <a:gd name="connsiteY4" fmla="*/ 190344 h 228414"/>
                  <a:gd name="connsiteX5" fmla="*/ 38070 w 296014"/>
                  <a:gd name="connsiteY5" fmla="*/ 228414 h 228414"/>
                  <a:gd name="connsiteX6" fmla="*/ 0 w 296014"/>
                  <a:gd name="connsiteY6" fmla="*/ 190344 h 228414"/>
                  <a:gd name="connsiteX7" fmla="*/ 0 w 296014"/>
                  <a:gd name="connsiteY7" fmla="*/ 38070 h 228414"/>
                  <a:gd name="connsiteX0" fmla="*/ 0 w 331960"/>
                  <a:gd name="connsiteY0" fmla="*/ 38070 h 382343"/>
                  <a:gd name="connsiteX1" fmla="*/ 38070 w 331960"/>
                  <a:gd name="connsiteY1" fmla="*/ 0 h 382343"/>
                  <a:gd name="connsiteX2" fmla="*/ 257944 w 331960"/>
                  <a:gd name="connsiteY2" fmla="*/ 0 h 382343"/>
                  <a:gd name="connsiteX3" fmla="*/ 296014 w 331960"/>
                  <a:gd name="connsiteY3" fmla="*/ 38070 h 382343"/>
                  <a:gd name="connsiteX4" fmla="*/ 331960 w 331960"/>
                  <a:gd name="connsiteY4" fmla="*/ 378630 h 382343"/>
                  <a:gd name="connsiteX5" fmla="*/ 38070 w 331960"/>
                  <a:gd name="connsiteY5" fmla="*/ 228414 h 382343"/>
                  <a:gd name="connsiteX6" fmla="*/ 0 w 331960"/>
                  <a:gd name="connsiteY6" fmla="*/ 190344 h 382343"/>
                  <a:gd name="connsiteX7" fmla="*/ 0 w 331960"/>
                  <a:gd name="connsiteY7" fmla="*/ 38070 h 382343"/>
                  <a:gd name="connsiteX0" fmla="*/ 0 w 331960"/>
                  <a:gd name="connsiteY0" fmla="*/ 38070 h 383186"/>
                  <a:gd name="connsiteX1" fmla="*/ 38070 w 331960"/>
                  <a:gd name="connsiteY1" fmla="*/ 0 h 383186"/>
                  <a:gd name="connsiteX2" fmla="*/ 257944 w 331960"/>
                  <a:gd name="connsiteY2" fmla="*/ 0 h 383186"/>
                  <a:gd name="connsiteX3" fmla="*/ 296014 w 331960"/>
                  <a:gd name="connsiteY3" fmla="*/ 38070 h 383186"/>
                  <a:gd name="connsiteX4" fmla="*/ 331960 w 331960"/>
                  <a:gd name="connsiteY4" fmla="*/ 378630 h 383186"/>
                  <a:gd name="connsiteX5" fmla="*/ 39829 w 331960"/>
                  <a:gd name="connsiteY5" fmla="*/ 266024 h 383186"/>
                  <a:gd name="connsiteX6" fmla="*/ 0 w 331960"/>
                  <a:gd name="connsiteY6" fmla="*/ 190344 h 383186"/>
                  <a:gd name="connsiteX7" fmla="*/ 0 w 331960"/>
                  <a:gd name="connsiteY7" fmla="*/ 38070 h 383186"/>
                  <a:gd name="connsiteX0" fmla="*/ 0 w 331960"/>
                  <a:gd name="connsiteY0" fmla="*/ 38070 h 393429"/>
                  <a:gd name="connsiteX1" fmla="*/ 38070 w 331960"/>
                  <a:gd name="connsiteY1" fmla="*/ 0 h 393429"/>
                  <a:gd name="connsiteX2" fmla="*/ 257944 w 331960"/>
                  <a:gd name="connsiteY2" fmla="*/ 0 h 393429"/>
                  <a:gd name="connsiteX3" fmla="*/ 296014 w 331960"/>
                  <a:gd name="connsiteY3" fmla="*/ 38070 h 393429"/>
                  <a:gd name="connsiteX4" fmla="*/ 331960 w 331960"/>
                  <a:gd name="connsiteY4" fmla="*/ 378630 h 393429"/>
                  <a:gd name="connsiteX5" fmla="*/ 39829 w 331960"/>
                  <a:gd name="connsiteY5" fmla="*/ 266024 h 393429"/>
                  <a:gd name="connsiteX6" fmla="*/ 0 w 331960"/>
                  <a:gd name="connsiteY6" fmla="*/ 190344 h 393429"/>
                  <a:gd name="connsiteX7" fmla="*/ 0 w 331960"/>
                  <a:gd name="connsiteY7" fmla="*/ 38070 h 393429"/>
                  <a:gd name="connsiteX0" fmla="*/ 0 w 330857"/>
                  <a:gd name="connsiteY0" fmla="*/ 38070 h 380412"/>
                  <a:gd name="connsiteX1" fmla="*/ 38070 w 330857"/>
                  <a:gd name="connsiteY1" fmla="*/ 0 h 380412"/>
                  <a:gd name="connsiteX2" fmla="*/ 257944 w 330857"/>
                  <a:gd name="connsiteY2" fmla="*/ 0 h 380412"/>
                  <a:gd name="connsiteX3" fmla="*/ 296014 w 330857"/>
                  <a:gd name="connsiteY3" fmla="*/ 38070 h 380412"/>
                  <a:gd name="connsiteX4" fmla="*/ 330857 w 330857"/>
                  <a:gd name="connsiteY4" fmla="*/ 361494 h 380412"/>
                  <a:gd name="connsiteX5" fmla="*/ 39829 w 330857"/>
                  <a:gd name="connsiteY5" fmla="*/ 266024 h 380412"/>
                  <a:gd name="connsiteX6" fmla="*/ 0 w 330857"/>
                  <a:gd name="connsiteY6" fmla="*/ 190344 h 380412"/>
                  <a:gd name="connsiteX7" fmla="*/ 0 w 330857"/>
                  <a:gd name="connsiteY7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296014 w 416873"/>
                  <a:gd name="connsiteY3" fmla="*/ 38070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296014 w 416873"/>
                  <a:gd name="connsiteY3" fmla="*/ 38070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137397 w 416873"/>
                  <a:gd name="connsiteY3" fmla="*/ 144243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257944 w 416873"/>
                  <a:gd name="connsiteY2" fmla="*/ 0 h 380412"/>
                  <a:gd name="connsiteX3" fmla="*/ 137397 w 416873"/>
                  <a:gd name="connsiteY3" fmla="*/ 144243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80412"/>
                  <a:gd name="connsiteX1" fmla="*/ 38070 w 416873"/>
                  <a:gd name="connsiteY1" fmla="*/ 0 h 380412"/>
                  <a:gd name="connsiteX2" fmla="*/ 16596 w 416873"/>
                  <a:gd name="connsiteY2" fmla="*/ 13550 h 380412"/>
                  <a:gd name="connsiteX3" fmla="*/ 137397 w 416873"/>
                  <a:gd name="connsiteY3" fmla="*/ 144243 h 380412"/>
                  <a:gd name="connsiteX4" fmla="*/ 416873 w 416873"/>
                  <a:gd name="connsiteY4" fmla="*/ 243716 h 380412"/>
                  <a:gd name="connsiteX5" fmla="*/ 330857 w 416873"/>
                  <a:gd name="connsiteY5" fmla="*/ 361494 h 380412"/>
                  <a:gd name="connsiteX6" fmla="*/ 39829 w 416873"/>
                  <a:gd name="connsiteY6" fmla="*/ 266024 h 380412"/>
                  <a:gd name="connsiteX7" fmla="*/ 0 w 416873"/>
                  <a:gd name="connsiteY7" fmla="*/ 190344 h 380412"/>
                  <a:gd name="connsiteX8" fmla="*/ 0 w 416873"/>
                  <a:gd name="connsiteY8" fmla="*/ 38070 h 380412"/>
                  <a:gd name="connsiteX0" fmla="*/ 0 w 416873"/>
                  <a:gd name="connsiteY0" fmla="*/ 38070 h 361494"/>
                  <a:gd name="connsiteX1" fmla="*/ 38070 w 416873"/>
                  <a:gd name="connsiteY1" fmla="*/ 0 h 361494"/>
                  <a:gd name="connsiteX2" fmla="*/ 16596 w 416873"/>
                  <a:gd name="connsiteY2" fmla="*/ 13550 h 361494"/>
                  <a:gd name="connsiteX3" fmla="*/ 137397 w 416873"/>
                  <a:gd name="connsiteY3" fmla="*/ 144243 h 361494"/>
                  <a:gd name="connsiteX4" fmla="*/ 416873 w 416873"/>
                  <a:gd name="connsiteY4" fmla="*/ 243716 h 361494"/>
                  <a:gd name="connsiteX5" fmla="*/ 330857 w 416873"/>
                  <a:gd name="connsiteY5" fmla="*/ 361494 h 361494"/>
                  <a:gd name="connsiteX6" fmla="*/ 0 w 416873"/>
                  <a:gd name="connsiteY6" fmla="*/ 190344 h 361494"/>
                  <a:gd name="connsiteX7" fmla="*/ 0 w 416873"/>
                  <a:gd name="connsiteY7" fmla="*/ 38070 h 361494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137397 w 416873"/>
                  <a:gd name="connsiteY3" fmla="*/ 144243 h 379655"/>
                  <a:gd name="connsiteX4" fmla="*/ 416873 w 416873"/>
                  <a:gd name="connsiteY4" fmla="*/ 243716 h 379655"/>
                  <a:gd name="connsiteX5" fmla="*/ 330857 w 416873"/>
                  <a:gd name="connsiteY5" fmla="*/ 361494 h 379655"/>
                  <a:gd name="connsiteX6" fmla="*/ 0 w 416873"/>
                  <a:gd name="connsiteY6" fmla="*/ 190344 h 379655"/>
                  <a:gd name="connsiteX7" fmla="*/ 0 w 416873"/>
                  <a:gd name="connsiteY7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79655"/>
                  <a:gd name="connsiteX1" fmla="*/ 38070 w 416873"/>
                  <a:gd name="connsiteY1" fmla="*/ 0 h 379655"/>
                  <a:gd name="connsiteX2" fmla="*/ 16596 w 416873"/>
                  <a:gd name="connsiteY2" fmla="*/ 13550 h 379655"/>
                  <a:gd name="connsiteX3" fmla="*/ 416873 w 416873"/>
                  <a:gd name="connsiteY3" fmla="*/ 243716 h 379655"/>
                  <a:gd name="connsiteX4" fmla="*/ 330857 w 416873"/>
                  <a:gd name="connsiteY4" fmla="*/ 361494 h 379655"/>
                  <a:gd name="connsiteX5" fmla="*/ 0 w 416873"/>
                  <a:gd name="connsiteY5" fmla="*/ 190344 h 379655"/>
                  <a:gd name="connsiteX6" fmla="*/ 0 w 416873"/>
                  <a:gd name="connsiteY6" fmla="*/ 38070 h 379655"/>
                  <a:gd name="connsiteX0" fmla="*/ 0 w 416873"/>
                  <a:gd name="connsiteY0" fmla="*/ 38070 h 383769"/>
                  <a:gd name="connsiteX1" fmla="*/ 38070 w 416873"/>
                  <a:gd name="connsiteY1" fmla="*/ 0 h 383769"/>
                  <a:gd name="connsiteX2" fmla="*/ 16596 w 416873"/>
                  <a:gd name="connsiteY2" fmla="*/ 13550 h 383769"/>
                  <a:gd name="connsiteX3" fmla="*/ 416873 w 416873"/>
                  <a:gd name="connsiteY3" fmla="*/ 243716 h 383769"/>
                  <a:gd name="connsiteX4" fmla="*/ 287059 w 416873"/>
                  <a:gd name="connsiteY4" fmla="*/ 365916 h 383769"/>
                  <a:gd name="connsiteX5" fmla="*/ 0 w 416873"/>
                  <a:gd name="connsiteY5" fmla="*/ 190344 h 383769"/>
                  <a:gd name="connsiteX6" fmla="*/ 0 w 416873"/>
                  <a:gd name="connsiteY6" fmla="*/ 38070 h 383769"/>
                  <a:gd name="connsiteX0" fmla="*/ 0 w 416873"/>
                  <a:gd name="connsiteY0" fmla="*/ 38070 h 383769"/>
                  <a:gd name="connsiteX1" fmla="*/ 38070 w 416873"/>
                  <a:gd name="connsiteY1" fmla="*/ 0 h 383769"/>
                  <a:gd name="connsiteX2" fmla="*/ 16596 w 416873"/>
                  <a:gd name="connsiteY2" fmla="*/ 13550 h 383769"/>
                  <a:gd name="connsiteX3" fmla="*/ 416873 w 416873"/>
                  <a:gd name="connsiteY3" fmla="*/ 243716 h 383769"/>
                  <a:gd name="connsiteX4" fmla="*/ 287059 w 416873"/>
                  <a:gd name="connsiteY4" fmla="*/ 365916 h 383769"/>
                  <a:gd name="connsiteX5" fmla="*/ 0 w 416873"/>
                  <a:gd name="connsiteY5" fmla="*/ 190344 h 383769"/>
                  <a:gd name="connsiteX6" fmla="*/ 0 w 416873"/>
                  <a:gd name="connsiteY6" fmla="*/ 38070 h 383769"/>
                  <a:gd name="connsiteX0" fmla="*/ 0 w 416873"/>
                  <a:gd name="connsiteY0" fmla="*/ 38070 h 365916"/>
                  <a:gd name="connsiteX1" fmla="*/ 38070 w 416873"/>
                  <a:gd name="connsiteY1" fmla="*/ 0 h 365916"/>
                  <a:gd name="connsiteX2" fmla="*/ 16596 w 416873"/>
                  <a:gd name="connsiteY2" fmla="*/ 13550 h 365916"/>
                  <a:gd name="connsiteX3" fmla="*/ 416873 w 416873"/>
                  <a:gd name="connsiteY3" fmla="*/ 243716 h 365916"/>
                  <a:gd name="connsiteX4" fmla="*/ 287059 w 416873"/>
                  <a:gd name="connsiteY4" fmla="*/ 365916 h 365916"/>
                  <a:gd name="connsiteX5" fmla="*/ 0 w 416873"/>
                  <a:gd name="connsiteY5" fmla="*/ 38070 h 365916"/>
                  <a:gd name="connsiteX0" fmla="*/ 0 w 416873"/>
                  <a:gd name="connsiteY0" fmla="*/ 38070 h 365916"/>
                  <a:gd name="connsiteX1" fmla="*/ 38070 w 416873"/>
                  <a:gd name="connsiteY1" fmla="*/ 0 h 365916"/>
                  <a:gd name="connsiteX2" fmla="*/ 16596 w 416873"/>
                  <a:gd name="connsiteY2" fmla="*/ 13550 h 365916"/>
                  <a:gd name="connsiteX3" fmla="*/ 416873 w 416873"/>
                  <a:gd name="connsiteY3" fmla="*/ 243716 h 365916"/>
                  <a:gd name="connsiteX4" fmla="*/ 287059 w 416873"/>
                  <a:gd name="connsiteY4" fmla="*/ 365916 h 365916"/>
                  <a:gd name="connsiteX5" fmla="*/ 0 w 416873"/>
                  <a:gd name="connsiteY5" fmla="*/ 38070 h 365916"/>
                  <a:gd name="connsiteX0" fmla="*/ 0 w 416873"/>
                  <a:gd name="connsiteY0" fmla="*/ 38070 h 365916"/>
                  <a:gd name="connsiteX1" fmla="*/ 38070 w 416873"/>
                  <a:gd name="connsiteY1" fmla="*/ 0 h 365916"/>
                  <a:gd name="connsiteX2" fmla="*/ 16596 w 416873"/>
                  <a:gd name="connsiteY2" fmla="*/ 13550 h 365916"/>
                  <a:gd name="connsiteX3" fmla="*/ 416873 w 416873"/>
                  <a:gd name="connsiteY3" fmla="*/ 243716 h 365916"/>
                  <a:gd name="connsiteX4" fmla="*/ 287059 w 416873"/>
                  <a:gd name="connsiteY4" fmla="*/ 365916 h 365916"/>
                  <a:gd name="connsiteX5" fmla="*/ 0 w 416873"/>
                  <a:gd name="connsiteY5" fmla="*/ 38070 h 365916"/>
                  <a:gd name="connsiteX0" fmla="*/ 0 w 416873"/>
                  <a:gd name="connsiteY0" fmla="*/ 38070 h 388894"/>
                  <a:gd name="connsiteX1" fmla="*/ 38070 w 416873"/>
                  <a:gd name="connsiteY1" fmla="*/ 0 h 388894"/>
                  <a:gd name="connsiteX2" fmla="*/ 16596 w 416873"/>
                  <a:gd name="connsiteY2" fmla="*/ 13550 h 388894"/>
                  <a:gd name="connsiteX3" fmla="*/ 416873 w 416873"/>
                  <a:gd name="connsiteY3" fmla="*/ 243716 h 388894"/>
                  <a:gd name="connsiteX4" fmla="*/ 287059 w 416873"/>
                  <a:gd name="connsiteY4" fmla="*/ 365916 h 388894"/>
                  <a:gd name="connsiteX5" fmla="*/ 0 w 416873"/>
                  <a:gd name="connsiteY5" fmla="*/ 38070 h 388894"/>
                  <a:gd name="connsiteX0" fmla="*/ 0 w 416873"/>
                  <a:gd name="connsiteY0" fmla="*/ 38070 h 410754"/>
                  <a:gd name="connsiteX1" fmla="*/ 38070 w 416873"/>
                  <a:gd name="connsiteY1" fmla="*/ 0 h 410754"/>
                  <a:gd name="connsiteX2" fmla="*/ 16596 w 416873"/>
                  <a:gd name="connsiteY2" fmla="*/ 13550 h 410754"/>
                  <a:gd name="connsiteX3" fmla="*/ 416873 w 416873"/>
                  <a:gd name="connsiteY3" fmla="*/ 243716 h 410754"/>
                  <a:gd name="connsiteX4" fmla="*/ 304565 w 416873"/>
                  <a:gd name="connsiteY4" fmla="*/ 388834 h 410754"/>
                  <a:gd name="connsiteX5" fmla="*/ 0 w 416873"/>
                  <a:gd name="connsiteY5" fmla="*/ 38070 h 410754"/>
                  <a:gd name="connsiteX0" fmla="*/ 0 w 430877"/>
                  <a:gd name="connsiteY0" fmla="*/ 38070 h 410754"/>
                  <a:gd name="connsiteX1" fmla="*/ 38070 w 430877"/>
                  <a:gd name="connsiteY1" fmla="*/ 0 h 410754"/>
                  <a:gd name="connsiteX2" fmla="*/ 16596 w 430877"/>
                  <a:gd name="connsiteY2" fmla="*/ 13550 h 410754"/>
                  <a:gd name="connsiteX3" fmla="*/ 430877 w 430877"/>
                  <a:gd name="connsiteY3" fmla="*/ 262051 h 410754"/>
                  <a:gd name="connsiteX4" fmla="*/ 304565 w 430877"/>
                  <a:gd name="connsiteY4" fmla="*/ 388834 h 410754"/>
                  <a:gd name="connsiteX5" fmla="*/ 0 w 430877"/>
                  <a:gd name="connsiteY5" fmla="*/ 38070 h 410754"/>
                  <a:gd name="connsiteX0" fmla="*/ 0 w 430877"/>
                  <a:gd name="connsiteY0" fmla="*/ 38070 h 410754"/>
                  <a:gd name="connsiteX1" fmla="*/ 38070 w 430877"/>
                  <a:gd name="connsiteY1" fmla="*/ 0 h 410754"/>
                  <a:gd name="connsiteX2" fmla="*/ 16596 w 430877"/>
                  <a:gd name="connsiteY2" fmla="*/ 13550 h 410754"/>
                  <a:gd name="connsiteX3" fmla="*/ 430877 w 430877"/>
                  <a:gd name="connsiteY3" fmla="*/ 262051 h 410754"/>
                  <a:gd name="connsiteX4" fmla="*/ 304565 w 430877"/>
                  <a:gd name="connsiteY4" fmla="*/ 388834 h 410754"/>
                  <a:gd name="connsiteX5" fmla="*/ 0 w 430877"/>
                  <a:gd name="connsiteY5" fmla="*/ 38070 h 410754"/>
                  <a:gd name="connsiteX0" fmla="*/ 0 w 430877"/>
                  <a:gd name="connsiteY0" fmla="*/ 38070 h 410754"/>
                  <a:gd name="connsiteX1" fmla="*/ 38070 w 430877"/>
                  <a:gd name="connsiteY1" fmla="*/ 0 h 410754"/>
                  <a:gd name="connsiteX2" fmla="*/ 16596 w 430877"/>
                  <a:gd name="connsiteY2" fmla="*/ 13550 h 410754"/>
                  <a:gd name="connsiteX3" fmla="*/ 430877 w 430877"/>
                  <a:gd name="connsiteY3" fmla="*/ 262051 h 410754"/>
                  <a:gd name="connsiteX4" fmla="*/ 304565 w 430877"/>
                  <a:gd name="connsiteY4" fmla="*/ 388834 h 410754"/>
                  <a:gd name="connsiteX5" fmla="*/ 0 w 430877"/>
                  <a:gd name="connsiteY5" fmla="*/ 38070 h 410754"/>
                  <a:gd name="connsiteX0" fmla="*/ 0 w 430877"/>
                  <a:gd name="connsiteY0" fmla="*/ 38070 h 420683"/>
                  <a:gd name="connsiteX1" fmla="*/ 38070 w 430877"/>
                  <a:gd name="connsiteY1" fmla="*/ 0 h 420683"/>
                  <a:gd name="connsiteX2" fmla="*/ 16596 w 430877"/>
                  <a:gd name="connsiteY2" fmla="*/ 13550 h 420683"/>
                  <a:gd name="connsiteX3" fmla="*/ 430877 w 430877"/>
                  <a:gd name="connsiteY3" fmla="*/ 262051 h 420683"/>
                  <a:gd name="connsiteX4" fmla="*/ 305233 w 430877"/>
                  <a:gd name="connsiteY4" fmla="*/ 399210 h 420683"/>
                  <a:gd name="connsiteX5" fmla="*/ 0 w 430877"/>
                  <a:gd name="connsiteY5" fmla="*/ 38070 h 420683"/>
                  <a:gd name="connsiteX0" fmla="*/ 0 w 430877"/>
                  <a:gd name="connsiteY0" fmla="*/ 38070 h 420683"/>
                  <a:gd name="connsiteX1" fmla="*/ 38070 w 430877"/>
                  <a:gd name="connsiteY1" fmla="*/ 0 h 420683"/>
                  <a:gd name="connsiteX2" fmla="*/ 16596 w 430877"/>
                  <a:gd name="connsiteY2" fmla="*/ 13550 h 420683"/>
                  <a:gd name="connsiteX3" fmla="*/ 430877 w 430877"/>
                  <a:gd name="connsiteY3" fmla="*/ 262051 h 420683"/>
                  <a:gd name="connsiteX4" fmla="*/ 305233 w 430877"/>
                  <a:gd name="connsiteY4" fmla="*/ 399210 h 420683"/>
                  <a:gd name="connsiteX5" fmla="*/ 0 w 430877"/>
                  <a:gd name="connsiteY5" fmla="*/ 38070 h 420683"/>
                  <a:gd name="connsiteX0" fmla="*/ 0 w 422036"/>
                  <a:gd name="connsiteY0" fmla="*/ 36382 h 420612"/>
                  <a:gd name="connsiteX1" fmla="*/ 29229 w 422036"/>
                  <a:gd name="connsiteY1" fmla="*/ 0 h 420612"/>
                  <a:gd name="connsiteX2" fmla="*/ 7755 w 422036"/>
                  <a:gd name="connsiteY2" fmla="*/ 13550 h 420612"/>
                  <a:gd name="connsiteX3" fmla="*/ 422036 w 422036"/>
                  <a:gd name="connsiteY3" fmla="*/ 262051 h 420612"/>
                  <a:gd name="connsiteX4" fmla="*/ 296392 w 422036"/>
                  <a:gd name="connsiteY4" fmla="*/ 399210 h 420612"/>
                  <a:gd name="connsiteX5" fmla="*/ 0 w 422036"/>
                  <a:gd name="connsiteY5" fmla="*/ 36382 h 420612"/>
                  <a:gd name="connsiteX0" fmla="*/ 0 w 422036"/>
                  <a:gd name="connsiteY0" fmla="*/ 36382 h 420437"/>
                  <a:gd name="connsiteX1" fmla="*/ 29229 w 422036"/>
                  <a:gd name="connsiteY1" fmla="*/ 0 h 420437"/>
                  <a:gd name="connsiteX2" fmla="*/ 7755 w 422036"/>
                  <a:gd name="connsiteY2" fmla="*/ 13550 h 420437"/>
                  <a:gd name="connsiteX3" fmla="*/ 422036 w 422036"/>
                  <a:gd name="connsiteY3" fmla="*/ 262051 h 420437"/>
                  <a:gd name="connsiteX4" fmla="*/ 296392 w 422036"/>
                  <a:gd name="connsiteY4" fmla="*/ 399210 h 420437"/>
                  <a:gd name="connsiteX5" fmla="*/ 0 w 422036"/>
                  <a:gd name="connsiteY5" fmla="*/ 36382 h 420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2036" h="420437">
                    <a:moveTo>
                      <a:pt x="0" y="36382"/>
                    </a:moveTo>
                    <a:cubicBezTo>
                      <a:pt x="0" y="15357"/>
                      <a:pt x="8204" y="0"/>
                      <a:pt x="29229" y="0"/>
                    </a:cubicBezTo>
                    <a:lnTo>
                      <a:pt x="7755" y="13550"/>
                    </a:lnTo>
                    <a:cubicBezTo>
                      <a:pt x="50064" y="285818"/>
                      <a:pt x="383303" y="76778"/>
                      <a:pt x="422036" y="262051"/>
                    </a:cubicBezTo>
                    <a:cubicBezTo>
                      <a:pt x="402797" y="345044"/>
                      <a:pt x="338527" y="382328"/>
                      <a:pt x="296392" y="399210"/>
                    </a:cubicBezTo>
                    <a:cubicBezTo>
                      <a:pt x="-79743" y="519332"/>
                      <a:pt x="22943" y="92969"/>
                      <a:pt x="0" y="36382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57EBEA9-737C-4919-A28B-B4D5D51EF8B5}"/>
                  </a:ext>
                </a:extLst>
              </p:cNvPr>
              <p:cNvSpPr/>
              <p:nvPr/>
            </p:nvSpPr>
            <p:spPr>
              <a:xfrm rot="20202548" flipH="1">
                <a:off x="8758807" y="3966804"/>
                <a:ext cx="239108" cy="292066"/>
              </a:xfrm>
              <a:prstGeom prst="rect">
                <a:avLst/>
              </a:prstGeom>
              <a:solidFill>
                <a:srgbClr val="A98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2F57891-0048-40EE-8C8A-778F6AAE1522}"/>
                </a:ext>
              </a:extLst>
            </p:cNvPr>
            <p:cNvGrpSpPr/>
            <p:nvPr/>
          </p:nvGrpSpPr>
          <p:grpSpPr>
            <a:xfrm>
              <a:off x="7705202" y="3035009"/>
              <a:ext cx="1459109" cy="1209306"/>
              <a:chOff x="7705202" y="3035009"/>
              <a:chExt cx="1459109" cy="1209306"/>
            </a:xfrm>
          </p:grpSpPr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455F387-4080-4C19-8684-CAA2E3B49E51}"/>
                  </a:ext>
                </a:extLst>
              </p:cNvPr>
              <p:cNvSpPr/>
              <p:nvPr/>
            </p:nvSpPr>
            <p:spPr>
              <a:xfrm rot="18918371" flipH="1">
                <a:off x="8614702" y="3112432"/>
                <a:ext cx="549609" cy="535042"/>
              </a:xfrm>
              <a:custGeom>
                <a:avLst/>
                <a:gdLst>
                  <a:gd name="connsiteX0" fmla="*/ 384313 w 667036"/>
                  <a:gd name="connsiteY0" fmla="*/ 0 h 649356"/>
                  <a:gd name="connsiteX1" fmla="*/ 656063 w 667036"/>
                  <a:gd name="connsiteY1" fmla="*/ 95096 h 649356"/>
                  <a:gd name="connsiteX2" fmla="*/ 667036 w 667036"/>
                  <a:gd name="connsiteY2" fmla="*/ 106331 h 649356"/>
                  <a:gd name="connsiteX3" fmla="*/ 632387 w 667036"/>
                  <a:gd name="connsiteY3" fmla="*/ 99910 h 649356"/>
                  <a:gd name="connsiteX4" fmla="*/ 554935 w 667036"/>
                  <a:gd name="connsiteY4" fmla="*/ 95249 h 649356"/>
                  <a:gd name="connsiteX5" fmla="*/ 170622 w 667036"/>
                  <a:gd name="connsiteY5" fmla="*/ 324678 h 649356"/>
                  <a:gd name="connsiteX6" fmla="*/ 554935 w 667036"/>
                  <a:gd name="connsiteY6" fmla="*/ 554107 h 649356"/>
                  <a:gd name="connsiteX7" fmla="*/ 632387 w 667036"/>
                  <a:gd name="connsiteY7" fmla="*/ 549446 h 649356"/>
                  <a:gd name="connsiteX8" fmla="*/ 667036 w 667036"/>
                  <a:gd name="connsiteY8" fmla="*/ 543025 h 649356"/>
                  <a:gd name="connsiteX9" fmla="*/ 656063 w 667036"/>
                  <a:gd name="connsiteY9" fmla="*/ 554260 h 649356"/>
                  <a:gd name="connsiteX10" fmla="*/ 384313 w 667036"/>
                  <a:gd name="connsiteY10" fmla="*/ 649356 h 649356"/>
                  <a:gd name="connsiteX11" fmla="*/ 0 w 667036"/>
                  <a:gd name="connsiteY11" fmla="*/ 324678 h 649356"/>
                  <a:gd name="connsiteX12" fmla="*/ 384313 w 667036"/>
                  <a:gd name="connsiteY12" fmla="*/ 0 h 649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7036" h="649356">
                    <a:moveTo>
                      <a:pt x="384313" y="0"/>
                    </a:moveTo>
                    <a:cubicBezTo>
                      <a:pt x="490438" y="0"/>
                      <a:pt x="586516" y="36341"/>
                      <a:pt x="656063" y="95096"/>
                    </a:cubicBezTo>
                    <a:lnTo>
                      <a:pt x="667036" y="106331"/>
                    </a:lnTo>
                    <a:lnTo>
                      <a:pt x="632387" y="99910"/>
                    </a:lnTo>
                    <a:cubicBezTo>
                      <a:pt x="607370" y="96854"/>
                      <a:pt x="581466" y="95249"/>
                      <a:pt x="554935" y="95249"/>
                    </a:cubicBezTo>
                    <a:cubicBezTo>
                      <a:pt x="342685" y="95249"/>
                      <a:pt x="170622" y="197968"/>
                      <a:pt x="170622" y="324678"/>
                    </a:cubicBezTo>
                    <a:cubicBezTo>
                      <a:pt x="170622" y="451388"/>
                      <a:pt x="342685" y="554107"/>
                      <a:pt x="554935" y="554107"/>
                    </a:cubicBezTo>
                    <a:cubicBezTo>
                      <a:pt x="581466" y="554107"/>
                      <a:pt x="607370" y="552502"/>
                      <a:pt x="632387" y="549446"/>
                    </a:cubicBezTo>
                    <a:lnTo>
                      <a:pt x="667036" y="543025"/>
                    </a:lnTo>
                    <a:lnTo>
                      <a:pt x="656063" y="554260"/>
                    </a:lnTo>
                    <a:cubicBezTo>
                      <a:pt x="586516" y="613015"/>
                      <a:pt x="490438" y="649356"/>
                      <a:pt x="384313" y="649356"/>
                    </a:cubicBezTo>
                    <a:cubicBezTo>
                      <a:pt x="172063" y="649356"/>
                      <a:pt x="0" y="503993"/>
                      <a:pt x="0" y="324678"/>
                    </a:cubicBezTo>
                    <a:cubicBezTo>
                      <a:pt x="0" y="145363"/>
                      <a:pt x="172063" y="0"/>
                      <a:pt x="384313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7238D98-E7D0-455C-89D3-86A454FEEC8D}"/>
                  </a:ext>
                </a:extLst>
              </p:cNvPr>
              <p:cNvSpPr/>
              <p:nvPr/>
            </p:nvSpPr>
            <p:spPr>
              <a:xfrm rot="12688922" flipH="1">
                <a:off x="7705202" y="3076045"/>
                <a:ext cx="549609" cy="535042"/>
              </a:xfrm>
              <a:custGeom>
                <a:avLst/>
                <a:gdLst>
                  <a:gd name="connsiteX0" fmla="*/ 384313 w 667036"/>
                  <a:gd name="connsiteY0" fmla="*/ 0 h 649356"/>
                  <a:gd name="connsiteX1" fmla="*/ 656063 w 667036"/>
                  <a:gd name="connsiteY1" fmla="*/ 95096 h 649356"/>
                  <a:gd name="connsiteX2" fmla="*/ 667036 w 667036"/>
                  <a:gd name="connsiteY2" fmla="*/ 106331 h 649356"/>
                  <a:gd name="connsiteX3" fmla="*/ 632387 w 667036"/>
                  <a:gd name="connsiteY3" fmla="*/ 99910 h 649356"/>
                  <a:gd name="connsiteX4" fmla="*/ 554935 w 667036"/>
                  <a:gd name="connsiteY4" fmla="*/ 95249 h 649356"/>
                  <a:gd name="connsiteX5" fmla="*/ 170622 w 667036"/>
                  <a:gd name="connsiteY5" fmla="*/ 324678 h 649356"/>
                  <a:gd name="connsiteX6" fmla="*/ 554935 w 667036"/>
                  <a:gd name="connsiteY6" fmla="*/ 554107 h 649356"/>
                  <a:gd name="connsiteX7" fmla="*/ 632387 w 667036"/>
                  <a:gd name="connsiteY7" fmla="*/ 549446 h 649356"/>
                  <a:gd name="connsiteX8" fmla="*/ 667036 w 667036"/>
                  <a:gd name="connsiteY8" fmla="*/ 543025 h 649356"/>
                  <a:gd name="connsiteX9" fmla="*/ 656063 w 667036"/>
                  <a:gd name="connsiteY9" fmla="*/ 554260 h 649356"/>
                  <a:gd name="connsiteX10" fmla="*/ 384313 w 667036"/>
                  <a:gd name="connsiteY10" fmla="*/ 649356 h 649356"/>
                  <a:gd name="connsiteX11" fmla="*/ 0 w 667036"/>
                  <a:gd name="connsiteY11" fmla="*/ 324678 h 649356"/>
                  <a:gd name="connsiteX12" fmla="*/ 384313 w 667036"/>
                  <a:gd name="connsiteY12" fmla="*/ 0 h 649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7036" h="649356">
                    <a:moveTo>
                      <a:pt x="384313" y="0"/>
                    </a:moveTo>
                    <a:cubicBezTo>
                      <a:pt x="490438" y="0"/>
                      <a:pt x="586516" y="36341"/>
                      <a:pt x="656063" y="95096"/>
                    </a:cubicBezTo>
                    <a:lnTo>
                      <a:pt x="667036" y="106331"/>
                    </a:lnTo>
                    <a:lnTo>
                      <a:pt x="632387" y="99910"/>
                    </a:lnTo>
                    <a:cubicBezTo>
                      <a:pt x="607370" y="96854"/>
                      <a:pt x="581466" y="95249"/>
                      <a:pt x="554935" y="95249"/>
                    </a:cubicBezTo>
                    <a:cubicBezTo>
                      <a:pt x="342685" y="95249"/>
                      <a:pt x="170622" y="197968"/>
                      <a:pt x="170622" y="324678"/>
                    </a:cubicBezTo>
                    <a:cubicBezTo>
                      <a:pt x="170622" y="451388"/>
                      <a:pt x="342685" y="554107"/>
                      <a:pt x="554935" y="554107"/>
                    </a:cubicBezTo>
                    <a:cubicBezTo>
                      <a:pt x="581466" y="554107"/>
                      <a:pt x="607370" y="552502"/>
                      <a:pt x="632387" y="549446"/>
                    </a:cubicBezTo>
                    <a:lnTo>
                      <a:pt x="667036" y="543025"/>
                    </a:lnTo>
                    <a:lnTo>
                      <a:pt x="656063" y="554260"/>
                    </a:lnTo>
                    <a:cubicBezTo>
                      <a:pt x="586516" y="613015"/>
                      <a:pt x="490438" y="649356"/>
                      <a:pt x="384313" y="649356"/>
                    </a:cubicBezTo>
                    <a:cubicBezTo>
                      <a:pt x="172063" y="649356"/>
                      <a:pt x="0" y="503993"/>
                      <a:pt x="0" y="324678"/>
                    </a:cubicBezTo>
                    <a:cubicBezTo>
                      <a:pt x="0" y="145363"/>
                      <a:pt x="172063" y="0"/>
                      <a:pt x="384313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78836FF6-59CD-4CA0-BA14-7B4DB87B491C}"/>
                  </a:ext>
                </a:extLst>
              </p:cNvPr>
              <p:cNvSpPr/>
              <p:nvPr/>
            </p:nvSpPr>
            <p:spPr>
              <a:xfrm flipH="1">
                <a:off x="7818516" y="3035009"/>
                <a:ext cx="1209305" cy="1209306"/>
              </a:xfrm>
              <a:prstGeom prst="ellipse">
                <a:avLst/>
              </a:prstGeom>
              <a:solidFill>
                <a:srgbClr val="A98A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DBE16E65-0CE8-49AB-BA7A-FF4B0F92CBAE}"/>
                  </a:ext>
                </a:extLst>
              </p:cNvPr>
              <p:cNvSpPr/>
              <p:nvPr/>
            </p:nvSpPr>
            <p:spPr>
              <a:xfrm flipH="1">
                <a:off x="8612079" y="3465751"/>
                <a:ext cx="147251" cy="1472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F59F03-92C3-40F0-BD3D-8A89C76F1C59}"/>
                  </a:ext>
                </a:extLst>
              </p:cNvPr>
              <p:cNvSpPr/>
              <p:nvPr/>
            </p:nvSpPr>
            <p:spPr>
              <a:xfrm flipH="1">
                <a:off x="8143226" y="3465751"/>
                <a:ext cx="147251" cy="1472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F7D5DD5B-17A8-413A-B4D1-53752378D786}"/>
                  </a:ext>
                </a:extLst>
              </p:cNvPr>
              <p:cNvSpPr/>
              <p:nvPr/>
            </p:nvSpPr>
            <p:spPr>
              <a:xfrm flipH="1" flipV="1">
                <a:off x="8173997" y="3470984"/>
                <a:ext cx="75707" cy="757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3B9AA996-582D-442F-9897-091C82BFD088}"/>
                  </a:ext>
                </a:extLst>
              </p:cNvPr>
              <p:cNvSpPr/>
              <p:nvPr/>
            </p:nvSpPr>
            <p:spPr>
              <a:xfrm flipH="1" flipV="1">
                <a:off x="8646455" y="3472546"/>
                <a:ext cx="75707" cy="757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 1">
                <a:extLst>
                  <a:ext uri="{FF2B5EF4-FFF2-40B4-BE49-F238E27FC236}">
                    <a16:creationId xmlns:a16="http://schemas.microsoft.com/office/drawing/2014/main" id="{FA0A0E47-E78F-40D9-B03A-D44DD88E42FF}"/>
                  </a:ext>
                </a:extLst>
              </p:cNvPr>
              <p:cNvSpPr/>
              <p:nvPr/>
            </p:nvSpPr>
            <p:spPr>
              <a:xfrm>
                <a:off x="8376045" y="3892506"/>
                <a:ext cx="130930" cy="66880"/>
              </a:xfrm>
              <a:custGeom>
                <a:avLst/>
                <a:gdLst>
                  <a:gd name="connsiteX0" fmla="*/ 0 w 177667"/>
                  <a:gd name="connsiteY0" fmla="*/ 0 h 82733"/>
                  <a:gd name="connsiteX1" fmla="*/ 177667 w 177667"/>
                  <a:gd name="connsiteY1" fmla="*/ 0 h 82733"/>
                  <a:gd name="connsiteX2" fmla="*/ 177667 w 177667"/>
                  <a:gd name="connsiteY2" fmla="*/ 82733 h 82733"/>
                  <a:gd name="connsiteX3" fmla="*/ 0 w 177667"/>
                  <a:gd name="connsiteY3" fmla="*/ 82733 h 82733"/>
                  <a:gd name="connsiteX4" fmla="*/ 0 w 177667"/>
                  <a:gd name="connsiteY4" fmla="*/ 0 h 82733"/>
                  <a:gd name="connsiteX0" fmla="*/ 0 w 177667"/>
                  <a:gd name="connsiteY0" fmla="*/ 0 h 82733"/>
                  <a:gd name="connsiteX1" fmla="*/ 177667 w 177667"/>
                  <a:gd name="connsiteY1" fmla="*/ 0 h 82733"/>
                  <a:gd name="connsiteX2" fmla="*/ 177667 w 177667"/>
                  <a:gd name="connsiteY2" fmla="*/ 82733 h 82733"/>
                  <a:gd name="connsiteX3" fmla="*/ 0 w 177667"/>
                  <a:gd name="connsiteY3" fmla="*/ 0 h 82733"/>
                  <a:gd name="connsiteX0" fmla="*/ 0 w 177667"/>
                  <a:gd name="connsiteY0" fmla="*/ 23812 h 106545"/>
                  <a:gd name="connsiteX1" fmla="*/ 139567 w 177667"/>
                  <a:gd name="connsiteY1" fmla="*/ 0 h 106545"/>
                  <a:gd name="connsiteX2" fmla="*/ 177667 w 177667"/>
                  <a:gd name="connsiteY2" fmla="*/ 106545 h 106545"/>
                  <a:gd name="connsiteX3" fmla="*/ 0 w 177667"/>
                  <a:gd name="connsiteY3" fmla="*/ 23812 h 106545"/>
                  <a:gd name="connsiteX0" fmla="*/ 0 w 158617"/>
                  <a:gd name="connsiteY0" fmla="*/ 23812 h 106545"/>
                  <a:gd name="connsiteX1" fmla="*/ 120517 w 158617"/>
                  <a:gd name="connsiteY1" fmla="*/ 0 h 106545"/>
                  <a:gd name="connsiteX2" fmla="*/ 158617 w 158617"/>
                  <a:gd name="connsiteY2" fmla="*/ 106545 h 106545"/>
                  <a:gd name="connsiteX3" fmla="*/ 0 w 158617"/>
                  <a:gd name="connsiteY3" fmla="*/ 23812 h 106545"/>
                  <a:gd name="connsiteX0" fmla="*/ 0 w 158617"/>
                  <a:gd name="connsiteY0" fmla="*/ 23812 h 106545"/>
                  <a:gd name="connsiteX1" fmla="*/ 120517 w 158617"/>
                  <a:gd name="connsiteY1" fmla="*/ 0 h 106545"/>
                  <a:gd name="connsiteX2" fmla="*/ 158617 w 158617"/>
                  <a:gd name="connsiteY2" fmla="*/ 106545 h 106545"/>
                  <a:gd name="connsiteX3" fmla="*/ 0 w 158617"/>
                  <a:gd name="connsiteY3" fmla="*/ 23812 h 106545"/>
                  <a:gd name="connsiteX0" fmla="*/ 0 w 125279"/>
                  <a:gd name="connsiteY0" fmla="*/ 23812 h 77970"/>
                  <a:gd name="connsiteX1" fmla="*/ 120517 w 125279"/>
                  <a:gd name="connsiteY1" fmla="*/ 0 h 77970"/>
                  <a:gd name="connsiteX2" fmla="*/ 125279 w 125279"/>
                  <a:gd name="connsiteY2" fmla="*/ 77970 h 77970"/>
                  <a:gd name="connsiteX3" fmla="*/ 0 w 125279"/>
                  <a:gd name="connsiteY3" fmla="*/ 23812 h 77970"/>
                  <a:gd name="connsiteX0" fmla="*/ 0 w 125279"/>
                  <a:gd name="connsiteY0" fmla="*/ 23812 h 77970"/>
                  <a:gd name="connsiteX1" fmla="*/ 120517 w 125279"/>
                  <a:gd name="connsiteY1" fmla="*/ 0 h 77970"/>
                  <a:gd name="connsiteX2" fmla="*/ 125279 w 125279"/>
                  <a:gd name="connsiteY2" fmla="*/ 77970 h 77970"/>
                  <a:gd name="connsiteX3" fmla="*/ 0 w 125279"/>
                  <a:gd name="connsiteY3" fmla="*/ 23812 h 77970"/>
                  <a:gd name="connsiteX0" fmla="*/ 0 w 140673"/>
                  <a:gd name="connsiteY0" fmla="*/ 23812 h 77970"/>
                  <a:gd name="connsiteX1" fmla="*/ 120517 w 140673"/>
                  <a:gd name="connsiteY1" fmla="*/ 0 h 77970"/>
                  <a:gd name="connsiteX2" fmla="*/ 125279 w 140673"/>
                  <a:gd name="connsiteY2" fmla="*/ 77970 h 77970"/>
                  <a:gd name="connsiteX3" fmla="*/ 0 w 140673"/>
                  <a:gd name="connsiteY3" fmla="*/ 23812 h 77970"/>
                  <a:gd name="connsiteX0" fmla="*/ 0 w 140673"/>
                  <a:gd name="connsiteY0" fmla="*/ 19049 h 77970"/>
                  <a:gd name="connsiteX1" fmla="*/ 120517 w 140673"/>
                  <a:gd name="connsiteY1" fmla="*/ 0 h 77970"/>
                  <a:gd name="connsiteX2" fmla="*/ 125279 w 140673"/>
                  <a:gd name="connsiteY2" fmla="*/ 77970 h 77970"/>
                  <a:gd name="connsiteX3" fmla="*/ 0 w 140673"/>
                  <a:gd name="connsiteY3" fmla="*/ 19049 h 77970"/>
                  <a:gd name="connsiteX0" fmla="*/ 0 w 133529"/>
                  <a:gd name="connsiteY0" fmla="*/ 19049 h 77970"/>
                  <a:gd name="connsiteX1" fmla="*/ 113373 w 133529"/>
                  <a:gd name="connsiteY1" fmla="*/ 0 h 77970"/>
                  <a:gd name="connsiteX2" fmla="*/ 118135 w 133529"/>
                  <a:gd name="connsiteY2" fmla="*/ 77970 h 77970"/>
                  <a:gd name="connsiteX3" fmla="*/ 0 w 133529"/>
                  <a:gd name="connsiteY3" fmla="*/ 19049 h 77970"/>
                  <a:gd name="connsiteX0" fmla="*/ 0 w 128767"/>
                  <a:gd name="connsiteY0" fmla="*/ 23811 h 77970"/>
                  <a:gd name="connsiteX1" fmla="*/ 108611 w 128767"/>
                  <a:gd name="connsiteY1" fmla="*/ 0 h 77970"/>
                  <a:gd name="connsiteX2" fmla="*/ 113373 w 128767"/>
                  <a:gd name="connsiteY2" fmla="*/ 77970 h 77970"/>
                  <a:gd name="connsiteX3" fmla="*/ 0 w 128767"/>
                  <a:gd name="connsiteY3" fmla="*/ 23811 h 77970"/>
                  <a:gd name="connsiteX0" fmla="*/ 0 w 126386"/>
                  <a:gd name="connsiteY0" fmla="*/ 23811 h 77970"/>
                  <a:gd name="connsiteX1" fmla="*/ 106230 w 126386"/>
                  <a:gd name="connsiteY1" fmla="*/ 0 h 77970"/>
                  <a:gd name="connsiteX2" fmla="*/ 110992 w 126386"/>
                  <a:gd name="connsiteY2" fmla="*/ 77970 h 77970"/>
                  <a:gd name="connsiteX3" fmla="*/ 0 w 126386"/>
                  <a:gd name="connsiteY3" fmla="*/ 23811 h 77970"/>
                  <a:gd name="connsiteX0" fmla="*/ 0 w 126386"/>
                  <a:gd name="connsiteY0" fmla="*/ 23811 h 77970"/>
                  <a:gd name="connsiteX1" fmla="*/ 106230 w 126386"/>
                  <a:gd name="connsiteY1" fmla="*/ 0 h 77970"/>
                  <a:gd name="connsiteX2" fmla="*/ 110992 w 126386"/>
                  <a:gd name="connsiteY2" fmla="*/ 77970 h 77970"/>
                  <a:gd name="connsiteX3" fmla="*/ 0 w 126386"/>
                  <a:gd name="connsiteY3" fmla="*/ 23811 h 77970"/>
                  <a:gd name="connsiteX0" fmla="*/ 0 w 126386"/>
                  <a:gd name="connsiteY0" fmla="*/ 23811 h 77970"/>
                  <a:gd name="connsiteX1" fmla="*/ 106230 w 126386"/>
                  <a:gd name="connsiteY1" fmla="*/ 0 h 77970"/>
                  <a:gd name="connsiteX2" fmla="*/ 110992 w 126386"/>
                  <a:gd name="connsiteY2" fmla="*/ 77970 h 77970"/>
                  <a:gd name="connsiteX3" fmla="*/ 0 w 126386"/>
                  <a:gd name="connsiteY3" fmla="*/ 23811 h 77970"/>
                  <a:gd name="connsiteX0" fmla="*/ 0 w 100193"/>
                  <a:gd name="connsiteY0" fmla="*/ 26193 h 77970"/>
                  <a:gd name="connsiteX1" fmla="*/ 80037 w 100193"/>
                  <a:gd name="connsiteY1" fmla="*/ 0 h 77970"/>
                  <a:gd name="connsiteX2" fmla="*/ 84799 w 100193"/>
                  <a:gd name="connsiteY2" fmla="*/ 77970 h 77970"/>
                  <a:gd name="connsiteX3" fmla="*/ 0 w 100193"/>
                  <a:gd name="connsiteY3" fmla="*/ 26193 h 77970"/>
                  <a:gd name="connsiteX0" fmla="*/ 0 w 135911"/>
                  <a:gd name="connsiteY0" fmla="*/ 19049 h 77970"/>
                  <a:gd name="connsiteX1" fmla="*/ 115755 w 135911"/>
                  <a:gd name="connsiteY1" fmla="*/ 0 h 77970"/>
                  <a:gd name="connsiteX2" fmla="*/ 120517 w 135911"/>
                  <a:gd name="connsiteY2" fmla="*/ 77970 h 77970"/>
                  <a:gd name="connsiteX3" fmla="*/ 0 w 135911"/>
                  <a:gd name="connsiteY3" fmla="*/ 19049 h 77970"/>
                  <a:gd name="connsiteX0" fmla="*/ 0 w 135911"/>
                  <a:gd name="connsiteY0" fmla="*/ 19049 h 77970"/>
                  <a:gd name="connsiteX1" fmla="*/ 115755 w 135911"/>
                  <a:gd name="connsiteY1" fmla="*/ 0 h 77970"/>
                  <a:gd name="connsiteX2" fmla="*/ 120517 w 135911"/>
                  <a:gd name="connsiteY2" fmla="*/ 77970 h 77970"/>
                  <a:gd name="connsiteX3" fmla="*/ 0 w 135911"/>
                  <a:gd name="connsiteY3" fmla="*/ 19049 h 77970"/>
                  <a:gd name="connsiteX0" fmla="*/ 0 w 135911"/>
                  <a:gd name="connsiteY0" fmla="*/ 19049 h 80438"/>
                  <a:gd name="connsiteX1" fmla="*/ 115755 w 135911"/>
                  <a:gd name="connsiteY1" fmla="*/ 0 h 80438"/>
                  <a:gd name="connsiteX2" fmla="*/ 120517 w 135911"/>
                  <a:gd name="connsiteY2" fmla="*/ 77970 h 80438"/>
                  <a:gd name="connsiteX3" fmla="*/ 0 w 135911"/>
                  <a:gd name="connsiteY3" fmla="*/ 19049 h 80438"/>
                  <a:gd name="connsiteX0" fmla="*/ 0 w 134104"/>
                  <a:gd name="connsiteY0" fmla="*/ 19049 h 64897"/>
                  <a:gd name="connsiteX1" fmla="*/ 115755 w 134104"/>
                  <a:gd name="connsiteY1" fmla="*/ 0 h 64897"/>
                  <a:gd name="connsiteX2" fmla="*/ 118135 w 134104"/>
                  <a:gd name="connsiteY2" fmla="*/ 56538 h 64897"/>
                  <a:gd name="connsiteX3" fmla="*/ 0 w 134104"/>
                  <a:gd name="connsiteY3" fmla="*/ 19049 h 64897"/>
                  <a:gd name="connsiteX0" fmla="*/ 0 w 134104"/>
                  <a:gd name="connsiteY0" fmla="*/ 19049 h 66880"/>
                  <a:gd name="connsiteX1" fmla="*/ 115755 w 134104"/>
                  <a:gd name="connsiteY1" fmla="*/ 0 h 66880"/>
                  <a:gd name="connsiteX2" fmla="*/ 118135 w 134104"/>
                  <a:gd name="connsiteY2" fmla="*/ 56538 h 66880"/>
                  <a:gd name="connsiteX3" fmla="*/ 0 w 134104"/>
                  <a:gd name="connsiteY3" fmla="*/ 19049 h 66880"/>
                  <a:gd name="connsiteX0" fmla="*/ 0 w 134104"/>
                  <a:gd name="connsiteY0" fmla="*/ 19049 h 66880"/>
                  <a:gd name="connsiteX1" fmla="*/ 115755 w 134104"/>
                  <a:gd name="connsiteY1" fmla="*/ 0 h 66880"/>
                  <a:gd name="connsiteX2" fmla="*/ 118135 w 134104"/>
                  <a:gd name="connsiteY2" fmla="*/ 56538 h 66880"/>
                  <a:gd name="connsiteX3" fmla="*/ 0 w 134104"/>
                  <a:gd name="connsiteY3" fmla="*/ 19049 h 66880"/>
                  <a:gd name="connsiteX0" fmla="*/ 0 w 134104"/>
                  <a:gd name="connsiteY0" fmla="*/ 19049 h 66880"/>
                  <a:gd name="connsiteX1" fmla="*/ 115755 w 134104"/>
                  <a:gd name="connsiteY1" fmla="*/ 0 h 66880"/>
                  <a:gd name="connsiteX2" fmla="*/ 118135 w 134104"/>
                  <a:gd name="connsiteY2" fmla="*/ 56538 h 66880"/>
                  <a:gd name="connsiteX3" fmla="*/ 0 w 134104"/>
                  <a:gd name="connsiteY3" fmla="*/ 19049 h 66880"/>
                  <a:gd name="connsiteX0" fmla="*/ 0 w 130930"/>
                  <a:gd name="connsiteY0" fmla="*/ 19049 h 66880"/>
                  <a:gd name="connsiteX1" fmla="*/ 115755 w 130930"/>
                  <a:gd name="connsiteY1" fmla="*/ 0 h 66880"/>
                  <a:gd name="connsiteX2" fmla="*/ 118135 w 130930"/>
                  <a:gd name="connsiteY2" fmla="*/ 56538 h 66880"/>
                  <a:gd name="connsiteX3" fmla="*/ 0 w 130930"/>
                  <a:gd name="connsiteY3" fmla="*/ 19049 h 66880"/>
                  <a:gd name="connsiteX0" fmla="*/ 0 w 130930"/>
                  <a:gd name="connsiteY0" fmla="*/ 19049 h 66880"/>
                  <a:gd name="connsiteX1" fmla="*/ 115755 w 130930"/>
                  <a:gd name="connsiteY1" fmla="*/ 0 h 66880"/>
                  <a:gd name="connsiteX2" fmla="*/ 118135 w 130930"/>
                  <a:gd name="connsiteY2" fmla="*/ 56538 h 66880"/>
                  <a:gd name="connsiteX3" fmla="*/ 0 w 130930"/>
                  <a:gd name="connsiteY3" fmla="*/ 19049 h 66880"/>
                  <a:gd name="connsiteX0" fmla="*/ 0 w 130930"/>
                  <a:gd name="connsiteY0" fmla="*/ 19049 h 66880"/>
                  <a:gd name="connsiteX1" fmla="*/ 115755 w 130930"/>
                  <a:gd name="connsiteY1" fmla="*/ 0 h 66880"/>
                  <a:gd name="connsiteX2" fmla="*/ 118135 w 130930"/>
                  <a:gd name="connsiteY2" fmla="*/ 56538 h 66880"/>
                  <a:gd name="connsiteX3" fmla="*/ 0 w 130930"/>
                  <a:gd name="connsiteY3" fmla="*/ 19049 h 66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930" h="66880">
                    <a:moveTo>
                      <a:pt x="0" y="19049"/>
                    </a:moveTo>
                    <a:cubicBezTo>
                      <a:pt x="54459" y="34925"/>
                      <a:pt x="75583" y="24605"/>
                      <a:pt x="115755" y="0"/>
                    </a:cubicBezTo>
                    <a:cubicBezTo>
                      <a:pt x="117342" y="25990"/>
                      <a:pt x="147504" y="44835"/>
                      <a:pt x="118135" y="56538"/>
                    </a:cubicBezTo>
                    <a:cubicBezTo>
                      <a:pt x="114474" y="67060"/>
                      <a:pt x="34615" y="84727"/>
                      <a:pt x="0" y="19049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D7CE3894-26B5-4EFD-963B-CC5137D899AA}"/>
                  </a:ext>
                </a:extLst>
              </p:cNvPr>
              <p:cNvSpPr/>
              <p:nvPr/>
            </p:nvSpPr>
            <p:spPr>
              <a:xfrm rot="21082885" flipH="1">
                <a:off x="8247462" y="3839749"/>
                <a:ext cx="374834" cy="135985"/>
              </a:xfrm>
              <a:custGeom>
                <a:avLst/>
                <a:gdLst>
                  <a:gd name="connsiteX0" fmla="*/ 9265 w 537214"/>
                  <a:gd name="connsiteY0" fmla="*/ 0 h 230664"/>
                  <a:gd name="connsiteX1" fmla="*/ 532463 w 537214"/>
                  <a:gd name="connsiteY1" fmla="*/ 0 h 230664"/>
                  <a:gd name="connsiteX2" fmla="*/ 536944 w 537214"/>
                  <a:gd name="connsiteY2" fmla="*/ 21796 h 230664"/>
                  <a:gd name="connsiteX3" fmla="*/ 280554 w 537214"/>
                  <a:gd name="connsiteY3" fmla="*/ 229921 h 230664"/>
                  <a:gd name="connsiteX4" fmla="*/ 271 w 537214"/>
                  <a:gd name="connsiteY4" fmla="*/ 55299 h 230664"/>
                  <a:gd name="connsiteX5" fmla="*/ 3315 w 537214"/>
                  <a:gd name="connsiteY5" fmla="*/ 16391 h 230664"/>
                  <a:gd name="connsiteX6" fmla="*/ 9265 w 537214"/>
                  <a:gd name="connsiteY6" fmla="*/ 0 h 230664"/>
                  <a:gd name="connsiteX0" fmla="*/ 3315 w 537214"/>
                  <a:gd name="connsiteY0" fmla="*/ 16391 h 230664"/>
                  <a:gd name="connsiteX1" fmla="*/ 532463 w 537214"/>
                  <a:gd name="connsiteY1" fmla="*/ 0 h 230664"/>
                  <a:gd name="connsiteX2" fmla="*/ 536944 w 537214"/>
                  <a:gd name="connsiteY2" fmla="*/ 21796 h 230664"/>
                  <a:gd name="connsiteX3" fmla="*/ 280554 w 537214"/>
                  <a:gd name="connsiteY3" fmla="*/ 229921 h 230664"/>
                  <a:gd name="connsiteX4" fmla="*/ 271 w 537214"/>
                  <a:gd name="connsiteY4" fmla="*/ 55299 h 230664"/>
                  <a:gd name="connsiteX5" fmla="*/ 3315 w 537214"/>
                  <a:gd name="connsiteY5" fmla="*/ 16391 h 230664"/>
                  <a:gd name="connsiteX0" fmla="*/ 3315 w 537214"/>
                  <a:gd name="connsiteY0" fmla="*/ 16391 h 268539"/>
                  <a:gd name="connsiteX1" fmla="*/ 532463 w 537214"/>
                  <a:gd name="connsiteY1" fmla="*/ 0 h 268539"/>
                  <a:gd name="connsiteX2" fmla="*/ 536944 w 537214"/>
                  <a:gd name="connsiteY2" fmla="*/ 21796 h 268539"/>
                  <a:gd name="connsiteX3" fmla="*/ 280554 w 537214"/>
                  <a:gd name="connsiteY3" fmla="*/ 268021 h 268539"/>
                  <a:gd name="connsiteX4" fmla="*/ 271 w 537214"/>
                  <a:gd name="connsiteY4" fmla="*/ 55299 h 268539"/>
                  <a:gd name="connsiteX5" fmla="*/ 3315 w 537214"/>
                  <a:gd name="connsiteY5" fmla="*/ 16391 h 268539"/>
                  <a:gd name="connsiteX0" fmla="*/ 0 w 536943"/>
                  <a:gd name="connsiteY0" fmla="*/ 55299 h 268539"/>
                  <a:gd name="connsiteX1" fmla="*/ 532192 w 536943"/>
                  <a:gd name="connsiteY1" fmla="*/ 0 h 268539"/>
                  <a:gd name="connsiteX2" fmla="*/ 536673 w 536943"/>
                  <a:gd name="connsiteY2" fmla="*/ 21796 h 268539"/>
                  <a:gd name="connsiteX3" fmla="*/ 280283 w 536943"/>
                  <a:gd name="connsiteY3" fmla="*/ 268021 h 268539"/>
                  <a:gd name="connsiteX4" fmla="*/ 0 w 536943"/>
                  <a:gd name="connsiteY4" fmla="*/ 55299 h 268539"/>
                  <a:gd name="connsiteX0" fmla="*/ 0 w 532192"/>
                  <a:gd name="connsiteY0" fmla="*/ 55299 h 268539"/>
                  <a:gd name="connsiteX1" fmla="*/ 532192 w 532192"/>
                  <a:gd name="connsiteY1" fmla="*/ 0 h 268539"/>
                  <a:gd name="connsiteX2" fmla="*/ 280283 w 532192"/>
                  <a:gd name="connsiteY2" fmla="*/ 268021 h 268539"/>
                  <a:gd name="connsiteX3" fmla="*/ 0 w 532192"/>
                  <a:gd name="connsiteY3" fmla="*/ 55299 h 268539"/>
                  <a:gd name="connsiteX0" fmla="*/ 0 w 532192"/>
                  <a:gd name="connsiteY0" fmla="*/ 83036 h 296276"/>
                  <a:gd name="connsiteX1" fmla="*/ 532192 w 532192"/>
                  <a:gd name="connsiteY1" fmla="*/ 27737 h 296276"/>
                  <a:gd name="connsiteX2" fmla="*/ 280283 w 532192"/>
                  <a:gd name="connsiteY2" fmla="*/ 295758 h 296276"/>
                  <a:gd name="connsiteX3" fmla="*/ 0 w 532192"/>
                  <a:gd name="connsiteY3" fmla="*/ 83036 h 296276"/>
                  <a:gd name="connsiteX0" fmla="*/ 0 w 494092"/>
                  <a:gd name="connsiteY0" fmla="*/ 83036 h 296272"/>
                  <a:gd name="connsiteX1" fmla="*/ 494092 w 494092"/>
                  <a:gd name="connsiteY1" fmla="*/ 27737 h 296272"/>
                  <a:gd name="connsiteX2" fmla="*/ 280283 w 494092"/>
                  <a:gd name="connsiteY2" fmla="*/ 295758 h 296272"/>
                  <a:gd name="connsiteX3" fmla="*/ 0 w 494092"/>
                  <a:gd name="connsiteY3" fmla="*/ 83036 h 296272"/>
                  <a:gd name="connsiteX0" fmla="*/ 0 w 470280"/>
                  <a:gd name="connsiteY0" fmla="*/ 75473 h 288556"/>
                  <a:gd name="connsiteX1" fmla="*/ 470280 w 470280"/>
                  <a:gd name="connsiteY1" fmla="*/ 29699 h 288556"/>
                  <a:gd name="connsiteX2" fmla="*/ 280283 w 470280"/>
                  <a:gd name="connsiteY2" fmla="*/ 288195 h 288556"/>
                  <a:gd name="connsiteX3" fmla="*/ 0 w 470280"/>
                  <a:gd name="connsiteY3" fmla="*/ 75473 h 288556"/>
                  <a:gd name="connsiteX0" fmla="*/ 0 w 432180"/>
                  <a:gd name="connsiteY0" fmla="*/ 90825 h 304238"/>
                  <a:gd name="connsiteX1" fmla="*/ 432180 w 432180"/>
                  <a:gd name="connsiteY1" fmla="*/ 26001 h 304238"/>
                  <a:gd name="connsiteX2" fmla="*/ 280283 w 432180"/>
                  <a:gd name="connsiteY2" fmla="*/ 303547 h 304238"/>
                  <a:gd name="connsiteX3" fmla="*/ 0 w 432180"/>
                  <a:gd name="connsiteY3" fmla="*/ 90825 h 304238"/>
                  <a:gd name="connsiteX0" fmla="*/ 0 w 432180"/>
                  <a:gd name="connsiteY0" fmla="*/ 84459 h 297872"/>
                  <a:gd name="connsiteX1" fmla="*/ 432180 w 432180"/>
                  <a:gd name="connsiteY1" fmla="*/ 19635 h 297872"/>
                  <a:gd name="connsiteX2" fmla="*/ 280283 w 432180"/>
                  <a:gd name="connsiteY2" fmla="*/ 297181 h 297872"/>
                  <a:gd name="connsiteX3" fmla="*/ 0 w 432180"/>
                  <a:gd name="connsiteY3" fmla="*/ 84459 h 297872"/>
                  <a:gd name="connsiteX0" fmla="*/ 0 w 398843"/>
                  <a:gd name="connsiteY0" fmla="*/ 59343 h 300826"/>
                  <a:gd name="connsiteX1" fmla="*/ 398843 w 398843"/>
                  <a:gd name="connsiteY1" fmla="*/ 23094 h 300826"/>
                  <a:gd name="connsiteX2" fmla="*/ 246946 w 398843"/>
                  <a:gd name="connsiteY2" fmla="*/ 300640 h 300826"/>
                  <a:gd name="connsiteX3" fmla="*/ 0 w 398843"/>
                  <a:gd name="connsiteY3" fmla="*/ 59343 h 300826"/>
                  <a:gd name="connsiteX0" fmla="*/ 0 w 398843"/>
                  <a:gd name="connsiteY0" fmla="*/ 46086 h 287569"/>
                  <a:gd name="connsiteX1" fmla="*/ 398843 w 398843"/>
                  <a:gd name="connsiteY1" fmla="*/ 9837 h 287569"/>
                  <a:gd name="connsiteX2" fmla="*/ 246946 w 398843"/>
                  <a:gd name="connsiteY2" fmla="*/ 287383 h 287569"/>
                  <a:gd name="connsiteX3" fmla="*/ 0 w 398843"/>
                  <a:gd name="connsiteY3" fmla="*/ 46086 h 287569"/>
                  <a:gd name="connsiteX0" fmla="*/ 0 w 398843"/>
                  <a:gd name="connsiteY0" fmla="*/ 46086 h 183237"/>
                  <a:gd name="connsiteX1" fmla="*/ 398843 w 398843"/>
                  <a:gd name="connsiteY1" fmla="*/ 9837 h 183237"/>
                  <a:gd name="connsiteX2" fmla="*/ 223133 w 398843"/>
                  <a:gd name="connsiteY2" fmla="*/ 182608 h 183237"/>
                  <a:gd name="connsiteX3" fmla="*/ 0 w 398843"/>
                  <a:gd name="connsiteY3" fmla="*/ 46086 h 183237"/>
                  <a:gd name="connsiteX0" fmla="*/ 0 w 398843"/>
                  <a:gd name="connsiteY0" fmla="*/ 46086 h 183793"/>
                  <a:gd name="connsiteX1" fmla="*/ 398843 w 398843"/>
                  <a:gd name="connsiteY1" fmla="*/ 9837 h 183793"/>
                  <a:gd name="connsiteX2" fmla="*/ 223133 w 398843"/>
                  <a:gd name="connsiteY2" fmla="*/ 182608 h 183793"/>
                  <a:gd name="connsiteX3" fmla="*/ 0 w 398843"/>
                  <a:gd name="connsiteY3" fmla="*/ 46086 h 183793"/>
                  <a:gd name="connsiteX0" fmla="*/ 0 w 398843"/>
                  <a:gd name="connsiteY0" fmla="*/ 46086 h 183793"/>
                  <a:gd name="connsiteX1" fmla="*/ 398843 w 398843"/>
                  <a:gd name="connsiteY1" fmla="*/ 9837 h 183793"/>
                  <a:gd name="connsiteX2" fmla="*/ 223133 w 398843"/>
                  <a:gd name="connsiteY2" fmla="*/ 182608 h 183793"/>
                  <a:gd name="connsiteX3" fmla="*/ 0 w 398843"/>
                  <a:gd name="connsiteY3" fmla="*/ 46086 h 183793"/>
                  <a:gd name="connsiteX0" fmla="*/ 0 w 398843"/>
                  <a:gd name="connsiteY0" fmla="*/ 49940 h 187647"/>
                  <a:gd name="connsiteX1" fmla="*/ 398843 w 398843"/>
                  <a:gd name="connsiteY1" fmla="*/ 13691 h 187647"/>
                  <a:gd name="connsiteX2" fmla="*/ 223133 w 398843"/>
                  <a:gd name="connsiteY2" fmla="*/ 186462 h 187647"/>
                  <a:gd name="connsiteX3" fmla="*/ 0 w 398843"/>
                  <a:gd name="connsiteY3" fmla="*/ 49940 h 187647"/>
                  <a:gd name="connsiteX0" fmla="*/ 0 w 398843"/>
                  <a:gd name="connsiteY0" fmla="*/ 49940 h 190506"/>
                  <a:gd name="connsiteX1" fmla="*/ 398843 w 398843"/>
                  <a:gd name="connsiteY1" fmla="*/ 13691 h 190506"/>
                  <a:gd name="connsiteX2" fmla="*/ 202904 w 398843"/>
                  <a:gd name="connsiteY2" fmla="*/ 189352 h 190506"/>
                  <a:gd name="connsiteX3" fmla="*/ 0 w 398843"/>
                  <a:gd name="connsiteY3" fmla="*/ 49940 h 190506"/>
                  <a:gd name="connsiteX0" fmla="*/ 0 w 395953"/>
                  <a:gd name="connsiteY0" fmla="*/ 42908 h 182685"/>
                  <a:gd name="connsiteX1" fmla="*/ 395953 w 395953"/>
                  <a:gd name="connsiteY1" fmla="*/ 15330 h 182685"/>
                  <a:gd name="connsiteX2" fmla="*/ 202904 w 395953"/>
                  <a:gd name="connsiteY2" fmla="*/ 182320 h 182685"/>
                  <a:gd name="connsiteX3" fmla="*/ 0 w 395953"/>
                  <a:gd name="connsiteY3" fmla="*/ 42908 h 182685"/>
                  <a:gd name="connsiteX0" fmla="*/ 0 w 395953"/>
                  <a:gd name="connsiteY0" fmla="*/ 34084 h 173861"/>
                  <a:gd name="connsiteX1" fmla="*/ 395953 w 395953"/>
                  <a:gd name="connsiteY1" fmla="*/ 6506 h 173861"/>
                  <a:gd name="connsiteX2" fmla="*/ 202904 w 395953"/>
                  <a:gd name="connsiteY2" fmla="*/ 173496 h 173861"/>
                  <a:gd name="connsiteX3" fmla="*/ 0 w 395953"/>
                  <a:gd name="connsiteY3" fmla="*/ 34084 h 173861"/>
                  <a:gd name="connsiteX0" fmla="*/ 0 w 395953"/>
                  <a:gd name="connsiteY0" fmla="*/ 32614 h 172391"/>
                  <a:gd name="connsiteX1" fmla="*/ 395953 w 395953"/>
                  <a:gd name="connsiteY1" fmla="*/ 5036 h 172391"/>
                  <a:gd name="connsiteX2" fmla="*/ 202904 w 395953"/>
                  <a:gd name="connsiteY2" fmla="*/ 172026 h 172391"/>
                  <a:gd name="connsiteX3" fmla="*/ 0 w 395953"/>
                  <a:gd name="connsiteY3" fmla="*/ 32614 h 172391"/>
                  <a:gd name="connsiteX0" fmla="*/ 0 w 395953"/>
                  <a:gd name="connsiteY0" fmla="*/ 35074 h 174851"/>
                  <a:gd name="connsiteX1" fmla="*/ 395953 w 395953"/>
                  <a:gd name="connsiteY1" fmla="*/ 7496 h 174851"/>
                  <a:gd name="connsiteX2" fmla="*/ 202904 w 395953"/>
                  <a:gd name="connsiteY2" fmla="*/ 174486 h 174851"/>
                  <a:gd name="connsiteX3" fmla="*/ 0 w 395953"/>
                  <a:gd name="connsiteY3" fmla="*/ 35074 h 174851"/>
                  <a:gd name="connsiteX0" fmla="*/ 0 w 395953"/>
                  <a:gd name="connsiteY0" fmla="*/ 35074 h 174851"/>
                  <a:gd name="connsiteX1" fmla="*/ 395953 w 395953"/>
                  <a:gd name="connsiteY1" fmla="*/ 7496 h 174851"/>
                  <a:gd name="connsiteX2" fmla="*/ 202904 w 395953"/>
                  <a:gd name="connsiteY2" fmla="*/ 174486 h 174851"/>
                  <a:gd name="connsiteX3" fmla="*/ 0 w 395953"/>
                  <a:gd name="connsiteY3" fmla="*/ 35074 h 174851"/>
                  <a:gd name="connsiteX0" fmla="*/ 0 w 395953"/>
                  <a:gd name="connsiteY0" fmla="*/ 35074 h 128063"/>
                  <a:gd name="connsiteX1" fmla="*/ 395953 w 395953"/>
                  <a:gd name="connsiteY1" fmla="*/ 7496 h 128063"/>
                  <a:gd name="connsiteX2" fmla="*/ 195745 w 395953"/>
                  <a:gd name="connsiteY2" fmla="*/ 125370 h 128063"/>
                  <a:gd name="connsiteX3" fmla="*/ 0 w 395953"/>
                  <a:gd name="connsiteY3" fmla="*/ 35074 h 128063"/>
                  <a:gd name="connsiteX0" fmla="*/ 0 w 395953"/>
                  <a:gd name="connsiteY0" fmla="*/ 35074 h 214202"/>
                  <a:gd name="connsiteX1" fmla="*/ 395953 w 395953"/>
                  <a:gd name="connsiteY1" fmla="*/ 7496 h 214202"/>
                  <a:gd name="connsiteX2" fmla="*/ 195745 w 395953"/>
                  <a:gd name="connsiteY2" fmla="*/ 125370 h 214202"/>
                  <a:gd name="connsiteX3" fmla="*/ 0 w 395953"/>
                  <a:gd name="connsiteY3" fmla="*/ 35074 h 214202"/>
                  <a:gd name="connsiteX0" fmla="*/ 0 w 395953"/>
                  <a:gd name="connsiteY0" fmla="*/ 35074 h 214202"/>
                  <a:gd name="connsiteX1" fmla="*/ 395953 w 395953"/>
                  <a:gd name="connsiteY1" fmla="*/ 7496 h 214202"/>
                  <a:gd name="connsiteX2" fmla="*/ 195745 w 395953"/>
                  <a:gd name="connsiteY2" fmla="*/ 125370 h 214202"/>
                  <a:gd name="connsiteX3" fmla="*/ 0 w 395953"/>
                  <a:gd name="connsiteY3" fmla="*/ 35074 h 214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953" h="214202">
                    <a:moveTo>
                      <a:pt x="0" y="35074"/>
                    </a:moveTo>
                    <a:cubicBezTo>
                      <a:pt x="142486" y="3673"/>
                      <a:pt x="68383" y="-9553"/>
                      <a:pt x="395953" y="7496"/>
                    </a:cubicBezTo>
                    <a:cubicBezTo>
                      <a:pt x="339863" y="392507"/>
                      <a:pt x="261737" y="120774"/>
                      <a:pt x="195745" y="125370"/>
                    </a:cubicBezTo>
                    <a:cubicBezTo>
                      <a:pt x="129753" y="129966"/>
                      <a:pt x="40789" y="322456"/>
                      <a:pt x="0" y="35074"/>
                    </a:cubicBezTo>
                    <a:close/>
                  </a:path>
                </a:pathLst>
              </a:custGeom>
              <a:solidFill>
                <a:srgbClr val="A98A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498DC8-FF64-46FF-922C-7A46C7BBA7C9}"/>
                  </a:ext>
                </a:extLst>
              </p:cNvPr>
              <p:cNvSpPr/>
              <p:nvPr/>
            </p:nvSpPr>
            <p:spPr>
              <a:xfrm flipH="1">
                <a:off x="8443658" y="3780028"/>
                <a:ext cx="179008" cy="150824"/>
              </a:xfrm>
              <a:custGeom>
                <a:avLst/>
                <a:gdLst>
                  <a:gd name="connsiteX0" fmla="*/ 176212 w 209047"/>
                  <a:gd name="connsiteY0" fmla="*/ 0 h 195751"/>
                  <a:gd name="connsiteX1" fmla="*/ 204787 w 209047"/>
                  <a:gd name="connsiteY1" fmla="*/ 123825 h 195751"/>
                  <a:gd name="connsiteX2" fmla="*/ 95250 w 209047"/>
                  <a:gd name="connsiteY2" fmla="*/ 195263 h 195751"/>
                  <a:gd name="connsiteX3" fmla="*/ 0 w 209047"/>
                  <a:gd name="connsiteY3" fmla="*/ 157163 h 195751"/>
                  <a:gd name="connsiteX4" fmla="*/ 0 w 209047"/>
                  <a:gd name="connsiteY4" fmla="*/ 157163 h 195751"/>
                  <a:gd name="connsiteX0" fmla="*/ 192881 w 213716"/>
                  <a:gd name="connsiteY0" fmla="*/ 0 h 210038"/>
                  <a:gd name="connsiteX1" fmla="*/ 204787 w 213716"/>
                  <a:gd name="connsiteY1" fmla="*/ 138112 h 210038"/>
                  <a:gd name="connsiteX2" fmla="*/ 95250 w 213716"/>
                  <a:gd name="connsiteY2" fmla="*/ 209550 h 210038"/>
                  <a:gd name="connsiteX3" fmla="*/ 0 w 213716"/>
                  <a:gd name="connsiteY3" fmla="*/ 171450 h 210038"/>
                  <a:gd name="connsiteX4" fmla="*/ 0 w 213716"/>
                  <a:gd name="connsiteY4" fmla="*/ 171450 h 210038"/>
                  <a:gd name="connsiteX0" fmla="*/ 192881 w 213716"/>
                  <a:gd name="connsiteY0" fmla="*/ 0 h 229088"/>
                  <a:gd name="connsiteX1" fmla="*/ 204787 w 213716"/>
                  <a:gd name="connsiteY1" fmla="*/ 157162 h 229088"/>
                  <a:gd name="connsiteX2" fmla="*/ 95250 w 213716"/>
                  <a:gd name="connsiteY2" fmla="*/ 228600 h 229088"/>
                  <a:gd name="connsiteX3" fmla="*/ 0 w 213716"/>
                  <a:gd name="connsiteY3" fmla="*/ 190500 h 229088"/>
                  <a:gd name="connsiteX4" fmla="*/ 0 w 213716"/>
                  <a:gd name="connsiteY4" fmla="*/ 19050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4" fmla="*/ 0 w 206926"/>
                  <a:gd name="connsiteY4" fmla="*/ 19050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4" fmla="*/ 23812 w 206926"/>
                  <a:gd name="connsiteY4" fmla="*/ 17145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0" fmla="*/ 178593 w 192638"/>
                  <a:gd name="connsiteY0" fmla="*/ 0 h 229006"/>
                  <a:gd name="connsiteX1" fmla="*/ 178592 w 192638"/>
                  <a:gd name="connsiteY1" fmla="*/ 157162 h 229006"/>
                  <a:gd name="connsiteX2" fmla="*/ 80962 w 192638"/>
                  <a:gd name="connsiteY2" fmla="*/ 228600 h 229006"/>
                  <a:gd name="connsiteX3" fmla="*/ 0 w 192638"/>
                  <a:gd name="connsiteY3" fmla="*/ 188119 h 229006"/>
                  <a:gd name="connsiteX0" fmla="*/ 178593 w 197780"/>
                  <a:gd name="connsiteY0" fmla="*/ 0 h 188119"/>
                  <a:gd name="connsiteX1" fmla="*/ 178592 w 197780"/>
                  <a:gd name="connsiteY1" fmla="*/ 157162 h 188119"/>
                  <a:gd name="connsiteX2" fmla="*/ 0 w 197780"/>
                  <a:gd name="connsiteY2" fmla="*/ 188119 h 188119"/>
                  <a:gd name="connsiteX0" fmla="*/ 178593 w 197780"/>
                  <a:gd name="connsiteY0" fmla="*/ 0 h 212887"/>
                  <a:gd name="connsiteX1" fmla="*/ 178592 w 197780"/>
                  <a:gd name="connsiteY1" fmla="*/ 157162 h 212887"/>
                  <a:gd name="connsiteX2" fmla="*/ 0 w 197780"/>
                  <a:gd name="connsiteY2" fmla="*/ 188119 h 212887"/>
                  <a:gd name="connsiteX0" fmla="*/ 173831 w 195514"/>
                  <a:gd name="connsiteY0" fmla="*/ 0 h 225193"/>
                  <a:gd name="connsiteX1" fmla="*/ 178592 w 195514"/>
                  <a:gd name="connsiteY1" fmla="*/ 169069 h 225193"/>
                  <a:gd name="connsiteX2" fmla="*/ 0 w 195514"/>
                  <a:gd name="connsiteY2" fmla="*/ 200026 h 225193"/>
                  <a:gd name="connsiteX0" fmla="*/ 208511 w 232668"/>
                  <a:gd name="connsiteY0" fmla="*/ 0 h 178812"/>
                  <a:gd name="connsiteX1" fmla="*/ 213272 w 232668"/>
                  <a:gd name="connsiteY1" fmla="*/ 169069 h 178812"/>
                  <a:gd name="connsiteX2" fmla="*/ 0 w 232668"/>
                  <a:gd name="connsiteY2" fmla="*/ 121996 h 178812"/>
                  <a:gd name="connsiteX0" fmla="*/ 193098 w 217255"/>
                  <a:gd name="connsiteY0" fmla="*/ 0 h 174743"/>
                  <a:gd name="connsiteX1" fmla="*/ 197859 w 217255"/>
                  <a:gd name="connsiteY1" fmla="*/ 169069 h 174743"/>
                  <a:gd name="connsiteX2" fmla="*/ 0 w 217255"/>
                  <a:gd name="connsiteY2" fmla="*/ 95023 h 174743"/>
                  <a:gd name="connsiteX0" fmla="*/ 193098 w 217255"/>
                  <a:gd name="connsiteY0" fmla="*/ 0 h 183048"/>
                  <a:gd name="connsiteX1" fmla="*/ 197859 w 217255"/>
                  <a:gd name="connsiteY1" fmla="*/ 169069 h 183048"/>
                  <a:gd name="connsiteX2" fmla="*/ 0 w 217255"/>
                  <a:gd name="connsiteY2" fmla="*/ 95023 h 18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7255" h="183048">
                    <a:moveTo>
                      <a:pt x="193098" y="0"/>
                    </a:moveTo>
                    <a:cubicBezTo>
                      <a:pt x="214132" y="45640"/>
                      <a:pt x="232611" y="148736"/>
                      <a:pt x="197859" y="169069"/>
                    </a:cubicBezTo>
                    <a:cubicBezTo>
                      <a:pt x="163107" y="189402"/>
                      <a:pt x="51190" y="202962"/>
                      <a:pt x="0" y="9502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A339BCAB-7EC8-421C-B396-40458F9731E1}"/>
                  </a:ext>
                </a:extLst>
              </p:cNvPr>
              <p:cNvSpPr/>
              <p:nvPr/>
            </p:nvSpPr>
            <p:spPr>
              <a:xfrm>
                <a:off x="8264650" y="3783976"/>
                <a:ext cx="179008" cy="150824"/>
              </a:xfrm>
              <a:custGeom>
                <a:avLst/>
                <a:gdLst>
                  <a:gd name="connsiteX0" fmla="*/ 176212 w 209047"/>
                  <a:gd name="connsiteY0" fmla="*/ 0 h 195751"/>
                  <a:gd name="connsiteX1" fmla="*/ 204787 w 209047"/>
                  <a:gd name="connsiteY1" fmla="*/ 123825 h 195751"/>
                  <a:gd name="connsiteX2" fmla="*/ 95250 w 209047"/>
                  <a:gd name="connsiteY2" fmla="*/ 195263 h 195751"/>
                  <a:gd name="connsiteX3" fmla="*/ 0 w 209047"/>
                  <a:gd name="connsiteY3" fmla="*/ 157163 h 195751"/>
                  <a:gd name="connsiteX4" fmla="*/ 0 w 209047"/>
                  <a:gd name="connsiteY4" fmla="*/ 157163 h 195751"/>
                  <a:gd name="connsiteX0" fmla="*/ 192881 w 213716"/>
                  <a:gd name="connsiteY0" fmla="*/ 0 h 210038"/>
                  <a:gd name="connsiteX1" fmla="*/ 204787 w 213716"/>
                  <a:gd name="connsiteY1" fmla="*/ 138112 h 210038"/>
                  <a:gd name="connsiteX2" fmla="*/ 95250 w 213716"/>
                  <a:gd name="connsiteY2" fmla="*/ 209550 h 210038"/>
                  <a:gd name="connsiteX3" fmla="*/ 0 w 213716"/>
                  <a:gd name="connsiteY3" fmla="*/ 171450 h 210038"/>
                  <a:gd name="connsiteX4" fmla="*/ 0 w 213716"/>
                  <a:gd name="connsiteY4" fmla="*/ 171450 h 210038"/>
                  <a:gd name="connsiteX0" fmla="*/ 192881 w 213716"/>
                  <a:gd name="connsiteY0" fmla="*/ 0 h 229088"/>
                  <a:gd name="connsiteX1" fmla="*/ 204787 w 213716"/>
                  <a:gd name="connsiteY1" fmla="*/ 157162 h 229088"/>
                  <a:gd name="connsiteX2" fmla="*/ 95250 w 213716"/>
                  <a:gd name="connsiteY2" fmla="*/ 228600 h 229088"/>
                  <a:gd name="connsiteX3" fmla="*/ 0 w 213716"/>
                  <a:gd name="connsiteY3" fmla="*/ 190500 h 229088"/>
                  <a:gd name="connsiteX4" fmla="*/ 0 w 213716"/>
                  <a:gd name="connsiteY4" fmla="*/ 19050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4" fmla="*/ 0 w 206926"/>
                  <a:gd name="connsiteY4" fmla="*/ 19050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4" fmla="*/ 23812 w 206926"/>
                  <a:gd name="connsiteY4" fmla="*/ 171450 h 229088"/>
                  <a:gd name="connsiteX0" fmla="*/ 192881 w 206926"/>
                  <a:gd name="connsiteY0" fmla="*/ 0 h 229088"/>
                  <a:gd name="connsiteX1" fmla="*/ 192880 w 206926"/>
                  <a:gd name="connsiteY1" fmla="*/ 157162 h 229088"/>
                  <a:gd name="connsiteX2" fmla="*/ 95250 w 206926"/>
                  <a:gd name="connsiteY2" fmla="*/ 228600 h 229088"/>
                  <a:gd name="connsiteX3" fmla="*/ 0 w 206926"/>
                  <a:gd name="connsiteY3" fmla="*/ 190500 h 229088"/>
                  <a:gd name="connsiteX0" fmla="*/ 178593 w 192638"/>
                  <a:gd name="connsiteY0" fmla="*/ 0 h 229006"/>
                  <a:gd name="connsiteX1" fmla="*/ 178592 w 192638"/>
                  <a:gd name="connsiteY1" fmla="*/ 157162 h 229006"/>
                  <a:gd name="connsiteX2" fmla="*/ 80962 w 192638"/>
                  <a:gd name="connsiteY2" fmla="*/ 228600 h 229006"/>
                  <a:gd name="connsiteX3" fmla="*/ 0 w 192638"/>
                  <a:gd name="connsiteY3" fmla="*/ 188119 h 229006"/>
                  <a:gd name="connsiteX0" fmla="*/ 178593 w 197780"/>
                  <a:gd name="connsiteY0" fmla="*/ 0 h 188119"/>
                  <a:gd name="connsiteX1" fmla="*/ 178592 w 197780"/>
                  <a:gd name="connsiteY1" fmla="*/ 157162 h 188119"/>
                  <a:gd name="connsiteX2" fmla="*/ 0 w 197780"/>
                  <a:gd name="connsiteY2" fmla="*/ 188119 h 188119"/>
                  <a:gd name="connsiteX0" fmla="*/ 178593 w 197780"/>
                  <a:gd name="connsiteY0" fmla="*/ 0 h 212887"/>
                  <a:gd name="connsiteX1" fmla="*/ 178592 w 197780"/>
                  <a:gd name="connsiteY1" fmla="*/ 157162 h 212887"/>
                  <a:gd name="connsiteX2" fmla="*/ 0 w 197780"/>
                  <a:gd name="connsiteY2" fmla="*/ 188119 h 212887"/>
                  <a:gd name="connsiteX0" fmla="*/ 173831 w 195514"/>
                  <a:gd name="connsiteY0" fmla="*/ 0 h 225193"/>
                  <a:gd name="connsiteX1" fmla="*/ 178592 w 195514"/>
                  <a:gd name="connsiteY1" fmla="*/ 169069 h 225193"/>
                  <a:gd name="connsiteX2" fmla="*/ 0 w 195514"/>
                  <a:gd name="connsiteY2" fmla="*/ 200026 h 225193"/>
                  <a:gd name="connsiteX0" fmla="*/ 208511 w 232668"/>
                  <a:gd name="connsiteY0" fmla="*/ 0 h 178812"/>
                  <a:gd name="connsiteX1" fmla="*/ 213272 w 232668"/>
                  <a:gd name="connsiteY1" fmla="*/ 169069 h 178812"/>
                  <a:gd name="connsiteX2" fmla="*/ 0 w 232668"/>
                  <a:gd name="connsiteY2" fmla="*/ 121996 h 178812"/>
                  <a:gd name="connsiteX0" fmla="*/ 193098 w 217255"/>
                  <a:gd name="connsiteY0" fmla="*/ 0 h 174743"/>
                  <a:gd name="connsiteX1" fmla="*/ 197859 w 217255"/>
                  <a:gd name="connsiteY1" fmla="*/ 169069 h 174743"/>
                  <a:gd name="connsiteX2" fmla="*/ 0 w 217255"/>
                  <a:gd name="connsiteY2" fmla="*/ 95023 h 174743"/>
                  <a:gd name="connsiteX0" fmla="*/ 193098 w 217255"/>
                  <a:gd name="connsiteY0" fmla="*/ 0 h 183048"/>
                  <a:gd name="connsiteX1" fmla="*/ 197859 w 217255"/>
                  <a:gd name="connsiteY1" fmla="*/ 169069 h 183048"/>
                  <a:gd name="connsiteX2" fmla="*/ 0 w 217255"/>
                  <a:gd name="connsiteY2" fmla="*/ 95023 h 18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7255" h="183048">
                    <a:moveTo>
                      <a:pt x="193098" y="0"/>
                    </a:moveTo>
                    <a:cubicBezTo>
                      <a:pt x="214132" y="45640"/>
                      <a:pt x="232611" y="148736"/>
                      <a:pt x="197859" y="169069"/>
                    </a:cubicBezTo>
                    <a:cubicBezTo>
                      <a:pt x="163107" y="189402"/>
                      <a:pt x="51190" y="202962"/>
                      <a:pt x="0" y="9502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E9A998F0-3B01-44D5-B629-0879B6E27F16}"/>
                  </a:ext>
                </a:extLst>
              </p:cNvPr>
              <p:cNvSpPr/>
              <p:nvPr/>
            </p:nvSpPr>
            <p:spPr>
              <a:xfrm rot="21307851" flipH="1">
                <a:off x="8279427" y="3694318"/>
                <a:ext cx="326248" cy="137893"/>
              </a:xfrm>
              <a:custGeom>
                <a:avLst/>
                <a:gdLst>
                  <a:gd name="connsiteX0" fmla="*/ 9265 w 537214"/>
                  <a:gd name="connsiteY0" fmla="*/ 0 h 230664"/>
                  <a:gd name="connsiteX1" fmla="*/ 532463 w 537214"/>
                  <a:gd name="connsiteY1" fmla="*/ 0 h 230664"/>
                  <a:gd name="connsiteX2" fmla="*/ 536944 w 537214"/>
                  <a:gd name="connsiteY2" fmla="*/ 21796 h 230664"/>
                  <a:gd name="connsiteX3" fmla="*/ 280554 w 537214"/>
                  <a:gd name="connsiteY3" fmla="*/ 229921 h 230664"/>
                  <a:gd name="connsiteX4" fmla="*/ 271 w 537214"/>
                  <a:gd name="connsiteY4" fmla="*/ 55299 h 230664"/>
                  <a:gd name="connsiteX5" fmla="*/ 3315 w 537214"/>
                  <a:gd name="connsiteY5" fmla="*/ 16391 h 230664"/>
                  <a:gd name="connsiteX6" fmla="*/ 9265 w 537214"/>
                  <a:gd name="connsiteY6" fmla="*/ 0 h 230664"/>
                  <a:gd name="connsiteX0" fmla="*/ 3315 w 537214"/>
                  <a:gd name="connsiteY0" fmla="*/ 16391 h 230664"/>
                  <a:gd name="connsiteX1" fmla="*/ 532463 w 537214"/>
                  <a:gd name="connsiteY1" fmla="*/ 0 h 230664"/>
                  <a:gd name="connsiteX2" fmla="*/ 536944 w 537214"/>
                  <a:gd name="connsiteY2" fmla="*/ 21796 h 230664"/>
                  <a:gd name="connsiteX3" fmla="*/ 280554 w 537214"/>
                  <a:gd name="connsiteY3" fmla="*/ 229921 h 230664"/>
                  <a:gd name="connsiteX4" fmla="*/ 271 w 537214"/>
                  <a:gd name="connsiteY4" fmla="*/ 55299 h 230664"/>
                  <a:gd name="connsiteX5" fmla="*/ 3315 w 537214"/>
                  <a:gd name="connsiteY5" fmla="*/ 16391 h 230664"/>
                  <a:gd name="connsiteX0" fmla="*/ 3315 w 537214"/>
                  <a:gd name="connsiteY0" fmla="*/ 16391 h 268539"/>
                  <a:gd name="connsiteX1" fmla="*/ 532463 w 537214"/>
                  <a:gd name="connsiteY1" fmla="*/ 0 h 268539"/>
                  <a:gd name="connsiteX2" fmla="*/ 536944 w 537214"/>
                  <a:gd name="connsiteY2" fmla="*/ 21796 h 268539"/>
                  <a:gd name="connsiteX3" fmla="*/ 280554 w 537214"/>
                  <a:gd name="connsiteY3" fmla="*/ 268021 h 268539"/>
                  <a:gd name="connsiteX4" fmla="*/ 271 w 537214"/>
                  <a:gd name="connsiteY4" fmla="*/ 55299 h 268539"/>
                  <a:gd name="connsiteX5" fmla="*/ 3315 w 537214"/>
                  <a:gd name="connsiteY5" fmla="*/ 16391 h 268539"/>
                  <a:gd name="connsiteX0" fmla="*/ 0 w 536943"/>
                  <a:gd name="connsiteY0" fmla="*/ 55299 h 268539"/>
                  <a:gd name="connsiteX1" fmla="*/ 532192 w 536943"/>
                  <a:gd name="connsiteY1" fmla="*/ 0 h 268539"/>
                  <a:gd name="connsiteX2" fmla="*/ 536673 w 536943"/>
                  <a:gd name="connsiteY2" fmla="*/ 21796 h 268539"/>
                  <a:gd name="connsiteX3" fmla="*/ 280283 w 536943"/>
                  <a:gd name="connsiteY3" fmla="*/ 268021 h 268539"/>
                  <a:gd name="connsiteX4" fmla="*/ 0 w 536943"/>
                  <a:gd name="connsiteY4" fmla="*/ 55299 h 268539"/>
                  <a:gd name="connsiteX0" fmla="*/ 0 w 532192"/>
                  <a:gd name="connsiteY0" fmla="*/ 55299 h 268539"/>
                  <a:gd name="connsiteX1" fmla="*/ 532192 w 532192"/>
                  <a:gd name="connsiteY1" fmla="*/ 0 h 268539"/>
                  <a:gd name="connsiteX2" fmla="*/ 280283 w 532192"/>
                  <a:gd name="connsiteY2" fmla="*/ 268021 h 268539"/>
                  <a:gd name="connsiteX3" fmla="*/ 0 w 532192"/>
                  <a:gd name="connsiteY3" fmla="*/ 55299 h 268539"/>
                  <a:gd name="connsiteX0" fmla="*/ 0 w 532192"/>
                  <a:gd name="connsiteY0" fmla="*/ 83036 h 296276"/>
                  <a:gd name="connsiteX1" fmla="*/ 532192 w 532192"/>
                  <a:gd name="connsiteY1" fmla="*/ 27737 h 296276"/>
                  <a:gd name="connsiteX2" fmla="*/ 280283 w 532192"/>
                  <a:gd name="connsiteY2" fmla="*/ 295758 h 296276"/>
                  <a:gd name="connsiteX3" fmla="*/ 0 w 532192"/>
                  <a:gd name="connsiteY3" fmla="*/ 83036 h 296276"/>
                  <a:gd name="connsiteX0" fmla="*/ 0 w 494092"/>
                  <a:gd name="connsiteY0" fmla="*/ 83036 h 296272"/>
                  <a:gd name="connsiteX1" fmla="*/ 494092 w 494092"/>
                  <a:gd name="connsiteY1" fmla="*/ 27737 h 296272"/>
                  <a:gd name="connsiteX2" fmla="*/ 280283 w 494092"/>
                  <a:gd name="connsiteY2" fmla="*/ 295758 h 296272"/>
                  <a:gd name="connsiteX3" fmla="*/ 0 w 494092"/>
                  <a:gd name="connsiteY3" fmla="*/ 83036 h 296272"/>
                  <a:gd name="connsiteX0" fmla="*/ 0 w 470280"/>
                  <a:gd name="connsiteY0" fmla="*/ 75473 h 288556"/>
                  <a:gd name="connsiteX1" fmla="*/ 470280 w 470280"/>
                  <a:gd name="connsiteY1" fmla="*/ 29699 h 288556"/>
                  <a:gd name="connsiteX2" fmla="*/ 280283 w 470280"/>
                  <a:gd name="connsiteY2" fmla="*/ 288195 h 288556"/>
                  <a:gd name="connsiteX3" fmla="*/ 0 w 470280"/>
                  <a:gd name="connsiteY3" fmla="*/ 75473 h 288556"/>
                  <a:gd name="connsiteX0" fmla="*/ 0 w 432180"/>
                  <a:gd name="connsiteY0" fmla="*/ 90825 h 304238"/>
                  <a:gd name="connsiteX1" fmla="*/ 432180 w 432180"/>
                  <a:gd name="connsiteY1" fmla="*/ 26001 h 304238"/>
                  <a:gd name="connsiteX2" fmla="*/ 280283 w 432180"/>
                  <a:gd name="connsiteY2" fmla="*/ 303547 h 304238"/>
                  <a:gd name="connsiteX3" fmla="*/ 0 w 432180"/>
                  <a:gd name="connsiteY3" fmla="*/ 90825 h 304238"/>
                  <a:gd name="connsiteX0" fmla="*/ 0 w 432180"/>
                  <a:gd name="connsiteY0" fmla="*/ 84459 h 297872"/>
                  <a:gd name="connsiteX1" fmla="*/ 432180 w 432180"/>
                  <a:gd name="connsiteY1" fmla="*/ 19635 h 297872"/>
                  <a:gd name="connsiteX2" fmla="*/ 280283 w 432180"/>
                  <a:gd name="connsiteY2" fmla="*/ 297181 h 297872"/>
                  <a:gd name="connsiteX3" fmla="*/ 0 w 432180"/>
                  <a:gd name="connsiteY3" fmla="*/ 84459 h 297872"/>
                  <a:gd name="connsiteX0" fmla="*/ 0 w 398843"/>
                  <a:gd name="connsiteY0" fmla="*/ 59343 h 300826"/>
                  <a:gd name="connsiteX1" fmla="*/ 398843 w 398843"/>
                  <a:gd name="connsiteY1" fmla="*/ 23094 h 300826"/>
                  <a:gd name="connsiteX2" fmla="*/ 246946 w 398843"/>
                  <a:gd name="connsiteY2" fmla="*/ 300640 h 300826"/>
                  <a:gd name="connsiteX3" fmla="*/ 0 w 398843"/>
                  <a:gd name="connsiteY3" fmla="*/ 59343 h 300826"/>
                  <a:gd name="connsiteX0" fmla="*/ 0 w 398843"/>
                  <a:gd name="connsiteY0" fmla="*/ 46086 h 287569"/>
                  <a:gd name="connsiteX1" fmla="*/ 398843 w 398843"/>
                  <a:gd name="connsiteY1" fmla="*/ 9837 h 287569"/>
                  <a:gd name="connsiteX2" fmla="*/ 246946 w 398843"/>
                  <a:gd name="connsiteY2" fmla="*/ 287383 h 287569"/>
                  <a:gd name="connsiteX3" fmla="*/ 0 w 398843"/>
                  <a:gd name="connsiteY3" fmla="*/ 46086 h 287569"/>
                  <a:gd name="connsiteX0" fmla="*/ 0 w 398843"/>
                  <a:gd name="connsiteY0" fmla="*/ 46086 h 183237"/>
                  <a:gd name="connsiteX1" fmla="*/ 398843 w 398843"/>
                  <a:gd name="connsiteY1" fmla="*/ 9837 h 183237"/>
                  <a:gd name="connsiteX2" fmla="*/ 223133 w 398843"/>
                  <a:gd name="connsiteY2" fmla="*/ 182608 h 183237"/>
                  <a:gd name="connsiteX3" fmla="*/ 0 w 398843"/>
                  <a:gd name="connsiteY3" fmla="*/ 46086 h 183237"/>
                  <a:gd name="connsiteX0" fmla="*/ 0 w 398843"/>
                  <a:gd name="connsiteY0" fmla="*/ 46086 h 183793"/>
                  <a:gd name="connsiteX1" fmla="*/ 398843 w 398843"/>
                  <a:gd name="connsiteY1" fmla="*/ 9837 h 183793"/>
                  <a:gd name="connsiteX2" fmla="*/ 223133 w 398843"/>
                  <a:gd name="connsiteY2" fmla="*/ 182608 h 183793"/>
                  <a:gd name="connsiteX3" fmla="*/ 0 w 398843"/>
                  <a:gd name="connsiteY3" fmla="*/ 46086 h 183793"/>
                  <a:gd name="connsiteX0" fmla="*/ 0 w 398843"/>
                  <a:gd name="connsiteY0" fmla="*/ 46086 h 183793"/>
                  <a:gd name="connsiteX1" fmla="*/ 398843 w 398843"/>
                  <a:gd name="connsiteY1" fmla="*/ 9837 h 183793"/>
                  <a:gd name="connsiteX2" fmla="*/ 223133 w 398843"/>
                  <a:gd name="connsiteY2" fmla="*/ 182608 h 183793"/>
                  <a:gd name="connsiteX3" fmla="*/ 0 w 398843"/>
                  <a:gd name="connsiteY3" fmla="*/ 46086 h 183793"/>
                  <a:gd name="connsiteX0" fmla="*/ 0 w 398843"/>
                  <a:gd name="connsiteY0" fmla="*/ 49940 h 187647"/>
                  <a:gd name="connsiteX1" fmla="*/ 398843 w 398843"/>
                  <a:gd name="connsiteY1" fmla="*/ 13691 h 187647"/>
                  <a:gd name="connsiteX2" fmla="*/ 223133 w 398843"/>
                  <a:gd name="connsiteY2" fmla="*/ 186462 h 187647"/>
                  <a:gd name="connsiteX3" fmla="*/ 0 w 398843"/>
                  <a:gd name="connsiteY3" fmla="*/ 49940 h 187647"/>
                  <a:gd name="connsiteX0" fmla="*/ 0 w 398843"/>
                  <a:gd name="connsiteY0" fmla="*/ 49940 h 190506"/>
                  <a:gd name="connsiteX1" fmla="*/ 398843 w 398843"/>
                  <a:gd name="connsiteY1" fmla="*/ 13691 h 190506"/>
                  <a:gd name="connsiteX2" fmla="*/ 202904 w 398843"/>
                  <a:gd name="connsiteY2" fmla="*/ 189352 h 190506"/>
                  <a:gd name="connsiteX3" fmla="*/ 0 w 398843"/>
                  <a:gd name="connsiteY3" fmla="*/ 49940 h 190506"/>
                  <a:gd name="connsiteX0" fmla="*/ 0 w 395953"/>
                  <a:gd name="connsiteY0" fmla="*/ 42908 h 182685"/>
                  <a:gd name="connsiteX1" fmla="*/ 395953 w 395953"/>
                  <a:gd name="connsiteY1" fmla="*/ 15330 h 182685"/>
                  <a:gd name="connsiteX2" fmla="*/ 202904 w 395953"/>
                  <a:gd name="connsiteY2" fmla="*/ 182320 h 182685"/>
                  <a:gd name="connsiteX3" fmla="*/ 0 w 395953"/>
                  <a:gd name="connsiteY3" fmla="*/ 42908 h 182685"/>
                  <a:gd name="connsiteX0" fmla="*/ 0 w 395953"/>
                  <a:gd name="connsiteY0" fmla="*/ 34084 h 173861"/>
                  <a:gd name="connsiteX1" fmla="*/ 395953 w 395953"/>
                  <a:gd name="connsiteY1" fmla="*/ 6506 h 173861"/>
                  <a:gd name="connsiteX2" fmla="*/ 202904 w 395953"/>
                  <a:gd name="connsiteY2" fmla="*/ 173496 h 173861"/>
                  <a:gd name="connsiteX3" fmla="*/ 0 w 395953"/>
                  <a:gd name="connsiteY3" fmla="*/ 34084 h 173861"/>
                  <a:gd name="connsiteX0" fmla="*/ 0 w 395953"/>
                  <a:gd name="connsiteY0" fmla="*/ 32614 h 172391"/>
                  <a:gd name="connsiteX1" fmla="*/ 395953 w 395953"/>
                  <a:gd name="connsiteY1" fmla="*/ 5036 h 172391"/>
                  <a:gd name="connsiteX2" fmla="*/ 202904 w 395953"/>
                  <a:gd name="connsiteY2" fmla="*/ 172026 h 172391"/>
                  <a:gd name="connsiteX3" fmla="*/ 0 w 395953"/>
                  <a:gd name="connsiteY3" fmla="*/ 32614 h 172391"/>
                  <a:gd name="connsiteX0" fmla="*/ 0 w 395953"/>
                  <a:gd name="connsiteY0" fmla="*/ 35074 h 174851"/>
                  <a:gd name="connsiteX1" fmla="*/ 395953 w 395953"/>
                  <a:gd name="connsiteY1" fmla="*/ 7496 h 174851"/>
                  <a:gd name="connsiteX2" fmla="*/ 202904 w 395953"/>
                  <a:gd name="connsiteY2" fmla="*/ 174486 h 174851"/>
                  <a:gd name="connsiteX3" fmla="*/ 0 w 395953"/>
                  <a:gd name="connsiteY3" fmla="*/ 35074 h 174851"/>
                  <a:gd name="connsiteX0" fmla="*/ 0 w 395953"/>
                  <a:gd name="connsiteY0" fmla="*/ 35074 h 174851"/>
                  <a:gd name="connsiteX1" fmla="*/ 395953 w 395953"/>
                  <a:gd name="connsiteY1" fmla="*/ 7496 h 174851"/>
                  <a:gd name="connsiteX2" fmla="*/ 202904 w 395953"/>
                  <a:gd name="connsiteY2" fmla="*/ 174486 h 174851"/>
                  <a:gd name="connsiteX3" fmla="*/ 0 w 395953"/>
                  <a:gd name="connsiteY3" fmla="*/ 35074 h 174851"/>
                  <a:gd name="connsiteX0" fmla="*/ 0 w 395953"/>
                  <a:gd name="connsiteY0" fmla="*/ 31880 h 171657"/>
                  <a:gd name="connsiteX1" fmla="*/ 395953 w 395953"/>
                  <a:gd name="connsiteY1" fmla="*/ 4302 h 171657"/>
                  <a:gd name="connsiteX2" fmla="*/ 202904 w 395953"/>
                  <a:gd name="connsiteY2" fmla="*/ 171292 h 171657"/>
                  <a:gd name="connsiteX3" fmla="*/ 0 w 395953"/>
                  <a:gd name="connsiteY3" fmla="*/ 31880 h 171657"/>
                  <a:gd name="connsiteX0" fmla="*/ 0 w 395953"/>
                  <a:gd name="connsiteY0" fmla="*/ 27578 h 167355"/>
                  <a:gd name="connsiteX1" fmla="*/ 395953 w 395953"/>
                  <a:gd name="connsiteY1" fmla="*/ 0 h 167355"/>
                  <a:gd name="connsiteX2" fmla="*/ 202904 w 395953"/>
                  <a:gd name="connsiteY2" fmla="*/ 166990 h 167355"/>
                  <a:gd name="connsiteX3" fmla="*/ 0 w 395953"/>
                  <a:gd name="connsiteY3" fmla="*/ 27578 h 167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953" h="167355">
                    <a:moveTo>
                      <a:pt x="0" y="27578"/>
                    </a:moveTo>
                    <a:cubicBezTo>
                      <a:pt x="148324" y="21688"/>
                      <a:pt x="71352" y="8792"/>
                      <a:pt x="395953" y="0"/>
                    </a:cubicBezTo>
                    <a:cubicBezTo>
                      <a:pt x="324683" y="89340"/>
                      <a:pt x="268896" y="162394"/>
                      <a:pt x="202904" y="166990"/>
                    </a:cubicBezTo>
                    <a:cubicBezTo>
                      <a:pt x="136912" y="171586"/>
                      <a:pt x="87560" y="133271"/>
                      <a:pt x="0" y="2757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697ED1-2744-421B-80B0-60BC7448015A}"/>
              </a:ext>
            </a:extLst>
          </p:cNvPr>
          <p:cNvGrpSpPr/>
          <p:nvPr/>
        </p:nvGrpSpPr>
        <p:grpSpPr>
          <a:xfrm rot="20251823">
            <a:off x="-1607539" y="4405980"/>
            <a:ext cx="540415" cy="499043"/>
            <a:chOff x="-1082813" y="3637645"/>
            <a:chExt cx="880722" cy="813298"/>
          </a:xfrm>
        </p:grpSpPr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09565E2-77CC-477B-9C4F-C117E6B6C46C}"/>
                </a:ext>
              </a:extLst>
            </p:cNvPr>
            <p:cNvSpPr/>
            <p:nvPr/>
          </p:nvSpPr>
          <p:spPr>
            <a:xfrm flipH="1">
              <a:off x="-1082813" y="3637645"/>
              <a:ext cx="814660" cy="813298"/>
            </a:xfrm>
            <a:custGeom>
              <a:avLst/>
              <a:gdLst>
                <a:gd name="connsiteX0" fmla="*/ 441129 w 814660"/>
                <a:gd name="connsiteY0" fmla="*/ 0 h 813298"/>
                <a:gd name="connsiteX1" fmla="*/ 364211 w 814660"/>
                <a:gd name="connsiteY1" fmla="*/ 1488 h 813298"/>
                <a:gd name="connsiteX2" fmla="*/ 363559 w 814660"/>
                <a:gd name="connsiteY2" fmla="*/ 15916 h 813298"/>
                <a:gd name="connsiteX3" fmla="*/ 318571 w 814660"/>
                <a:gd name="connsiteY3" fmla="*/ 149115 h 813298"/>
                <a:gd name="connsiteX4" fmla="*/ 299566 w 814660"/>
                <a:gd name="connsiteY4" fmla="*/ 131976 h 813298"/>
                <a:gd name="connsiteX5" fmla="*/ 296610 w 814660"/>
                <a:gd name="connsiteY5" fmla="*/ 123073 h 813298"/>
                <a:gd name="connsiteX6" fmla="*/ 295531 w 814660"/>
                <a:gd name="connsiteY6" fmla="*/ 130220 h 813298"/>
                <a:gd name="connsiteX7" fmla="*/ 261007 w 814660"/>
                <a:gd name="connsiteY7" fmla="*/ 194097 h 813298"/>
                <a:gd name="connsiteX8" fmla="*/ 242002 w 814660"/>
                <a:gd name="connsiteY8" fmla="*/ 176958 h 813298"/>
                <a:gd name="connsiteX9" fmla="*/ 234732 w 814660"/>
                <a:gd name="connsiteY9" fmla="*/ 155064 h 813298"/>
                <a:gd name="connsiteX10" fmla="*/ 232694 w 814660"/>
                <a:gd name="connsiteY10" fmla="*/ 168568 h 813298"/>
                <a:gd name="connsiteX11" fmla="*/ 198170 w 814660"/>
                <a:gd name="connsiteY11" fmla="*/ 232445 h 813298"/>
                <a:gd name="connsiteX12" fmla="*/ 153182 w 814660"/>
                <a:gd name="connsiteY12" fmla="*/ 99246 h 813298"/>
                <a:gd name="connsiteX13" fmla="*/ 152740 w 814660"/>
                <a:gd name="connsiteY13" fmla="*/ 89456 h 813298"/>
                <a:gd name="connsiteX14" fmla="*/ 140873 w 814660"/>
                <a:gd name="connsiteY14" fmla="*/ 97876 h 813298"/>
                <a:gd name="connsiteX15" fmla="*/ 2960 w 814660"/>
                <a:gd name="connsiteY15" fmla="*/ 454652 h 813298"/>
                <a:gd name="connsiteX16" fmla="*/ 456015 w 814660"/>
                <a:gd name="connsiteY16" fmla="*/ 810338 h 813298"/>
                <a:gd name="connsiteX17" fmla="*/ 811700 w 814660"/>
                <a:gd name="connsiteY17" fmla="*/ 357283 h 813298"/>
                <a:gd name="connsiteX18" fmla="*/ 441129 w 814660"/>
                <a:gd name="connsiteY18" fmla="*/ 0 h 813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14660" h="813298">
                  <a:moveTo>
                    <a:pt x="441129" y="0"/>
                  </a:moveTo>
                  <a:lnTo>
                    <a:pt x="364211" y="1488"/>
                  </a:lnTo>
                  <a:lnTo>
                    <a:pt x="363559" y="15916"/>
                  </a:lnTo>
                  <a:cubicBezTo>
                    <a:pt x="356147" y="94192"/>
                    <a:pt x="338795" y="149115"/>
                    <a:pt x="318571" y="149115"/>
                  </a:cubicBezTo>
                  <a:cubicBezTo>
                    <a:pt x="311830" y="149115"/>
                    <a:pt x="305408" y="143013"/>
                    <a:pt x="299566" y="131976"/>
                  </a:cubicBezTo>
                  <a:lnTo>
                    <a:pt x="296610" y="123073"/>
                  </a:lnTo>
                  <a:lnTo>
                    <a:pt x="295531" y="130220"/>
                  </a:lnTo>
                  <a:cubicBezTo>
                    <a:pt x="286696" y="169687"/>
                    <a:pt x="274490" y="194097"/>
                    <a:pt x="261007" y="194097"/>
                  </a:cubicBezTo>
                  <a:cubicBezTo>
                    <a:pt x="254266" y="194097"/>
                    <a:pt x="247844" y="187995"/>
                    <a:pt x="242002" y="176958"/>
                  </a:cubicBezTo>
                  <a:lnTo>
                    <a:pt x="234732" y="155064"/>
                  </a:lnTo>
                  <a:lnTo>
                    <a:pt x="232694" y="168568"/>
                  </a:lnTo>
                  <a:cubicBezTo>
                    <a:pt x="223859" y="208035"/>
                    <a:pt x="211653" y="232445"/>
                    <a:pt x="198170" y="232445"/>
                  </a:cubicBezTo>
                  <a:cubicBezTo>
                    <a:pt x="177946" y="232445"/>
                    <a:pt x="160594" y="177522"/>
                    <a:pt x="153182" y="99246"/>
                  </a:cubicBezTo>
                  <a:lnTo>
                    <a:pt x="152740" y="89456"/>
                  </a:lnTo>
                  <a:lnTo>
                    <a:pt x="140873" y="97876"/>
                  </a:lnTo>
                  <a:cubicBezTo>
                    <a:pt x="42059" y="183495"/>
                    <a:pt x="-13845" y="315072"/>
                    <a:pt x="2960" y="454652"/>
                  </a:cubicBezTo>
                  <a:cubicBezTo>
                    <a:pt x="29848" y="677980"/>
                    <a:pt x="232687" y="837226"/>
                    <a:pt x="456015" y="810338"/>
                  </a:cubicBezTo>
                  <a:cubicBezTo>
                    <a:pt x="679342" y="783450"/>
                    <a:pt x="838588" y="580611"/>
                    <a:pt x="811700" y="357283"/>
                  </a:cubicBezTo>
                  <a:cubicBezTo>
                    <a:pt x="788173" y="161870"/>
                    <a:pt x="629934" y="15522"/>
                    <a:pt x="441129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DFFF399D-9DC6-4B82-AC07-0F525558607D}"/>
                </a:ext>
              </a:extLst>
            </p:cNvPr>
            <p:cNvGrpSpPr/>
            <p:nvPr/>
          </p:nvGrpSpPr>
          <p:grpSpPr>
            <a:xfrm rot="5811908" flipH="1">
              <a:off x="-534996" y="4004197"/>
              <a:ext cx="419925" cy="245885"/>
              <a:chOff x="8928261" y="1691055"/>
              <a:chExt cx="471383" cy="276016"/>
            </a:xfrm>
          </p:grpSpPr>
          <p:sp>
            <p:nvSpPr>
              <p:cNvPr id="211" name="Rectangle 56">
                <a:extLst>
                  <a:ext uri="{FF2B5EF4-FFF2-40B4-BE49-F238E27FC236}">
                    <a16:creationId xmlns:a16="http://schemas.microsoft.com/office/drawing/2014/main" id="{F65E8D83-8B16-449B-BC8F-11B3D2DD1A77}"/>
                  </a:ext>
                </a:extLst>
              </p:cNvPr>
              <p:cNvSpPr/>
              <p:nvPr/>
            </p:nvSpPr>
            <p:spPr>
              <a:xfrm rot="7808444" flipH="1">
                <a:off x="9259962" y="1799035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Rectangle 56">
                <a:extLst>
                  <a:ext uri="{FF2B5EF4-FFF2-40B4-BE49-F238E27FC236}">
                    <a16:creationId xmlns:a16="http://schemas.microsoft.com/office/drawing/2014/main" id="{89A7C198-869D-4086-968B-4B575366AA11}"/>
                  </a:ext>
                </a:extLst>
              </p:cNvPr>
              <p:cNvSpPr/>
              <p:nvPr/>
            </p:nvSpPr>
            <p:spPr>
              <a:xfrm rot="5645453" flipH="1">
                <a:off x="9192544" y="1761795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Rectangle 56">
                <a:extLst>
                  <a:ext uri="{FF2B5EF4-FFF2-40B4-BE49-F238E27FC236}">
                    <a16:creationId xmlns:a16="http://schemas.microsoft.com/office/drawing/2014/main" id="{5A3318CC-8A02-4FAE-8B88-9CC89739A196}"/>
                  </a:ext>
                </a:extLst>
              </p:cNvPr>
              <p:cNvSpPr/>
              <p:nvPr/>
            </p:nvSpPr>
            <p:spPr>
              <a:xfrm rot="4881750" flipH="1">
                <a:off x="9117475" y="1744282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Rectangle 56">
                <a:extLst>
                  <a:ext uri="{FF2B5EF4-FFF2-40B4-BE49-F238E27FC236}">
                    <a16:creationId xmlns:a16="http://schemas.microsoft.com/office/drawing/2014/main" id="{353FB80A-58C2-4C43-8821-23F6FF315DD8}"/>
                  </a:ext>
                </a:extLst>
              </p:cNvPr>
              <p:cNvSpPr/>
              <p:nvPr/>
            </p:nvSpPr>
            <p:spPr>
              <a:xfrm rot="4881750" flipH="1">
                <a:off x="9040872" y="1727278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Rectangle 56">
                <a:extLst>
                  <a:ext uri="{FF2B5EF4-FFF2-40B4-BE49-F238E27FC236}">
                    <a16:creationId xmlns:a16="http://schemas.microsoft.com/office/drawing/2014/main" id="{E3F83D23-1D71-414B-B599-7A32B2B2C792}"/>
                  </a:ext>
                </a:extLst>
              </p:cNvPr>
              <p:cNvSpPr/>
              <p:nvPr/>
            </p:nvSpPr>
            <p:spPr>
              <a:xfrm rot="4881750" flipH="1">
                <a:off x="8964706" y="1735781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Rectangle 56">
                <a:extLst>
                  <a:ext uri="{FF2B5EF4-FFF2-40B4-BE49-F238E27FC236}">
                    <a16:creationId xmlns:a16="http://schemas.microsoft.com/office/drawing/2014/main" id="{7217F9ED-19D8-4FAE-93C4-10458DE7304A}"/>
                  </a:ext>
                </a:extLst>
              </p:cNvPr>
              <p:cNvSpPr/>
              <p:nvPr/>
            </p:nvSpPr>
            <p:spPr>
              <a:xfrm rot="2858822" flipH="1">
                <a:off x="8901610" y="1770661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Rectangle 56">
                <a:extLst>
                  <a:ext uri="{FF2B5EF4-FFF2-40B4-BE49-F238E27FC236}">
                    <a16:creationId xmlns:a16="http://schemas.microsoft.com/office/drawing/2014/main" id="{9BCC5D14-048D-43DE-8CFB-81093E0602CE}"/>
                  </a:ext>
                </a:extLst>
              </p:cNvPr>
              <p:cNvSpPr/>
              <p:nvPr/>
            </p:nvSpPr>
            <p:spPr>
              <a:xfrm rot="471569" flipH="1">
                <a:off x="8928261" y="1813835"/>
                <a:ext cx="134990" cy="6254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Rectangle 56">
                <a:extLst>
                  <a:ext uri="{FF2B5EF4-FFF2-40B4-BE49-F238E27FC236}">
                    <a16:creationId xmlns:a16="http://schemas.microsoft.com/office/drawing/2014/main" id="{1B40DAF4-1FF6-40B0-BCB9-A2C07F99C83F}"/>
                  </a:ext>
                </a:extLst>
              </p:cNvPr>
              <p:cNvSpPr/>
              <p:nvPr/>
            </p:nvSpPr>
            <p:spPr>
              <a:xfrm rot="17719418" flipH="1">
                <a:off x="9008874" y="1838961"/>
                <a:ext cx="108702" cy="62771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Rectangle 56">
                <a:extLst>
                  <a:ext uri="{FF2B5EF4-FFF2-40B4-BE49-F238E27FC236}">
                    <a16:creationId xmlns:a16="http://schemas.microsoft.com/office/drawing/2014/main" id="{EA9DEF17-3F29-4B02-899F-DB4032F0916A}"/>
                  </a:ext>
                </a:extLst>
              </p:cNvPr>
              <p:cNvSpPr/>
              <p:nvPr/>
            </p:nvSpPr>
            <p:spPr>
              <a:xfrm rot="16402527" flipH="1">
                <a:off x="9071317" y="1857336"/>
                <a:ext cx="108702" cy="62771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Rectangle 56">
                <a:extLst>
                  <a:ext uri="{FF2B5EF4-FFF2-40B4-BE49-F238E27FC236}">
                    <a16:creationId xmlns:a16="http://schemas.microsoft.com/office/drawing/2014/main" id="{4DF3889B-A480-44FB-9EC8-B75043E9CAC2}"/>
                  </a:ext>
                </a:extLst>
              </p:cNvPr>
              <p:cNvSpPr/>
              <p:nvPr/>
            </p:nvSpPr>
            <p:spPr>
              <a:xfrm rot="16402527" flipH="1">
                <a:off x="9214232" y="1881334"/>
                <a:ext cx="108702" cy="62771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Rectangle 56">
                <a:extLst>
                  <a:ext uri="{FF2B5EF4-FFF2-40B4-BE49-F238E27FC236}">
                    <a16:creationId xmlns:a16="http://schemas.microsoft.com/office/drawing/2014/main" id="{0596E1CE-6C50-47FB-A754-7014C3015510}"/>
                  </a:ext>
                </a:extLst>
              </p:cNvPr>
              <p:cNvSpPr/>
              <p:nvPr/>
            </p:nvSpPr>
            <p:spPr>
              <a:xfrm rot="16402527" flipH="1">
                <a:off x="9141979" y="1868616"/>
                <a:ext cx="108702" cy="62771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 56">
                <a:extLst>
                  <a:ext uri="{FF2B5EF4-FFF2-40B4-BE49-F238E27FC236}">
                    <a16:creationId xmlns:a16="http://schemas.microsoft.com/office/drawing/2014/main" id="{7B06BE6B-D958-4392-BE31-2EEA68A46F1F}"/>
                  </a:ext>
                </a:extLst>
              </p:cNvPr>
              <p:cNvSpPr/>
              <p:nvPr/>
            </p:nvSpPr>
            <p:spPr>
              <a:xfrm rot="11786322" flipH="1">
                <a:off x="9290942" y="1873022"/>
                <a:ext cx="108702" cy="62771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2C569D37-CBAC-4C2D-ACC3-97A06E3050FE}"/>
              </a:ext>
            </a:extLst>
          </p:cNvPr>
          <p:cNvSpPr txBox="1"/>
          <p:nvPr/>
        </p:nvSpPr>
        <p:spPr>
          <a:xfrm>
            <a:off x="6367974" y="9151"/>
            <a:ext cx="57421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erries</a:t>
            </a:r>
          </a:p>
        </p:txBody>
      </p:sp>
      <p:pic>
        <p:nvPicPr>
          <p:cNvPr id="165" name="ElevenLabs_2025-01-04T21_40_41_Aria_pre_s50_sb75_se0_b_m2">
            <a:hlinkClick r:id="" action="ppaction://media"/>
            <a:extLst>
              <a:ext uri="{FF2B5EF4-FFF2-40B4-BE49-F238E27FC236}">
                <a16:creationId xmlns:a16="http://schemas.microsoft.com/office/drawing/2014/main" id="{063B8328-45E6-4266-9F72-4BB1050A17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pic>
        <p:nvPicPr>
          <p:cNvPr id="166" name="ElevenLabs_2025-01-04T21_41_00_Aria_pre_s50_sb75_se0_b_m2">
            <a:hlinkClick r:id="" action="ppaction://media"/>
            <a:extLst>
              <a:ext uri="{FF2B5EF4-FFF2-40B4-BE49-F238E27FC236}">
                <a16:creationId xmlns:a16="http://schemas.microsoft.com/office/drawing/2014/main" id="{3EC1AAC3-ADA1-4133-ADAD-BE93D3E0BF5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091299" y="150568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1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2" fill="hold"/>
                                        <p:tgtEl>
                                          <p:spTgt spid="1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3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567" fill="hold"/>
                                        <p:tgtEl>
                                          <p:spTgt spid="1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5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6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E266A47-7E20-4417-B301-F1964E94E9C5}"/>
              </a:ext>
            </a:extLst>
          </p:cNvPr>
          <p:cNvGrpSpPr/>
          <p:nvPr/>
        </p:nvGrpSpPr>
        <p:grpSpPr>
          <a:xfrm flipH="1">
            <a:off x="6790494" y="393229"/>
            <a:ext cx="5322104" cy="7016131"/>
            <a:chOff x="2577207" y="1604186"/>
            <a:chExt cx="5593966" cy="7679590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964B1C64-E742-42CD-9253-7F152EF53BF7}"/>
                </a:ext>
              </a:extLst>
            </p:cNvPr>
            <p:cNvGrpSpPr/>
            <p:nvPr/>
          </p:nvGrpSpPr>
          <p:grpSpPr>
            <a:xfrm>
              <a:off x="2577207" y="1604186"/>
              <a:ext cx="5593966" cy="7679590"/>
              <a:chOff x="1848100" y="1511930"/>
              <a:chExt cx="2431255" cy="3398297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1225281D-55CA-4EC5-98A1-928AF608F60A}"/>
                  </a:ext>
                </a:extLst>
              </p:cNvPr>
              <p:cNvSpPr/>
              <p:nvPr/>
            </p:nvSpPr>
            <p:spPr>
              <a:xfrm rot="443851" flipV="1">
                <a:off x="2845202" y="2810190"/>
                <a:ext cx="1073426" cy="71485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Oval 35">
                <a:extLst>
                  <a:ext uri="{FF2B5EF4-FFF2-40B4-BE49-F238E27FC236}">
                    <a16:creationId xmlns:a16="http://schemas.microsoft.com/office/drawing/2014/main" id="{5FE9CDD4-3395-4C7D-B30A-500C46FCD4C0}"/>
                  </a:ext>
                </a:extLst>
              </p:cNvPr>
              <p:cNvSpPr/>
              <p:nvPr/>
            </p:nvSpPr>
            <p:spPr>
              <a:xfrm rot="19270601" flipV="1">
                <a:off x="2883138" y="2470991"/>
                <a:ext cx="1396217" cy="704285"/>
              </a:xfrm>
              <a:custGeom>
                <a:avLst/>
                <a:gdLst>
                  <a:gd name="connsiteX0" fmla="*/ 0 w 2425766"/>
                  <a:gd name="connsiteY0" fmla="*/ 807723 h 1615446"/>
                  <a:gd name="connsiteX1" fmla="*/ 1212883 w 2425766"/>
                  <a:gd name="connsiteY1" fmla="*/ 0 h 1615446"/>
                  <a:gd name="connsiteX2" fmla="*/ 2425766 w 2425766"/>
                  <a:gd name="connsiteY2" fmla="*/ 807723 h 1615446"/>
                  <a:gd name="connsiteX3" fmla="*/ 1212883 w 2425766"/>
                  <a:gd name="connsiteY3" fmla="*/ 1615446 h 1615446"/>
                  <a:gd name="connsiteX4" fmla="*/ 0 w 2425766"/>
                  <a:gd name="connsiteY4" fmla="*/ 807723 h 1615446"/>
                  <a:gd name="connsiteX0" fmla="*/ 0 w 2425766"/>
                  <a:gd name="connsiteY0" fmla="*/ 853200 h 1660923"/>
                  <a:gd name="connsiteX1" fmla="*/ 1212883 w 2425766"/>
                  <a:gd name="connsiteY1" fmla="*/ 45477 h 1660923"/>
                  <a:gd name="connsiteX2" fmla="*/ 2425766 w 2425766"/>
                  <a:gd name="connsiteY2" fmla="*/ 853200 h 1660923"/>
                  <a:gd name="connsiteX3" fmla="*/ 1212883 w 2425766"/>
                  <a:gd name="connsiteY3" fmla="*/ 1660923 h 1660923"/>
                  <a:gd name="connsiteX4" fmla="*/ 0 w 2425766"/>
                  <a:gd name="connsiteY4" fmla="*/ 853200 h 1660923"/>
                  <a:gd name="connsiteX0" fmla="*/ 0 w 2425766"/>
                  <a:gd name="connsiteY0" fmla="*/ 857421 h 1665144"/>
                  <a:gd name="connsiteX1" fmla="*/ 1212883 w 2425766"/>
                  <a:gd name="connsiteY1" fmla="*/ 49698 h 1665144"/>
                  <a:gd name="connsiteX2" fmla="*/ 2425766 w 2425766"/>
                  <a:gd name="connsiteY2" fmla="*/ 857421 h 1665144"/>
                  <a:gd name="connsiteX3" fmla="*/ 1212883 w 2425766"/>
                  <a:gd name="connsiteY3" fmla="*/ 1665144 h 1665144"/>
                  <a:gd name="connsiteX4" fmla="*/ 0 w 2425766"/>
                  <a:gd name="connsiteY4" fmla="*/ 857421 h 1665144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59481"/>
                  <a:gd name="connsiteY0" fmla="*/ 100965 h 908688"/>
                  <a:gd name="connsiteX1" fmla="*/ 2425766 w 2459481"/>
                  <a:gd name="connsiteY1" fmla="*/ 100965 h 908688"/>
                  <a:gd name="connsiteX2" fmla="*/ 1212883 w 2459481"/>
                  <a:gd name="connsiteY2" fmla="*/ 908688 h 908688"/>
                  <a:gd name="connsiteX3" fmla="*/ 0 w 2459481"/>
                  <a:gd name="connsiteY3" fmla="*/ 100965 h 908688"/>
                  <a:gd name="connsiteX0" fmla="*/ 695740 w 3155221"/>
                  <a:gd name="connsiteY0" fmla="*/ 656732 h 1591566"/>
                  <a:gd name="connsiteX1" fmla="*/ 3121506 w 3155221"/>
                  <a:gd name="connsiteY1" fmla="*/ 656732 h 1591566"/>
                  <a:gd name="connsiteX2" fmla="*/ 1908623 w 3155221"/>
                  <a:gd name="connsiteY2" fmla="*/ 1464455 h 1591566"/>
                  <a:gd name="connsiteX3" fmla="*/ 695740 w 3155221"/>
                  <a:gd name="connsiteY3" fmla="*/ 656732 h 159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5221" h="1591566">
                    <a:moveTo>
                      <a:pt x="695740" y="656732"/>
                    </a:moveTo>
                    <a:cubicBezTo>
                      <a:pt x="2563703" y="-751156"/>
                      <a:pt x="2919359" y="522112"/>
                      <a:pt x="3121506" y="656732"/>
                    </a:cubicBezTo>
                    <a:cubicBezTo>
                      <a:pt x="3323653" y="791353"/>
                      <a:pt x="2578480" y="1464455"/>
                      <a:pt x="1908623" y="1464455"/>
                    </a:cubicBezTo>
                    <a:cubicBezTo>
                      <a:pt x="1238766" y="1464455"/>
                      <a:pt x="-1172223" y="2064620"/>
                      <a:pt x="695740" y="656732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E46F4F3-6B12-4C8D-A764-EA517AAE04EB}"/>
                  </a:ext>
                </a:extLst>
              </p:cNvPr>
              <p:cNvSpPr/>
              <p:nvPr/>
            </p:nvSpPr>
            <p:spPr>
              <a:xfrm rot="20178615" flipH="1" flipV="1">
                <a:off x="2208810" y="2853056"/>
                <a:ext cx="1073426" cy="71485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Oval 35">
                <a:extLst>
                  <a:ext uri="{FF2B5EF4-FFF2-40B4-BE49-F238E27FC236}">
                    <a16:creationId xmlns:a16="http://schemas.microsoft.com/office/drawing/2014/main" id="{14A16105-43C5-43EB-A74F-974717FD47AD}"/>
                  </a:ext>
                </a:extLst>
              </p:cNvPr>
              <p:cNvSpPr/>
              <p:nvPr/>
            </p:nvSpPr>
            <p:spPr>
              <a:xfrm rot="1049097" flipH="1" flipV="1">
                <a:off x="1873295" y="2499493"/>
                <a:ext cx="1396217" cy="704285"/>
              </a:xfrm>
              <a:custGeom>
                <a:avLst/>
                <a:gdLst>
                  <a:gd name="connsiteX0" fmla="*/ 0 w 2425766"/>
                  <a:gd name="connsiteY0" fmla="*/ 807723 h 1615446"/>
                  <a:gd name="connsiteX1" fmla="*/ 1212883 w 2425766"/>
                  <a:gd name="connsiteY1" fmla="*/ 0 h 1615446"/>
                  <a:gd name="connsiteX2" fmla="*/ 2425766 w 2425766"/>
                  <a:gd name="connsiteY2" fmla="*/ 807723 h 1615446"/>
                  <a:gd name="connsiteX3" fmla="*/ 1212883 w 2425766"/>
                  <a:gd name="connsiteY3" fmla="*/ 1615446 h 1615446"/>
                  <a:gd name="connsiteX4" fmla="*/ 0 w 2425766"/>
                  <a:gd name="connsiteY4" fmla="*/ 807723 h 1615446"/>
                  <a:gd name="connsiteX0" fmla="*/ 0 w 2425766"/>
                  <a:gd name="connsiteY0" fmla="*/ 853200 h 1660923"/>
                  <a:gd name="connsiteX1" fmla="*/ 1212883 w 2425766"/>
                  <a:gd name="connsiteY1" fmla="*/ 45477 h 1660923"/>
                  <a:gd name="connsiteX2" fmla="*/ 2425766 w 2425766"/>
                  <a:gd name="connsiteY2" fmla="*/ 853200 h 1660923"/>
                  <a:gd name="connsiteX3" fmla="*/ 1212883 w 2425766"/>
                  <a:gd name="connsiteY3" fmla="*/ 1660923 h 1660923"/>
                  <a:gd name="connsiteX4" fmla="*/ 0 w 2425766"/>
                  <a:gd name="connsiteY4" fmla="*/ 853200 h 1660923"/>
                  <a:gd name="connsiteX0" fmla="*/ 0 w 2425766"/>
                  <a:gd name="connsiteY0" fmla="*/ 857421 h 1665144"/>
                  <a:gd name="connsiteX1" fmla="*/ 1212883 w 2425766"/>
                  <a:gd name="connsiteY1" fmla="*/ 49698 h 1665144"/>
                  <a:gd name="connsiteX2" fmla="*/ 2425766 w 2425766"/>
                  <a:gd name="connsiteY2" fmla="*/ 857421 h 1665144"/>
                  <a:gd name="connsiteX3" fmla="*/ 1212883 w 2425766"/>
                  <a:gd name="connsiteY3" fmla="*/ 1665144 h 1665144"/>
                  <a:gd name="connsiteX4" fmla="*/ 0 w 2425766"/>
                  <a:gd name="connsiteY4" fmla="*/ 857421 h 1665144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59481"/>
                  <a:gd name="connsiteY0" fmla="*/ 100965 h 908688"/>
                  <a:gd name="connsiteX1" fmla="*/ 2425766 w 2459481"/>
                  <a:gd name="connsiteY1" fmla="*/ 100965 h 908688"/>
                  <a:gd name="connsiteX2" fmla="*/ 1212883 w 2459481"/>
                  <a:gd name="connsiteY2" fmla="*/ 908688 h 908688"/>
                  <a:gd name="connsiteX3" fmla="*/ 0 w 2459481"/>
                  <a:gd name="connsiteY3" fmla="*/ 100965 h 908688"/>
                  <a:gd name="connsiteX0" fmla="*/ 695740 w 3155221"/>
                  <a:gd name="connsiteY0" fmla="*/ 656732 h 1591566"/>
                  <a:gd name="connsiteX1" fmla="*/ 3121506 w 3155221"/>
                  <a:gd name="connsiteY1" fmla="*/ 656732 h 1591566"/>
                  <a:gd name="connsiteX2" fmla="*/ 1908623 w 3155221"/>
                  <a:gd name="connsiteY2" fmla="*/ 1464455 h 1591566"/>
                  <a:gd name="connsiteX3" fmla="*/ 695740 w 3155221"/>
                  <a:gd name="connsiteY3" fmla="*/ 656732 h 159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5221" h="1591566">
                    <a:moveTo>
                      <a:pt x="695740" y="656732"/>
                    </a:moveTo>
                    <a:cubicBezTo>
                      <a:pt x="2563703" y="-751156"/>
                      <a:pt x="2919359" y="522112"/>
                      <a:pt x="3121506" y="656732"/>
                    </a:cubicBezTo>
                    <a:cubicBezTo>
                      <a:pt x="3323653" y="791353"/>
                      <a:pt x="2578480" y="1464455"/>
                      <a:pt x="1908623" y="1464455"/>
                    </a:cubicBezTo>
                    <a:cubicBezTo>
                      <a:pt x="1238766" y="1464455"/>
                      <a:pt x="-1172223" y="2064620"/>
                      <a:pt x="695740" y="656732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Arc 177">
                <a:extLst>
                  <a:ext uri="{FF2B5EF4-FFF2-40B4-BE49-F238E27FC236}">
                    <a16:creationId xmlns:a16="http://schemas.microsoft.com/office/drawing/2014/main" id="{887DD311-7C4B-4457-8B2A-FCCC51BD747E}"/>
                  </a:ext>
                </a:extLst>
              </p:cNvPr>
              <p:cNvSpPr/>
              <p:nvPr/>
            </p:nvSpPr>
            <p:spPr>
              <a:xfrm flipH="1">
                <a:off x="2806265" y="3951616"/>
                <a:ext cx="914400" cy="958611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Oval 5">
                <a:extLst>
                  <a:ext uri="{FF2B5EF4-FFF2-40B4-BE49-F238E27FC236}">
                    <a16:creationId xmlns:a16="http://schemas.microsoft.com/office/drawing/2014/main" id="{720BB842-B986-4991-A2B9-139FA7E1100A}"/>
                  </a:ext>
                </a:extLst>
              </p:cNvPr>
              <p:cNvSpPr/>
              <p:nvPr/>
            </p:nvSpPr>
            <p:spPr>
              <a:xfrm rot="16200000">
                <a:off x="2204341" y="2826684"/>
                <a:ext cx="1858220" cy="1180112"/>
              </a:xfrm>
              <a:custGeom>
                <a:avLst/>
                <a:gdLst>
                  <a:gd name="connsiteX0" fmla="*/ 0 w 4198193"/>
                  <a:gd name="connsiteY0" fmla="*/ 1333429 h 2666857"/>
                  <a:gd name="connsiteX1" fmla="*/ 2099097 w 4198193"/>
                  <a:gd name="connsiteY1" fmla="*/ 0 h 2666857"/>
                  <a:gd name="connsiteX2" fmla="*/ 4198194 w 4198193"/>
                  <a:gd name="connsiteY2" fmla="*/ 1333429 h 2666857"/>
                  <a:gd name="connsiteX3" fmla="*/ 2099097 w 4198193"/>
                  <a:gd name="connsiteY3" fmla="*/ 2666858 h 2666857"/>
                  <a:gd name="connsiteX4" fmla="*/ 0 w 4198193"/>
                  <a:gd name="connsiteY4" fmla="*/ 1333429 h 2666857"/>
                  <a:gd name="connsiteX0" fmla="*/ 279 w 4198473"/>
                  <a:gd name="connsiteY0" fmla="*/ 1333429 h 2666858"/>
                  <a:gd name="connsiteX1" fmla="*/ 2099376 w 4198473"/>
                  <a:gd name="connsiteY1" fmla="*/ 0 h 2666858"/>
                  <a:gd name="connsiteX2" fmla="*/ 4198473 w 4198473"/>
                  <a:gd name="connsiteY2" fmla="*/ 1333429 h 2666858"/>
                  <a:gd name="connsiteX3" fmla="*/ 2099376 w 4198473"/>
                  <a:gd name="connsiteY3" fmla="*/ 2666858 h 2666858"/>
                  <a:gd name="connsiteX4" fmla="*/ 279 w 4198473"/>
                  <a:gd name="connsiteY4" fmla="*/ 1333429 h 2666858"/>
                  <a:gd name="connsiteX0" fmla="*/ 1077 w 4199271"/>
                  <a:gd name="connsiteY0" fmla="*/ 1333429 h 2666858"/>
                  <a:gd name="connsiteX1" fmla="*/ 2100174 w 4199271"/>
                  <a:gd name="connsiteY1" fmla="*/ 0 h 2666858"/>
                  <a:gd name="connsiteX2" fmla="*/ 4199271 w 4199271"/>
                  <a:gd name="connsiteY2" fmla="*/ 1333429 h 2666858"/>
                  <a:gd name="connsiteX3" fmla="*/ 2100174 w 4199271"/>
                  <a:gd name="connsiteY3" fmla="*/ 2666858 h 2666858"/>
                  <a:gd name="connsiteX4" fmla="*/ 1077 w 4199271"/>
                  <a:gd name="connsiteY4" fmla="*/ 1333429 h 2666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99271" h="2666858">
                    <a:moveTo>
                      <a:pt x="1077" y="1333429"/>
                    </a:moveTo>
                    <a:cubicBezTo>
                      <a:pt x="-37022" y="292193"/>
                      <a:pt x="940875" y="0"/>
                      <a:pt x="2100174" y="0"/>
                    </a:cubicBezTo>
                    <a:cubicBezTo>
                      <a:pt x="3259473" y="0"/>
                      <a:pt x="4199271" y="596996"/>
                      <a:pt x="4199271" y="1333429"/>
                    </a:cubicBezTo>
                    <a:cubicBezTo>
                      <a:pt x="4199271" y="2069862"/>
                      <a:pt x="3259473" y="2666858"/>
                      <a:pt x="2100174" y="2666858"/>
                    </a:cubicBezTo>
                    <a:cubicBezTo>
                      <a:pt x="940875" y="2666858"/>
                      <a:pt x="39176" y="2374665"/>
                      <a:pt x="1077" y="1333429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99FBCDD9-4BE9-4E13-A3D1-956D3B7A0297}"/>
                  </a:ext>
                </a:extLst>
              </p:cNvPr>
              <p:cNvSpPr/>
              <p:nvPr/>
            </p:nvSpPr>
            <p:spPr>
              <a:xfrm>
                <a:off x="2491376" y="2027166"/>
                <a:ext cx="1338469" cy="10734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Arc 180">
                <a:extLst>
                  <a:ext uri="{FF2B5EF4-FFF2-40B4-BE49-F238E27FC236}">
                    <a16:creationId xmlns:a16="http://schemas.microsoft.com/office/drawing/2014/main" id="{7B16FDD0-F752-4D71-B74D-114C8A21E639}"/>
                  </a:ext>
                </a:extLst>
              </p:cNvPr>
              <p:cNvSpPr/>
              <p:nvPr/>
            </p:nvSpPr>
            <p:spPr>
              <a:xfrm flipH="1">
                <a:off x="3191794" y="1576783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Arc 181">
                <a:extLst>
                  <a:ext uri="{FF2B5EF4-FFF2-40B4-BE49-F238E27FC236}">
                    <a16:creationId xmlns:a16="http://schemas.microsoft.com/office/drawing/2014/main" id="{7FC3D02D-26D1-4FCE-8F0F-DD13454A5438}"/>
                  </a:ext>
                </a:extLst>
              </p:cNvPr>
              <p:cNvSpPr/>
              <p:nvPr/>
            </p:nvSpPr>
            <p:spPr>
              <a:xfrm>
                <a:off x="1848100" y="1678620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F94C908A-165A-415C-BBBF-E73E33EDD86E}"/>
                  </a:ext>
                </a:extLst>
              </p:cNvPr>
              <p:cNvSpPr/>
              <p:nvPr/>
            </p:nvSpPr>
            <p:spPr>
              <a:xfrm flipH="1">
                <a:off x="3490595" y="1511930"/>
                <a:ext cx="207848" cy="1666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8C86961-5FD3-48EF-93D4-B9407108F32F}"/>
                  </a:ext>
                </a:extLst>
              </p:cNvPr>
              <p:cNvSpPr/>
              <p:nvPr/>
            </p:nvSpPr>
            <p:spPr>
              <a:xfrm flipH="1">
                <a:off x="2283528" y="1611822"/>
                <a:ext cx="207848" cy="1666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DF6ECEA0-7C88-48AD-BC7E-F841F5D1E761}"/>
                  </a:ext>
                </a:extLst>
              </p:cNvPr>
              <p:cNvSpPr/>
              <p:nvPr/>
            </p:nvSpPr>
            <p:spPr>
              <a:xfrm flipH="1">
                <a:off x="3344831" y="2304813"/>
                <a:ext cx="295734" cy="2371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500329BF-8753-417C-8D1D-DF77A8E74708}"/>
                  </a:ext>
                </a:extLst>
              </p:cNvPr>
              <p:cNvSpPr/>
              <p:nvPr/>
            </p:nvSpPr>
            <p:spPr>
              <a:xfrm flipH="1">
                <a:off x="2862603" y="2320016"/>
                <a:ext cx="295734" cy="2371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183E527F-3C59-4025-AA87-1BD682C1B18B}"/>
                  </a:ext>
                </a:extLst>
              </p:cNvPr>
              <p:cNvSpPr/>
              <p:nvPr/>
            </p:nvSpPr>
            <p:spPr>
              <a:xfrm flipH="1">
                <a:off x="2970522" y="2374726"/>
                <a:ext cx="178797" cy="1433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DF7AB3C4-A267-4E13-8B1E-3573840D361D}"/>
                  </a:ext>
                </a:extLst>
              </p:cNvPr>
              <p:cNvSpPr/>
              <p:nvPr/>
            </p:nvSpPr>
            <p:spPr>
              <a:xfrm flipV="1">
                <a:off x="3069752" y="2401209"/>
                <a:ext cx="73099" cy="73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26CABA3C-445C-43EA-9AEB-F0258BCB740C}"/>
                  </a:ext>
                </a:extLst>
              </p:cNvPr>
              <p:cNvSpPr/>
              <p:nvPr/>
            </p:nvSpPr>
            <p:spPr>
              <a:xfrm flipH="1">
                <a:off x="3462294" y="2342000"/>
                <a:ext cx="178797" cy="1433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B82BFA3F-5767-46B3-BE54-39CFD77EA550}"/>
                  </a:ext>
                </a:extLst>
              </p:cNvPr>
              <p:cNvSpPr/>
              <p:nvPr/>
            </p:nvSpPr>
            <p:spPr>
              <a:xfrm flipV="1">
                <a:off x="3557970" y="2368339"/>
                <a:ext cx="73099" cy="73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1F7DD13-E43C-4443-B666-80F3DA481AFD}"/>
                </a:ext>
              </a:extLst>
            </p:cNvPr>
            <p:cNvSpPr/>
            <p:nvPr/>
          </p:nvSpPr>
          <p:spPr>
            <a:xfrm>
              <a:off x="4177774" y="5786989"/>
              <a:ext cx="2715268" cy="519432"/>
            </a:xfrm>
            <a:custGeom>
              <a:avLst/>
              <a:gdLst>
                <a:gd name="connsiteX0" fmla="*/ 6837 w 2715268"/>
                <a:gd name="connsiteY0" fmla="*/ 0 h 519432"/>
                <a:gd name="connsiteX1" fmla="*/ 2708431 w 2715268"/>
                <a:gd name="connsiteY1" fmla="*/ 0 h 519432"/>
                <a:gd name="connsiteX2" fmla="*/ 2715268 w 2715268"/>
                <a:gd name="connsiteY2" fmla="*/ 209364 h 519432"/>
                <a:gd name="connsiteX3" fmla="*/ 2709599 w 2715268"/>
                <a:gd name="connsiteY3" fmla="*/ 476069 h 519432"/>
                <a:gd name="connsiteX4" fmla="*/ 2706562 w 2715268"/>
                <a:gd name="connsiteY4" fmla="*/ 519432 h 519432"/>
                <a:gd name="connsiteX5" fmla="*/ 8577 w 2715268"/>
                <a:gd name="connsiteY5" fmla="*/ 519432 h 519432"/>
                <a:gd name="connsiteX6" fmla="*/ 5669 w 2715268"/>
                <a:gd name="connsiteY6" fmla="*/ 477355 h 519432"/>
                <a:gd name="connsiteX7" fmla="*/ 0 w 2715268"/>
                <a:gd name="connsiteY7" fmla="*/ 209364 h 519432"/>
                <a:gd name="connsiteX8" fmla="*/ 6837 w 2715268"/>
                <a:gd name="connsiteY8" fmla="*/ 0 h 51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5268" h="519432">
                  <a:moveTo>
                    <a:pt x="6837" y="0"/>
                  </a:moveTo>
                  <a:lnTo>
                    <a:pt x="2708431" y="0"/>
                  </a:lnTo>
                  <a:lnTo>
                    <a:pt x="2715268" y="209364"/>
                  </a:lnTo>
                  <a:cubicBezTo>
                    <a:pt x="2715268" y="299934"/>
                    <a:pt x="2713452" y="388932"/>
                    <a:pt x="2709599" y="476069"/>
                  </a:cubicBezTo>
                  <a:lnTo>
                    <a:pt x="2706562" y="519432"/>
                  </a:lnTo>
                  <a:lnTo>
                    <a:pt x="8577" y="519432"/>
                  </a:lnTo>
                  <a:lnTo>
                    <a:pt x="5669" y="477355"/>
                  </a:lnTo>
                  <a:cubicBezTo>
                    <a:pt x="1816" y="389397"/>
                    <a:pt x="0" y="299934"/>
                    <a:pt x="0" y="209364"/>
                  </a:cubicBezTo>
                  <a:lnTo>
                    <a:pt x="6837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91" name="mouthalex">
            <a:hlinkClick r:id="" action="ppaction://media"/>
            <a:extLst>
              <a:ext uri="{FF2B5EF4-FFF2-40B4-BE49-F238E27FC236}">
                <a16:creationId xmlns:a16="http://schemas.microsoft.com/office/drawing/2014/main" id="{93B22F57-AB3C-483E-9332-0D00365E4E89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87" end="2318.3"/>
                </p14:media>
              </p:ext>
            </p:extLst>
          </p:nvPr>
        </p:nvPicPr>
        <p:blipFill rotWithShape="1">
          <a:blip r:embed="rId6"/>
          <a:srcRect l="49566" t="22765" r="44436" b="70954"/>
          <a:stretch/>
        </p:blipFill>
        <p:spPr>
          <a:xfrm flipH="1">
            <a:off x="9069635" y="2857169"/>
            <a:ext cx="188807" cy="133405"/>
          </a:xfrm>
          <a:prstGeom prst="rect">
            <a:avLst/>
          </a:prstGeom>
        </p:spPr>
      </p:pic>
      <p:sp>
        <p:nvSpPr>
          <p:cNvPr id="70" name="Arc 69">
            <a:extLst>
              <a:ext uri="{FF2B5EF4-FFF2-40B4-BE49-F238E27FC236}">
                <a16:creationId xmlns:a16="http://schemas.microsoft.com/office/drawing/2014/main" id="{32F1D55C-5874-4B29-96EC-7F6B2F94894D}"/>
              </a:ext>
            </a:extLst>
          </p:cNvPr>
          <p:cNvSpPr/>
          <p:nvPr/>
        </p:nvSpPr>
        <p:spPr>
          <a:xfrm rot="13787055" flipH="1">
            <a:off x="5784266" y="2183572"/>
            <a:ext cx="2857500" cy="2185884"/>
          </a:xfrm>
          <a:prstGeom prst="arc">
            <a:avLst>
              <a:gd name="adj1" fmla="val 1552506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2175CFC-FA78-4A65-B228-76FFCF92C0F4}"/>
              </a:ext>
            </a:extLst>
          </p:cNvPr>
          <p:cNvSpPr/>
          <p:nvPr/>
        </p:nvSpPr>
        <p:spPr>
          <a:xfrm flipH="1">
            <a:off x="8989840" y="2440492"/>
            <a:ext cx="45719" cy="242353"/>
          </a:xfrm>
          <a:custGeom>
            <a:avLst/>
            <a:gdLst>
              <a:gd name="connsiteX0" fmla="*/ 33338 w 209668"/>
              <a:gd name="connsiteY0" fmla="*/ 0 h 195262"/>
              <a:gd name="connsiteX1" fmla="*/ 57150 w 209668"/>
              <a:gd name="connsiteY1" fmla="*/ 14287 h 195262"/>
              <a:gd name="connsiteX2" fmla="*/ 71438 w 209668"/>
              <a:gd name="connsiteY2" fmla="*/ 23812 h 195262"/>
              <a:gd name="connsiteX3" fmla="*/ 114300 w 209668"/>
              <a:gd name="connsiteY3" fmla="*/ 33337 h 195262"/>
              <a:gd name="connsiteX4" fmla="*/ 128588 w 209668"/>
              <a:gd name="connsiteY4" fmla="*/ 42862 h 195262"/>
              <a:gd name="connsiteX5" fmla="*/ 166688 w 209668"/>
              <a:gd name="connsiteY5" fmla="*/ 52387 h 195262"/>
              <a:gd name="connsiteX6" fmla="*/ 200025 w 209668"/>
              <a:gd name="connsiteY6" fmla="*/ 61912 h 195262"/>
              <a:gd name="connsiteX7" fmla="*/ 209550 w 209668"/>
              <a:gd name="connsiteY7" fmla="*/ 76200 h 195262"/>
              <a:gd name="connsiteX8" fmla="*/ 185738 w 209668"/>
              <a:gd name="connsiteY8" fmla="*/ 157162 h 195262"/>
              <a:gd name="connsiteX9" fmla="*/ 166688 w 209668"/>
              <a:gd name="connsiteY9" fmla="*/ 166687 h 195262"/>
              <a:gd name="connsiteX10" fmla="*/ 123825 w 209668"/>
              <a:gd name="connsiteY10" fmla="*/ 185737 h 195262"/>
              <a:gd name="connsiteX11" fmla="*/ 109538 w 209668"/>
              <a:gd name="connsiteY11" fmla="*/ 190500 h 195262"/>
              <a:gd name="connsiteX12" fmla="*/ 95250 w 209668"/>
              <a:gd name="connsiteY12" fmla="*/ 195262 h 195262"/>
              <a:gd name="connsiteX13" fmla="*/ 23813 w 209668"/>
              <a:gd name="connsiteY13" fmla="*/ 190500 h 195262"/>
              <a:gd name="connsiteX14" fmla="*/ 9525 w 209668"/>
              <a:gd name="connsiteY14" fmla="*/ 185737 h 195262"/>
              <a:gd name="connsiteX15" fmla="*/ 0 w 209668"/>
              <a:gd name="connsiteY15" fmla="*/ 176212 h 195262"/>
              <a:gd name="connsiteX0" fmla="*/ 33338 w 209668"/>
              <a:gd name="connsiteY0" fmla="*/ 0 h 195262"/>
              <a:gd name="connsiteX1" fmla="*/ 57150 w 209668"/>
              <a:gd name="connsiteY1" fmla="*/ 14287 h 195262"/>
              <a:gd name="connsiteX2" fmla="*/ 71438 w 209668"/>
              <a:gd name="connsiteY2" fmla="*/ 23812 h 195262"/>
              <a:gd name="connsiteX3" fmla="*/ 114300 w 209668"/>
              <a:gd name="connsiteY3" fmla="*/ 33337 h 195262"/>
              <a:gd name="connsiteX4" fmla="*/ 128588 w 209668"/>
              <a:gd name="connsiteY4" fmla="*/ 42862 h 195262"/>
              <a:gd name="connsiteX5" fmla="*/ 200025 w 209668"/>
              <a:gd name="connsiteY5" fmla="*/ 61912 h 195262"/>
              <a:gd name="connsiteX6" fmla="*/ 209550 w 209668"/>
              <a:gd name="connsiteY6" fmla="*/ 76200 h 195262"/>
              <a:gd name="connsiteX7" fmla="*/ 185738 w 209668"/>
              <a:gd name="connsiteY7" fmla="*/ 157162 h 195262"/>
              <a:gd name="connsiteX8" fmla="*/ 166688 w 209668"/>
              <a:gd name="connsiteY8" fmla="*/ 166687 h 195262"/>
              <a:gd name="connsiteX9" fmla="*/ 123825 w 209668"/>
              <a:gd name="connsiteY9" fmla="*/ 185737 h 195262"/>
              <a:gd name="connsiteX10" fmla="*/ 109538 w 209668"/>
              <a:gd name="connsiteY10" fmla="*/ 190500 h 195262"/>
              <a:gd name="connsiteX11" fmla="*/ 95250 w 209668"/>
              <a:gd name="connsiteY11" fmla="*/ 195262 h 195262"/>
              <a:gd name="connsiteX12" fmla="*/ 23813 w 209668"/>
              <a:gd name="connsiteY12" fmla="*/ 190500 h 195262"/>
              <a:gd name="connsiteX13" fmla="*/ 9525 w 209668"/>
              <a:gd name="connsiteY13" fmla="*/ 185737 h 195262"/>
              <a:gd name="connsiteX14" fmla="*/ 0 w 209668"/>
              <a:gd name="connsiteY14" fmla="*/ 176212 h 195262"/>
              <a:gd name="connsiteX0" fmla="*/ 33338 w 202730"/>
              <a:gd name="connsiteY0" fmla="*/ 0 h 195262"/>
              <a:gd name="connsiteX1" fmla="*/ 57150 w 202730"/>
              <a:gd name="connsiteY1" fmla="*/ 14287 h 195262"/>
              <a:gd name="connsiteX2" fmla="*/ 71438 w 202730"/>
              <a:gd name="connsiteY2" fmla="*/ 23812 h 195262"/>
              <a:gd name="connsiteX3" fmla="*/ 114300 w 202730"/>
              <a:gd name="connsiteY3" fmla="*/ 33337 h 195262"/>
              <a:gd name="connsiteX4" fmla="*/ 128588 w 202730"/>
              <a:gd name="connsiteY4" fmla="*/ 42862 h 195262"/>
              <a:gd name="connsiteX5" fmla="*/ 200025 w 202730"/>
              <a:gd name="connsiteY5" fmla="*/ 61912 h 195262"/>
              <a:gd name="connsiteX6" fmla="*/ 185738 w 202730"/>
              <a:gd name="connsiteY6" fmla="*/ 157162 h 195262"/>
              <a:gd name="connsiteX7" fmla="*/ 166688 w 202730"/>
              <a:gd name="connsiteY7" fmla="*/ 166687 h 195262"/>
              <a:gd name="connsiteX8" fmla="*/ 123825 w 202730"/>
              <a:gd name="connsiteY8" fmla="*/ 185737 h 195262"/>
              <a:gd name="connsiteX9" fmla="*/ 109538 w 202730"/>
              <a:gd name="connsiteY9" fmla="*/ 190500 h 195262"/>
              <a:gd name="connsiteX10" fmla="*/ 95250 w 202730"/>
              <a:gd name="connsiteY10" fmla="*/ 195262 h 195262"/>
              <a:gd name="connsiteX11" fmla="*/ 23813 w 202730"/>
              <a:gd name="connsiteY11" fmla="*/ 190500 h 195262"/>
              <a:gd name="connsiteX12" fmla="*/ 9525 w 202730"/>
              <a:gd name="connsiteY12" fmla="*/ 185737 h 195262"/>
              <a:gd name="connsiteX13" fmla="*/ 0 w 202730"/>
              <a:gd name="connsiteY13" fmla="*/ 176212 h 195262"/>
              <a:gd name="connsiteX0" fmla="*/ 33338 w 207126"/>
              <a:gd name="connsiteY0" fmla="*/ 0 h 195262"/>
              <a:gd name="connsiteX1" fmla="*/ 57150 w 207126"/>
              <a:gd name="connsiteY1" fmla="*/ 14287 h 195262"/>
              <a:gd name="connsiteX2" fmla="*/ 71438 w 207126"/>
              <a:gd name="connsiteY2" fmla="*/ 23812 h 195262"/>
              <a:gd name="connsiteX3" fmla="*/ 114300 w 207126"/>
              <a:gd name="connsiteY3" fmla="*/ 33337 h 195262"/>
              <a:gd name="connsiteX4" fmla="*/ 128588 w 207126"/>
              <a:gd name="connsiteY4" fmla="*/ 42862 h 195262"/>
              <a:gd name="connsiteX5" fmla="*/ 204787 w 207126"/>
              <a:gd name="connsiteY5" fmla="*/ 76199 h 195262"/>
              <a:gd name="connsiteX6" fmla="*/ 185738 w 207126"/>
              <a:gd name="connsiteY6" fmla="*/ 157162 h 195262"/>
              <a:gd name="connsiteX7" fmla="*/ 166688 w 207126"/>
              <a:gd name="connsiteY7" fmla="*/ 166687 h 195262"/>
              <a:gd name="connsiteX8" fmla="*/ 123825 w 207126"/>
              <a:gd name="connsiteY8" fmla="*/ 185737 h 195262"/>
              <a:gd name="connsiteX9" fmla="*/ 109538 w 207126"/>
              <a:gd name="connsiteY9" fmla="*/ 190500 h 195262"/>
              <a:gd name="connsiteX10" fmla="*/ 95250 w 207126"/>
              <a:gd name="connsiteY10" fmla="*/ 195262 h 195262"/>
              <a:gd name="connsiteX11" fmla="*/ 23813 w 207126"/>
              <a:gd name="connsiteY11" fmla="*/ 190500 h 195262"/>
              <a:gd name="connsiteX12" fmla="*/ 9525 w 207126"/>
              <a:gd name="connsiteY12" fmla="*/ 185737 h 195262"/>
              <a:gd name="connsiteX13" fmla="*/ 0 w 207126"/>
              <a:gd name="connsiteY13" fmla="*/ 176212 h 195262"/>
              <a:gd name="connsiteX0" fmla="*/ 33338 w 207126"/>
              <a:gd name="connsiteY0" fmla="*/ 0 h 190500"/>
              <a:gd name="connsiteX1" fmla="*/ 57150 w 207126"/>
              <a:gd name="connsiteY1" fmla="*/ 14287 h 190500"/>
              <a:gd name="connsiteX2" fmla="*/ 71438 w 207126"/>
              <a:gd name="connsiteY2" fmla="*/ 23812 h 190500"/>
              <a:gd name="connsiteX3" fmla="*/ 114300 w 207126"/>
              <a:gd name="connsiteY3" fmla="*/ 33337 h 190500"/>
              <a:gd name="connsiteX4" fmla="*/ 128588 w 207126"/>
              <a:gd name="connsiteY4" fmla="*/ 42862 h 190500"/>
              <a:gd name="connsiteX5" fmla="*/ 204787 w 207126"/>
              <a:gd name="connsiteY5" fmla="*/ 76199 h 190500"/>
              <a:gd name="connsiteX6" fmla="*/ 185738 w 207126"/>
              <a:gd name="connsiteY6" fmla="*/ 157162 h 190500"/>
              <a:gd name="connsiteX7" fmla="*/ 166688 w 207126"/>
              <a:gd name="connsiteY7" fmla="*/ 166687 h 190500"/>
              <a:gd name="connsiteX8" fmla="*/ 123825 w 207126"/>
              <a:gd name="connsiteY8" fmla="*/ 185737 h 190500"/>
              <a:gd name="connsiteX9" fmla="*/ 109538 w 207126"/>
              <a:gd name="connsiteY9" fmla="*/ 190500 h 190500"/>
              <a:gd name="connsiteX10" fmla="*/ 23813 w 207126"/>
              <a:gd name="connsiteY10" fmla="*/ 190500 h 190500"/>
              <a:gd name="connsiteX11" fmla="*/ 9525 w 207126"/>
              <a:gd name="connsiteY11" fmla="*/ 185737 h 190500"/>
              <a:gd name="connsiteX12" fmla="*/ 0 w 207126"/>
              <a:gd name="connsiteY12" fmla="*/ 176212 h 190500"/>
              <a:gd name="connsiteX0" fmla="*/ 33338 w 207126"/>
              <a:gd name="connsiteY0" fmla="*/ 0 h 190500"/>
              <a:gd name="connsiteX1" fmla="*/ 57150 w 207126"/>
              <a:gd name="connsiteY1" fmla="*/ 14287 h 190500"/>
              <a:gd name="connsiteX2" fmla="*/ 71438 w 207126"/>
              <a:gd name="connsiteY2" fmla="*/ 23812 h 190500"/>
              <a:gd name="connsiteX3" fmla="*/ 114300 w 207126"/>
              <a:gd name="connsiteY3" fmla="*/ 33337 h 190500"/>
              <a:gd name="connsiteX4" fmla="*/ 128588 w 207126"/>
              <a:gd name="connsiteY4" fmla="*/ 42862 h 190500"/>
              <a:gd name="connsiteX5" fmla="*/ 204787 w 207126"/>
              <a:gd name="connsiteY5" fmla="*/ 76199 h 190500"/>
              <a:gd name="connsiteX6" fmla="*/ 185738 w 207126"/>
              <a:gd name="connsiteY6" fmla="*/ 157162 h 190500"/>
              <a:gd name="connsiteX7" fmla="*/ 166688 w 207126"/>
              <a:gd name="connsiteY7" fmla="*/ 166687 h 190500"/>
              <a:gd name="connsiteX8" fmla="*/ 123825 w 207126"/>
              <a:gd name="connsiteY8" fmla="*/ 185737 h 190500"/>
              <a:gd name="connsiteX9" fmla="*/ 23813 w 207126"/>
              <a:gd name="connsiteY9" fmla="*/ 190500 h 190500"/>
              <a:gd name="connsiteX10" fmla="*/ 9525 w 207126"/>
              <a:gd name="connsiteY10" fmla="*/ 185737 h 190500"/>
              <a:gd name="connsiteX11" fmla="*/ 0 w 207126"/>
              <a:gd name="connsiteY11" fmla="*/ 176212 h 190500"/>
              <a:gd name="connsiteX0" fmla="*/ 33338 w 207779"/>
              <a:gd name="connsiteY0" fmla="*/ 0 h 190500"/>
              <a:gd name="connsiteX1" fmla="*/ 57150 w 207779"/>
              <a:gd name="connsiteY1" fmla="*/ 14287 h 190500"/>
              <a:gd name="connsiteX2" fmla="*/ 71438 w 207779"/>
              <a:gd name="connsiteY2" fmla="*/ 23812 h 190500"/>
              <a:gd name="connsiteX3" fmla="*/ 114300 w 207779"/>
              <a:gd name="connsiteY3" fmla="*/ 33337 h 190500"/>
              <a:gd name="connsiteX4" fmla="*/ 128588 w 207779"/>
              <a:gd name="connsiteY4" fmla="*/ 42862 h 190500"/>
              <a:gd name="connsiteX5" fmla="*/ 204787 w 207779"/>
              <a:gd name="connsiteY5" fmla="*/ 76199 h 190500"/>
              <a:gd name="connsiteX6" fmla="*/ 185738 w 207779"/>
              <a:gd name="connsiteY6" fmla="*/ 157162 h 190500"/>
              <a:gd name="connsiteX7" fmla="*/ 123825 w 207779"/>
              <a:gd name="connsiteY7" fmla="*/ 185737 h 190500"/>
              <a:gd name="connsiteX8" fmla="*/ 23813 w 207779"/>
              <a:gd name="connsiteY8" fmla="*/ 190500 h 190500"/>
              <a:gd name="connsiteX9" fmla="*/ 9525 w 207779"/>
              <a:gd name="connsiteY9" fmla="*/ 185737 h 190500"/>
              <a:gd name="connsiteX10" fmla="*/ 0 w 207779"/>
              <a:gd name="connsiteY10" fmla="*/ 176212 h 190500"/>
              <a:gd name="connsiteX0" fmla="*/ 33338 w 207779"/>
              <a:gd name="connsiteY0" fmla="*/ 0 h 190500"/>
              <a:gd name="connsiteX1" fmla="*/ 57150 w 207779"/>
              <a:gd name="connsiteY1" fmla="*/ 14287 h 190500"/>
              <a:gd name="connsiteX2" fmla="*/ 114300 w 207779"/>
              <a:gd name="connsiteY2" fmla="*/ 33337 h 190500"/>
              <a:gd name="connsiteX3" fmla="*/ 128588 w 207779"/>
              <a:gd name="connsiteY3" fmla="*/ 42862 h 190500"/>
              <a:gd name="connsiteX4" fmla="*/ 204787 w 207779"/>
              <a:gd name="connsiteY4" fmla="*/ 76199 h 190500"/>
              <a:gd name="connsiteX5" fmla="*/ 185738 w 207779"/>
              <a:gd name="connsiteY5" fmla="*/ 157162 h 190500"/>
              <a:gd name="connsiteX6" fmla="*/ 123825 w 207779"/>
              <a:gd name="connsiteY6" fmla="*/ 185737 h 190500"/>
              <a:gd name="connsiteX7" fmla="*/ 23813 w 207779"/>
              <a:gd name="connsiteY7" fmla="*/ 190500 h 190500"/>
              <a:gd name="connsiteX8" fmla="*/ 9525 w 207779"/>
              <a:gd name="connsiteY8" fmla="*/ 185737 h 190500"/>
              <a:gd name="connsiteX9" fmla="*/ 0 w 207779"/>
              <a:gd name="connsiteY9" fmla="*/ 176212 h 190500"/>
              <a:gd name="connsiteX0" fmla="*/ 33338 w 208748"/>
              <a:gd name="connsiteY0" fmla="*/ 0 h 190500"/>
              <a:gd name="connsiteX1" fmla="*/ 57150 w 208748"/>
              <a:gd name="connsiteY1" fmla="*/ 14287 h 190500"/>
              <a:gd name="connsiteX2" fmla="*/ 114300 w 208748"/>
              <a:gd name="connsiteY2" fmla="*/ 33337 h 190500"/>
              <a:gd name="connsiteX3" fmla="*/ 204787 w 208748"/>
              <a:gd name="connsiteY3" fmla="*/ 76199 h 190500"/>
              <a:gd name="connsiteX4" fmla="*/ 185738 w 208748"/>
              <a:gd name="connsiteY4" fmla="*/ 157162 h 190500"/>
              <a:gd name="connsiteX5" fmla="*/ 123825 w 208748"/>
              <a:gd name="connsiteY5" fmla="*/ 185737 h 190500"/>
              <a:gd name="connsiteX6" fmla="*/ 23813 w 208748"/>
              <a:gd name="connsiteY6" fmla="*/ 190500 h 190500"/>
              <a:gd name="connsiteX7" fmla="*/ 9525 w 208748"/>
              <a:gd name="connsiteY7" fmla="*/ 185737 h 190500"/>
              <a:gd name="connsiteX8" fmla="*/ 0 w 208748"/>
              <a:gd name="connsiteY8" fmla="*/ 176212 h 190500"/>
              <a:gd name="connsiteX0" fmla="*/ 23813 w 199223"/>
              <a:gd name="connsiteY0" fmla="*/ 0 h 190500"/>
              <a:gd name="connsiteX1" fmla="*/ 47625 w 199223"/>
              <a:gd name="connsiteY1" fmla="*/ 14287 h 190500"/>
              <a:gd name="connsiteX2" fmla="*/ 104775 w 199223"/>
              <a:gd name="connsiteY2" fmla="*/ 33337 h 190500"/>
              <a:gd name="connsiteX3" fmla="*/ 195262 w 199223"/>
              <a:gd name="connsiteY3" fmla="*/ 76199 h 190500"/>
              <a:gd name="connsiteX4" fmla="*/ 176213 w 199223"/>
              <a:gd name="connsiteY4" fmla="*/ 157162 h 190500"/>
              <a:gd name="connsiteX5" fmla="*/ 114300 w 199223"/>
              <a:gd name="connsiteY5" fmla="*/ 185737 h 190500"/>
              <a:gd name="connsiteX6" fmla="*/ 14288 w 199223"/>
              <a:gd name="connsiteY6" fmla="*/ 190500 h 190500"/>
              <a:gd name="connsiteX7" fmla="*/ 0 w 199223"/>
              <a:gd name="connsiteY7" fmla="*/ 185737 h 190500"/>
              <a:gd name="connsiteX0" fmla="*/ 9525 w 184935"/>
              <a:gd name="connsiteY0" fmla="*/ 0 h 190500"/>
              <a:gd name="connsiteX1" fmla="*/ 33337 w 184935"/>
              <a:gd name="connsiteY1" fmla="*/ 14287 h 190500"/>
              <a:gd name="connsiteX2" fmla="*/ 90487 w 184935"/>
              <a:gd name="connsiteY2" fmla="*/ 33337 h 190500"/>
              <a:gd name="connsiteX3" fmla="*/ 180974 w 184935"/>
              <a:gd name="connsiteY3" fmla="*/ 76199 h 190500"/>
              <a:gd name="connsiteX4" fmla="*/ 161925 w 184935"/>
              <a:gd name="connsiteY4" fmla="*/ 157162 h 190500"/>
              <a:gd name="connsiteX5" fmla="*/ 100012 w 184935"/>
              <a:gd name="connsiteY5" fmla="*/ 185737 h 190500"/>
              <a:gd name="connsiteX6" fmla="*/ 0 w 184935"/>
              <a:gd name="connsiteY6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935" h="190500">
                <a:moveTo>
                  <a:pt x="9525" y="0"/>
                </a:moveTo>
                <a:cubicBezTo>
                  <a:pt x="17462" y="4762"/>
                  <a:pt x="19843" y="8731"/>
                  <a:pt x="33337" y="14287"/>
                </a:cubicBezTo>
                <a:cubicBezTo>
                  <a:pt x="46831" y="19843"/>
                  <a:pt x="65881" y="23018"/>
                  <a:pt x="90487" y="33337"/>
                </a:cubicBezTo>
                <a:cubicBezTo>
                  <a:pt x="115093" y="43656"/>
                  <a:pt x="169068" y="55562"/>
                  <a:pt x="180974" y="76199"/>
                </a:cubicBezTo>
                <a:cubicBezTo>
                  <a:pt x="192880" y="96836"/>
                  <a:pt x="175419" y="138906"/>
                  <a:pt x="161925" y="157162"/>
                </a:cubicBezTo>
                <a:cubicBezTo>
                  <a:pt x="148431" y="175418"/>
                  <a:pt x="126999" y="180181"/>
                  <a:pt x="100012" y="185737"/>
                </a:cubicBezTo>
                <a:cubicBezTo>
                  <a:pt x="73025" y="191293"/>
                  <a:pt x="33337" y="188912"/>
                  <a:pt x="0" y="19050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4C30BFE-668A-428D-8DEA-F68736A84FD6}"/>
              </a:ext>
            </a:extLst>
          </p:cNvPr>
          <p:cNvSpPr txBox="1"/>
          <p:nvPr/>
        </p:nvSpPr>
        <p:spPr>
          <a:xfrm>
            <a:off x="2537348" y="4753236"/>
            <a:ext cx="29451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B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oat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5415668-B856-4883-8877-9CA3889A82AA}"/>
              </a:ext>
            </a:extLst>
          </p:cNvPr>
          <p:cNvGrpSpPr/>
          <p:nvPr/>
        </p:nvGrpSpPr>
        <p:grpSpPr>
          <a:xfrm>
            <a:off x="328607" y="4495222"/>
            <a:ext cx="2248510" cy="2090553"/>
            <a:chOff x="4069442" y="1231617"/>
            <a:chExt cx="3702050" cy="3441983"/>
          </a:xfrm>
        </p:grpSpPr>
        <p:sp>
          <p:nvSpPr>
            <p:cNvPr id="90" name="Isosceles Triangle 29">
              <a:extLst>
                <a:ext uri="{FF2B5EF4-FFF2-40B4-BE49-F238E27FC236}">
                  <a16:creationId xmlns:a16="http://schemas.microsoft.com/office/drawing/2014/main" id="{DC68D2D2-729E-4E27-BBA5-99DB970D9377}"/>
                </a:ext>
              </a:extLst>
            </p:cNvPr>
            <p:cNvSpPr/>
            <p:nvPr/>
          </p:nvSpPr>
          <p:spPr>
            <a:xfrm rot="21082540">
              <a:off x="4901588" y="1231617"/>
              <a:ext cx="2744528" cy="3196119"/>
            </a:xfrm>
            <a:custGeom>
              <a:avLst/>
              <a:gdLst>
                <a:gd name="connsiteX0" fmla="*/ 0 w 1955800"/>
                <a:gd name="connsiteY0" fmla="*/ 2578100 h 2578100"/>
                <a:gd name="connsiteX1" fmla="*/ 977900 w 1955800"/>
                <a:gd name="connsiteY1" fmla="*/ 0 h 2578100"/>
                <a:gd name="connsiteX2" fmla="*/ 1955800 w 1955800"/>
                <a:gd name="connsiteY2" fmla="*/ 2578100 h 2578100"/>
                <a:gd name="connsiteX3" fmla="*/ 0 w 1955800"/>
                <a:gd name="connsiteY3" fmla="*/ 2578100 h 2578100"/>
                <a:gd name="connsiteX0" fmla="*/ 0 w 2142177"/>
                <a:gd name="connsiteY0" fmla="*/ 2578100 h 3043107"/>
                <a:gd name="connsiteX1" fmla="*/ 977900 w 2142177"/>
                <a:gd name="connsiteY1" fmla="*/ 0 h 3043107"/>
                <a:gd name="connsiteX2" fmla="*/ 2142177 w 2142177"/>
                <a:gd name="connsiteY2" fmla="*/ 3043107 h 3043107"/>
                <a:gd name="connsiteX3" fmla="*/ 0 w 2142177"/>
                <a:gd name="connsiteY3" fmla="*/ 2578100 h 3043107"/>
                <a:gd name="connsiteX0" fmla="*/ 0 w 2744528"/>
                <a:gd name="connsiteY0" fmla="*/ 2653730 h 3043107"/>
                <a:gd name="connsiteX1" fmla="*/ 1580251 w 2744528"/>
                <a:gd name="connsiteY1" fmla="*/ 0 h 3043107"/>
                <a:gd name="connsiteX2" fmla="*/ 2744528 w 2744528"/>
                <a:gd name="connsiteY2" fmla="*/ 3043107 h 3043107"/>
                <a:gd name="connsiteX3" fmla="*/ 0 w 2744528"/>
                <a:gd name="connsiteY3" fmla="*/ 2653730 h 3043107"/>
                <a:gd name="connsiteX0" fmla="*/ 0 w 2744528"/>
                <a:gd name="connsiteY0" fmla="*/ 2736686 h 3126063"/>
                <a:gd name="connsiteX1" fmla="*/ 1541452 w 2744528"/>
                <a:gd name="connsiteY1" fmla="*/ 0 h 3126063"/>
                <a:gd name="connsiteX2" fmla="*/ 2744528 w 2744528"/>
                <a:gd name="connsiteY2" fmla="*/ 3126063 h 3126063"/>
                <a:gd name="connsiteX3" fmla="*/ 0 w 2744528"/>
                <a:gd name="connsiteY3" fmla="*/ 2736686 h 3126063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4528" h="3196119">
                  <a:moveTo>
                    <a:pt x="0" y="2736686"/>
                  </a:moveTo>
                  <a:lnTo>
                    <a:pt x="1541452" y="0"/>
                  </a:lnTo>
                  <a:lnTo>
                    <a:pt x="2744528" y="3126063"/>
                  </a:lnTo>
                  <a:cubicBezTo>
                    <a:pt x="1912577" y="3381355"/>
                    <a:pt x="914843" y="2866478"/>
                    <a:pt x="0" y="273668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541E45E-BA57-43A9-ABA5-89F0FD527A5F}"/>
                </a:ext>
              </a:extLst>
            </p:cNvPr>
            <p:cNvCxnSpPr/>
            <p:nvPr/>
          </p:nvCxnSpPr>
          <p:spPr>
            <a:xfrm>
              <a:off x="6185004" y="1267853"/>
              <a:ext cx="88900" cy="330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1">
              <a:extLst>
                <a:ext uri="{FF2B5EF4-FFF2-40B4-BE49-F238E27FC236}">
                  <a16:creationId xmlns:a16="http://schemas.microsoft.com/office/drawing/2014/main" id="{38A0170F-F81B-4200-A6EC-8AFA99057B42}"/>
                </a:ext>
              </a:extLst>
            </p:cNvPr>
            <p:cNvSpPr/>
            <p:nvPr/>
          </p:nvSpPr>
          <p:spPr>
            <a:xfrm>
              <a:off x="4069442" y="4223964"/>
              <a:ext cx="3702050" cy="449636"/>
            </a:xfrm>
            <a:custGeom>
              <a:avLst/>
              <a:gdLst>
                <a:gd name="connsiteX0" fmla="*/ 0 w 3454400"/>
                <a:gd name="connsiteY0" fmla="*/ 48446 h 290668"/>
                <a:gd name="connsiteX1" fmla="*/ 48446 w 3454400"/>
                <a:gd name="connsiteY1" fmla="*/ 0 h 290668"/>
                <a:gd name="connsiteX2" fmla="*/ 3405954 w 3454400"/>
                <a:gd name="connsiteY2" fmla="*/ 0 h 290668"/>
                <a:gd name="connsiteX3" fmla="*/ 3454400 w 3454400"/>
                <a:gd name="connsiteY3" fmla="*/ 48446 h 290668"/>
                <a:gd name="connsiteX4" fmla="*/ 3454400 w 3454400"/>
                <a:gd name="connsiteY4" fmla="*/ 242222 h 290668"/>
                <a:gd name="connsiteX5" fmla="*/ 3405954 w 3454400"/>
                <a:gd name="connsiteY5" fmla="*/ 290668 h 290668"/>
                <a:gd name="connsiteX6" fmla="*/ 48446 w 3454400"/>
                <a:gd name="connsiteY6" fmla="*/ 290668 h 290668"/>
                <a:gd name="connsiteX7" fmla="*/ 0 w 3454400"/>
                <a:gd name="connsiteY7" fmla="*/ 242222 h 290668"/>
                <a:gd name="connsiteX8" fmla="*/ 0 w 3454400"/>
                <a:gd name="connsiteY8" fmla="*/ 48446 h 290668"/>
                <a:gd name="connsiteX0" fmla="*/ 11287 w 3465687"/>
                <a:gd name="connsiteY0" fmla="*/ 67496 h 309718"/>
                <a:gd name="connsiteX1" fmla="*/ 12108 w 3465687"/>
                <a:gd name="connsiteY1" fmla="*/ 0 h 309718"/>
                <a:gd name="connsiteX2" fmla="*/ 3417241 w 3465687"/>
                <a:gd name="connsiteY2" fmla="*/ 19050 h 309718"/>
                <a:gd name="connsiteX3" fmla="*/ 3465687 w 3465687"/>
                <a:gd name="connsiteY3" fmla="*/ 67496 h 309718"/>
                <a:gd name="connsiteX4" fmla="*/ 3465687 w 3465687"/>
                <a:gd name="connsiteY4" fmla="*/ 261272 h 309718"/>
                <a:gd name="connsiteX5" fmla="*/ 3417241 w 3465687"/>
                <a:gd name="connsiteY5" fmla="*/ 309718 h 309718"/>
                <a:gd name="connsiteX6" fmla="*/ 59733 w 3465687"/>
                <a:gd name="connsiteY6" fmla="*/ 309718 h 309718"/>
                <a:gd name="connsiteX7" fmla="*/ 11287 w 3465687"/>
                <a:gd name="connsiteY7" fmla="*/ 261272 h 309718"/>
                <a:gd name="connsiteX8" fmla="*/ 11287 w 3465687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38100 w 3492500"/>
                <a:gd name="connsiteY7" fmla="*/ 26127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210371 w 3492500"/>
                <a:gd name="connsiteY6" fmla="*/ 281143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702050"/>
                <a:gd name="connsiteY0" fmla="*/ 202760 h 444982"/>
                <a:gd name="connsiteX1" fmla="*/ 38921 w 3702050"/>
                <a:gd name="connsiteY1" fmla="*/ 135264 h 444982"/>
                <a:gd name="connsiteX2" fmla="*/ 3444054 w 3702050"/>
                <a:gd name="connsiteY2" fmla="*/ 154314 h 444982"/>
                <a:gd name="connsiteX3" fmla="*/ 3702050 w 3702050"/>
                <a:gd name="connsiteY3" fmla="*/ 2735 h 444982"/>
                <a:gd name="connsiteX4" fmla="*/ 3492500 w 3702050"/>
                <a:gd name="connsiteY4" fmla="*/ 396536 h 444982"/>
                <a:gd name="connsiteX5" fmla="*/ 3444054 w 3702050"/>
                <a:gd name="connsiteY5" fmla="*/ 444982 h 444982"/>
                <a:gd name="connsiteX6" fmla="*/ 210371 w 3702050"/>
                <a:gd name="connsiteY6" fmla="*/ 416407 h 444982"/>
                <a:gd name="connsiteX7" fmla="*/ 85725 w 3702050"/>
                <a:gd name="connsiteY7" fmla="*/ 377486 h 444982"/>
                <a:gd name="connsiteX8" fmla="*/ 0 w 3702050"/>
                <a:gd name="connsiteY8" fmla="*/ 202760 h 444982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92500 w 3702050"/>
                <a:gd name="connsiteY4" fmla="*/ 40119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25825 w 3702050"/>
                <a:gd name="connsiteY4" fmla="*/ 38214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4405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2050" h="449636">
                  <a:moveTo>
                    <a:pt x="0" y="207414"/>
                  </a:moveTo>
                  <a:cubicBezTo>
                    <a:pt x="0" y="180658"/>
                    <a:pt x="12165" y="139918"/>
                    <a:pt x="38921" y="139918"/>
                  </a:cubicBezTo>
                  <a:cubicBezTo>
                    <a:pt x="1173965" y="104993"/>
                    <a:pt x="2194710" y="241518"/>
                    <a:pt x="3444054" y="35143"/>
                  </a:cubicBezTo>
                  <a:cubicBezTo>
                    <a:pt x="3470810" y="35143"/>
                    <a:pt x="3702050" y="-19367"/>
                    <a:pt x="3702050" y="7389"/>
                  </a:cubicBezTo>
                  <a:cubicBezTo>
                    <a:pt x="3584301" y="154805"/>
                    <a:pt x="3399878" y="273645"/>
                    <a:pt x="3348804" y="449636"/>
                  </a:cubicBezTo>
                  <a:lnTo>
                    <a:pt x="210371" y="421061"/>
                  </a:lnTo>
                  <a:cubicBezTo>
                    <a:pt x="183615" y="421061"/>
                    <a:pt x="85725" y="408896"/>
                    <a:pt x="85725" y="382140"/>
                  </a:cubicBezTo>
                  <a:lnTo>
                    <a:pt x="0" y="20741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7473BC36-3527-43D9-971C-112114338CC7}"/>
              </a:ext>
            </a:extLst>
          </p:cNvPr>
          <p:cNvSpPr txBox="1"/>
          <p:nvPr/>
        </p:nvSpPr>
        <p:spPr>
          <a:xfrm>
            <a:off x="2537348" y="2616426"/>
            <a:ext cx="25427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B</a:t>
            </a:r>
            <a:r>
              <a:rPr lang="en-US" sz="8000" dirty="0">
                <a:solidFill>
                  <a:prstClr val="black"/>
                </a:solidFill>
                <a:latin typeface="Arial Black" panose="020B0A04020102020204" pitchFamily="34" charset="0"/>
              </a:rPr>
              <a:t>ee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7BBDE8B-F25B-457E-A187-30184778E284}"/>
              </a:ext>
            </a:extLst>
          </p:cNvPr>
          <p:cNvGrpSpPr/>
          <p:nvPr/>
        </p:nvGrpSpPr>
        <p:grpSpPr>
          <a:xfrm>
            <a:off x="368613" y="2296251"/>
            <a:ext cx="1991893" cy="2462122"/>
            <a:chOff x="2913839" y="1920547"/>
            <a:chExt cx="6048885" cy="7476853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0D8E89F-2C66-4629-9C72-AC1A9B576265}"/>
                </a:ext>
              </a:extLst>
            </p:cNvPr>
            <p:cNvGrpSpPr/>
            <p:nvPr/>
          </p:nvGrpSpPr>
          <p:grpSpPr>
            <a:xfrm>
              <a:off x="2913839" y="1920547"/>
              <a:ext cx="6048885" cy="7476853"/>
              <a:chOff x="1994407" y="1651922"/>
              <a:chExt cx="2628972" cy="3308583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23B7901-FB1C-4134-ACD1-051845CA233D}"/>
                  </a:ext>
                </a:extLst>
              </p:cNvPr>
              <p:cNvSpPr/>
              <p:nvPr/>
            </p:nvSpPr>
            <p:spPr>
              <a:xfrm rot="1724153" flipV="1">
                <a:off x="3189226" y="3002581"/>
                <a:ext cx="1073426" cy="71485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35">
                <a:extLst>
                  <a:ext uri="{FF2B5EF4-FFF2-40B4-BE49-F238E27FC236}">
                    <a16:creationId xmlns:a16="http://schemas.microsoft.com/office/drawing/2014/main" id="{0DEB82CD-D8ED-4DE7-988F-2F9516FB71F8}"/>
                  </a:ext>
                </a:extLst>
              </p:cNvPr>
              <p:cNvSpPr/>
              <p:nvPr/>
            </p:nvSpPr>
            <p:spPr>
              <a:xfrm rot="20550903" flipV="1">
                <a:off x="3227162" y="2663382"/>
                <a:ext cx="1396217" cy="704285"/>
              </a:xfrm>
              <a:custGeom>
                <a:avLst/>
                <a:gdLst>
                  <a:gd name="connsiteX0" fmla="*/ 0 w 2425766"/>
                  <a:gd name="connsiteY0" fmla="*/ 807723 h 1615446"/>
                  <a:gd name="connsiteX1" fmla="*/ 1212883 w 2425766"/>
                  <a:gd name="connsiteY1" fmla="*/ 0 h 1615446"/>
                  <a:gd name="connsiteX2" fmla="*/ 2425766 w 2425766"/>
                  <a:gd name="connsiteY2" fmla="*/ 807723 h 1615446"/>
                  <a:gd name="connsiteX3" fmla="*/ 1212883 w 2425766"/>
                  <a:gd name="connsiteY3" fmla="*/ 1615446 h 1615446"/>
                  <a:gd name="connsiteX4" fmla="*/ 0 w 2425766"/>
                  <a:gd name="connsiteY4" fmla="*/ 807723 h 1615446"/>
                  <a:gd name="connsiteX0" fmla="*/ 0 w 2425766"/>
                  <a:gd name="connsiteY0" fmla="*/ 853200 h 1660923"/>
                  <a:gd name="connsiteX1" fmla="*/ 1212883 w 2425766"/>
                  <a:gd name="connsiteY1" fmla="*/ 45477 h 1660923"/>
                  <a:gd name="connsiteX2" fmla="*/ 2425766 w 2425766"/>
                  <a:gd name="connsiteY2" fmla="*/ 853200 h 1660923"/>
                  <a:gd name="connsiteX3" fmla="*/ 1212883 w 2425766"/>
                  <a:gd name="connsiteY3" fmla="*/ 1660923 h 1660923"/>
                  <a:gd name="connsiteX4" fmla="*/ 0 w 2425766"/>
                  <a:gd name="connsiteY4" fmla="*/ 853200 h 1660923"/>
                  <a:gd name="connsiteX0" fmla="*/ 0 w 2425766"/>
                  <a:gd name="connsiteY0" fmla="*/ 857421 h 1665144"/>
                  <a:gd name="connsiteX1" fmla="*/ 1212883 w 2425766"/>
                  <a:gd name="connsiteY1" fmla="*/ 49698 h 1665144"/>
                  <a:gd name="connsiteX2" fmla="*/ 2425766 w 2425766"/>
                  <a:gd name="connsiteY2" fmla="*/ 857421 h 1665144"/>
                  <a:gd name="connsiteX3" fmla="*/ 1212883 w 2425766"/>
                  <a:gd name="connsiteY3" fmla="*/ 1665144 h 1665144"/>
                  <a:gd name="connsiteX4" fmla="*/ 0 w 2425766"/>
                  <a:gd name="connsiteY4" fmla="*/ 857421 h 1665144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59481"/>
                  <a:gd name="connsiteY0" fmla="*/ 100965 h 908688"/>
                  <a:gd name="connsiteX1" fmla="*/ 2425766 w 2459481"/>
                  <a:gd name="connsiteY1" fmla="*/ 100965 h 908688"/>
                  <a:gd name="connsiteX2" fmla="*/ 1212883 w 2459481"/>
                  <a:gd name="connsiteY2" fmla="*/ 908688 h 908688"/>
                  <a:gd name="connsiteX3" fmla="*/ 0 w 2459481"/>
                  <a:gd name="connsiteY3" fmla="*/ 100965 h 908688"/>
                  <a:gd name="connsiteX0" fmla="*/ 695740 w 3155221"/>
                  <a:gd name="connsiteY0" fmla="*/ 656732 h 1591566"/>
                  <a:gd name="connsiteX1" fmla="*/ 3121506 w 3155221"/>
                  <a:gd name="connsiteY1" fmla="*/ 656732 h 1591566"/>
                  <a:gd name="connsiteX2" fmla="*/ 1908623 w 3155221"/>
                  <a:gd name="connsiteY2" fmla="*/ 1464455 h 1591566"/>
                  <a:gd name="connsiteX3" fmla="*/ 695740 w 3155221"/>
                  <a:gd name="connsiteY3" fmla="*/ 656732 h 159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5221" h="1591566">
                    <a:moveTo>
                      <a:pt x="695740" y="656732"/>
                    </a:moveTo>
                    <a:cubicBezTo>
                      <a:pt x="2563703" y="-751156"/>
                      <a:pt x="2919359" y="522112"/>
                      <a:pt x="3121506" y="656732"/>
                    </a:cubicBezTo>
                    <a:cubicBezTo>
                      <a:pt x="3323653" y="791353"/>
                      <a:pt x="2578480" y="1464455"/>
                      <a:pt x="1908623" y="1464455"/>
                    </a:cubicBezTo>
                    <a:cubicBezTo>
                      <a:pt x="1238766" y="1464455"/>
                      <a:pt x="-1172223" y="2064620"/>
                      <a:pt x="695740" y="656732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79CFBCED-9378-4676-8034-E5006E308C37}"/>
                  </a:ext>
                </a:extLst>
              </p:cNvPr>
              <p:cNvSpPr/>
              <p:nvPr/>
            </p:nvSpPr>
            <p:spPr>
              <a:xfrm rot="20178615" flipH="1" flipV="1">
                <a:off x="2348782" y="3021143"/>
                <a:ext cx="1073426" cy="71485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35">
                <a:extLst>
                  <a:ext uri="{FF2B5EF4-FFF2-40B4-BE49-F238E27FC236}">
                    <a16:creationId xmlns:a16="http://schemas.microsoft.com/office/drawing/2014/main" id="{0D3F8283-3884-4E35-A9F7-5224FB08B23D}"/>
                  </a:ext>
                </a:extLst>
              </p:cNvPr>
              <p:cNvSpPr/>
              <p:nvPr/>
            </p:nvSpPr>
            <p:spPr>
              <a:xfrm rot="1049097" flipH="1" flipV="1">
                <a:off x="2013267" y="2667581"/>
                <a:ext cx="1396217" cy="704285"/>
              </a:xfrm>
              <a:custGeom>
                <a:avLst/>
                <a:gdLst>
                  <a:gd name="connsiteX0" fmla="*/ 0 w 2425766"/>
                  <a:gd name="connsiteY0" fmla="*/ 807723 h 1615446"/>
                  <a:gd name="connsiteX1" fmla="*/ 1212883 w 2425766"/>
                  <a:gd name="connsiteY1" fmla="*/ 0 h 1615446"/>
                  <a:gd name="connsiteX2" fmla="*/ 2425766 w 2425766"/>
                  <a:gd name="connsiteY2" fmla="*/ 807723 h 1615446"/>
                  <a:gd name="connsiteX3" fmla="*/ 1212883 w 2425766"/>
                  <a:gd name="connsiteY3" fmla="*/ 1615446 h 1615446"/>
                  <a:gd name="connsiteX4" fmla="*/ 0 w 2425766"/>
                  <a:gd name="connsiteY4" fmla="*/ 807723 h 1615446"/>
                  <a:gd name="connsiteX0" fmla="*/ 0 w 2425766"/>
                  <a:gd name="connsiteY0" fmla="*/ 853200 h 1660923"/>
                  <a:gd name="connsiteX1" fmla="*/ 1212883 w 2425766"/>
                  <a:gd name="connsiteY1" fmla="*/ 45477 h 1660923"/>
                  <a:gd name="connsiteX2" fmla="*/ 2425766 w 2425766"/>
                  <a:gd name="connsiteY2" fmla="*/ 853200 h 1660923"/>
                  <a:gd name="connsiteX3" fmla="*/ 1212883 w 2425766"/>
                  <a:gd name="connsiteY3" fmla="*/ 1660923 h 1660923"/>
                  <a:gd name="connsiteX4" fmla="*/ 0 w 2425766"/>
                  <a:gd name="connsiteY4" fmla="*/ 853200 h 1660923"/>
                  <a:gd name="connsiteX0" fmla="*/ 0 w 2425766"/>
                  <a:gd name="connsiteY0" fmla="*/ 857421 h 1665144"/>
                  <a:gd name="connsiteX1" fmla="*/ 1212883 w 2425766"/>
                  <a:gd name="connsiteY1" fmla="*/ 49698 h 1665144"/>
                  <a:gd name="connsiteX2" fmla="*/ 2425766 w 2425766"/>
                  <a:gd name="connsiteY2" fmla="*/ 857421 h 1665144"/>
                  <a:gd name="connsiteX3" fmla="*/ 1212883 w 2425766"/>
                  <a:gd name="connsiteY3" fmla="*/ 1665144 h 1665144"/>
                  <a:gd name="connsiteX4" fmla="*/ 0 w 2425766"/>
                  <a:gd name="connsiteY4" fmla="*/ 857421 h 1665144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59481"/>
                  <a:gd name="connsiteY0" fmla="*/ 100965 h 908688"/>
                  <a:gd name="connsiteX1" fmla="*/ 2425766 w 2459481"/>
                  <a:gd name="connsiteY1" fmla="*/ 100965 h 908688"/>
                  <a:gd name="connsiteX2" fmla="*/ 1212883 w 2459481"/>
                  <a:gd name="connsiteY2" fmla="*/ 908688 h 908688"/>
                  <a:gd name="connsiteX3" fmla="*/ 0 w 2459481"/>
                  <a:gd name="connsiteY3" fmla="*/ 100965 h 908688"/>
                  <a:gd name="connsiteX0" fmla="*/ 695740 w 3155221"/>
                  <a:gd name="connsiteY0" fmla="*/ 656732 h 1591566"/>
                  <a:gd name="connsiteX1" fmla="*/ 3121506 w 3155221"/>
                  <a:gd name="connsiteY1" fmla="*/ 656732 h 1591566"/>
                  <a:gd name="connsiteX2" fmla="*/ 1908623 w 3155221"/>
                  <a:gd name="connsiteY2" fmla="*/ 1464455 h 1591566"/>
                  <a:gd name="connsiteX3" fmla="*/ 695740 w 3155221"/>
                  <a:gd name="connsiteY3" fmla="*/ 656732 h 159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5221" h="1591566">
                    <a:moveTo>
                      <a:pt x="695740" y="656732"/>
                    </a:moveTo>
                    <a:cubicBezTo>
                      <a:pt x="2563703" y="-751156"/>
                      <a:pt x="2919359" y="522112"/>
                      <a:pt x="3121506" y="656732"/>
                    </a:cubicBezTo>
                    <a:cubicBezTo>
                      <a:pt x="3323653" y="791353"/>
                      <a:pt x="2578480" y="1464455"/>
                      <a:pt x="1908623" y="1464455"/>
                    </a:cubicBezTo>
                    <a:cubicBezTo>
                      <a:pt x="1238766" y="1464455"/>
                      <a:pt x="-1172223" y="2064620"/>
                      <a:pt x="695740" y="656732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Arc 102">
                <a:extLst>
                  <a:ext uri="{FF2B5EF4-FFF2-40B4-BE49-F238E27FC236}">
                    <a16:creationId xmlns:a16="http://schemas.microsoft.com/office/drawing/2014/main" id="{E0E4F324-84B5-4651-BCA1-DA69D138D07B}"/>
                  </a:ext>
                </a:extLst>
              </p:cNvPr>
              <p:cNvSpPr/>
              <p:nvPr/>
            </p:nvSpPr>
            <p:spPr>
              <a:xfrm>
                <a:off x="2364545" y="4001894"/>
                <a:ext cx="914400" cy="958611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Oval 5">
                <a:extLst>
                  <a:ext uri="{FF2B5EF4-FFF2-40B4-BE49-F238E27FC236}">
                    <a16:creationId xmlns:a16="http://schemas.microsoft.com/office/drawing/2014/main" id="{F3A73335-ABBD-4983-9EC6-F537BA9DC4D4}"/>
                  </a:ext>
                </a:extLst>
              </p:cNvPr>
              <p:cNvSpPr/>
              <p:nvPr/>
            </p:nvSpPr>
            <p:spPr>
              <a:xfrm rot="16200000">
                <a:off x="2348452" y="2832327"/>
                <a:ext cx="1858220" cy="1180112"/>
              </a:xfrm>
              <a:custGeom>
                <a:avLst/>
                <a:gdLst>
                  <a:gd name="connsiteX0" fmla="*/ 0 w 4198193"/>
                  <a:gd name="connsiteY0" fmla="*/ 1333429 h 2666857"/>
                  <a:gd name="connsiteX1" fmla="*/ 2099097 w 4198193"/>
                  <a:gd name="connsiteY1" fmla="*/ 0 h 2666857"/>
                  <a:gd name="connsiteX2" fmla="*/ 4198194 w 4198193"/>
                  <a:gd name="connsiteY2" fmla="*/ 1333429 h 2666857"/>
                  <a:gd name="connsiteX3" fmla="*/ 2099097 w 4198193"/>
                  <a:gd name="connsiteY3" fmla="*/ 2666858 h 2666857"/>
                  <a:gd name="connsiteX4" fmla="*/ 0 w 4198193"/>
                  <a:gd name="connsiteY4" fmla="*/ 1333429 h 2666857"/>
                  <a:gd name="connsiteX0" fmla="*/ 279 w 4198473"/>
                  <a:gd name="connsiteY0" fmla="*/ 1333429 h 2666858"/>
                  <a:gd name="connsiteX1" fmla="*/ 2099376 w 4198473"/>
                  <a:gd name="connsiteY1" fmla="*/ 0 h 2666858"/>
                  <a:gd name="connsiteX2" fmla="*/ 4198473 w 4198473"/>
                  <a:gd name="connsiteY2" fmla="*/ 1333429 h 2666858"/>
                  <a:gd name="connsiteX3" fmla="*/ 2099376 w 4198473"/>
                  <a:gd name="connsiteY3" fmla="*/ 2666858 h 2666858"/>
                  <a:gd name="connsiteX4" fmla="*/ 279 w 4198473"/>
                  <a:gd name="connsiteY4" fmla="*/ 1333429 h 2666858"/>
                  <a:gd name="connsiteX0" fmla="*/ 1077 w 4199271"/>
                  <a:gd name="connsiteY0" fmla="*/ 1333429 h 2666858"/>
                  <a:gd name="connsiteX1" fmla="*/ 2100174 w 4199271"/>
                  <a:gd name="connsiteY1" fmla="*/ 0 h 2666858"/>
                  <a:gd name="connsiteX2" fmla="*/ 4199271 w 4199271"/>
                  <a:gd name="connsiteY2" fmla="*/ 1333429 h 2666858"/>
                  <a:gd name="connsiteX3" fmla="*/ 2100174 w 4199271"/>
                  <a:gd name="connsiteY3" fmla="*/ 2666858 h 2666858"/>
                  <a:gd name="connsiteX4" fmla="*/ 1077 w 4199271"/>
                  <a:gd name="connsiteY4" fmla="*/ 1333429 h 2666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99271" h="2666858">
                    <a:moveTo>
                      <a:pt x="1077" y="1333429"/>
                    </a:moveTo>
                    <a:cubicBezTo>
                      <a:pt x="-37022" y="292193"/>
                      <a:pt x="940875" y="0"/>
                      <a:pt x="2100174" y="0"/>
                    </a:cubicBezTo>
                    <a:cubicBezTo>
                      <a:pt x="3259473" y="0"/>
                      <a:pt x="4199271" y="596996"/>
                      <a:pt x="4199271" y="1333429"/>
                    </a:cubicBezTo>
                    <a:cubicBezTo>
                      <a:pt x="4199271" y="2069862"/>
                      <a:pt x="3259473" y="2666858"/>
                      <a:pt x="2100174" y="2666858"/>
                    </a:cubicBezTo>
                    <a:cubicBezTo>
                      <a:pt x="940875" y="2666858"/>
                      <a:pt x="39176" y="2374665"/>
                      <a:pt x="1077" y="1333429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036DDE8F-97DD-4AD9-A609-3BADB2EB26AA}"/>
                  </a:ext>
                </a:extLst>
              </p:cNvPr>
              <p:cNvSpPr/>
              <p:nvPr/>
            </p:nvSpPr>
            <p:spPr>
              <a:xfrm>
                <a:off x="2584173" y="2120348"/>
                <a:ext cx="1338469" cy="10734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0EE6728B-E059-430B-85B7-8CE1D1318A69}"/>
                  </a:ext>
                </a:extLst>
              </p:cNvPr>
              <p:cNvSpPr/>
              <p:nvPr/>
            </p:nvSpPr>
            <p:spPr>
              <a:xfrm flipH="1">
                <a:off x="3509839" y="1723319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38C54C6B-4635-46B2-82F2-EF913556C5B5}"/>
                  </a:ext>
                </a:extLst>
              </p:cNvPr>
              <p:cNvSpPr/>
              <p:nvPr/>
            </p:nvSpPr>
            <p:spPr>
              <a:xfrm>
                <a:off x="1994407" y="1730499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8FC25AF-CB7A-424F-87AF-859919F71A07}"/>
                  </a:ext>
                </a:extLst>
              </p:cNvPr>
              <p:cNvSpPr/>
              <p:nvPr/>
            </p:nvSpPr>
            <p:spPr>
              <a:xfrm flipH="1">
                <a:off x="3862637" y="1651922"/>
                <a:ext cx="207848" cy="1666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BE5C9B49-B7A9-4749-BBBA-ED46B3C43365}"/>
                  </a:ext>
                </a:extLst>
              </p:cNvPr>
              <p:cNvSpPr/>
              <p:nvPr/>
            </p:nvSpPr>
            <p:spPr>
              <a:xfrm flipH="1">
                <a:off x="2376657" y="1658546"/>
                <a:ext cx="207848" cy="1666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62F83D7-4AAE-4BD3-93E2-A19F01AF0F78}"/>
                  </a:ext>
                </a:extLst>
              </p:cNvPr>
              <p:cNvSpPr/>
              <p:nvPr/>
            </p:nvSpPr>
            <p:spPr>
              <a:xfrm flipH="1">
                <a:off x="3359110" y="2487630"/>
                <a:ext cx="295734" cy="2371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1D64C0D0-EDCD-460F-B749-1410B8B3AC7B}"/>
                  </a:ext>
                </a:extLst>
              </p:cNvPr>
              <p:cNvSpPr/>
              <p:nvPr/>
            </p:nvSpPr>
            <p:spPr>
              <a:xfrm flipH="1">
                <a:off x="2889509" y="2495591"/>
                <a:ext cx="295734" cy="2371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C779EFD8-51BB-4050-A36E-72CDB6762B3A}"/>
                  </a:ext>
                </a:extLst>
              </p:cNvPr>
              <p:cNvSpPr/>
              <p:nvPr/>
            </p:nvSpPr>
            <p:spPr>
              <a:xfrm rot="2611023" flipV="1">
                <a:off x="3104821" y="2608999"/>
                <a:ext cx="302735" cy="302735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07994F2-48C8-4C32-8DE3-C3B9446DC2B6}"/>
                  </a:ext>
                </a:extLst>
              </p:cNvPr>
              <p:cNvSpPr/>
              <p:nvPr/>
            </p:nvSpPr>
            <p:spPr>
              <a:xfrm flipH="1">
                <a:off x="2954654" y="2562818"/>
                <a:ext cx="178797" cy="1433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140EF3C8-B7FA-4330-8B74-5021521F97F3}"/>
                  </a:ext>
                </a:extLst>
              </p:cNvPr>
              <p:cNvSpPr/>
              <p:nvPr/>
            </p:nvSpPr>
            <p:spPr>
              <a:xfrm flipV="1">
                <a:off x="3006509" y="2585630"/>
                <a:ext cx="73099" cy="73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F216099B-FCFF-4CE8-8737-2473D3A5BF46}"/>
                  </a:ext>
                </a:extLst>
              </p:cNvPr>
              <p:cNvSpPr/>
              <p:nvPr/>
            </p:nvSpPr>
            <p:spPr>
              <a:xfrm flipH="1">
                <a:off x="3416470" y="2551665"/>
                <a:ext cx="178797" cy="1433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959F51E-284F-4FF8-9682-3ED85A9D67F6}"/>
                  </a:ext>
                </a:extLst>
              </p:cNvPr>
              <p:cNvSpPr/>
              <p:nvPr/>
            </p:nvSpPr>
            <p:spPr>
              <a:xfrm flipV="1">
                <a:off x="3468325" y="2574477"/>
                <a:ext cx="73099" cy="73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1493B09-7167-4760-9892-A7BA08B8C686}"/>
                </a:ext>
              </a:extLst>
            </p:cNvPr>
            <p:cNvSpPr/>
            <p:nvPr/>
          </p:nvSpPr>
          <p:spPr>
            <a:xfrm>
              <a:off x="4643642" y="7037171"/>
              <a:ext cx="2468924" cy="1022172"/>
            </a:xfrm>
            <a:custGeom>
              <a:avLst/>
              <a:gdLst>
                <a:gd name="connsiteX0" fmla="*/ 0 w 2468924"/>
                <a:gd name="connsiteY0" fmla="*/ 0 h 1022172"/>
                <a:gd name="connsiteX1" fmla="*/ 2468924 w 2468924"/>
                <a:gd name="connsiteY1" fmla="*/ 0 h 1022172"/>
                <a:gd name="connsiteX2" fmla="*/ 2444518 w 2468924"/>
                <a:gd name="connsiteY2" fmla="*/ 85577 h 1022172"/>
                <a:gd name="connsiteX3" fmla="*/ 1236920 w 2468924"/>
                <a:gd name="connsiteY3" fmla="*/ 1021095 h 1022172"/>
                <a:gd name="connsiteX4" fmla="*/ 29322 w 2468924"/>
                <a:gd name="connsiteY4" fmla="*/ 105669 h 1022172"/>
                <a:gd name="connsiteX5" fmla="*/ 0 w 2468924"/>
                <a:gd name="connsiteY5" fmla="*/ 0 h 102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68924" h="1022172">
                  <a:moveTo>
                    <a:pt x="0" y="0"/>
                  </a:moveTo>
                  <a:lnTo>
                    <a:pt x="2468924" y="0"/>
                  </a:lnTo>
                  <a:lnTo>
                    <a:pt x="2444518" y="85577"/>
                  </a:lnTo>
                  <a:cubicBezTo>
                    <a:pt x="2264185" y="636128"/>
                    <a:pt x="1899505" y="997283"/>
                    <a:pt x="1236920" y="1021095"/>
                  </a:cubicBezTo>
                  <a:cubicBezTo>
                    <a:pt x="574334" y="1044907"/>
                    <a:pt x="209655" y="671846"/>
                    <a:pt x="29322" y="1056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49BD98A-CD2B-439A-8B3F-56CBFDBDA95C}"/>
                </a:ext>
              </a:extLst>
            </p:cNvPr>
            <p:cNvSpPr/>
            <p:nvPr/>
          </p:nvSpPr>
          <p:spPr>
            <a:xfrm>
              <a:off x="4530327" y="5805323"/>
              <a:ext cx="2715268" cy="519432"/>
            </a:xfrm>
            <a:custGeom>
              <a:avLst/>
              <a:gdLst>
                <a:gd name="connsiteX0" fmla="*/ 6837 w 2715268"/>
                <a:gd name="connsiteY0" fmla="*/ 0 h 519432"/>
                <a:gd name="connsiteX1" fmla="*/ 2708431 w 2715268"/>
                <a:gd name="connsiteY1" fmla="*/ 0 h 519432"/>
                <a:gd name="connsiteX2" fmla="*/ 2715268 w 2715268"/>
                <a:gd name="connsiteY2" fmla="*/ 209364 h 519432"/>
                <a:gd name="connsiteX3" fmla="*/ 2709599 w 2715268"/>
                <a:gd name="connsiteY3" fmla="*/ 476069 h 519432"/>
                <a:gd name="connsiteX4" fmla="*/ 2706562 w 2715268"/>
                <a:gd name="connsiteY4" fmla="*/ 519432 h 519432"/>
                <a:gd name="connsiteX5" fmla="*/ 8577 w 2715268"/>
                <a:gd name="connsiteY5" fmla="*/ 519432 h 519432"/>
                <a:gd name="connsiteX6" fmla="*/ 5669 w 2715268"/>
                <a:gd name="connsiteY6" fmla="*/ 477355 h 519432"/>
                <a:gd name="connsiteX7" fmla="*/ 0 w 2715268"/>
                <a:gd name="connsiteY7" fmla="*/ 209364 h 519432"/>
                <a:gd name="connsiteX8" fmla="*/ 6837 w 2715268"/>
                <a:gd name="connsiteY8" fmla="*/ 0 h 51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5268" h="519432">
                  <a:moveTo>
                    <a:pt x="6837" y="0"/>
                  </a:moveTo>
                  <a:lnTo>
                    <a:pt x="2708431" y="0"/>
                  </a:lnTo>
                  <a:lnTo>
                    <a:pt x="2715268" y="209364"/>
                  </a:lnTo>
                  <a:cubicBezTo>
                    <a:pt x="2715268" y="299934"/>
                    <a:pt x="2713452" y="388932"/>
                    <a:pt x="2709599" y="476069"/>
                  </a:cubicBezTo>
                  <a:lnTo>
                    <a:pt x="2706562" y="519432"/>
                  </a:lnTo>
                  <a:lnTo>
                    <a:pt x="8577" y="519432"/>
                  </a:lnTo>
                  <a:lnTo>
                    <a:pt x="5669" y="477355"/>
                  </a:lnTo>
                  <a:cubicBezTo>
                    <a:pt x="1816" y="389397"/>
                    <a:pt x="0" y="299934"/>
                    <a:pt x="0" y="209364"/>
                  </a:cubicBezTo>
                  <a:lnTo>
                    <a:pt x="6837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15C0E745-8F34-49FA-8D3E-9192AAAC5EA3}"/>
              </a:ext>
            </a:extLst>
          </p:cNvPr>
          <p:cNvSpPr txBox="1"/>
          <p:nvPr/>
        </p:nvSpPr>
        <p:spPr>
          <a:xfrm>
            <a:off x="2438998" y="463167"/>
            <a:ext cx="25427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B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all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E2893AF-70EB-43AF-8B22-291C061C7356}"/>
              </a:ext>
            </a:extLst>
          </p:cNvPr>
          <p:cNvGrpSpPr/>
          <p:nvPr/>
        </p:nvGrpSpPr>
        <p:grpSpPr>
          <a:xfrm flipH="1">
            <a:off x="401214" y="42760"/>
            <a:ext cx="1724114" cy="1781653"/>
            <a:chOff x="2380918" y="290619"/>
            <a:chExt cx="5519607" cy="5703813"/>
          </a:xfrm>
        </p:grpSpPr>
        <p:sp>
          <p:nvSpPr>
            <p:cNvPr id="120" name="Rectangle: Rounded Corners 11">
              <a:extLst>
                <a:ext uri="{FF2B5EF4-FFF2-40B4-BE49-F238E27FC236}">
                  <a16:creationId xmlns:a16="http://schemas.microsoft.com/office/drawing/2014/main" id="{38B0B687-BDBF-4D5B-8198-A74FFB90ABA8}"/>
                </a:ext>
              </a:extLst>
            </p:cNvPr>
            <p:cNvSpPr/>
            <p:nvPr/>
          </p:nvSpPr>
          <p:spPr>
            <a:xfrm rot="7916371">
              <a:off x="3148359" y="731709"/>
              <a:ext cx="2168834" cy="1286653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154925 w 2904947"/>
                <a:gd name="connsiteY2" fmla="*/ 33921 h 3183724"/>
                <a:gd name="connsiteX3" fmla="*/ 2904947 w 2904947"/>
                <a:gd name="connsiteY3" fmla="*/ 3157334 h 3183724"/>
                <a:gd name="connsiteX0" fmla="*/ 2823264 w 2823264"/>
                <a:gd name="connsiteY0" fmla="*/ 3156755 h 3183682"/>
                <a:gd name="connsiteX1" fmla="*/ -1 w 2823264"/>
                <a:gd name="connsiteY1" fmla="*/ 1876466 h 3183682"/>
                <a:gd name="connsiteX2" fmla="*/ 1073242 w 2823264"/>
                <a:gd name="connsiteY2" fmla="*/ 33342 h 3183682"/>
                <a:gd name="connsiteX3" fmla="*/ 2823264 w 2823264"/>
                <a:gd name="connsiteY3" fmla="*/ 3156755 h 3183682"/>
                <a:gd name="connsiteX0" fmla="*/ 2823266 w 2823266"/>
                <a:gd name="connsiteY0" fmla="*/ 2016229 h 2043156"/>
                <a:gd name="connsiteX1" fmla="*/ 1 w 2823266"/>
                <a:gd name="connsiteY1" fmla="*/ 735940 h 2043156"/>
                <a:gd name="connsiteX2" fmla="*/ 1652147 w 2823266"/>
                <a:gd name="connsiteY2" fmla="*/ 167230 h 2043156"/>
                <a:gd name="connsiteX3" fmla="*/ 2823266 w 2823266"/>
                <a:gd name="connsiteY3" fmla="*/ 2016229 h 2043156"/>
                <a:gd name="connsiteX0" fmla="*/ 2823264 w 2823264"/>
                <a:gd name="connsiteY0" fmla="*/ 2016229 h 2043156"/>
                <a:gd name="connsiteX1" fmla="*/ -1 w 2823264"/>
                <a:gd name="connsiteY1" fmla="*/ 735940 h 2043156"/>
                <a:gd name="connsiteX2" fmla="*/ 1652145 w 2823264"/>
                <a:gd name="connsiteY2" fmla="*/ 167230 h 2043156"/>
                <a:gd name="connsiteX3" fmla="*/ 2823264 w 2823264"/>
                <a:gd name="connsiteY3" fmla="*/ 2016229 h 2043156"/>
                <a:gd name="connsiteX0" fmla="*/ 3232689 w 3232689"/>
                <a:gd name="connsiteY0" fmla="*/ 2293092 h 2311580"/>
                <a:gd name="connsiteX1" fmla="*/ -1 w 3232689"/>
                <a:gd name="connsiteY1" fmla="*/ 471106 h 2311580"/>
                <a:gd name="connsiteX2" fmla="*/ 2061570 w 3232689"/>
                <a:gd name="connsiteY2" fmla="*/ 444093 h 2311580"/>
                <a:gd name="connsiteX3" fmla="*/ 3232689 w 3232689"/>
                <a:gd name="connsiteY3" fmla="*/ 2293092 h 2311580"/>
                <a:gd name="connsiteX0" fmla="*/ 3232691 w 3232691"/>
                <a:gd name="connsiteY0" fmla="*/ 2293092 h 2324877"/>
                <a:gd name="connsiteX1" fmla="*/ 1 w 3232691"/>
                <a:gd name="connsiteY1" fmla="*/ 471106 h 2324877"/>
                <a:gd name="connsiteX2" fmla="*/ 2061572 w 3232691"/>
                <a:gd name="connsiteY2" fmla="*/ 444093 h 2324877"/>
                <a:gd name="connsiteX3" fmla="*/ 3232691 w 3232691"/>
                <a:gd name="connsiteY3" fmla="*/ 2293092 h 2324877"/>
                <a:gd name="connsiteX0" fmla="*/ 3232689 w 3232689"/>
                <a:gd name="connsiteY0" fmla="*/ 2009915 h 2041700"/>
                <a:gd name="connsiteX1" fmla="*/ -1 w 3232689"/>
                <a:gd name="connsiteY1" fmla="*/ 187929 h 2041700"/>
                <a:gd name="connsiteX2" fmla="*/ 2061570 w 3232689"/>
                <a:gd name="connsiteY2" fmla="*/ 160916 h 2041700"/>
                <a:gd name="connsiteX3" fmla="*/ 3232689 w 3232689"/>
                <a:gd name="connsiteY3" fmla="*/ 2009915 h 2041700"/>
                <a:gd name="connsiteX0" fmla="*/ 3232691 w 3232691"/>
                <a:gd name="connsiteY0" fmla="*/ 2226028 h 2257813"/>
                <a:gd name="connsiteX1" fmla="*/ 1 w 3232691"/>
                <a:gd name="connsiteY1" fmla="*/ 404042 h 2257813"/>
                <a:gd name="connsiteX2" fmla="*/ 2061572 w 3232691"/>
                <a:gd name="connsiteY2" fmla="*/ 377029 h 2257813"/>
                <a:gd name="connsiteX3" fmla="*/ 3232691 w 3232691"/>
                <a:gd name="connsiteY3" fmla="*/ 2226028 h 2257813"/>
                <a:gd name="connsiteX0" fmla="*/ 3232689 w 3232689"/>
                <a:gd name="connsiteY0" fmla="*/ 2180755 h 2212540"/>
                <a:gd name="connsiteX1" fmla="*/ -1 w 3232689"/>
                <a:gd name="connsiteY1" fmla="*/ 358769 h 2212540"/>
                <a:gd name="connsiteX2" fmla="*/ 2061570 w 3232689"/>
                <a:gd name="connsiteY2" fmla="*/ 331756 h 2212540"/>
                <a:gd name="connsiteX3" fmla="*/ 3232689 w 3232689"/>
                <a:gd name="connsiteY3" fmla="*/ 2180755 h 2212540"/>
                <a:gd name="connsiteX0" fmla="*/ 3341871 w 3341871"/>
                <a:gd name="connsiteY0" fmla="*/ 2222214 h 2250125"/>
                <a:gd name="connsiteX1" fmla="*/ -1 w 3341871"/>
                <a:gd name="connsiteY1" fmla="*/ 255774 h 2250125"/>
                <a:gd name="connsiteX2" fmla="*/ 2170752 w 3341871"/>
                <a:gd name="connsiteY2" fmla="*/ 373215 h 2250125"/>
                <a:gd name="connsiteX3" fmla="*/ 3341871 w 3341871"/>
                <a:gd name="connsiteY3" fmla="*/ 2222214 h 2250125"/>
                <a:gd name="connsiteX0" fmla="*/ 3341873 w 3341873"/>
                <a:gd name="connsiteY0" fmla="*/ 2156398 h 2184307"/>
                <a:gd name="connsiteX1" fmla="*/ 1 w 3341873"/>
                <a:gd name="connsiteY1" fmla="*/ 189958 h 2184307"/>
                <a:gd name="connsiteX2" fmla="*/ 2170754 w 3341873"/>
                <a:gd name="connsiteY2" fmla="*/ 307399 h 2184307"/>
                <a:gd name="connsiteX3" fmla="*/ 3341873 w 3341873"/>
                <a:gd name="connsiteY3" fmla="*/ 2156398 h 2184307"/>
                <a:gd name="connsiteX0" fmla="*/ 3341871 w 3341871"/>
                <a:gd name="connsiteY0" fmla="*/ 2276798 h 2304709"/>
                <a:gd name="connsiteX1" fmla="*/ -1 w 3341871"/>
                <a:gd name="connsiteY1" fmla="*/ 310358 h 2304709"/>
                <a:gd name="connsiteX2" fmla="*/ 2220945 w 3341871"/>
                <a:gd name="connsiteY2" fmla="*/ 276288 h 2304709"/>
                <a:gd name="connsiteX3" fmla="*/ 3341871 w 3341871"/>
                <a:gd name="connsiteY3" fmla="*/ 2276798 h 2304709"/>
                <a:gd name="connsiteX0" fmla="*/ 3341873 w 3341873"/>
                <a:gd name="connsiteY0" fmla="*/ 2345301 h 2373210"/>
                <a:gd name="connsiteX1" fmla="*/ 1 w 3341873"/>
                <a:gd name="connsiteY1" fmla="*/ 378861 h 2373210"/>
                <a:gd name="connsiteX2" fmla="*/ 2268057 w 3341873"/>
                <a:gd name="connsiteY2" fmla="*/ 261839 h 2373210"/>
                <a:gd name="connsiteX3" fmla="*/ 3341873 w 3341873"/>
                <a:gd name="connsiteY3" fmla="*/ 2345301 h 2373210"/>
                <a:gd name="connsiteX0" fmla="*/ 3341871 w 3341871"/>
                <a:gd name="connsiteY0" fmla="*/ 2356011 h 2383922"/>
                <a:gd name="connsiteX1" fmla="*/ -1 w 3341871"/>
                <a:gd name="connsiteY1" fmla="*/ 389571 h 2383922"/>
                <a:gd name="connsiteX2" fmla="*/ 2268055 w 3341871"/>
                <a:gd name="connsiteY2" fmla="*/ 272549 h 2383922"/>
                <a:gd name="connsiteX3" fmla="*/ 3341871 w 3341871"/>
                <a:gd name="connsiteY3" fmla="*/ 2356011 h 2383922"/>
                <a:gd name="connsiteX0" fmla="*/ 3341873 w 3341873"/>
                <a:gd name="connsiteY0" fmla="*/ 2328896 h 2356805"/>
                <a:gd name="connsiteX1" fmla="*/ 1 w 3341873"/>
                <a:gd name="connsiteY1" fmla="*/ 362456 h 2356805"/>
                <a:gd name="connsiteX2" fmla="*/ 2268057 w 3341873"/>
                <a:gd name="connsiteY2" fmla="*/ 245434 h 2356805"/>
                <a:gd name="connsiteX3" fmla="*/ 3341873 w 3341873"/>
                <a:gd name="connsiteY3" fmla="*/ 2328896 h 235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873" h="2356805">
                  <a:moveTo>
                    <a:pt x="3341873" y="2328896"/>
                  </a:moveTo>
                  <a:cubicBezTo>
                    <a:pt x="2790340" y="2534339"/>
                    <a:pt x="642210" y="1578241"/>
                    <a:pt x="1" y="362456"/>
                  </a:cubicBezTo>
                  <a:cubicBezTo>
                    <a:pt x="1255894" y="819675"/>
                    <a:pt x="1986465" y="-529455"/>
                    <a:pt x="2268057" y="245434"/>
                  </a:cubicBezTo>
                  <a:cubicBezTo>
                    <a:pt x="3073900" y="268546"/>
                    <a:pt x="2562613" y="986639"/>
                    <a:pt x="3341873" y="232889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: Rounded Corners 11">
              <a:extLst>
                <a:ext uri="{FF2B5EF4-FFF2-40B4-BE49-F238E27FC236}">
                  <a16:creationId xmlns:a16="http://schemas.microsoft.com/office/drawing/2014/main" id="{7AD12E32-E7F4-4764-BE18-767BB53CADDB}"/>
                </a:ext>
              </a:extLst>
            </p:cNvPr>
            <p:cNvSpPr/>
            <p:nvPr/>
          </p:nvSpPr>
          <p:spPr>
            <a:xfrm rot="18797773">
              <a:off x="4817106" y="2156777"/>
              <a:ext cx="2334568" cy="3300430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568" h="3300430">
                  <a:moveTo>
                    <a:pt x="2289341" y="2913092"/>
                  </a:moveTo>
                  <a:cubicBezTo>
                    <a:pt x="2063033" y="3395893"/>
                    <a:pt x="155528" y="3439153"/>
                    <a:pt x="0" y="2976243"/>
                  </a:cubicBezTo>
                  <a:cubicBezTo>
                    <a:pt x="21240" y="2435301"/>
                    <a:pt x="828239" y="-395686"/>
                    <a:pt x="1357847" y="79435"/>
                  </a:cubicBezTo>
                  <a:cubicBezTo>
                    <a:pt x="1843795" y="-517517"/>
                    <a:pt x="2515649" y="2430291"/>
                    <a:pt x="2289341" y="2913092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: Rounded Corners 11">
              <a:extLst>
                <a:ext uri="{FF2B5EF4-FFF2-40B4-BE49-F238E27FC236}">
                  <a16:creationId xmlns:a16="http://schemas.microsoft.com/office/drawing/2014/main" id="{29EE54AE-4F6D-4E22-9007-4BDE7528597F}"/>
                </a:ext>
              </a:extLst>
            </p:cNvPr>
            <p:cNvSpPr/>
            <p:nvPr/>
          </p:nvSpPr>
          <p:spPr>
            <a:xfrm rot="21283044">
              <a:off x="3343868" y="2554763"/>
              <a:ext cx="2790205" cy="3439669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692138 w 2692138"/>
                <a:gd name="connsiteY0" fmla="*/ 3244561 h 3486269"/>
                <a:gd name="connsiteX1" fmla="*/ 26666 w 2692138"/>
                <a:gd name="connsiteY1" fmla="*/ 2913600 h 3486269"/>
                <a:gd name="connsiteX2" fmla="*/ 1266841 w 2692138"/>
                <a:gd name="connsiteY2" fmla="*/ 76780 h 3486269"/>
                <a:gd name="connsiteX3" fmla="*/ 2692138 w 2692138"/>
                <a:gd name="connsiteY3" fmla="*/ 3244561 h 3486269"/>
                <a:gd name="connsiteX0" fmla="*/ 2790205 w 2790205"/>
                <a:gd name="connsiteY0" fmla="*/ 3178766 h 3439669"/>
                <a:gd name="connsiteX1" fmla="*/ 26666 w 2790205"/>
                <a:gd name="connsiteY1" fmla="*/ 2915263 h 3439669"/>
                <a:gd name="connsiteX2" fmla="*/ 1266841 w 2790205"/>
                <a:gd name="connsiteY2" fmla="*/ 78443 h 3439669"/>
                <a:gd name="connsiteX3" fmla="*/ 2790205 w 2790205"/>
                <a:gd name="connsiteY3" fmla="*/ 3178766 h 343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0205" h="3439669">
                  <a:moveTo>
                    <a:pt x="2790205" y="3178766"/>
                  </a:moveTo>
                  <a:cubicBezTo>
                    <a:pt x="2375493" y="3684073"/>
                    <a:pt x="182194" y="3378173"/>
                    <a:pt x="26666" y="2915263"/>
                  </a:cubicBezTo>
                  <a:cubicBezTo>
                    <a:pt x="-181849" y="1980434"/>
                    <a:pt x="889258" y="-169682"/>
                    <a:pt x="1266841" y="78443"/>
                  </a:cubicBezTo>
                  <a:cubicBezTo>
                    <a:pt x="1643562" y="-488682"/>
                    <a:pt x="1947102" y="2171207"/>
                    <a:pt x="2790205" y="317876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1">
              <a:extLst>
                <a:ext uri="{FF2B5EF4-FFF2-40B4-BE49-F238E27FC236}">
                  <a16:creationId xmlns:a16="http://schemas.microsoft.com/office/drawing/2014/main" id="{D3E041F6-B0C9-4C9E-B472-5C85D9C27998}"/>
                </a:ext>
              </a:extLst>
            </p:cNvPr>
            <p:cNvSpPr/>
            <p:nvPr/>
          </p:nvSpPr>
          <p:spPr>
            <a:xfrm rot="2046309">
              <a:off x="2420678" y="2372090"/>
              <a:ext cx="2062289" cy="2931385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402090 h 3428480"/>
                <a:gd name="connsiteX1" fmla="*/ 0 w 2904947"/>
                <a:gd name="connsiteY1" fmla="*/ 2097528 h 3428480"/>
                <a:gd name="connsiteX2" fmla="*/ 1341125 w 2904947"/>
                <a:gd name="connsiteY2" fmla="*/ 28751 h 3428480"/>
                <a:gd name="connsiteX3" fmla="*/ 2904947 w 2904947"/>
                <a:gd name="connsiteY3" fmla="*/ 3402090 h 3428480"/>
                <a:gd name="connsiteX0" fmla="*/ 3009791 w 3009790"/>
                <a:gd name="connsiteY0" fmla="*/ 3399012 h 3425469"/>
                <a:gd name="connsiteX1" fmla="*/ 0 w 3009790"/>
                <a:gd name="connsiteY1" fmla="*/ 2097528 h 3425469"/>
                <a:gd name="connsiteX2" fmla="*/ 1341125 w 3009790"/>
                <a:gd name="connsiteY2" fmla="*/ 28751 h 3425469"/>
                <a:gd name="connsiteX3" fmla="*/ 3009791 w 3009790"/>
                <a:gd name="connsiteY3" fmla="*/ 3399012 h 3425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9790" h="3425469">
                  <a:moveTo>
                    <a:pt x="3009791" y="3399012"/>
                  </a:moveTo>
                  <a:cubicBezTo>
                    <a:pt x="2458258" y="3604455"/>
                    <a:pt x="155528" y="2560438"/>
                    <a:pt x="0" y="2097528"/>
                  </a:cubicBezTo>
                  <a:cubicBezTo>
                    <a:pt x="145822" y="1195004"/>
                    <a:pt x="963542" y="-219374"/>
                    <a:pt x="1341125" y="28751"/>
                  </a:cubicBezTo>
                  <a:cubicBezTo>
                    <a:pt x="2146968" y="51863"/>
                    <a:pt x="1171508" y="1490958"/>
                    <a:pt x="3009791" y="339901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: Rounded Corners 11">
              <a:extLst>
                <a:ext uri="{FF2B5EF4-FFF2-40B4-BE49-F238E27FC236}">
                  <a16:creationId xmlns:a16="http://schemas.microsoft.com/office/drawing/2014/main" id="{586C41E3-90BA-4E64-9786-6FD4D52F75C5}"/>
                </a:ext>
              </a:extLst>
            </p:cNvPr>
            <p:cNvSpPr/>
            <p:nvPr/>
          </p:nvSpPr>
          <p:spPr>
            <a:xfrm rot="5400000">
              <a:off x="2303606" y="1786844"/>
              <a:ext cx="1870367" cy="1715744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154925 w 2904947"/>
                <a:gd name="connsiteY2" fmla="*/ 33921 h 3183724"/>
                <a:gd name="connsiteX3" fmla="*/ 2904947 w 2904947"/>
                <a:gd name="connsiteY3" fmla="*/ 3157334 h 3183724"/>
                <a:gd name="connsiteX0" fmla="*/ 2823264 w 2823264"/>
                <a:gd name="connsiteY0" fmla="*/ 3156755 h 3183682"/>
                <a:gd name="connsiteX1" fmla="*/ -1 w 2823264"/>
                <a:gd name="connsiteY1" fmla="*/ 1876466 h 3183682"/>
                <a:gd name="connsiteX2" fmla="*/ 1073242 w 2823264"/>
                <a:gd name="connsiteY2" fmla="*/ 33342 h 3183682"/>
                <a:gd name="connsiteX3" fmla="*/ 2823264 w 2823264"/>
                <a:gd name="connsiteY3" fmla="*/ 3156755 h 3183682"/>
                <a:gd name="connsiteX0" fmla="*/ 2881977 w 2881977"/>
                <a:gd name="connsiteY0" fmla="*/ 3114881 h 3142787"/>
                <a:gd name="connsiteX1" fmla="*/ 1 w 2881977"/>
                <a:gd name="connsiteY1" fmla="*/ 1876466 h 3142787"/>
                <a:gd name="connsiteX2" fmla="*/ 1073244 w 2881977"/>
                <a:gd name="connsiteY2" fmla="*/ 33342 h 3142787"/>
                <a:gd name="connsiteX3" fmla="*/ 2881977 w 2881977"/>
                <a:gd name="connsiteY3" fmla="*/ 3114881 h 314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1977" h="3142787">
                  <a:moveTo>
                    <a:pt x="2881977" y="3114881"/>
                  </a:moveTo>
                  <a:cubicBezTo>
                    <a:pt x="2330444" y="3320324"/>
                    <a:pt x="155529" y="2339376"/>
                    <a:pt x="1" y="1876466"/>
                  </a:cubicBezTo>
                  <a:cubicBezTo>
                    <a:pt x="145823" y="973942"/>
                    <a:pt x="695661" y="-214783"/>
                    <a:pt x="1073244" y="33342"/>
                  </a:cubicBezTo>
                  <a:cubicBezTo>
                    <a:pt x="1879087" y="56454"/>
                    <a:pt x="1043694" y="1206827"/>
                    <a:pt x="2881977" y="311488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: Rounded Corners 11">
              <a:extLst>
                <a:ext uri="{FF2B5EF4-FFF2-40B4-BE49-F238E27FC236}">
                  <a16:creationId xmlns:a16="http://schemas.microsoft.com/office/drawing/2014/main" id="{133E81CE-5513-4855-BEAB-C3C7E3D4B854}"/>
                </a:ext>
              </a:extLst>
            </p:cNvPr>
            <p:cNvSpPr/>
            <p:nvPr/>
          </p:nvSpPr>
          <p:spPr>
            <a:xfrm rot="13576395" flipH="1">
              <a:off x="4696102" y="780175"/>
              <a:ext cx="1971911" cy="1889927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154925 w 2904947"/>
                <a:gd name="connsiteY2" fmla="*/ 33921 h 3183724"/>
                <a:gd name="connsiteX3" fmla="*/ 2904947 w 2904947"/>
                <a:gd name="connsiteY3" fmla="*/ 3157334 h 3183724"/>
                <a:gd name="connsiteX0" fmla="*/ 2823264 w 2823264"/>
                <a:gd name="connsiteY0" fmla="*/ 3156755 h 3183682"/>
                <a:gd name="connsiteX1" fmla="*/ -1 w 2823264"/>
                <a:gd name="connsiteY1" fmla="*/ 1876466 h 3183682"/>
                <a:gd name="connsiteX2" fmla="*/ 1073242 w 2823264"/>
                <a:gd name="connsiteY2" fmla="*/ 33342 h 3183682"/>
                <a:gd name="connsiteX3" fmla="*/ 2823264 w 2823264"/>
                <a:gd name="connsiteY3" fmla="*/ 3156755 h 3183682"/>
                <a:gd name="connsiteX0" fmla="*/ 2623095 w 2623095"/>
                <a:gd name="connsiteY0" fmla="*/ 3154387 h 3183997"/>
                <a:gd name="connsiteX1" fmla="*/ -1 w 2623095"/>
                <a:gd name="connsiteY1" fmla="*/ 1982402 h 3183997"/>
                <a:gd name="connsiteX2" fmla="*/ 873073 w 2623095"/>
                <a:gd name="connsiteY2" fmla="*/ 30974 h 3183997"/>
                <a:gd name="connsiteX3" fmla="*/ 2623095 w 2623095"/>
                <a:gd name="connsiteY3" fmla="*/ 3154387 h 3183997"/>
                <a:gd name="connsiteX0" fmla="*/ 2656894 w 2656894"/>
                <a:gd name="connsiteY0" fmla="*/ 3163179 h 3192791"/>
                <a:gd name="connsiteX1" fmla="*/ 33798 w 2656894"/>
                <a:gd name="connsiteY1" fmla="*/ 1991194 h 3192791"/>
                <a:gd name="connsiteX2" fmla="*/ 906872 w 2656894"/>
                <a:gd name="connsiteY2" fmla="*/ 39766 h 3192791"/>
                <a:gd name="connsiteX3" fmla="*/ 2656894 w 2656894"/>
                <a:gd name="connsiteY3" fmla="*/ 3163179 h 3192791"/>
                <a:gd name="connsiteX0" fmla="*/ 2974474 w 2974473"/>
                <a:gd name="connsiteY0" fmla="*/ 3171570 h 3200955"/>
                <a:gd name="connsiteX1" fmla="*/ 33798 w 2974473"/>
                <a:gd name="connsiteY1" fmla="*/ 1991194 h 3200955"/>
                <a:gd name="connsiteX2" fmla="*/ 906872 w 2974473"/>
                <a:gd name="connsiteY2" fmla="*/ 39766 h 3200955"/>
                <a:gd name="connsiteX3" fmla="*/ 2974474 w 2974473"/>
                <a:gd name="connsiteY3" fmla="*/ 3171570 h 3200955"/>
                <a:gd name="connsiteX0" fmla="*/ 2974474 w 2974475"/>
                <a:gd name="connsiteY0" fmla="*/ 3171570 h 3200955"/>
                <a:gd name="connsiteX1" fmla="*/ 33798 w 2974475"/>
                <a:gd name="connsiteY1" fmla="*/ 1991194 h 3200955"/>
                <a:gd name="connsiteX2" fmla="*/ 906872 w 2974475"/>
                <a:gd name="connsiteY2" fmla="*/ 39766 h 3200955"/>
                <a:gd name="connsiteX3" fmla="*/ 2974474 w 2974475"/>
                <a:gd name="connsiteY3" fmla="*/ 3171570 h 3200955"/>
                <a:gd name="connsiteX0" fmla="*/ 3038443 w 3038442"/>
                <a:gd name="connsiteY0" fmla="*/ 3171623 h 3200963"/>
                <a:gd name="connsiteX1" fmla="*/ 31363 w 3038442"/>
                <a:gd name="connsiteY1" fmla="*/ 1989625 h 3200963"/>
                <a:gd name="connsiteX2" fmla="*/ 970841 w 3038442"/>
                <a:gd name="connsiteY2" fmla="*/ 39819 h 3200963"/>
                <a:gd name="connsiteX3" fmla="*/ 3038443 w 3038442"/>
                <a:gd name="connsiteY3" fmla="*/ 3171623 h 320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8442" h="3200963">
                  <a:moveTo>
                    <a:pt x="3038443" y="3171623"/>
                  </a:moveTo>
                  <a:cubicBezTo>
                    <a:pt x="2486910" y="3377066"/>
                    <a:pt x="186891" y="2452535"/>
                    <a:pt x="31363" y="1989625"/>
                  </a:cubicBezTo>
                  <a:cubicBezTo>
                    <a:pt x="-162848" y="734738"/>
                    <a:pt x="593258" y="-208306"/>
                    <a:pt x="970841" y="39819"/>
                  </a:cubicBezTo>
                  <a:cubicBezTo>
                    <a:pt x="1776684" y="62931"/>
                    <a:pt x="837030" y="1374159"/>
                    <a:pt x="3038443" y="3171623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Rounded Corners 11">
              <a:extLst>
                <a:ext uri="{FF2B5EF4-FFF2-40B4-BE49-F238E27FC236}">
                  <a16:creationId xmlns:a16="http://schemas.microsoft.com/office/drawing/2014/main" id="{6F079643-4D7C-4317-ACF9-F8CA1BB237AF}"/>
                </a:ext>
              </a:extLst>
            </p:cNvPr>
            <p:cNvSpPr/>
            <p:nvPr/>
          </p:nvSpPr>
          <p:spPr>
            <a:xfrm rot="16756372" flipH="1">
              <a:off x="5375954" y="1148921"/>
              <a:ext cx="2025563" cy="3023579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3081024 w 3081024"/>
                <a:gd name="connsiteY0" fmla="*/ 3447097 h 3468397"/>
                <a:gd name="connsiteX1" fmla="*/ 0 w 3081024"/>
                <a:gd name="connsiteY1" fmla="*/ 1852772 h 3468397"/>
                <a:gd name="connsiteX2" fmla="*/ 1257020 w 3081024"/>
                <a:gd name="connsiteY2" fmla="*/ 33922 h 3468397"/>
                <a:gd name="connsiteX3" fmla="*/ 3081024 w 3081024"/>
                <a:gd name="connsiteY3" fmla="*/ 3447097 h 3468397"/>
                <a:gd name="connsiteX0" fmla="*/ 2955591 w 2955591"/>
                <a:gd name="connsiteY0" fmla="*/ 3440330 h 3467996"/>
                <a:gd name="connsiteX1" fmla="*/ 0 w 2955591"/>
                <a:gd name="connsiteY1" fmla="*/ 2191911 h 3467996"/>
                <a:gd name="connsiteX2" fmla="*/ 1131587 w 2955591"/>
                <a:gd name="connsiteY2" fmla="*/ 27155 h 3467996"/>
                <a:gd name="connsiteX3" fmla="*/ 2955591 w 2955591"/>
                <a:gd name="connsiteY3" fmla="*/ 3440330 h 3467996"/>
                <a:gd name="connsiteX0" fmla="*/ 2955591 w 2955591"/>
                <a:gd name="connsiteY0" fmla="*/ 3440800 h 3468466"/>
                <a:gd name="connsiteX1" fmla="*/ 0 w 2955591"/>
                <a:gd name="connsiteY1" fmla="*/ 2192381 h 3468466"/>
                <a:gd name="connsiteX2" fmla="*/ 1131587 w 2955591"/>
                <a:gd name="connsiteY2" fmla="*/ 27625 h 3468466"/>
                <a:gd name="connsiteX3" fmla="*/ 2955591 w 2955591"/>
                <a:gd name="connsiteY3" fmla="*/ 3440800 h 3468466"/>
                <a:gd name="connsiteX0" fmla="*/ 2955591 w 2955591"/>
                <a:gd name="connsiteY0" fmla="*/ 3435676 h 3463342"/>
                <a:gd name="connsiteX1" fmla="*/ 0 w 2955591"/>
                <a:gd name="connsiteY1" fmla="*/ 2187257 h 3463342"/>
                <a:gd name="connsiteX2" fmla="*/ 1131587 w 2955591"/>
                <a:gd name="connsiteY2" fmla="*/ 22501 h 3463342"/>
                <a:gd name="connsiteX3" fmla="*/ 2955591 w 2955591"/>
                <a:gd name="connsiteY3" fmla="*/ 3435676 h 3463342"/>
                <a:gd name="connsiteX0" fmla="*/ 2955591 w 2955591"/>
                <a:gd name="connsiteY0" fmla="*/ 3436634 h 3464300"/>
                <a:gd name="connsiteX1" fmla="*/ 0 w 2955591"/>
                <a:gd name="connsiteY1" fmla="*/ 2188215 h 3464300"/>
                <a:gd name="connsiteX2" fmla="*/ 1131587 w 2955591"/>
                <a:gd name="connsiteY2" fmla="*/ 23459 h 3464300"/>
                <a:gd name="connsiteX3" fmla="*/ 2955591 w 2955591"/>
                <a:gd name="connsiteY3" fmla="*/ 3436634 h 3464300"/>
                <a:gd name="connsiteX0" fmla="*/ 2956219 w 2956219"/>
                <a:gd name="connsiteY0" fmla="*/ 3440823 h 3468489"/>
                <a:gd name="connsiteX1" fmla="*/ 628 w 2956219"/>
                <a:gd name="connsiteY1" fmla="*/ 2192404 h 3468489"/>
                <a:gd name="connsiteX2" fmla="*/ 1132215 w 2956219"/>
                <a:gd name="connsiteY2" fmla="*/ 27648 h 3468489"/>
                <a:gd name="connsiteX3" fmla="*/ 2956219 w 2956219"/>
                <a:gd name="connsiteY3" fmla="*/ 3440823 h 3468489"/>
                <a:gd name="connsiteX0" fmla="*/ 2956219 w 2956219"/>
                <a:gd name="connsiteY0" fmla="*/ 3440823 h 3468489"/>
                <a:gd name="connsiteX1" fmla="*/ 628 w 2956219"/>
                <a:gd name="connsiteY1" fmla="*/ 2192404 h 3468489"/>
                <a:gd name="connsiteX2" fmla="*/ 1132215 w 2956219"/>
                <a:gd name="connsiteY2" fmla="*/ 27648 h 3468489"/>
                <a:gd name="connsiteX3" fmla="*/ 2956219 w 2956219"/>
                <a:gd name="connsiteY3" fmla="*/ 3440823 h 3468489"/>
                <a:gd name="connsiteX0" fmla="*/ 2956178 w 2956178"/>
                <a:gd name="connsiteY0" fmla="*/ 3523492 h 3551158"/>
                <a:gd name="connsiteX1" fmla="*/ 587 w 2956178"/>
                <a:gd name="connsiteY1" fmla="*/ 2275073 h 3551158"/>
                <a:gd name="connsiteX2" fmla="*/ 1208136 w 2956178"/>
                <a:gd name="connsiteY2" fmla="*/ 26102 h 3551158"/>
                <a:gd name="connsiteX3" fmla="*/ 2956178 w 2956178"/>
                <a:gd name="connsiteY3" fmla="*/ 3523492 h 3551158"/>
                <a:gd name="connsiteX0" fmla="*/ 2956178 w 2956178"/>
                <a:gd name="connsiteY0" fmla="*/ 3523492 h 3551158"/>
                <a:gd name="connsiteX1" fmla="*/ 587 w 2956178"/>
                <a:gd name="connsiteY1" fmla="*/ 2275073 h 3551158"/>
                <a:gd name="connsiteX2" fmla="*/ 1208136 w 2956178"/>
                <a:gd name="connsiteY2" fmla="*/ 26102 h 3551158"/>
                <a:gd name="connsiteX3" fmla="*/ 2956178 w 2956178"/>
                <a:gd name="connsiteY3" fmla="*/ 3523492 h 3551158"/>
                <a:gd name="connsiteX0" fmla="*/ 2956178 w 2956178"/>
                <a:gd name="connsiteY0" fmla="*/ 3523492 h 3551158"/>
                <a:gd name="connsiteX1" fmla="*/ 587 w 2956178"/>
                <a:gd name="connsiteY1" fmla="*/ 2275073 h 3551158"/>
                <a:gd name="connsiteX2" fmla="*/ 1208136 w 2956178"/>
                <a:gd name="connsiteY2" fmla="*/ 26102 h 3551158"/>
                <a:gd name="connsiteX3" fmla="*/ 2956178 w 2956178"/>
                <a:gd name="connsiteY3" fmla="*/ 3523492 h 3551158"/>
                <a:gd name="connsiteX0" fmla="*/ 2956191 w 2956191"/>
                <a:gd name="connsiteY0" fmla="*/ 3502201 h 3529867"/>
                <a:gd name="connsiteX1" fmla="*/ 600 w 2956191"/>
                <a:gd name="connsiteY1" fmla="*/ 2253782 h 3529867"/>
                <a:gd name="connsiteX2" fmla="*/ 1208149 w 2956191"/>
                <a:gd name="connsiteY2" fmla="*/ 4811 h 3529867"/>
                <a:gd name="connsiteX3" fmla="*/ 2956191 w 2956191"/>
                <a:gd name="connsiteY3" fmla="*/ 3502201 h 3529867"/>
                <a:gd name="connsiteX0" fmla="*/ 2956191 w 2956191"/>
                <a:gd name="connsiteY0" fmla="*/ 3502201 h 3533202"/>
                <a:gd name="connsiteX1" fmla="*/ 600 w 2956191"/>
                <a:gd name="connsiteY1" fmla="*/ 2253782 h 3533202"/>
                <a:gd name="connsiteX2" fmla="*/ 1208149 w 2956191"/>
                <a:gd name="connsiteY2" fmla="*/ 4811 h 3533202"/>
                <a:gd name="connsiteX3" fmla="*/ 2956191 w 2956191"/>
                <a:gd name="connsiteY3" fmla="*/ 3502201 h 353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6191" h="3533202">
                  <a:moveTo>
                    <a:pt x="2956191" y="3502201"/>
                  </a:moveTo>
                  <a:cubicBezTo>
                    <a:pt x="2404658" y="3707644"/>
                    <a:pt x="70816" y="2846756"/>
                    <a:pt x="600" y="2253782"/>
                  </a:cubicBezTo>
                  <a:cubicBezTo>
                    <a:pt x="-29654" y="1061497"/>
                    <a:pt x="1091955" y="-83616"/>
                    <a:pt x="1208149" y="4811"/>
                  </a:cubicBezTo>
                  <a:cubicBezTo>
                    <a:pt x="1763509" y="199158"/>
                    <a:pt x="762641" y="1029906"/>
                    <a:pt x="2956191" y="350220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6C0773E-AE53-4C7D-843B-5ECFEC60A05E}"/>
                </a:ext>
              </a:extLst>
            </p:cNvPr>
            <p:cNvSpPr/>
            <p:nvPr/>
          </p:nvSpPr>
          <p:spPr>
            <a:xfrm>
              <a:off x="3913498" y="1814185"/>
              <a:ext cx="1136537" cy="1178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7_22-23-11">
            <a:hlinkClick r:id="" action="ppaction://media"/>
            <a:extLst>
              <a:ext uri="{FF2B5EF4-FFF2-40B4-BE49-F238E27FC236}">
                <a16:creationId xmlns:a16="http://schemas.microsoft.com/office/drawing/2014/main" id="{EFBE10EE-3040-47DD-8AA3-3BDEB0508B8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6C6FAB11-4D2B-421C-8F53-D69B8CAD2D0B}"/>
              </a:ext>
            </a:extLst>
          </p:cNvPr>
          <p:cNvSpPr/>
          <p:nvPr/>
        </p:nvSpPr>
        <p:spPr>
          <a:xfrm flipH="1">
            <a:off x="8132129" y="5309216"/>
            <a:ext cx="2338651" cy="937039"/>
          </a:xfrm>
          <a:custGeom>
            <a:avLst/>
            <a:gdLst>
              <a:gd name="connsiteX0" fmla="*/ 0 w 2468924"/>
              <a:gd name="connsiteY0" fmla="*/ 0 h 1022172"/>
              <a:gd name="connsiteX1" fmla="*/ 2468924 w 2468924"/>
              <a:gd name="connsiteY1" fmla="*/ 0 h 1022172"/>
              <a:gd name="connsiteX2" fmla="*/ 2444518 w 2468924"/>
              <a:gd name="connsiteY2" fmla="*/ 85577 h 1022172"/>
              <a:gd name="connsiteX3" fmla="*/ 1236920 w 2468924"/>
              <a:gd name="connsiteY3" fmla="*/ 1021095 h 1022172"/>
              <a:gd name="connsiteX4" fmla="*/ 29322 w 2468924"/>
              <a:gd name="connsiteY4" fmla="*/ 105669 h 1022172"/>
              <a:gd name="connsiteX5" fmla="*/ 0 w 2468924"/>
              <a:gd name="connsiteY5" fmla="*/ 0 h 1022172"/>
              <a:gd name="connsiteX0" fmla="*/ 0 w 2458963"/>
              <a:gd name="connsiteY0" fmla="*/ 0 h 1022172"/>
              <a:gd name="connsiteX1" fmla="*/ 2458963 w 2458963"/>
              <a:gd name="connsiteY1" fmla="*/ 0 h 1022172"/>
              <a:gd name="connsiteX2" fmla="*/ 2434557 w 2458963"/>
              <a:gd name="connsiteY2" fmla="*/ 85577 h 1022172"/>
              <a:gd name="connsiteX3" fmla="*/ 1226959 w 2458963"/>
              <a:gd name="connsiteY3" fmla="*/ 1021095 h 1022172"/>
              <a:gd name="connsiteX4" fmla="*/ 19361 w 2458963"/>
              <a:gd name="connsiteY4" fmla="*/ 105669 h 1022172"/>
              <a:gd name="connsiteX5" fmla="*/ 0 w 2458963"/>
              <a:gd name="connsiteY5" fmla="*/ 0 h 1022172"/>
              <a:gd name="connsiteX0" fmla="*/ 0 w 2458963"/>
              <a:gd name="connsiteY0" fmla="*/ 0 h 1022172"/>
              <a:gd name="connsiteX1" fmla="*/ 2458963 w 2458963"/>
              <a:gd name="connsiteY1" fmla="*/ 0 h 1022172"/>
              <a:gd name="connsiteX2" fmla="*/ 2434557 w 2458963"/>
              <a:gd name="connsiteY2" fmla="*/ 85577 h 1022172"/>
              <a:gd name="connsiteX3" fmla="*/ 1226959 w 2458963"/>
              <a:gd name="connsiteY3" fmla="*/ 1021095 h 1022172"/>
              <a:gd name="connsiteX4" fmla="*/ 32643 w 2458963"/>
              <a:gd name="connsiteY4" fmla="*/ 105669 h 1022172"/>
              <a:gd name="connsiteX5" fmla="*/ 0 w 2458963"/>
              <a:gd name="connsiteY5" fmla="*/ 0 h 1022172"/>
              <a:gd name="connsiteX0" fmla="*/ 0 w 2449002"/>
              <a:gd name="connsiteY0" fmla="*/ 0 h 1022172"/>
              <a:gd name="connsiteX1" fmla="*/ 2449002 w 2449002"/>
              <a:gd name="connsiteY1" fmla="*/ 0 h 1022172"/>
              <a:gd name="connsiteX2" fmla="*/ 2424596 w 2449002"/>
              <a:gd name="connsiteY2" fmla="*/ 85577 h 1022172"/>
              <a:gd name="connsiteX3" fmla="*/ 1216998 w 2449002"/>
              <a:gd name="connsiteY3" fmla="*/ 1021095 h 1022172"/>
              <a:gd name="connsiteX4" fmla="*/ 22682 w 2449002"/>
              <a:gd name="connsiteY4" fmla="*/ 105669 h 1022172"/>
              <a:gd name="connsiteX5" fmla="*/ 0 w 2449002"/>
              <a:gd name="connsiteY5" fmla="*/ 0 h 1022172"/>
              <a:gd name="connsiteX0" fmla="*/ 0 w 2449002"/>
              <a:gd name="connsiteY0" fmla="*/ 0 h 1022172"/>
              <a:gd name="connsiteX1" fmla="*/ 2449002 w 2449002"/>
              <a:gd name="connsiteY1" fmla="*/ 0 h 1022172"/>
              <a:gd name="connsiteX2" fmla="*/ 2424596 w 2449002"/>
              <a:gd name="connsiteY2" fmla="*/ 85577 h 1022172"/>
              <a:gd name="connsiteX3" fmla="*/ 1216998 w 2449002"/>
              <a:gd name="connsiteY3" fmla="*/ 1021095 h 1022172"/>
              <a:gd name="connsiteX4" fmla="*/ 29322 w 2449002"/>
              <a:gd name="connsiteY4" fmla="*/ 105669 h 1022172"/>
              <a:gd name="connsiteX5" fmla="*/ 0 w 2449002"/>
              <a:gd name="connsiteY5" fmla="*/ 0 h 1022172"/>
              <a:gd name="connsiteX0" fmla="*/ 0 w 2435721"/>
              <a:gd name="connsiteY0" fmla="*/ 0 h 1022172"/>
              <a:gd name="connsiteX1" fmla="*/ 2435721 w 2435721"/>
              <a:gd name="connsiteY1" fmla="*/ 0 h 1022172"/>
              <a:gd name="connsiteX2" fmla="*/ 2411315 w 2435721"/>
              <a:gd name="connsiteY2" fmla="*/ 85577 h 1022172"/>
              <a:gd name="connsiteX3" fmla="*/ 1203717 w 2435721"/>
              <a:gd name="connsiteY3" fmla="*/ 1021095 h 1022172"/>
              <a:gd name="connsiteX4" fmla="*/ 16041 w 2435721"/>
              <a:gd name="connsiteY4" fmla="*/ 105669 h 1022172"/>
              <a:gd name="connsiteX5" fmla="*/ 0 w 2435721"/>
              <a:gd name="connsiteY5" fmla="*/ 0 h 1022172"/>
              <a:gd name="connsiteX0" fmla="*/ 0 w 2445682"/>
              <a:gd name="connsiteY0" fmla="*/ 0 h 1025647"/>
              <a:gd name="connsiteX1" fmla="*/ 2445682 w 2445682"/>
              <a:gd name="connsiteY1" fmla="*/ 3475 h 1025647"/>
              <a:gd name="connsiteX2" fmla="*/ 2421276 w 2445682"/>
              <a:gd name="connsiteY2" fmla="*/ 89052 h 1025647"/>
              <a:gd name="connsiteX3" fmla="*/ 1213678 w 2445682"/>
              <a:gd name="connsiteY3" fmla="*/ 1024570 h 1025647"/>
              <a:gd name="connsiteX4" fmla="*/ 26002 w 2445682"/>
              <a:gd name="connsiteY4" fmla="*/ 109144 h 1025647"/>
              <a:gd name="connsiteX5" fmla="*/ 0 w 2445682"/>
              <a:gd name="connsiteY5" fmla="*/ 0 h 102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5682" h="1025647">
                <a:moveTo>
                  <a:pt x="0" y="0"/>
                </a:moveTo>
                <a:lnTo>
                  <a:pt x="2445682" y="3475"/>
                </a:lnTo>
                <a:lnTo>
                  <a:pt x="2421276" y="89052"/>
                </a:lnTo>
                <a:cubicBezTo>
                  <a:pt x="2240943" y="639603"/>
                  <a:pt x="1876263" y="1000758"/>
                  <a:pt x="1213678" y="1024570"/>
                </a:cubicBezTo>
                <a:cubicBezTo>
                  <a:pt x="551092" y="1048382"/>
                  <a:pt x="206335" y="675321"/>
                  <a:pt x="26002" y="1091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1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1" fill="hold"/>
                                        <p:tgtEl>
                                          <p:spTgt spid="1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080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1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1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191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DA03B-560A-44DB-A776-54A0B8CB7780}"/>
              </a:ext>
            </a:extLst>
          </p:cNvPr>
          <p:cNvGrpSpPr/>
          <p:nvPr/>
        </p:nvGrpSpPr>
        <p:grpSpPr>
          <a:xfrm>
            <a:off x="7265272" y="-47785713"/>
            <a:ext cx="4217535" cy="47087121"/>
            <a:chOff x="8766489" y="-8232214"/>
            <a:chExt cx="4217535" cy="4708712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058859-4531-44A4-86E9-B2599863300E}"/>
                </a:ext>
              </a:extLst>
            </p:cNvPr>
            <p:cNvSpPr txBox="1"/>
            <p:nvPr/>
          </p:nvSpPr>
          <p:spPr>
            <a:xfrm>
              <a:off x="10165207" y="13388412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Ll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0D3B-1AB6-4DA3-890F-2CF531BACABC}"/>
                </a:ext>
              </a:extLst>
            </p:cNvPr>
            <p:cNvSpPr txBox="1"/>
            <p:nvPr/>
          </p:nvSpPr>
          <p:spPr>
            <a:xfrm>
              <a:off x="8766489" y="-8232214"/>
              <a:ext cx="3785865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Bb</a:t>
              </a:r>
              <a:endParaRPr kumimoji="0" lang="en-US" sz="1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0DF4D33-4CB3-4AA1-B23D-C8B01D2D0857}"/>
                </a:ext>
              </a:extLst>
            </p:cNvPr>
            <p:cNvSpPr txBox="1"/>
            <p:nvPr/>
          </p:nvSpPr>
          <p:spPr>
            <a:xfrm>
              <a:off x="9629267" y="-933107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Cc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1D6785-BEDA-47AB-BC7C-41221569CB96}"/>
                </a:ext>
              </a:extLst>
            </p:cNvPr>
            <p:cNvSpPr txBox="1"/>
            <p:nvPr/>
          </p:nvSpPr>
          <p:spPr>
            <a:xfrm>
              <a:off x="9740415" y="580926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Dd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A54099F-503B-4865-8BB2-5EBBB2C47D74}"/>
                </a:ext>
              </a:extLst>
            </p:cNvPr>
            <p:cNvSpPr txBox="1"/>
            <p:nvPr/>
          </p:nvSpPr>
          <p:spPr>
            <a:xfrm>
              <a:off x="9878355" y="2366528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Ee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100DBE-149A-4DDE-A706-3A8F015F932D}"/>
                </a:ext>
              </a:extLst>
            </p:cNvPr>
            <p:cNvSpPr txBox="1"/>
            <p:nvPr/>
          </p:nvSpPr>
          <p:spPr>
            <a:xfrm>
              <a:off x="10036591" y="4140430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Ff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7AA3B5-8D03-4716-BF6C-A78F87E767DF}"/>
                </a:ext>
              </a:extLst>
            </p:cNvPr>
            <p:cNvSpPr txBox="1"/>
            <p:nvPr/>
          </p:nvSpPr>
          <p:spPr>
            <a:xfrm>
              <a:off x="9733620" y="5636986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Gg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B36CDC8-1ED1-47F7-89E0-D5C776584EA9}"/>
                </a:ext>
              </a:extLst>
            </p:cNvPr>
            <p:cNvSpPr txBox="1"/>
            <p:nvPr/>
          </p:nvSpPr>
          <p:spPr>
            <a:xfrm>
              <a:off x="9894519" y="7178927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Hh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1D9FA4D-6E79-4B6E-B23B-2EC74649E93F}"/>
                </a:ext>
              </a:extLst>
            </p:cNvPr>
            <p:cNvSpPr txBox="1"/>
            <p:nvPr/>
          </p:nvSpPr>
          <p:spPr>
            <a:xfrm>
              <a:off x="10341674" y="8634680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Ii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79DF61-1E98-4EEA-919B-8624C6F0F288}"/>
                </a:ext>
              </a:extLst>
            </p:cNvPr>
            <p:cNvSpPr txBox="1"/>
            <p:nvPr/>
          </p:nvSpPr>
          <p:spPr>
            <a:xfrm>
              <a:off x="10082016" y="10235689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Jj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A155A6-75B0-4E00-8012-71508A18F295}"/>
                </a:ext>
              </a:extLst>
            </p:cNvPr>
            <p:cNvSpPr txBox="1"/>
            <p:nvPr/>
          </p:nvSpPr>
          <p:spPr>
            <a:xfrm>
              <a:off x="9855516" y="11808978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Kk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9BE054-9134-4933-BC39-2A2EDD2462F9}"/>
                </a:ext>
              </a:extLst>
            </p:cNvPr>
            <p:cNvSpPr txBox="1"/>
            <p:nvPr/>
          </p:nvSpPr>
          <p:spPr>
            <a:xfrm>
              <a:off x="9366915" y="15154291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Mm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5E804C-4157-422F-91B6-227DF2E07777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Nn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1688FC-D7F2-4937-9BDD-10F4D9A59F18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AA4701-31B5-4A21-B877-3CE152D37066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EF203B-3AB6-4B17-B605-1118C438CB86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6AD32D7-9F19-4F0C-A700-4C274832D603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30C214-066C-4531-B58F-27EA20670CAA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45B569-B661-448C-AD0E-E1D09F21A57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7159C1-0690-446E-B003-2B5AD200E8BA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E83ADF-4719-46B1-B628-862CF3330332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FB586F-C032-4BE2-BD83-4DF268416D00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068257-04A3-43D7-8BE8-AE7653872455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182AA-98B2-45F8-A21A-02A0C3E2B26B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893D2F-A413-44EA-B823-3866448D34E2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3EBF1F1-183B-4F69-83C5-1EDADB30F833}"/>
              </a:ext>
            </a:extLst>
          </p:cNvPr>
          <p:cNvGrpSpPr/>
          <p:nvPr/>
        </p:nvGrpSpPr>
        <p:grpSpPr>
          <a:xfrm>
            <a:off x="-22730" y="378631"/>
            <a:ext cx="5322106" cy="7016131"/>
            <a:chOff x="2577207" y="1604187"/>
            <a:chExt cx="5593967" cy="7679591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36E98AA-A868-46C8-A836-AE5A63D33874}"/>
                </a:ext>
              </a:extLst>
            </p:cNvPr>
            <p:cNvGrpSpPr/>
            <p:nvPr/>
          </p:nvGrpSpPr>
          <p:grpSpPr>
            <a:xfrm>
              <a:off x="2577207" y="1604187"/>
              <a:ext cx="5593967" cy="7679591"/>
              <a:chOff x="1848100" y="1511930"/>
              <a:chExt cx="2431255" cy="3398297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0F467B7-7CE5-4038-8110-7521AB62310D}"/>
                  </a:ext>
                </a:extLst>
              </p:cNvPr>
              <p:cNvSpPr/>
              <p:nvPr/>
            </p:nvSpPr>
            <p:spPr>
              <a:xfrm rot="443851" flipV="1">
                <a:off x="2845202" y="2810190"/>
                <a:ext cx="1073426" cy="71485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35">
                <a:extLst>
                  <a:ext uri="{FF2B5EF4-FFF2-40B4-BE49-F238E27FC236}">
                    <a16:creationId xmlns:a16="http://schemas.microsoft.com/office/drawing/2014/main" id="{B13023C2-A9AE-48C0-A6A0-5EDDB26252D5}"/>
                  </a:ext>
                </a:extLst>
              </p:cNvPr>
              <p:cNvSpPr/>
              <p:nvPr/>
            </p:nvSpPr>
            <p:spPr>
              <a:xfrm rot="19270601" flipV="1">
                <a:off x="2883138" y="2470991"/>
                <a:ext cx="1396217" cy="704285"/>
              </a:xfrm>
              <a:custGeom>
                <a:avLst/>
                <a:gdLst>
                  <a:gd name="connsiteX0" fmla="*/ 0 w 2425766"/>
                  <a:gd name="connsiteY0" fmla="*/ 807723 h 1615446"/>
                  <a:gd name="connsiteX1" fmla="*/ 1212883 w 2425766"/>
                  <a:gd name="connsiteY1" fmla="*/ 0 h 1615446"/>
                  <a:gd name="connsiteX2" fmla="*/ 2425766 w 2425766"/>
                  <a:gd name="connsiteY2" fmla="*/ 807723 h 1615446"/>
                  <a:gd name="connsiteX3" fmla="*/ 1212883 w 2425766"/>
                  <a:gd name="connsiteY3" fmla="*/ 1615446 h 1615446"/>
                  <a:gd name="connsiteX4" fmla="*/ 0 w 2425766"/>
                  <a:gd name="connsiteY4" fmla="*/ 807723 h 1615446"/>
                  <a:gd name="connsiteX0" fmla="*/ 0 w 2425766"/>
                  <a:gd name="connsiteY0" fmla="*/ 853200 h 1660923"/>
                  <a:gd name="connsiteX1" fmla="*/ 1212883 w 2425766"/>
                  <a:gd name="connsiteY1" fmla="*/ 45477 h 1660923"/>
                  <a:gd name="connsiteX2" fmla="*/ 2425766 w 2425766"/>
                  <a:gd name="connsiteY2" fmla="*/ 853200 h 1660923"/>
                  <a:gd name="connsiteX3" fmla="*/ 1212883 w 2425766"/>
                  <a:gd name="connsiteY3" fmla="*/ 1660923 h 1660923"/>
                  <a:gd name="connsiteX4" fmla="*/ 0 w 2425766"/>
                  <a:gd name="connsiteY4" fmla="*/ 853200 h 1660923"/>
                  <a:gd name="connsiteX0" fmla="*/ 0 w 2425766"/>
                  <a:gd name="connsiteY0" fmla="*/ 857421 h 1665144"/>
                  <a:gd name="connsiteX1" fmla="*/ 1212883 w 2425766"/>
                  <a:gd name="connsiteY1" fmla="*/ 49698 h 1665144"/>
                  <a:gd name="connsiteX2" fmla="*/ 2425766 w 2425766"/>
                  <a:gd name="connsiteY2" fmla="*/ 857421 h 1665144"/>
                  <a:gd name="connsiteX3" fmla="*/ 1212883 w 2425766"/>
                  <a:gd name="connsiteY3" fmla="*/ 1665144 h 1665144"/>
                  <a:gd name="connsiteX4" fmla="*/ 0 w 2425766"/>
                  <a:gd name="connsiteY4" fmla="*/ 857421 h 1665144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59481"/>
                  <a:gd name="connsiteY0" fmla="*/ 100965 h 908688"/>
                  <a:gd name="connsiteX1" fmla="*/ 2425766 w 2459481"/>
                  <a:gd name="connsiteY1" fmla="*/ 100965 h 908688"/>
                  <a:gd name="connsiteX2" fmla="*/ 1212883 w 2459481"/>
                  <a:gd name="connsiteY2" fmla="*/ 908688 h 908688"/>
                  <a:gd name="connsiteX3" fmla="*/ 0 w 2459481"/>
                  <a:gd name="connsiteY3" fmla="*/ 100965 h 908688"/>
                  <a:gd name="connsiteX0" fmla="*/ 695740 w 3155221"/>
                  <a:gd name="connsiteY0" fmla="*/ 656732 h 1591566"/>
                  <a:gd name="connsiteX1" fmla="*/ 3121506 w 3155221"/>
                  <a:gd name="connsiteY1" fmla="*/ 656732 h 1591566"/>
                  <a:gd name="connsiteX2" fmla="*/ 1908623 w 3155221"/>
                  <a:gd name="connsiteY2" fmla="*/ 1464455 h 1591566"/>
                  <a:gd name="connsiteX3" fmla="*/ 695740 w 3155221"/>
                  <a:gd name="connsiteY3" fmla="*/ 656732 h 159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5221" h="1591566">
                    <a:moveTo>
                      <a:pt x="695740" y="656732"/>
                    </a:moveTo>
                    <a:cubicBezTo>
                      <a:pt x="2563703" y="-751156"/>
                      <a:pt x="2919359" y="522112"/>
                      <a:pt x="3121506" y="656732"/>
                    </a:cubicBezTo>
                    <a:cubicBezTo>
                      <a:pt x="3323653" y="791353"/>
                      <a:pt x="2578480" y="1464455"/>
                      <a:pt x="1908623" y="1464455"/>
                    </a:cubicBezTo>
                    <a:cubicBezTo>
                      <a:pt x="1238766" y="1464455"/>
                      <a:pt x="-1172223" y="2064620"/>
                      <a:pt x="695740" y="656732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7603E22-6CBF-43A7-8BBD-AEC60CA7740F}"/>
                  </a:ext>
                </a:extLst>
              </p:cNvPr>
              <p:cNvSpPr/>
              <p:nvPr/>
            </p:nvSpPr>
            <p:spPr>
              <a:xfrm rot="20178615" flipH="1" flipV="1">
                <a:off x="2208810" y="2853056"/>
                <a:ext cx="1073426" cy="71485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Oval 35">
                <a:extLst>
                  <a:ext uri="{FF2B5EF4-FFF2-40B4-BE49-F238E27FC236}">
                    <a16:creationId xmlns:a16="http://schemas.microsoft.com/office/drawing/2014/main" id="{A764DC2C-C014-4755-9907-5B7B0D544173}"/>
                  </a:ext>
                </a:extLst>
              </p:cNvPr>
              <p:cNvSpPr/>
              <p:nvPr/>
            </p:nvSpPr>
            <p:spPr>
              <a:xfrm rot="1049097" flipH="1" flipV="1">
                <a:off x="1873295" y="2499493"/>
                <a:ext cx="1396217" cy="704285"/>
              </a:xfrm>
              <a:custGeom>
                <a:avLst/>
                <a:gdLst>
                  <a:gd name="connsiteX0" fmla="*/ 0 w 2425766"/>
                  <a:gd name="connsiteY0" fmla="*/ 807723 h 1615446"/>
                  <a:gd name="connsiteX1" fmla="*/ 1212883 w 2425766"/>
                  <a:gd name="connsiteY1" fmla="*/ 0 h 1615446"/>
                  <a:gd name="connsiteX2" fmla="*/ 2425766 w 2425766"/>
                  <a:gd name="connsiteY2" fmla="*/ 807723 h 1615446"/>
                  <a:gd name="connsiteX3" fmla="*/ 1212883 w 2425766"/>
                  <a:gd name="connsiteY3" fmla="*/ 1615446 h 1615446"/>
                  <a:gd name="connsiteX4" fmla="*/ 0 w 2425766"/>
                  <a:gd name="connsiteY4" fmla="*/ 807723 h 1615446"/>
                  <a:gd name="connsiteX0" fmla="*/ 0 w 2425766"/>
                  <a:gd name="connsiteY0" fmla="*/ 853200 h 1660923"/>
                  <a:gd name="connsiteX1" fmla="*/ 1212883 w 2425766"/>
                  <a:gd name="connsiteY1" fmla="*/ 45477 h 1660923"/>
                  <a:gd name="connsiteX2" fmla="*/ 2425766 w 2425766"/>
                  <a:gd name="connsiteY2" fmla="*/ 853200 h 1660923"/>
                  <a:gd name="connsiteX3" fmla="*/ 1212883 w 2425766"/>
                  <a:gd name="connsiteY3" fmla="*/ 1660923 h 1660923"/>
                  <a:gd name="connsiteX4" fmla="*/ 0 w 2425766"/>
                  <a:gd name="connsiteY4" fmla="*/ 853200 h 1660923"/>
                  <a:gd name="connsiteX0" fmla="*/ 0 w 2425766"/>
                  <a:gd name="connsiteY0" fmla="*/ 857421 h 1665144"/>
                  <a:gd name="connsiteX1" fmla="*/ 1212883 w 2425766"/>
                  <a:gd name="connsiteY1" fmla="*/ 49698 h 1665144"/>
                  <a:gd name="connsiteX2" fmla="*/ 2425766 w 2425766"/>
                  <a:gd name="connsiteY2" fmla="*/ 857421 h 1665144"/>
                  <a:gd name="connsiteX3" fmla="*/ 1212883 w 2425766"/>
                  <a:gd name="connsiteY3" fmla="*/ 1665144 h 1665144"/>
                  <a:gd name="connsiteX4" fmla="*/ 0 w 2425766"/>
                  <a:gd name="connsiteY4" fmla="*/ 857421 h 1665144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59481"/>
                  <a:gd name="connsiteY0" fmla="*/ 100965 h 908688"/>
                  <a:gd name="connsiteX1" fmla="*/ 2425766 w 2459481"/>
                  <a:gd name="connsiteY1" fmla="*/ 100965 h 908688"/>
                  <a:gd name="connsiteX2" fmla="*/ 1212883 w 2459481"/>
                  <a:gd name="connsiteY2" fmla="*/ 908688 h 908688"/>
                  <a:gd name="connsiteX3" fmla="*/ 0 w 2459481"/>
                  <a:gd name="connsiteY3" fmla="*/ 100965 h 908688"/>
                  <a:gd name="connsiteX0" fmla="*/ 695740 w 3155221"/>
                  <a:gd name="connsiteY0" fmla="*/ 656732 h 1591566"/>
                  <a:gd name="connsiteX1" fmla="*/ 3121506 w 3155221"/>
                  <a:gd name="connsiteY1" fmla="*/ 656732 h 1591566"/>
                  <a:gd name="connsiteX2" fmla="*/ 1908623 w 3155221"/>
                  <a:gd name="connsiteY2" fmla="*/ 1464455 h 1591566"/>
                  <a:gd name="connsiteX3" fmla="*/ 695740 w 3155221"/>
                  <a:gd name="connsiteY3" fmla="*/ 656732 h 159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5221" h="1591566">
                    <a:moveTo>
                      <a:pt x="695740" y="656732"/>
                    </a:moveTo>
                    <a:cubicBezTo>
                      <a:pt x="2563703" y="-751156"/>
                      <a:pt x="2919359" y="522112"/>
                      <a:pt x="3121506" y="656732"/>
                    </a:cubicBezTo>
                    <a:cubicBezTo>
                      <a:pt x="3323653" y="791353"/>
                      <a:pt x="2578480" y="1464455"/>
                      <a:pt x="1908623" y="1464455"/>
                    </a:cubicBezTo>
                    <a:cubicBezTo>
                      <a:pt x="1238766" y="1464455"/>
                      <a:pt x="-1172223" y="2064620"/>
                      <a:pt x="695740" y="656732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0974D37C-362B-4869-A6BE-1CF7CF814BA2}"/>
                  </a:ext>
                </a:extLst>
              </p:cNvPr>
              <p:cNvSpPr/>
              <p:nvPr/>
            </p:nvSpPr>
            <p:spPr>
              <a:xfrm flipH="1">
                <a:off x="2806265" y="3951616"/>
                <a:ext cx="914400" cy="958611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5">
                <a:extLst>
                  <a:ext uri="{FF2B5EF4-FFF2-40B4-BE49-F238E27FC236}">
                    <a16:creationId xmlns:a16="http://schemas.microsoft.com/office/drawing/2014/main" id="{F66ECD6C-2737-4E89-A2C3-E45F14BF6259}"/>
                  </a:ext>
                </a:extLst>
              </p:cNvPr>
              <p:cNvSpPr/>
              <p:nvPr/>
            </p:nvSpPr>
            <p:spPr>
              <a:xfrm rot="16200000">
                <a:off x="2204341" y="2826684"/>
                <a:ext cx="1858220" cy="1180112"/>
              </a:xfrm>
              <a:custGeom>
                <a:avLst/>
                <a:gdLst>
                  <a:gd name="connsiteX0" fmla="*/ 0 w 4198193"/>
                  <a:gd name="connsiteY0" fmla="*/ 1333429 h 2666857"/>
                  <a:gd name="connsiteX1" fmla="*/ 2099097 w 4198193"/>
                  <a:gd name="connsiteY1" fmla="*/ 0 h 2666857"/>
                  <a:gd name="connsiteX2" fmla="*/ 4198194 w 4198193"/>
                  <a:gd name="connsiteY2" fmla="*/ 1333429 h 2666857"/>
                  <a:gd name="connsiteX3" fmla="*/ 2099097 w 4198193"/>
                  <a:gd name="connsiteY3" fmla="*/ 2666858 h 2666857"/>
                  <a:gd name="connsiteX4" fmla="*/ 0 w 4198193"/>
                  <a:gd name="connsiteY4" fmla="*/ 1333429 h 2666857"/>
                  <a:gd name="connsiteX0" fmla="*/ 279 w 4198473"/>
                  <a:gd name="connsiteY0" fmla="*/ 1333429 h 2666858"/>
                  <a:gd name="connsiteX1" fmla="*/ 2099376 w 4198473"/>
                  <a:gd name="connsiteY1" fmla="*/ 0 h 2666858"/>
                  <a:gd name="connsiteX2" fmla="*/ 4198473 w 4198473"/>
                  <a:gd name="connsiteY2" fmla="*/ 1333429 h 2666858"/>
                  <a:gd name="connsiteX3" fmla="*/ 2099376 w 4198473"/>
                  <a:gd name="connsiteY3" fmla="*/ 2666858 h 2666858"/>
                  <a:gd name="connsiteX4" fmla="*/ 279 w 4198473"/>
                  <a:gd name="connsiteY4" fmla="*/ 1333429 h 2666858"/>
                  <a:gd name="connsiteX0" fmla="*/ 1077 w 4199271"/>
                  <a:gd name="connsiteY0" fmla="*/ 1333429 h 2666858"/>
                  <a:gd name="connsiteX1" fmla="*/ 2100174 w 4199271"/>
                  <a:gd name="connsiteY1" fmla="*/ 0 h 2666858"/>
                  <a:gd name="connsiteX2" fmla="*/ 4199271 w 4199271"/>
                  <a:gd name="connsiteY2" fmla="*/ 1333429 h 2666858"/>
                  <a:gd name="connsiteX3" fmla="*/ 2100174 w 4199271"/>
                  <a:gd name="connsiteY3" fmla="*/ 2666858 h 2666858"/>
                  <a:gd name="connsiteX4" fmla="*/ 1077 w 4199271"/>
                  <a:gd name="connsiteY4" fmla="*/ 1333429 h 2666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99271" h="2666858">
                    <a:moveTo>
                      <a:pt x="1077" y="1333429"/>
                    </a:moveTo>
                    <a:cubicBezTo>
                      <a:pt x="-37022" y="292193"/>
                      <a:pt x="940875" y="0"/>
                      <a:pt x="2100174" y="0"/>
                    </a:cubicBezTo>
                    <a:cubicBezTo>
                      <a:pt x="3259473" y="0"/>
                      <a:pt x="4199271" y="596996"/>
                      <a:pt x="4199271" y="1333429"/>
                    </a:cubicBezTo>
                    <a:cubicBezTo>
                      <a:pt x="4199271" y="2069862"/>
                      <a:pt x="3259473" y="2666858"/>
                      <a:pt x="2100174" y="2666858"/>
                    </a:cubicBezTo>
                    <a:cubicBezTo>
                      <a:pt x="940875" y="2666858"/>
                      <a:pt x="39176" y="2374665"/>
                      <a:pt x="1077" y="1333429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785DE7A-5F88-47D7-ABDD-DAD6F9761258}"/>
                  </a:ext>
                </a:extLst>
              </p:cNvPr>
              <p:cNvSpPr/>
              <p:nvPr/>
            </p:nvSpPr>
            <p:spPr>
              <a:xfrm>
                <a:off x="2491376" y="2027166"/>
                <a:ext cx="1338469" cy="10734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33B8EF9A-DB45-444F-BAAE-3BF7D63D88F5}"/>
                  </a:ext>
                </a:extLst>
              </p:cNvPr>
              <p:cNvSpPr/>
              <p:nvPr/>
            </p:nvSpPr>
            <p:spPr>
              <a:xfrm flipH="1">
                <a:off x="3191794" y="1576783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Arc 92">
                <a:extLst>
                  <a:ext uri="{FF2B5EF4-FFF2-40B4-BE49-F238E27FC236}">
                    <a16:creationId xmlns:a16="http://schemas.microsoft.com/office/drawing/2014/main" id="{B754CA51-A33B-4765-BA11-F3FA81C2A736}"/>
                  </a:ext>
                </a:extLst>
              </p:cNvPr>
              <p:cNvSpPr/>
              <p:nvPr/>
            </p:nvSpPr>
            <p:spPr>
              <a:xfrm>
                <a:off x="1848100" y="1678620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2B721003-663F-4330-9024-891F1651D69E}"/>
                  </a:ext>
                </a:extLst>
              </p:cNvPr>
              <p:cNvSpPr/>
              <p:nvPr/>
            </p:nvSpPr>
            <p:spPr>
              <a:xfrm flipH="1">
                <a:off x="3490595" y="1511930"/>
                <a:ext cx="207848" cy="1666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9D18787-2B81-4FD2-AA00-B293248E8B3E}"/>
                  </a:ext>
                </a:extLst>
              </p:cNvPr>
              <p:cNvSpPr/>
              <p:nvPr/>
            </p:nvSpPr>
            <p:spPr>
              <a:xfrm flipH="1">
                <a:off x="2283528" y="1611822"/>
                <a:ext cx="207848" cy="1666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7FE85C8-FEDA-45C8-A423-000E15765B89}"/>
                  </a:ext>
                </a:extLst>
              </p:cNvPr>
              <p:cNvSpPr/>
              <p:nvPr/>
            </p:nvSpPr>
            <p:spPr>
              <a:xfrm flipH="1">
                <a:off x="3344831" y="2304813"/>
                <a:ext cx="295734" cy="2371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6A7DFDB-9817-48E7-B3A4-4012F1DA8A82}"/>
                  </a:ext>
                </a:extLst>
              </p:cNvPr>
              <p:cNvSpPr/>
              <p:nvPr/>
            </p:nvSpPr>
            <p:spPr>
              <a:xfrm flipH="1">
                <a:off x="2862603" y="2320016"/>
                <a:ext cx="295734" cy="2371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3E3C770-B615-4E61-9205-2B3E2FE3F8EA}"/>
                  </a:ext>
                </a:extLst>
              </p:cNvPr>
              <p:cNvSpPr/>
              <p:nvPr/>
            </p:nvSpPr>
            <p:spPr>
              <a:xfrm flipH="1">
                <a:off x="2915445" y="2413669"/>
                <a:ext cx="178797" cy="1433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C4335A15-0A5D-4DA5-B077-15DFC2F0FD87}"/>
                  </a:ext>
                </a:extLst>
              </p:cNvPr>
              <p:cNvSpPr/>
              <p:nvPr/>
            </p:nvSpPr>
            <p:spPr>
              <a:xfrm flipV="1">
                <a:off x="3035753" y="2454634"/>
                <a:ext cx="73099" cy="73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00C7A6F7-2F11-4A3A-BCFA-EB3A7E593BF5}"/>
                  </a:ext>
                </a:extLst>
              </p:cNvPr>
              <p:cNvSpPr/>
              <p:nvPr/>
            </p:nvSpPr>
            <p:spPr>
              <a:xfrm flipH="1">
                <a:off x="3400680" y="2393660"/>
                <a:ext cx="178797" cy="1433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D9F6372B-5086-4102-9289-02E61C8F41AC}"/>
                  </a:ext>
                </a:extLst>
              </p:cNvPr>
              <p:cNvSpPr/>
              <p:nvPr/>
            </p:nvSpPr>
            <p:spPr>
              <a:xfrm flipV="1">
                <a:off x="3519045" y="2439698"/>
                <a:ext cx="73099" cy="73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E5E70CE-067F-4C3D-86DD-C16E02C2DEB4}"/>
                </a:ext>
              </a:extLst>
            </p:cNvPr>
            <p:cNvSpPr/>
            <p:nvPr/>
          </p:nvSpPr>
          <p:spPr>
            <a:xfrm>
              <a:off x="4176980" y="5790105"/>
              <a:ext cx="2715268" cy="519432"/>
            </a:xfrm>
            <a:custGeom>
              <a:avLst/>
              <a:gdLst>
                <a:gd name="connsiteX0" fmla="*/ 6837 w 2715268"/>
                <a:gd name="connsiteY0" fmla="*/ 0 h 519432"/>
                <a:gd name="connsiteX1" fmla="*/ 2708431 w 2715268"/>
                <a:gd name="connsiteY1" fmla="*/ 0 h 519432"/>
                <a:gd name="connsiteX2" fmla="*/ 2715268 w 2715268"/>
                <a:gd name="connsiteY2" fmla="*/ 209364 h 519432"/>
                <a:gd name="connsiteX3" fmla="*/ 2709599 w 2715268"/>
                <a:gd name="connsiteY3" fmla="*/ 476069 h 519432"/>
                <a:gd name="connsiteX4" fmla="*/ 2706562 w 2715268"/>
                <a:gd name="connsiteY4" fmla="*/ 519432 h 519432"/>
                <a:gd name="connsiteX5" fmla="*/ 8577 w 2715268"/>
                <a:gd name="connsiteY5" fmla="*/ 519432 h 519432"/>
                <a:gd name="connsiteX6" fmla="*/ 5669 w 2715268"/>
                <a:gd name="connsiteY6" fmla="*/ 477355 h 519432"/>
                <a:gd name="connsiteX7" fmla="*/ 0 w 2715268"/>
                <a:gd name="connsiteY7" fmla="*/ 209364 h 519432"/>
                <a:gd name="connsiteX8" fmla="*/ 6837 w 2715268"/>
                <a:gd name="connsiteY8" fmla="*/ 0 h 51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5268" h="519432">
                  <a:moveTo>
                    <a:pt x="6837" y="0"/>
                  </a:moveTo>
                  <a:lnTo>
                    <a:pt x="2708431" y="0"/>
                  </a:lnTo>
                  <a:lnTo>
                    <a:pt x="2715268" y="209364"/>
                  </a:lnTo>
                  <a:cubicBezTo>
                    <a:pt x="2715268" y="299934"/>
                    <a:pt x="2713452" y="388932"/>
                    <a:pt x="2709599" y="476069"/>
                  </a:cubicBezTo>
                  <a:lnTo>
                    <a:pt x="2706562" y="519432"/>
                  </a:lnTo>
                  <a:lnTo>
                    <a:pt x="8577" y="519432"/>
                  </a:lnTo>
                  <a:lnTo>
                    <a:pt x="5669" y="477355"/>
                  </a:lnTo>
                  <a:cubicBezTo>
                    <a:pt x="1816" y="389397"/>
                    <a:pt x="0" y="299934"/>
                    <a:pt x="0" y="209364"/>
                  </a:cubicBezTo>
                  <a:lnTo>
                    <a:pt x="6837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95191C9-7A05-4B68-BF89-C156A5C7ED93}"/>
              </a:ext>
            </a:extLst>
          </p:cNvPr>
          <p:cNvSpPr/>
          <p:nvPr/>
        </p:nvSpPr>
        <p:spPr>
          <a:xfrm>
            <a:off x="2991317" y="2512001"/>
            <a:ext cx="202731" cy="153222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ttsMP3.com_VoiceText_2025-1-7_18-25-19">
            <a:hlinkClick r:id="" action="ppaction://media"/>
            <a:extLst>
              <a:ext uri="{FF2B5EF4-FFF2-40B4-BE49-F238E27FC236}">
                <a16:creationId xmlns:a16="http://schemas.microsoft.com/office/drawing/2014/main" id="{79801BC2-1C57-4875-BCE6-59442DA77E0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3" name="mouthalex">
            <a:hlinkClick r:id="" action="ppaction://media"/>
            <a:extLst>
              <a:ext uri="{FF2B5EF4-FFF2-40B4-BE49-F238E27FC236}">
                <a16:creationId xmlns:a16="http://schemas.microsoft.com/office/drawing/2014/main" id="{A29E8A94-CE3F-4996-9292-305A4A1AFDD8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287" end="2318.3"/>
                </p14:media>
              </p:ext>
            </p:extLst>
          </p:nvPr>
        </p:nvPicPr>
        <p:blipFill rotWithShape="1">
          <a:blip r:embed="rId7"/>
          <a:srcRect l="49566" t="22765" r="44436" b="70954"/>
          <a:stretch/>
        </p:blipFill>
        <p:spPr>
          <a:xfrm>
            <a:off x="2861866" y="2766727"/>
            <a:ext cx="188807" cy="133405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976B3F48-651B-46C4-BABB-521F7CE7845A}"/>
              </a:ext>
            </a:extLst>
          </p:cNvPr>
          <p:cNvSpPr/>
          <p:nvPr/>
        </p:nvSpPr>
        <p:spPr>
          <a:xfrm>
            <a:off x="1621624" y="5299390"/>
            <a:ext cx="2338651" cy="937039"/>
          </a:xfrm>
          <a:custGeom>
            <a:avLst/>
            <a:gdLst>
              <a:gd name="connsiteX0" fmla="*/ 0 w 2468924"/>
              <a:gd name="connsiteY0" fmla="*/ 0 h 1022172"/>
              <a:gd name="connsiteX1" fmla="*/ 2468924 w 2468924"/>
              <a:gd name="connsiteY1" fmla="*/ 0 h 1022172"/>
              <a:gd name="connsiteX2" fmla="*/ 2444518 w 2468924"/>
              <a:gd name="connsiteY2" fmla="*/ 85577 h 1022172"/>
              <a:gd name="connsiteX3" fmla="*/ 1236920 w 2468924"/>
              <a:gd name="connsiteY3" fmla="*/ 1021095 h 1022172"/>
              <a:gd name="connsiteX4" fmla="*/ 29322 w 2468924"/>
              <a:gd name="connsiteY4" fmla="*/ 105669 h 1022172"/>
              <a:gd name="connsiteX5" fmla="*/ 0 w 2468924"/>
              <a:gd name="connsiteY5" fmla="*/ 0 h 1022172"/>
              <a:gd name="connsiteX0" fmla="*/ 0 w 2458963"/>
              <a:gd name="connsiteY0" fmla="*/ 0 h 1022172"/>
              <a:gd name="connsiteX1" fmla="*/ 2458963 w 2458963"/>
              <a:gd name="connsiteY1" fmla="*/ 0 h 1022172"/>
              <a:gd name="connsiteX2" fmla="*/ 2434557 w 2458963"/>
              <a:gd name="connsiteY2" fmla="*/ 85577 h 1022172"/>
              <a:gd name="connsiteX3" fmla="*/ 1226959 w 2458963"/>
              <a:gd name="connsiteY3" fmla="*/ 1021095 h 1022172"/>
              <a:gd name="connsiteX4" fmla="*/ 19361 w 2458963"/>
              <a:gd name="connsiteY4" fmla="*/ 105669 h 1022172"/>
              <a:gd name="connsiteX5" fmla="*/ 0 w 2458963"/>
              <a:gd name="connsiteY5" fmla="*/ 0 h 1022172"/>
              <a:gd name="connsiteX0" fmla="*/ 0 w 2458963"/>
              <a:gd name="connsiteY0" fmla="*/ 0 h 1022172"/>
              <a:gd name="connsiteX1" fmla="*/ 2458963 w 2458963"/>
              <a:gd name="connsiteY1" fmla="*/ 0 h 1022172"/>
              <a:gd name="connsiteX2" fmla="*/ 2434557 w 2458963"/>
              <a:gd name="connsiteY2" fmla="*/ 85577 h 1022172"/>
              <a:gd name="connsiteX3" fmla="*/ 1226959 w 2458963"/>
              <a:gd name="connsiteY3" fmla="*/ 1021095 h 1022172"/>
              <a:gd name="connsiteX4" fmla="*/ 32643 w 2458963"/>
              <a:gd name="connsiteY4" fmla="*/ 105669 h 1022172"/>
              <a:gd name="connsiteX5" fmla="*/ 0 w 2458963"/>
              <a:gd name="connsiteY5" fmla="*/ 0 h 1022172"/>
              <a:gd name="connsiteX0" fmla="*/ 0 w 2449002"/>
              <a:gd name="connsiteY0" fmla="*/ 0 h 1022172"/>
              <a:gd name="connsiteX1" fmla="*/ 2449002 w 2449002"/>
              <a:gd name="connsiteY1" fmla="*/ 0 h 1022172"/>
              <a:gd name="connsiteX2" fmla="*/ 2424596 w 2449002"/>
              <a:gd name="connsiteY2" fmla="*/ 85577 h 1022172"/>
              <a:gd name="connsiteX3" fmla="*/ 1216998 w 2449002"/>
              <a:gd name="connsiteY3" fmla="*/ 1021095 h 1022172"/>
              <a:gd name="connsiteX4" fmla="*/ 22682 w 2449002"/>
              <a:gd name="connsiteY4" fmla="*/ 105669 h 1022172"/>
              <a:gd name="connsiteX5" fmla="*/ 0 w 2449002"/>
              <a:gd name="connsiteY5" fmla="*/ 0 h 1022172"/>
              <a:gd name="connsiteX0" fmla="*/ 0 w 2449002"/>
              <a:gd name="connsiteY0" fmla="*/ 0 h 1022172"/>
              <a:gd name="connsiteX1" fmla="*/ 2449002 w 2449002"/>
              <a:gd name="connsiteY1" fmla="*/ 0 h 1022172"/>
              <a:gd name="connsiteX2" fmla="*/ 2424596 w 2449002"/>
              <a:gd name="connsiteY2" fmla="*/ 85577 h 1022172"/>
              <a:gd name="connsiteX3" fmla="*/ 1216998 w 2449002"/>
              <a:gd name="connsiteY3" fmla="*/ 1021095 h 1022172"/>
              <a:gd name="connsiteX4" fmla="*/ 29322 w 2449002"/>
              <a:gd name="connsiteY4" fmla="*/ 105669 h 1022172"/>
              <a:gd name="connsiteX5" fmla="*/ 0 w 2449002"/>
              <a:gd name="connsiteY5" fmla="*/ 0 h 1022172"/>
              <a:gd name="connsiteX0" fmla="*/ 0 w 2435721"/>
              <a:gd name="connsiteY0" fmla="*/ 0 h 1022172"/>
              <a:gd name="connsiteX1" fmla="*/ 2435721 w 2435721"/>
              <a:gd name="connsiteY1" fmla="*/ 0 h 1022172"/>
              <a:gd name="connsiteX2" fmla="*/ 2411315 w 2435721"/>
              <a:gd name="connsiteY2" fmla="*/ 85577 h 1022172"/>
              <a:gd name="connsiteX3" fmla="*/ 1203717 w 2435721"/>
              <a:gd name="connsiteY3" fmla="*/ 1021095 h 1022172"/>
              <a:gd name="connsiteX4" fmla="*/ 16041 w 2435721"/>
              <a:gd name="connsiteY4" fmla="*/ 105669 h 1022172"/>
              <a:gd name="connsiteX5" fmla="*/ 0 w 2435721"/>
              <a:gd name="connsiteY5" fmla="*/ 0 h 1022172"/>
              <a:gd name="connsiteX0" fmla="*/ 0 w 2445682"/>
              <a:gd name="connsiteY0" fmla="*/ 0 h 1025647"/>
              <a:gd name="connsiteX1" fmla="*/ 2445682 w 2445682"/>
              <a:gd name="connsiteY1" fmla="*/ 3475 h 1025647"/>
              <a:gd name="connsiteX2" fmla="*/ 2421276 w 2445682"/>
              <a:gd name="connsiteY2" fmla="*/ 89052 h 1025647"/>
              <a:gd name="connsiteX3" fmla="*/ 1213678 w 2445682"/>
              <a:gd name="connsiteY3" fmla="*/ 1024570 h 1025647"/>
              <a:gd name="connsiteX4" fmla="*/ 26002 w 2445682"/>
              <a:gd name="connsiteY4" fmla="*/ 109144 h 1025647"/>
              <a:gd name="connsiteX5" fmla="*/ 0 w 2445682"/>
              <a:gd name="connsiteY5" fmla="*/ 0 h 1025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5682" h="1025647">
                <a:moveTo>
                  <a:pt x="0" y="0"/>
                </a:moveTo>
                <a:lnTo>
                  <a:pt x="2445682" y="3475"/>
                </a:lnTo>
                <a:lnTo>
                  <a:pt x="2421276" y="89052"/>
                </a:lnTo>
                <a:cubicBezTo>
                  <a:pt x="2240943" y="639603"/>
                  <a:pt x="1876263" y="1000758"/>
                  <a:pt x="1213678" y="1024570"/>
                </a:cubicBezTo>
                <a:cubicBezTo>
                  <a:pt x="551092" y="1048382"/>
                  <a:pt x="206335" y="675321"/>
                  <a:pt x="26002" y="1091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5 -0.00255 L 0.02214 7.2326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36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61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72F1B7B0-AAB9-4B4D-ABCE-DAF481594E32}"/>
              </a:ext>
            </a:extLst>
          </p:cNvPr>
          <p:cNvGrpSpPr/>
          <p:nvPr/>
        </p:nvGrpSpPr>
        <p:grpSpPr>
          <a:xfrm flipH="1">
            <a:off x="6233458" y="-424"/>
            <a:ext cx="5879140" cy="7409784"/>
            <a:chOff x="2577207" y="1173308"/>
            <a:chExt cx="6179456" cy="811046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B056638-2DE3-4BD3-B753-436F4D21DEEA}"/>
                </a:ext>
              </a:extLst>
            </p:cNvPr>
            <p:cNvGrpSpPr/>
            <p:nvPr/>
          </p:nvGrpSpPr>
          <p:grpSpPr>
            <a:xfrm>
              <a:off x="2577207" y="1173308"/>
              <a:ext cx="6179456" cy="8110468"/>
              <a:chOff x="1848100" y="1321262"/>
              <a:chExt cx="2685721" cy="3588965"/>
            </a:xfrm>
          </p:grpSpPr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6528B7E8-F22E-4BD9-9D0A-FD45B69C2A73}"/>
                  </a:ext>
                </a:extLst>
              </p:cNvPr>
              <p:cNvSpPr/>
              <p:nvPr/>
            </p:nvSpPr>
            <p:spPr>
              <a:xfrm rot="2611023" flipV="1">
                <a:off x="3768274" y="1321262"/>
                <a:ext cx="765547" cy="2556091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AF90A75-20F8-4F91-A9C8-BDCC70B1134A}"/>
                  </a:ext>
                </a:extLst>
              </p:cNvPr>
              <p:cNvSpPr/>
              <p:nvPr/>
            </p:nvSpPr>
            <p:spPr>
              <a:xfrm rot="443851" flipV="1">
                <a:off x="2845202" y="2810190"/>
                <a:ext cx="1073426" cy="71485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35">
                <a:extLst>
                  <a:ext uri="{FF2B5EF4-FFF2-40B4-BE49-F238E27FC236}">
                    <a16:creationId xmlns:a16="http://schemas.microsoft.com/office/drawing/2014/main" id="{D1360C8A-6C93-451B-99DF-2B80CC681DE2}"/>
                  </a:ext>
                </a:extLst>
              </p:cNvPr>
              <p:cNvSpPr/>
              <p:nvPr/>
            </p:nvSpPr>
            <p:spPr>
              <a:xfrm rot="19270601" flipV="1">
                <a:off x="2883138" y="2470991"/>
                <a:ext cx="1396217" cy="704285"/>
              </a:xfrm>
              <a:custGeom>
                <a:avLst/>
                <a:gdLst>
                  <a:gd name="connsiteX0" fmla="*/ 0 w 2425766"/>
                  <a:gd name="connsiteY0" fmla="*/ 807723 h 1615446"/>
                  <a:gd name="connsiteX1" fmla="*/ 1212883 w 2425766"/>
                  <a:gd name="connsiteY1" fmla="*/ 0 h 1615446"/>
                  <a:gd name="connsiteX2" fmla="*/ 2425766 w 2425766"/>
                  <a:gd name="connsiteY2" fmla="*/ 807723 h 1615446"/>
                  <a:gd name="connsiteX3" fmla="*/ 1212883 w 2425766"/>
                  <a:gd name="connsiteY3" fmla="*/ 1615446 h 1615446"/>
                  <a:gd name="connsiteX4" fmla="*/ 0 w 2425766"/>
                  <a:gd name="connsiteY4" fmla="*/ 807723 h 1615446"/>
                  <a:gd name="connsiteX0" fmla="*/ 0 w 2425766"/>
                  <a:gd name="connsiteY0" fmla="*/ 853200 h 1660923"/>
                  <a:gd name="connsiteX1" fmla="*/ 1212883 w 2425766"/>
                  <a:gd name="connsiteY1" fmla="*/ 45477 h 1660923"/>
                  <a:gd name="connsiteX2" fmla="*/ 2425766 w 2425766"/>
                  <a:gd name="connsiteY2" fmla="*/ 853200 h 1660923"/>
                  <a:gd name="connsiteX3" fmla="*/ 1212883 w 2425766"/>
                  <a:gd name="connsiteY3" fmla="*/ 1660923 h 1660923"/>
                  <a:gd name="connsiteX4" fmla="*/ 0 w 2425766"/>
                  <a:gd name="connsiteY4" fmla="*/ 853200 h 1660923"/>
                  <a:gd name="connsiteX0" fmla="*/ 0 w 2425766"/>
                  <a:gd name="connsiteY0" fmla="*/ 857421 h 1665144"/>
                  <a:gd name="connsiteX1" fmla="*/ 1212883 w 2425766"/>
                  <a:gd name="connsiteY1" fmla="*/ 49698 h 1665144"/>
                  <a:gd name="connsiteX2" fmla="*/ 2425766 w 2425766"/>
                  <a:gd name="connsiteY2" fmla="*/ 857421 h 1665144"/>
                  <a:gd name="connsiteX3" fmla="*/ 1212883 w 2425766"/>
                  <a:gd name="connsiteY3" fmla="*/ 1665144 h 1665144"/>
                  <a:gd name="connsiteX4" fmla="*/ 0 w 2425766"/>
                  <a:gd name="connsiteY4" fmla="*/ 857421 h 1665144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59481"/>
                  <a:gd name="connsiteY0" fmla="*/ 100965 h 908688"/>
                  <a:gd name="connsiteX1" fmla="*/ 2425766 w 2459481"/>
                  <a:gd name="connsiteY1" fmla="*/ 100965 h 908688"/>
                  <a:gd name="connsiteX2" fmla="*/ 1212883 w 2459481"/>
                  <a:gd name="connsiteY2" fmla="*/ 908688 h 908688"/>
                  <a:gd name="connsiteX3" fmla="*/ 0 w 2459481"/>
                  <a:gd name="connsiteY3" fmla="*/ 100965 h 908688"/>
                  <a:gd name="connsiteX0" fmla="*/ 695740 w 3155221"/>
                  <a:gd name="connsiteY0" fmla="*/ 656732 h 1591566"/>
                  <a:gd name="connsiteX1" fmla="*/ 3121506 w 3155221"/>
                  <a:gd name="connsiteY1" fmla="*/ 656732 h 1591566"/>
                  <a:gd name="connsiteX2" fmla="*/ 1908623 w 3155221"/>
                  <a:gd name="connsiteY2" fmla="*/ 1464455 h 1591566"/>
                  <a:gd name="connsiteX3" fmla="*/ 695740 w 3155221"/>
                  <a:gd name="connsiteY3" fmla="*/ 656732 h 159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5221" h="1591566">
                    <a:moveTo>
                      <a:pt x="695740" y="656732"/>
                    </a:moveTo>
                    <a:cubicBezTo>
                      <a:pt x="2563703" y="-751156"/>
                      <a:pt x="2919359" y="522112"/>
                      <a:pt x="3121506" y="656732"/>
                    </a:cubicBezTo>
                    <a:cubicBezTo>
                      <a:pt x="3323653" y="791353"/>
                      <a:pt x="2578480" y="1464455"/>
                      <a:pt x="1908623" y="1464455"/>
                    </a:cubicBezTo>
                    <a:cubicBezTo>
                      <a:pt x="1238766" y="1464455"/>
                      <a:pt x="-1172223" y="2064620"/>
                      <a:pt x="695740" y="656732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351B092-8FB8-49C6-A2E2-F8C4F37F6FC2}"/>
                  </a:ext>
                </a:extLst>
              </p:cNvPr>
              <p:cNvSpPr/>
              <p:nvPr/>
            </p:nvSpPr>
            <p:spPr>
              <a:xfrm rot="20178615" flipH="1" flipV="1">
                <a:off x="2208810" y="2853056"/>
                <a:ext cx="1073426" cy="71485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35">
                <a:extLst>
                  <a:ext uri="{FF2B5EF4-FFF2-40B4-BE49-F238E27FC236}">
                    <a16:creationId xmlns:a16="http://schemas.microsoft.com/office/drawing/2014/main" id="{3760F7E0-01B9-421B-99C8-407488467B34}"/>
                  </a:ext>
                </a:extLst>
              </p:cNvPr>
              <p:cNvSpPr/>
              <p:nvPr/>
            </p:nvSpPr>
            <p:spPr>
              <a:xfrm rot="1049097" flipH="1" flipV="1">
                <a:off x="1873295" y="2499493"/>
                <a:ext cx="1396217" cy="704285"/>
              </a:xfrm>
              <a:custGeom>
                <a:avLst/>
                <a:gdLst>
                  <a:gd name="connsiteX0" fmla="*/ 0 w 2425766"/>
                  <a:gd name="connsiteY0" fmla="*/ 807723 h 1615446"/>
                  <a:gd name="connsiteX1" fmla="*/ 1212883 w 2425766"/>
                  <a:gd name="connsiteY1" fmla="*/ 0 h 1615446"/>
                  <a:gd name="connsiteX2" fmla="*/ 2425766 w 2425766"/>
                  <a:gd name="connsiteY2" fmla="*/ 807723 h 1615446"/>
                  <a:gd name="connsiteX3" fmla="*/ 1212883 w 2425766"/>
                  <a:gd name="connsiteY3" fmla="*/ 1615446 h 1615446"/>
                  <a:gd name="connsiteX4" fmla="*/ 0 w 2425766"/>
                  <a:gd name="connsiteY4" fmla="*/ 807723 h 1615446"/>
                  <a:gd name="connsiteX0" fmla="*/ 0 w 2425766"/>
                  <a:gd name="connsiteY0" fmla="*/ 853200 h 1660923"/>
                  <a:gd name="connsiteX1" fmla="*/ 1212883 w 2425766"/>
                  <a:gd name="connsiteY1" fmla="*/ 45477 h 1660923"/>
                  <a:gd name="connsiteX2" fmla="*/ 2425766 w 2425766"/>
                  <a:gd name="connsiteY2" fmla="*/ 853200 h 1660923"/>
                  <a:gd name="connsiteX3" fmla="*/ 1212883 w 2425766"/>
                  <a:gd name="connsiteY3" fmla="*/ 1660923 h 1660923"/>
                  <a:gd name="connsiteX4" fmla="*/ 0 w 2425766"/>
                  <a:gd name="connsiteY4" fmla="*/ 853200 h 1660923"/>
                  <a:gd name="connsiteX0" fmla="*/ 0 w 2425766"/>
                  <a:gd name="connsiteY0" fmla="*/ 857421 h 1665144"/>
                  <a:gd name="connsiteX1" fmla="*/ 1212883 w 2425766"/>
                  <a:gd name="connsiteY1" fmla="*/ 49698 h 1665144"/>
                  <a:gd name="connsiteX2" fmla="*/ 2425766 w 2425766"/>
                  <a:gd name="connsiteY2" fmla="*/ 857421 h 1665144"/>
                  <a:gd name="connsiteX3" fmla="*/ 1212883 w 2425766"/>
                  <a:gd name="connsiteY3" fmla="*/ 1665144 h 1665144"/>
                  <a:gd name="connsiteX4" fmla="*/ 0 w 2425766"/>
                  <a:gd name="connsiteY4" fmla="*/ 857421 h 1665144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59481"/>
                  <a:gd name="connsiteY0" fmla="*/ 100965 h 908688"/>
                  <a:gd name="connsiteX1" fmla="*/ 2425766 w 2459481"/>
                  <a:gd name="connsiteY1" fmla="*/ 100965 h 908688"/>
                  <a:gd name="connsiteX2" fmla="*/ 1212883 w 2459481"/>
                  <a:gd name="connsiteY2" fmla="*/ 908688 h 908688"/>
                  <a:gd name="connsiteX3" fmla="*/ 0 w 2459481"/>
                  <a:gd name="connsiteY3" fmla="*/ 100965 h 908688"/>
                  <a:gd name="connsiteX0" fmla="*/ 695740 w 3155221"/>
                  <a:gd name="connsiteY0" fmla="*/ 656732 h 1591566"/>
                  <a:gd name="connsiteX1" fmla="*/ 3121506 w 3155221"/>
                  <a:gd name="connsiteY1" fmla="*/ 656732 h 1591566"/>
                  <a:gd name="connsiteX2" fmla="*/ 1908623 w 3155221"/>
                  <a:gd name="connsiteY2" fmla="*/ 1464455 h 1591566"/>
                  <a:gd name="connsiteX3" fmla="*/ 695740 w 3155221"/>
                  <a:gd name="connsiteY3" fmla="*/ 656732 h 159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5221" h="1591566">
                    <a:moveTo>
                      <a:pt x="695740" y="656732"/>
                    </a:moveTo>
                    <a:cubicBezTo>
                      <a:pt x="2563703" y="-751156"/>
                      <a:pt x="2919359" y="522112"/>
                      <a:pt x="3121506" y="656732"/>
                    </a:cubicBezTo>
                    <a:cubicBezTo>
                      <a:pt x="3323653" y="791353"/>
                      <a:pt x="2578480" y="1464455"/>
                      <a:pt x="1908623" y="1464455"/>
                    </a:cubicBezTo>
                    <a:cubicBezTo>
                      <a:pt x="1238766" y="1464455"/>
                      <a:pt x="-1172223" y="2064620"/>
                      <a:pt x="695740" y="656732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5E5F5363-4BEE-4195-A4BC-F03C6553A3DB}"/>
                  </a:ext>
                </a:extLst>
              </p:cNvPr>
              <p:cNvSpPr/>
              <p:nvPr/>
            </p:nvSpPr>
            <p:spPr>
              <a:xfrm flipH="1">
                <a:off x="2806265" y="3951616"/>
                <a:ext cx="914400" cy="958611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5">
                <a:extLst>
                  <a:ext uri="{FF2B5EF4-FFF2-40B4-BE49-F238E27FC236}">
                    <a16:creationId xmlns:a16="http://schemas.microsoft.com/office/drawing/2014/main" id="{ADCF07C9-336C-4478-B03F-2CA3756EAA74}"/>
                  </a:ext>
                </a:extLst>
              </p:cNvPr>
              <p:cNvSpPr/>
              <p:nvPr/>
            </p:nvSpPr>
            <p:spPr>
              <a:xfrm rot="16200000">
                <a:off x="2204341" y="2826684"/>
                <a:ext cx="1858220" cy="1180112"/>
              </a:xfrm>
              <a:custGeom>
                <a:avLst/>
                <a:gdLst>
                  <a:gd name="connsiteX0" fmla="*/ 0 w 4198193"/>
                  <a:gd name="connsiteY0" fmla="*/ 1333429 h 2666857"/>
                  <a:gd name="connsiteX1" fmla="*/ 2099097 w 4198193"/>
                  <a:gd name="connsiteY1" fmla="*/ 0 h 2666857"/>
                  <a:gd name="connsiteX2" fmla="*/ 4198194 w 4198193"/>
                  <a:gd name="connsiteY2" fmla="*/ 1333429 h 2666857"/>
                  <a:gd name="connsiteX3" fmla="*/ 2099097 w 4198193"/>
                  <a:gd name="connsiteY3" fmla="*/ 2666858 h 2666857"/>
                  <a:gd name="connsiteX4" fmla="*/ 0 w 4198193"/>
                  <a:gd name="connsiteY4" fmla="*/ 1333429 h 2666857"/>
                  <a:gd name="connsiteX0" fmla="*/ 279 w 4198473"/>
                  <a:gd name="connsiteY0" fmla="*/ 1333429 h 2666858"/>
                  <a:gd name="connsiteX1" fmla="*/ 2099376 w 4198473"/>
                  <a:gd name="connsiteY1" fmla="*/ 0 h 2666858"/>
                  <a:gd name="connsiteX2" fmla="*/ 4198473 w 4198473"/>
                  <a:gd name="connsiteY2" fmla="*/ 1333429 h 2666858"/>
                  <a:gd name="connsiteX3" fmla="*/ 2099376 w 4198473"/>
                  <a:gd name="connsiteY3" fmla="*/ 2666858 h 2666858"/>
                  <a:gd name="connsiteX4" fmla="*/ 279 w 4198473"/>
                  <a:gd name="connsiteY4" fmla="*/ 1333429 h 2666858"/>
                  <a:gd name="connsiteX0" fmla="*/ 1077 w 4199271"/>
                  <a:gd name="connsiteY0" fmla="*/ 1333429 h 2666858"/>
                  <a:gd name="connsiteX1" fmla="*/ 2100174 w 4199271"/>
                  <a:gd name="connsiteY1" fmla="*/ 0 h 2666858"/>
                  <a:gd name="connsiteX2" fmla="*/ 4199271 w 4199271"/>
                  <a:gd name="connsiteY2" fmla="*/ 1333429 h 2666858"/>
                  <a:gd name="connsiteX3" fmla="*/ 2100174 w 4199271"/>
                  <a:gd name="connsiteY3" fmla="*/ 2666858 h 2666858"/>
                  <a:gd name="connsiteX4" fmla="*/ 1077 w 4199271"/>
                  <a:gd name="connsiteY4" fmla="*/ 1333429 h 2666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99271" h="2666858">
                    <a:moveTo>
                      <a:pt x="1077" y="1333429"/>
                    </a:moveTo>
                    <a:cubicBezTo>
                      <a:pt x="-37022" y="292193"/>
                      <a:pt x="940875" y="0"/>
                      <a:pt x="2100174" y="0"/>
                    </a:cubicBezTo>
                    <a:cubicBezTo>
                      <a:pt x="3259473" y="0"/>
                      <a:pt x="4199271" y="596996"/>
                      <a:pt x="4199271" y="1333429"/>
                    </a:cubicBezTo>
                    <a:cubicBezTo>
                      <a:pt x="4199271" y="2069862"/>
                      <a:pt x="3259473" y="2666858"/>
                      <a:pt x="2100174" y="2666858"/>
                    </a:cubicBezTo>
                    <a:cubicBezTo>
                      <a:pt x="940875" y="2666858"/>
                      <a:pt x="39176" y="2374665"/>
                      <a:pt x="1077" y="1333429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1FC4643-7D1F-4CE5-A52A-B1D04778F6F1}"/>
                  </a:ext>
                </a:extLst>
              </p:cNvPr>
              <p:cNvSpPr/>
              <p:nvPr/>
            </p:nvSpPr>
            <p:spPr>
              <a:xfrm>
                <a:off x="2491376" y="2027166"/>
                <a:ext cx="1338469" cy="10734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6858E0AB-6774-4EC0-B5BD-13299C2E282A}"/>
                  </a:ext>
                </a:extLst>
              </p:cNvPr>
              <p:cNvSpPr/>
              <p:nvPr/>
            </p:nvSpPr>
            <p:spPr>
              <a:xfrm flipH="1">
                <a:off x="3191794" y="1576783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188D54E4-70C9-41A8-A561-FB3AC0632DCB}"/>
                  </a:ext>
                </a:extLst>
              </p:cNvPr>
              <p:cNvSpPr/>
              <p:nvPr/>
            </p:nvSpPr>
            <p:spPr>
              <a:xfrm>
                <a:off x="1848100" y="1678620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8198D27-9311-41DB-BAFC-4F8A1CA785A3}"/>
                  </a:ext>
                </a:extLst>
              </p:cNvPr>
              <p:cNvSpPr/>
              <p:nvPr/>
            </p:nvSpPr>
            <p:spPr>
              <a:xfrm flipH="1">
                <a:off x="3490595" y="1511930"/>
                <a:ext cx="207848" cy="1666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D3A17A2-4C11-49A6-9DE2-6185E68E6057}"/>
                  </a:ext>
                </a:extLst>
              </p:cNvPr>
              <p:cNvSpPr/>
              <p:nvPr/>
            </p:nvSpPr>
            <p:spPr>
              <a:xfrm flipH="1">
                <a:off x="2283528" y="1611822"/>
                <a:ext cx="207848" cy="1666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93E2FAC-60B5-455A-9CE2-515C0645F72A}"/>
                  </a:ext>
                </a:extLst>
              </p:cNvPr>
              <p:cNvSpPr/>
              <p:nvPr/>
            </p:nvSpPr>
            <p:spPr>
              <a:xfrm flipH="1">
                <a:off x="3344831" y="2304813"/>
                <a:ext cx="295734" cy="2371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E2BDF44-7DBA-4320-8B25-7BBEF94E40F8}"/>
                  </a:ext>
                </a:extLst>
              </p:cNvPr>
              <p:cNvSpPr/>
              <p:nvPr/>
            </p:nvSpPr>
            <p:spPr>
              <a:xfrm flipH="1">
                <a:off x="2862603" y="2320016"/>
                <a:ext cx="295734" cy="2371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6E40022-6B69-4CA6-8443-685C7EBAA248}"/>
                  </a:ext>
                </a:extLst>
              </p:cNvPr>
              <p:cNvSpPr/>
              <p:nvPr/>
            </p:nvSpPr>
            <p:spPr>
              <a:xfrm flipH="1">
                <a:off x="2927748" y="2387243"/>
                <a:ext cx="178797" cy="1433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EA139F2-8A65-469D-BCC2-81636F3ADA77}"/>
                  </a:ext>
                </a:extLst>
              </p:cNvPr>
              <p:cNvSpPr/>
              <p:nvPr/>
            </p:nvSpPr>
            <p:spPr>
              <a:xfrm flipV="1">
                <a:off x="2979603" y="2410055"/>
                <a:ext cx="73099" cy="73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D4CCCAC-70A5-4DEC-8711-6150D90897B1}"/>
                  </a:ext>
                </a:extLst>
              </p:cNvPr>
              <p:cNvSpPr/>
              <p:nvPr/>
            </p:nvSpPr>
            <p:spPr>
              <a:xfrm flipH="1">
                <a:off x="3402191" y="2368848"/>
                <a:ext cx="178797" cy="1433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CAD551B-C184-4E2C-BA82-97C9805425AD}"/>
                  </a:ext>
                </a:extLst>
              </p:cNvPr>
              <p:cNvSpPr/>
              <p:nvPr/>
            </p:nvSpPr>
            <p:spPr>
              <a:xfrm flipV="1">
                <a:off x="3454046" y="2391660"/>
                <a:ext cx="73099" cy="73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40E4FF7-352D-41A4-A2D6-964FFD88673A}"/>
                </a:ext>
              </a:extLst>
            </p:cNvPr>
            <p:cNvSpPr/>
            <p:nvPr/>
          </p:nvSpPr>
          <p:spPr>
            <a:xfrm>
              <a:off x="4302892" y="6985038"/>
              <a:ext cx="2458113" cy="1025647"/>
            </a:xfrm>
            <a:custGeom>
              <a:avLst/>
              <a:gdLst>
                <a:gd name="connsiteX0" fmla="*/ 0 w 2468924"/>
                <a:gd name="connsiteY0" fmla="*/ 0 h 1022172"/>
                <a:gd name="connsiteX1" fmla="*/ 2468924 w 2468924"/>
                <a:gd name="connsiteY1" fmla="*/ 0 h 1022172"/>
                <a:gd name="connsiteX2" fmla="*/ 2444518 w 2468924"/>
                <a:gd name="connsiteY2" fmla="*/ 85577 h 1022172"/>
                <a:gd name="connsiteX3" fmla="*/ 1236920 w 2468924"/>
                <a:gd name="connsiteY3" fmla="*/ 1021095 h 1022172"/>
                <a:gd name="connsiteX4" fmla="*/ 29322 w 2468924"/>
                <a:gd name="connsiteY4" fmla="*/ 105669 h 1022172"/>
                <a:gd name="connsiteX5" fmla="*/ 0 w 2468924"/>
                <a:gd name="connsiteY5" fmla="*/ 0 h 1022172"/>
                <a:gd name="connsiteX0" fmla="*/ 0 w 2458963"/>
                <a:gd name="connsiteY0" fmla="*/ 0 h 1022172"/>
                <a:gd name="connsiteX1" fmla="*/ 2458963 w 2458963"/>
                <a:gd name="connsiteY1" fmla="*/ 0 h 1022172"/>
                <a:gd name="connsiteX2" fmla="*/ 2434557 w 2458963"/>
                <a:gd name="connsiteY2" fmla="*/ 85577 h 1022172"/>
                <a:gd name="connsiteX3" fmla="*/ 1226959 w 2458963"/>
                <a:gd name="connsiteY3" fmla="*/ 1021095 h 1022172"/>
                <a:gd name="connsiteX4" fmla="*/ 19361 w 2458963"/>
                <a:gd name="connsiteY4" fmla="*/ 105669 h 1022172"/>
                <a:gd name="connsiteX5" fmla="*/ 0 w 2458963"/>
                <a:gd name="connsiteY5" fmla="*/ 0 h 1022172"/>
                <a:gd name="connsiteX0" fmla="*/ 0 w 2458963"/>
                <a:gd name="connsiteY0" fmla="*/ 0 h 1022172"/>
                <a:gd name="connsiteX1" fmla="*/ 2458963 w 2458963"/>
                <a:gd name="connsiteY1" fmla="*/ 0 h 1022172"/>
                <a:gd name="connsiteX2" fmla="*/ 2434557 w 2458963"/>
                <a:gd name="connsiteY2" fmla="*/ 85577 h 1022172"/>
                <a:gd name="connsiteX3" fmla="*/ 1226959 w 2458963"/>
                <a:gd name="connsiteY3" fmla="*/ 1021095 h 1022172"/>
                <a:gd name="connsiteX4" fmla="*/ 32643 w 2458963"/>
                <a:gd name="connsiteY4" fmla="*/ 105669 h 1022172"/>
                <a:gd name="connsiteX5" fmla="*/ 0 w 2458963"/>
                <a:gd name="connsiteY5" fmla="*/ 0 h 1022172"/>
                <a:gd name="connsiteX0" fmla="*/ 0 w 2449002"/>
                <a:gd name="connsiteY0" fmla="*/ 0 h 1022172"/>
                <a:gd name="connsiteX1" fmla="*/ 2449002 w 2449002"/>
                <a:gd name="connsiteY1" fmla="*/ 0 h 1022172"/>
                <a:gd name="connsiteX2" fmla="*/ 2424596 w 2449002"/>
                <a:gd name="connsiteY2" fmla="*/ 85577 h 1022172"/>
                <a:gd name="connsiteX3" fmla="*/ 1216998 w 2449002"/>
                <a:gd name="connsiteY3" fmla="*/ 1021095 h 1022172"/>
                <a:gd name="connsiteX4" fmla="*/ 22682 w 2449002"/>
                <a:gd name="connsiteY4" fmla="*/ 105669 h 1022172"/>
                <a:gd name="connsiteX5" fmla="*/ 0 w 2449002"/>
                <a:gd name="connsiteY5" fmla="*/ 0 h 1022172"/>
                <a:gd name="connsiteX0" fmla="*/ 0 w 2449002"/>
                <a:gd name="connsiteY0" fmla="*/ 0 h 1022172"/>
                <a:gd name="connsiteX1" fmla="*/ 2449002 w 2449002"/>
                <a:gd name="connsiteY1" fmla="*/ 0 h 1022172"/>
                <a:gd name="connsiteX2" fmla="*/ 2424596 w 2449002"/>
                <a:gd name="connsiteY2" fmla="*/ 85577 h 1022172"/>
                <a:gd name="connsiteX3" fmla="*/ 1216998 w 2449002"/>
                <a:gd name="connsiteY3" fmla="*/ 1021095 h 1022172"/>
                <a:gd name="connsiteX4" fmla="*/ 29322 w 2449002"/>
                <a:gd name="connsiteY4" fmla="*/ 105669 h 1022172"/>
                <a:gd name="connsiteX5" fmla="*/ 0 w 2449002"/>
                <a:gd name="connsiteY5" fmla="*/ 0 h 1022172"/>
                <a:gd name="connsiteX0" fmla="*/ 0 w 2435721"/>
                <a:gd name="connsiteY0" fmla="*/ 0 h 1022172"/>
                <a:gd name="connsiteX1" fmla="*/ 2435721 w 2435721"/>
                <a:gd name="connsiteY1" fmla="*/ 0 h 1022172"/>
                <a:gd name="connsiteX2" fmla="*/ 2411315 w 2435721"/>
                <a:gd name="connsiteY2" fmla="*/ 85577 h 1022172"/>
                <a:gd name="connsiteX3" fmla="*/ 1203717 w 2435721"/>
                <a:gd name="connsiteY3" fmla="*/ 1021095 h 1022172"/>
                <a:gd name="connsiteX4" fmla="*/ 16041 w 2435721"/>
                <a:gd name="connsiteY4" fmla="*/ 105669 h 1022172"/>
                <a:gd name="connsiteX5" fmla="*/ 0 w 2435721"/>
                <a:gd name="connsiteY5" fmla="*/ 0 h 1022172"/>
                <a:gd name="connsiteX0" fmla="*/ 0 w 2445682"/>
                <a:gd name="connsiteY0" fmla="*/ 0 h 1025647"/>
                <a:gd name="connsiteX1" fmla="*/ 2445682 w 2445682"/>
                <a:gd name="connsiteY1" fmla="*/ 3475 h 1025647"/>
                <a:gd name="connsiteX2" fmla="*/ 2421276 w 2445682"/>
                <a:gd name="connsiteY2" fmla="*/ 89052 h 1025647"/>
                <a:gd name="connsiteX3" fmla="*/ 1213678 w 2445682"/>
                <a:gd name="connsiteY3" fmla="*/ 1024570 h 1025647"/>
                <a:gd name="connsiteX4" fmla="*/ 26002 w 2445682"/>
                <a:gd name="connsiteY4" fmla="*/ 109144 h 1025647"/>
                <a:gd name="connsiteX5" fmla="*/ 0 w 2445682"/>
                <a:gd name="connsiteY5" fmla="*/ 0 h 1025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5682" h="1025647">
                  <a:moveTo>
                    <a:pt x="0" y="0"/>
                  </a:moveTo>
                  <a:lnTo>
                    <a:pt x="2445682" y="3475"/>
                  </a:lnTo>
                  <a:lnTo>
                    <a:pt x="2421276" y="89052"/>
                  </a:lnTo>
                  <a:cubicBezTo>
                    <a:pt x="2240943" y="639603"/>
                    <a:pt x="1876263" y="1000758"/>
                    <a:pt x="1213678" y="1024570"/>
                  </a:cubicBezTo>
                  <a:cubicBezTo>
                    <a:pt x="551092" y="1048382"/>
                    <a:pt x="206335" y="675321"/>
                    <a:pt x="26002" y="1091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D5D52EA-8372-45A9-80D8-BF251F05DC7C}"/>
                </a:ext>
              </a:extLst>
            </p:cNvPr>
            <p:cNvSpPr/>
            <p:nvPr/>
          </p:nvSpPr>
          <p:spPr>
            <a:xfrm>
              <a:off x="4176981" y="5794553"/>
              <a:ext cx="2715268" cy="519432"/>
            </a:xfrm>
            <a:custGeom>
              <a:avLst/>
              <a:gdLst>
                <a:gd name="connsiteX0" fmla="*/ 6837 w 2715268"/>
                <a:gd name="connsiteY0" fmla="*/ 0 h 519432"/>
                <a:gd name="connsiteX1" fmla="*/ 2708431 w 2715268"/>
                <a:gd name="connsiteY1" fmla="*/ 0 h 519432"/>
                <a:gd name="connsiteX2" fmla="*/ 2715268 w 2715268"/>
                <a:gd name="connsiteY2" fmla="*/ 209364 h 519432"/>
                <a:gd name="connsiteX3" fmla="*/ 2709599 w 2715268"/>
                <a:gd name="connsiteY3" fmla="*/ 476069 h 519432"/>
                <a:gd name="connsiteX4" fmla="*/ 2706562 w 2715268"/>
                <a:gd name="connsiteY4" fmla="*/ 519432 h 519432"/>
                <a:gd name="connsiteX5" fmla="*/ 8577 w 2715268"/>
                <a:gd name="connsiteY5" fmla="*/ 519432 h 519432"/>
                <a:gd name="connsiteX6" fmla="*/ 5669 w 2715268"/>
                <a:gd name="connsiteY6" fmla="*/ 477355 h 519432"/>
                <a:gd name="connsiteX7" fmla="*/ 0 w 2715268"/>
                <a:gd name="connsiteY7" fmla="*/ 209364 h 519432"/>
                <a:gd name="connsiteX8" fmla="*/ 6837 w 2715268"/>
                <a:gd name="connsiteY8" fmla="*/ 0 h 51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5268" h="519432">
                  <a:moveTo>
                    <a:pt x="6837" y="0"/>
                  </a:moveTo>
                  <a:lnTo>
                    <a:pt x="2708431" y="0"/>
                  </a:lnTo>
                  <a:lnTo>
                    <a:pt x="2715268" y="209364"/>
                  </a:lnTo>
                  <a:cubicBezTo>
                    <a:pt x="2715268" y="299934"/>
                    <a:pt x="2713452" y="388932"/>
                    <a:pt x="2709599" y="476069"/>
                  </a:cubicBezTo>
                  <a:lnTo>
                    <a:pt x="2706562" y="519432"/>
                  </a:lnTo>
                  <a:lnTo>
                    <a:pt x="8577" y="519432"/>
                  </a:lnTo>
                  <a:lnTo>
                    <a:pt x="5669" y="477355"/>
                  </a:lnTo>
                  <a:cubicBezTo>
                    <a:pt x="1816" y="389397"/>
                    <a:pt x="0" y="299934"/>
                    <a:pt x="0" y="209364"/>
                  </a:cubicBezTo>
                  <a:lnTo>
                    <a:pt x="6837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299491" y="-701675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 </a:t>
            </a:r>
            <a:r>
              <a:rPr kumimoji="0" lang="en-US" sz="29000" b="0" i="0" u="none" strike="noStrike" kern="120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</a:t>
            </a:r>
            <a:endParaRPr kumimoji="0" lang="en-US" sz="290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C09D2F1F-7627-4DE3-A9C0-74364F2DF067}"/>
              </a:ext>
            </a:extLst>
          </p:cNvPr>
          <p:cNvSpPr/>
          <p:nvPr/>
        </p:nvSpPr>
        <p:spPr>
          <a:xfrm flipH="1">
            <a:off x="8918093" y="2598729"/>
            <a:ext cx="202731" cy="153222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mouthalex">
            <a:hlinkClick r:id="" action="ppaction://media"/>
            <a:extLst>
              <a:ext uri="{FF2B5EF4-FFF2-40B4-BE49-F238E27FC236}">
                <a16:creationId xmlns:a16="http://schemas.microsoft.com/office/drawing/2014/main" id="{DF23855E-053B-45FC-B70D-8A804D46B10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87" end="2318.3"/>
                </p14:media>
              </p:ext>
            </p:extLst>
          </p:nvPr>
        </p:nvPicPr>
        <p:blipFill rotWithShape="1">
          <a:blip r:embed="rId6"/>
          <a:srcRect l="49566" t="22765" r="44436" b="70954"/>
          <a:stretch/>
        </p:blipFill>
        <p:spPr>
          <a:xfrm flipH="1">
            <a:off x="9069635" y="2857169"/>
            <a:ext cx="188807" cy="133405"/>
          </a:xfrm>
          <a:prstGeom prst="rect">
            <a:avLst/>
          </a:prstGeom>
        </p:spPr>
      </p:pic>
      <p:pic>
        <p:nvPicPr>
          <p:cNvPr id="2" name="ttsMP3.com_VoiceText_2025-1-7_18-36-50">
            <a:hlinkClick r:id="" action="ppaction://media"/>
            <a:extLst>
              <a:ext uri="{FF2B5EF4-FFF2-40B4-BE49-F238E27FC236}">
                <a16:creationId xmlns:a16="http://schemas.microsoft.com/office/drawing/2014/main" id="{34DFF8DE-5D09-4085-902D-FAAA5226134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47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6631662" y="-76625"/>
            <a:ext cx="50250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B</a:t>
            </a:r>
            <a:r>
              <a:rPr kumimoji="0" lang="en-US" sz="1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all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35F52E-2A6E-45B7-B1C3-01B8E260CBEE}"/>
              </a:ext>
            </a:extLst>
          </p:cNvPr>
          <p:cNvGrpSpPr/>
          <p:nvPr/>
        </p:nvGrpSpPr>
        <p:grpSpPr>
          <a:xfrm flipH="1">
            <a:off x="477847" y="728870"/>
            <a:ext cx="5618153" cy="5805648"/>
            <a:chOff x="2380918" y="290619"/>
            <a:chExt cx="5519607" cy="5703813"/>
          </a:xfrm>
        </p:grpSpPr>
        <p:sp>
          <p:nvSpPr>
            <p:cNvPr id="10" name="Rectangle: Rounded Corners 11">
              <a:extLst>
                <a:ext uri="{FF2B5EF4-FFF2-40B4-BE49-F238E27FC236}">
                  <a16:creationId xmlns:a16="http://schemas.microsoft.com/office/drawing/2014/main" id="{44DA98D6-8EE2-44D2-81A4-2C25D7264688}"/>
                </a:ext>
              </a:extLst>
            </p:cNvPr>
            <p:cNvSpPr/>
            <p:nvPr/>
          </p:nvSpPr>
          <p:spPr>
            <a:xfrm rot="7916371">
              <a:off x="3148359" y="731709"/>
              <a:ext cx="2168834" cy="1286653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154925 w 2904947"/>
                <a:gd name="connsiteY2" fmla="*/ 33921 h 3183724"/>
                <a:gd name="connsiteX3" fmla="*/ 2904947 w 2904947"/>
                <a:gd name="connsiteY3" fmla="*/ 3157334 h 3183724"/>
                <a:gd name="connsiteX0" fmla="*/ 2823264 w 2823264"/>
                <a:gd name="connsiteY0" fmla="*/ 3156755 h 3183682"/>
                <a:gd name="connsiteX1" fmla="*/ -1 w 2823264"/>
                <a:gd name="connsiteY1" fmla="*/ 1876466 h 3183682"/>
                <a:gd name="connsiteX2" fmla="*/ 1073242 w 2823264"/>
                <a:gd name="connsiteY2" fmla="*/ 33342 h 3183682"/>
                <a:gd name="connsiteX3" fmla="*/ 2823264 w 2823264"/>
                <a:gd name="connsiteY3" fmla="*/ 3156755 h 3183682"/>
                <a:gd name="connsiteX0" fmla="*/ 2823266 w 2823266"/>
                <a:gd name="connsiteY0" fmla="*/ 2016229 h 2043156"/>
                <a:gd name="connsiteX1" fmla="*/ 1 w 2823266"/>
                <a:gd name="connsiteY1" fmla="*/ 735940 h 2043156"/>
                <a:gd name="connsiteX2" fmla="*/ 1652147 w 2823266"/>
                <a:gd name="connsiteY2" fmla="*/ 167230 h 2043156"/>
                <a:gd name="connsiteX3" fmla="*/ 2823266 w 2823266"/>
                <a:gd name="connsiteY3" fmla="*/ 2016229 h 2043156"/>
                <a:gd name="connsiteX0" fmla="*/ 2823264 w 2823264"/>
                <a:gd name="connsiteY0" fmla="*/ 2016229 h 2043156"/>
                <a:gd name="connsiteX1" fmla="*/ -1 w 2823264"/>
                <a:gd name="connsiteY1" fmla="*/ 735940 h 2043156"/>
                <a:gd name="connsiteX2" fmla="*/ 1652145 w 2823264"/>
                <a:gd name="connsiteY2" fmla="*/ 167230 h 2043156"/>
                <a:gd name="connsiteX3" fmla="*/ 2823264 w 2823264"/>
                <a:gd name="connsiteY3" fmla="*/ 2016229 h 2043156"/>
                <a:gd name="connsiteX0" fmla="*/ 3232689 w 3232689"/>
                <a:gd name="connsiteY0" fmla="*/ 2293092 h 2311580"/>
                <a:gd name="connsiteX1" fmla="*/ -1 w 3232689"/>
                <a:gd name="connsiteY1" fmla="*/ 471106 h 2311580"/>
                <a:gd name="connsiteX2" fmla="*/ 2061570 w 3232689"/>
                <a:gd name="connsiteY2" fmla="*/ 444093 h 2311580"/>
                <a:gd name="connsiteX3" fmla="*/ 3232689 w 3232689"/>
                <a:gd name="connsiteY3" fmla="*/ 2293092 h 2311580"/>
                <a:gd name="connsiteX0" fmla="*/ 3232691 w 3232691"/>
                <a:gd name="connsiteY0" fmla="*/ 2293092 h 2324877"/>
                <a:gd name="connsiteX1" fmla="*/ 1 w 3232691"/>
                <a:gd name="connsiteY1" fmla="*/ 471106 h 2324877"/>
                <a:gd name="connsiteX2" fmla="*/ 2061572 w 3232691"/>
                <a:gd name="connsiteY2" fmla="*/ 444093 h 2324877"/>
                <a:gd name="connsiteX3" fmla="*/ 3232691 w 3232691"/>
                <a:gd name="connsiteY3" fmla="*/ 2293092 h 2324877"/>
                <a:gd name="connsiteX0" fmla="*/ 3232689 w 3232689"/>
                <a:gd name="connsiteY0" fmla="*/ 2009915 h 2041700"/>
                <a:gd name="connsiteX1" fmla="*/ -1 w 3232689"/>
                <a:gd name="connsiteY1" fmla="*/ 187929 h 2041700"/>
                <a:gd name="connsiteX2" fmla="*/ 2061570 w 3232689"/>
                <a:gd name="connsiteY2" fmla="*/ 160916 h 2041700"/>
                <a:gd name="connsiteX3" fmla="*/ 3232689 w 3232689"/>
                <a:gd name="connsiteY3" fmla="*/ 2009915 h 2041700"/>
                <a:gd name="connsiteX0" fmla="*/ 3232691 w 3232691"/>
                <a:gd name="connsiteY0" fmla="*/ 2226028 h 2257813"/>
                <a:gd name="connsiteX1" fmla="*/ 1 w 3232691"/>
                <a:gd name="connsiteY1" fmla="*/ 404042 h 2257813"/>
                <a:gd name="connsiteX2" fmla="*/ 2061572 w 3232691"/>
                <a:gd name="connsiteY2" fmla="*/ 377029 h 2257813"/>
                <a:gd name="connsiteX3" fmla="*/ 3232691 w 3232691"/>
                <a:gd name="connsiteY3" fmla="*/ 2226028 h 2257813"/>
                <a:gd name="connsiteX0" fmla="*/ 3232689 w 3232689"/>
                <a:gd name="connsiteY0" fmla="*/ 2180755 h 2212540"/>
                <a:gd name="connsiteX1" fmla="*/ -1 w 3232689"/>
                <a:gd name="connsiteY1" fmla="*/ 358769 h 2212540"/>
                <a:gd name="connsiteX2" fmla="*/ 2061570 w 3232689"/>
                <a:gd name="connsiteY2" fmla="*/ 331756 h 2212540"/>
                <a:gd name="connsiteX3" fmla="*/ 3232689 w 3232689"/>
                <a:gd name="connsiteY3" fmla="*/ 2180755 h 2212540"/>
                <a:gd name="connsiteX0" fmla="*/ 3341871 w 3341871"/>
                <a:gd name="connsiteY0" fmla="*/ 2222214 h 2250125"/>
                <a:gd name="connsiteX1" fmla="*/ -1 w 3341871"/>
                <a:gd name="connsiteY1" fmla="*/ 255774 h 2250125"/>
                <a:gd name="connsiteX2" fmla="*/ 2170752 w 3341871"/>
                <a:gd name="connsiteY2" fmla="*/ 373215 h 2250125"/>
                <a:gd name="connsiteX3" fmla="*/ 3341871 w 3341871"/>
                <a:gd name="connsiteY3" fmla="*/ 2222214 h 2250125"/>
                <a:gd name="connsiteX0" fmla="*/ 3341873 w 3341873"/>
                <a:gd name="connsiteY0" fmla="*/ 2156398 h 2184307"/>
                <a:gd name="connsiteX1" fmla="*/ 1 w 3341873"/>
                <a:gd name="connsiteY1" fmla="*/ 189958 h 2184307"/>
                <a:gd name="connsiteX2" fmla="*/ 2170754 w 3341873"/>
                <a:gd name="connsiteY2" fmla="*/ 307399 h 2184307"/>
                <a:gd name="connsiteX3" fmla="*/ 3341873 w 3341873"/>
                <a:gd name="connsiteY3" fmla="*/ 2156398 h 2184307"/>
                <a:gd name="connsiteX0" fmla="*/ 3341871 w 3341871"/>
                <a:gd name="connsiteY0" fmla="*/ 2276798 h 2304709"/>
                <a:gd name="connsiteX1" fmla="*/ -1 w 3341871"/>
                <a:gd name="connsiteY1" fmla="*/ 310358 h 2304709"/>
                <a:gd name="connsiteX2" fmla="*/ 2220945 w 3341871"/>
                <a:gd name="connsiteY2" fmla="*/ 276288 h 2304709"/>
                <a:gd name="connsiteX3" fmla="*/ 3341871 w 3341871"/>
                <a:gd name="connsiteY3" fmla="*/ 2276798 h 2304709"/>
                <a:gd name="connsiteX0" fmla="*/ 3341873 w 3341873"/>
                <a:gd name="connsiteY0" fmla="*/ 2345301 h 2373210"/>
                <a:gd name="connsiteX1" fmla="*/ 1 w 3341873"/>
                <a:gd name="connsiteY1" fmla="*/ 378861 h 2373210"/>
                <a:gd name="connsiteX2" fmla="*/ 2268057 w 3341873"/>
                <a:gd name="connsiteY2" fmla="*/ 261839 h 2373210"/>
                <a:gd name="connsiteX3" fmla="*/ 3341873 w 3341873"/>
                <a:gd name="connsiteY3" fmla="*/ 2345301 h 2373210"/>
                <a:gd name="connsiteX0" fmla="*/ 3341871 w 3341871"/>
                <a:gd name="connsiteY0" fmla="*/ 2356011 h 2383922"/>
                <a:gd name="connsiteX1" fmla="*/ -1 w 3341871"/>
                <a:gd name="connsiteY1" fmla="*/ 389571 h 2383922"/>
                <a:gd name="connsiteX2" fmla="*/ 2268055 w 3341871"/>
                <a:gd name="connsiteY2" fmla="*/ 272549 h 2383922"/>
                <a:gd name="connsiteX3" fmla="*/ 3341871 w 3341871"/>
                <a:gd name="connsiteY3" fmla="*/ 2356011 h 2383922"/>
                <a:gd name="connsiteX0" fmla="*/ 3341873 w 3341873"/>
                <a:gd name="connsiteY0" fmla="*/ 2328896 h 2356805"/>
                <a:gd name="connsiteX1" fmla="*/ 1 w 3341873"/>
                <a:gd name="connsiteY1" fmla="*/ 362456 h 2356805"/>
                <a:gd name="connsiteX2" fmla="*/ 2268057 w 3341873"/>
                <a:gd name="connsiteY2" fmla="*/ 245434 h 2356805"/>
                <a:gd name="connsiteX3" fmla="*/ 3341873 w 3341873"/>
                <a:gd name="connsiteY3" fmla="*/ 2328896 h 235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873" h="2356805">
                  <a:moveTo>
                    <a:pt x="3341873" y="2328896"/>
                  </a:moveTo>
                  <a:cubicBezTo>
                    <a:pt x="2790340" y="2534339"/>
                    <a:pt x="642210" y="1578241"/>
                    <a:pt x="1" y="362456"/>
                  </a:cubicBezTo>
                  <a:cubicBezTo>
                    <a:pt x="1255894" y="819675"/>
                    <a:pt x="1986465" y="-529455"/>
                    <a:pt x="2268057" y="245434"/>
                  </a:cubicBezTo>
                  <a:cubicBezTo>
                    <a:pt x="3073900" y="268546"/>
                    <a:pt x="2562613" y="986639"/>
                    <a:pt x="3341873" y="232889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1">
              <a:extLst>
                <a:ext uri="{FF2B5EF4-FFF2-40B4-BE49-F238E27FC236}">
                  <a16:creationId xmlns:a16="http://schemas.microsoft.com/office/drawing/2014/main" id="{69998192-743F-46D5-BA2A-6BF62658ED64}"/>
                </a:ext>
              </a:extLst>
            </p:cNvPr>
            <p:cNvSpPr/>
            <p:nvPr/>
          </p:nvSpPr>
          <p:spPr>
            <a:xfrm rot="18797773">
              <a:off x="4817106" y="2156777"/>
              <a:ext cx="2334568" cy="3300430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568" h="3300430">
                  <a:moveTo>
                    <a:pt x="2289341" y="2913092"/>
                  </a:moveTo>
                  <a:cubicBezTo>
                    <a:pt x="2063033" y="3395893"/>
                    <a:pt x="155528" y="3439153"/>
                    <a:pt x="0" y="2976243"/>
                  </a:cubicBezTo>
                  <a:cubicBezTo>
                    <a:pt x="21240" y="2435301"/>
                    <a:pt x="828239" y="-395686"/>
                    <a:pt x="1357847" y="79435"/>
                  </a:cubicBezTo>
                  <a:cubicBezTo>
                    <a:pt x="1843795" y="-517517"/>
                    <a:pt x="2515649" y="2430291"/>
                    <a:pt x="2289341" y="2913092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01879E6-38E5-4BDE-AF1B-5E931029B523}"/>
                </a:ext>
              </a:extLst>
            </p:cNvPr>
            <p:cNvSpPr/>
            <p:nvPr/>
          </p:nvSpPr>
          <p:spPr>
            <a:xfrm rot="21283044">
              <a:off x="3343868" y="2554763"/>
              <a:ext cx="2790205" cy="3439669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692138 w 2692138"/>
                <a:gd name="connsiteY0" fmla="*/ 3244561 h 3486269"/>
                <a:gd name="connsiteX1" fmla="*/ 26666 w 2692138"/>
                <a:gd name="connsiteY1" fmla="*/ 2913600 h 3486269"/>
                <a:gd name="connsiteX2" fmla="*/ 1266841 w 2692138"/>
                <a:gd name="connsiteY2" fmla="*/ 76780 h 3486269"/>
                <a:gd name="connsiteX3" fmla="*/ 2692138 w 2692138"/>
                <a:gd name="connsiteY3" fmla="*/ 3244561 h 3486269"/>
                <a:gd name="connsiteX0" fmla="*/ 2790205 w 2790205"/>
                <a:gd name="connsiteY0" fmla="*/ 3178766 h 3439669"/>
                <a:gd name="connsiteX1" fmla="*/ 26666 w 2790205"/>
                <a:gd name="connsiteY1" fmla="*/ 2915263 h 3439669"/>
                <a:gd name="connsiteX2" fmla="*/ 1266841 w 2790205"/>
                <a:gd name="connsiteY2" fmla="*/ 78443 h 3439669"/>
                <a:gd name="connsiteX3" fmla="*/ 2790205 w 2790205"/>
                <a:gd name="connsiteY3" fmla="*/ 3178766 h 343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0205" h="3439669">
                  <a:moveTo>
                    <a:pt x="2790205" y="3178766"/>
                  </a:moveTo>
                  <a:cubicBezTo>
                    <a:pt x="2375493" y="3684073"/>
                    <a:pt x="182194" y="3378173"/>
                    <a:pt x="26666" y="2915263"/>
                  </a:cubicBezTo>
                  <a:cubicBezTo>
                    <a:pt x="-181849" y="1980434"/>
                    <a:pt x="889258" y="-169682"/>
                    <a:pt x="1266841" y="78443"/>
                  </a:cubicBezTo>
                  <a:cubicBezTo>
                    <a:pt x="1643562" y="-488682"/>
                    <a:pt x="1947102" y="2171207"/>
                    <a:pt x="2790205" y="317876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2B4A8A8A-60D3-4378-B081-D3A3A11BA263}"/>
                </a:ext>
              </a:extLst>
            </p:cNvPr>
            <p:cNvSpPr/>
            <p:nvPr/>
          </p:nvSpPr>
          <p:spPr>
            <a:xfrm rot="2046309">
              <a:off x="2420678" y="2372090"/>
              <a:ext cx="2062289" cy="2931385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402090 h 3428480"/>
                <a:gd name="connsiteX1" fmla="*/ 0 w 2904947"/>
                <a:gd name="connsiteY1" fmla="*/ 2097528 h 3428480"/>
                <a:gd name="connsiteX2" fmla="*/ 1341125 w 2904947"/>
                <a:gd name="connsiteY2" fmla="*/ 28751 h 3428480"/>
                <a:gd name="connsiteX3" fmla="*/ 2904947 w 2904947"/>
                <a:gd name="connsiteY3" fmla="*/ 3402090 h 3428480"/>
                <a:gd name="connsiteX0" fmla="*/ 3009791 w 3009790"/>
                <a:gd name="connsiteY0" fmla="*/ 3399012 h 3425469"/>
                <a:gd name="connsiteX1" fmla="*/ 0 w 3009790"/>
                <a:gd name="connsiteY1" fmla="*/ 2097528 h 3425469"/>
                <a:gd name="connsiteX2" fmla="*/ 1341125 w 3009790"/>
                <a:gd name="connsiteY2" fmla="*/ 28751 h 3425469"/>
                <a:gd name="connsiteX3" fmla="*/ 3009791 w 3009790"/>
                <a:gd name="connsiteY3" fmla="*/ 3399012 h 3425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9790" h="3425469">
                  <a:moveTo>
                    <a:pt x="3009791" y="3399012"/>
                  </a:moveTo>
                  <a:cubicBezTo>
                    <a:pt x="2458258" y="3604455"/>
                    <a:pt x="155528" y="2560438"/>
                    <a:pt x="0" y="2097528"/>
                  </a:cubicBezTo>
                  <a:cubicBezTo>
                    <a:pt x="145822" y="1195004"/>
                    <a:pt x="963542" y="-219374"/>
                    <a:pt x="1341125" y="28751"/>
                  </a:cubicBezTo>
                  <a:cubicBezTo>
                    <a:pt x="2146968" y="51863"/>
                    <a:pt x="1171508" y="1490958"/>
                    <a:pt x="3009791" y="339901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1">
              <a:extLst>
                <a:ext uri="{FF2B5EF4-FFF2-40B4-BE49-F238E27FC236}">
                  <a16:creationId xmlns:a16="http://schemas.microsoft.com/office/drawing/2014/main" id="{105DF8C8-E82D-47FE-8B8E-9047008C296C}"/>
                </a:ext>
              </a:extLst>
            </p:cNvPr>
            <p:cNvSpPr/>
            <p:nvPr/>
          </p:nvSpPr>
          <p:spPr>
            <a:xfrm rot="5400000">
              <a:off x="2303606" y="1786844"/>
              <a:ext cx="1870367" cy="1715744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154925 w 2904947"/>
                <a:gd name="connsiteY2" fmla="*/ 33921 h 3183724"/>
                <a:gd name="connsiteX3" fmla="*/ 2904947 w 2904947"/>
                <a:gd name="connsiteY3" fmla="*/ 3157334 h 3183724"/>
                <a:gd name="connsiteX0" fmla="*/ 2823264 w 2823264"/>
                <a:gd name="connsiteY0" fmla="*/ 3156755 h 3183682"/>
                <a:gd name="connsiteX1" fmla="*/ -1 w 2823264"/>
                <a:gd name="connsiteY1" fmla="*/ 1876466 h 3183682"/>
                <a:gd name="connsiteX2" fmla="*/ 1073242 w 2823264"/>
                <a:gd name="connsiteY2" fmla="*/ 33342 h 3183682"/>
                <a:gd name="connsiteX3" fmla="*/ 2823264 w 2823264"/>
                <a:gd name="connsiteY3" fmla="*/ 3156755 h 3183682"/>
                <a:gd name="connsiteX0" fmla="*/ 2881977 w 2881977"/>
                <a:gd name="connsiteY0" fmla="*/ 3114881 h 3142787"/>
                <a:gd name="connsiteX1" fmla="*/ 1 w 2881977"/>
                <a:gd name="connsiteY1" fmla="*/ 1876466 h 3142787"/>
                <a:gd name="connsiteX2" fmla="*/ 1073244 w 2881977"/>
                <a:gd name="connsiteY2" fmla="*/ 33342 h 3142787"/>
                <a:gd name="connsiteX3" fmla="*/ 2881977 w 2881977"/>
                <a:gd name="connsiteY3" fmla="*/ 3114881 h 314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1977" h="3142787">
                  <a:moveTo>
                    <a:pt x="2881977" y="3114881"/>
                  </a:moveTo>
                  <a:cubicBezTo>
                    <a:pt x="2330444" y="3320324"/>
                    <a:pt x="155529" y="2339376"/>
                    <a:pt x="1" y="1876466"/>
                  </a:cubicBezTo>
                  <a:cubicBezTo>
                    <a:pt x="145823" y="973942"/>
                    <a:pt x="695661" y="-214783"/>
                    <a:pt x="1073244" y="33342"/>
                  </a:cubicBezTo>
                  <a:cubicBezTo>
                    <a:pt x="1879087" y="56454"/>
                    <a:pt x="1043694" y="1206827"/>
                    <a:pt x="2881977" y="311488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1">
              <a:extLst>
                <a:ext uri="{FF2B5EF4-FFF2-40B4-BE49-F238E27FC236}">
                  <a16:creationId xmlns:a16="http://schemas.microsoft.com/office/drawing/2014/main" id="{122E3C43-FF5B-48A6-94EB-ADDA57C7DABA}"/>
                </a:ext>
              </a:extLst>
            </p:cNvPr>
            <p:cNvSpPr/>
            <p:nvPr/>
          </p:nvSpPr>
          <p:spPr>
            <a:xfrm rot="13576395" flipH="1">
              <a:off x="4696102" y="780175"/>
              <a:ext cx="1971911" cy="1889927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154925 w 2904947"/>
                <a:gd name="connsiteY2" fmla="*/ 33921 h 3183724"/>
                <a:gd name="connsiteX3" fmla="*/ 2904947 w 2904947"/>
                <a:gd name="connsiteY3" fmla="*/ 3157334 h 3183724"/>
                <a:gd name="connsiteX0" fmla="*/ 2823264 w 2823264"/>
                <a:gd name="connsiteY0" fmla="*/ 3156755 h 3183682"/>
                <a:gd name="connsiteX1" fmla="*/ -1 w 2823264"/>
                <a:gd name="connsiteY1" fmla="*/ 1876466 h 3183682"/>
                <a:gd name="connsiteX2" fmla="*/ 1073242 w 2823264"/>
                <a:gd name="connsiteY2" fmla="*/ 33342 h 3183682"/>
                <a:gd name="connsiteX3" fmla="*/ 2823264 w 2823264"/>
                <a:gd name="connsiteY3" fmla="*/ 3156755 h 3183682"/>
                <a:gd name="connsiteX0" fmla="*/ 2623095 w 2623095"/>
                <a:gd name="connsiteY0" fmla="*/ 3154387 h 3183997"/>
                <a:gd name="connsiteX1" fmla="*/ -1 w 2623095"/>
                <a:gd name="connsiteY1" fmla="*/ 1982402 h 3183997"/>
                <a:gd name="connsiteX2" fmla="*/ 873073 w 2623095"/>
                <a:gd name="connsiteY2" fmla="*/ 30974 h 3183997"/>
                <a:gd name="connsiteX3" fmla="*/ 2623095 w 2623095"/>
                <a:gd name="connsiteY3" fmla="*/ 3154387 h 3183997"/>
                <a:gd name="connsiteX0" fmla="*/ 2656894 w 2656894"/>
                <a:gd name="connsiteY0" fmla="*/ 3163179 h 3192791"/>
                <a:gd name="connsiteX1" fmla="*/ 33798 w 2656894"/>
                <a:gd name="connsiteY1" fmla="*/ 1991194 h 3192791"/>
                <a:gd name="connsiteX2" fmla="*/ 906872 w 2656894"/>
                <a:gd name="connsiteY2" fmla="*/ 39766 h 3192791"/>
                <a:gd name="connsiteX3" fmla="*/ 2656894 w 2656894"/>
                <a:gd name="connsiteY3" fmla="*/ 3163179 h 3192791"/>
                <a:gd name="connsiteX0" fmla="*/ 2974474 w 2974473"/>
                <a:gd name="connsiteY0" fmla="*/ 3171570 h 3200955"/>
                <a:gd name="connsiteX1" fmla="*/ 33798 w 2974473"/>
                <a:gd name="connsiteY1" fmla="*/ 1991194 h 3200955"/>
                <a:gd name="connsiteX2" fmla="*/ 906872 w 2974473"/>
                <a:gd name="connsiteY2" fmla="*/ 39766 h 3200955"/>
                <a:gd name="connsiteX3" fmla="*/ 2974474 w 2974473"/>
                <a:gd name="connsiteY3" fmla="*/ 3171570 h 3200955"/>
                <a:gd name="connsiteX0" fmla="*/ 2974474 w 2974475"/>
                <a:gd name="connsiteY0" fmla="*/ 3171570 h 3200955"/>
                <a:gd name="connsiteX1" fmla="*/ 33798 w 2974475"/>
                <a:gd name="connsiteY1" fmla="*/ 1991194 h 3200955"/>
                <a:gd name="connsiteX2" fmla="*/ 906872 w 2974475"/>
                <a:gd name="connsiteY2" fmla="*/ 39766 h 3200955"/>
                <a:gd name="connsiteX3" fmla="*/ 2974474 w 2974475"/>
                <a:gd name="connsiteY3" fmla="*/ 3171570 h 3200955"/>
                <a:gd name="connsiteX0" fmla="*/ 3038443 w 3038442"/>
                <a:gd name="connsiteY0" fmla="*/ 3171623 h 3200963"/>
                <a:gd name="connsiteX1" fmla="*/ 31363 w 3038442"/>
                <a:gd name="connsiteY1" fmla="*/ 1989625 h 3200963"/>
                <a:gd name="connsiteX2" fmla="*/ 970841 w 3038442"/>
                <a:gd name="connsiteY2" fmla="*/ 39819 h 3200963"/>
                <a:gd name="connsiteX3" fmla="*/ 3038443 w 3038442"/>
                <a:gd name="connsiteY3" fmla="*/ 3171623 h 320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8442" h="3200963">
                  <a:moveTo>
                    <a:pt x="3038443" y="3171623"/>
                  </a:moveTo>
                  <a:cubicBezTo>
                    <a:pt x="2486910" y="3377066"/>
                    <a:pt x="186891" y="2452535"/>
                    <a:pt x="31363" y="1989625"/>
                  </a:cubicBezTo>
                  <a:cubicBezTo>
                    <a:pt x="-162848" y="734738"/>
                    <a:pt x="593258" y="-208306"/>
                    <a:pt x="970841" y="39819"/>
                  </a:cubicBezTo>
                  <a:cubicBezTo>
                    <a:pt x="1776684" y="62931"/>
                    <a:pt x="837030" y="1374159"/>
                    <a:pt x="3038443" y="3171623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1">
              <a:extLst>
                <a:ext uri="{FF2B5EF4-FFF2-40B4-BE49-F238E27FC236}">
                  <a16:creationId xmlns:a16="http://schemas.microsoft.com/office/drawing/2014/main" id="{C747FBC5-CCC1-4998-B405-3F521CC0B2C2}"/>
                </a:ext>
              </a:extLst>
            </p:cNvPr>
            <p:cNvSpPr/>
            <p:nvPr/>
          </p:nvSpPr>
          <p:spPr>
            <a:xfrm rot="16756372" flipH="1">
              <a:off x="5375954" y="1148921"/>
              <a:ext cx="2025563" cy="3023579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3081024 w 3081024"/>
                <a:gd name="connsiteY0" fmla="*/ 3447097 h 3468397"/>
                <a:gd name="connsiteX1" fmla="*/ 0 w 3081024"/>
                <a:gd name="connsiteY1" fmla="*/ 1852772 h 3468397"/>
                <a:gd name="connsiteX2" fmla="*/ 1257020 w 3081024"/>
                <a:gd name="connsiteY2" fmla="*/ 33922 h 3468397"/>
                <a:gd name="connsiteX3" fmla="*/ 3081024 w 3081024"/>
                <a:gd name="connsiteY3" fmla="*/ 3447097 h 3468397"/>
                <a:gd name="connsiteX0" fmla="*/ 2955591 w 2955591"/>
                <a:gd name="connsiteY0" fmla="*/ 3440330 h 3467996"/>
                <a:gd name="connsiteX1" fmla="*/ 0 w 2955591"/>
                <a:gd name="connsiteY1" fmla="*/ 2191911 h 3467996"/>
                <a:gd name="connsiteX2" fmla="*/ 1131587 w 2955591"/>
                <a:gd name="connsiteY2" fmla="*/ 27155 h 3467996"/>
                <a:gd name="connsiteX3" fmla="*/ 2955591 w 2955591"/>
                <a:gd name="connsiteY3" fmla="*/ 3440330 h 3467996"/>
                <a:gd name="connsiteX0" fmla="*/ 2955591 w 2955591"/>
                <a:gd name="connsiteY0" fmla="*/ 3440800 h 3468466"/>
                <a:gd name="connsiteX1" fmla="*/ 0 w 2955591"/>
                <a:gd name="connsiteY1" fmla="*/ 2192381 h 3468466"/>
                <a:gd name="connsiteX2" fmla="*/ 1131587 w 2955591"/>
                <a:gd name="connsiteY2" fmla="*/ 27625 h 3468466"/>
                <a:gd name="connsiteX3" fmla="*/ 2955591 w 2955591"/>
                <a:gd name="connsiteY3" fmla="*/ 3440800 h 3468466"/>
                <a:gd name="connsiteX0" fmla="*/ 2955591 w 2955591"/>
                <a:gd name="connsiteY0" fmla="*/ 3435676 h 3463342"/>
                <a:gd name="connsiteX1" fmla="*/ 0 w 2955591"/>
                <a:gd name="connsiteY1" fmla="*/ 2187257 h 3463342"/>
                <a:gd name="connsiteX2" fmla="*/ 1131587 w 2955591"/>
                <a:gd name="connsiteY2" fmla="*/ 22501 h 3463342"/>
                <a:gd name="connsiteX3" fmla="*/ 2955591 w 2955591"/>
                <a:gd name="connsiteY3" fmla="*/ 3435676 h 3463342"/>
                <a:gd name="connsiteX0" fmla="*/ 2955591 w 2955591"/>
                <a:gd name="connsiteY0" fmla="*/ 3436634 h 3464300"/>
                <a:gd name="connsiteX1" fmla="*/ 0 w 2955591"/>
                <a:gd name="connsiteY1" fmla="*/ 2188215 h 3464300"/>
                <a:gd name="connsiteX2" fmla="*/ 1131587 w 2955591"/>
                <a:gd name="connsiteY2" fmla="*/ 23459 h 3464300"/>
                <a:gd name="connsiteX3" fmla="*/ 2955591 w 2955591"/>
                <a:gd name="connsiteY3" fmla="*/ 3436634 h 3464300"/>
                <a:gd name="connsiteX0" fmla="*/ 2956219 w 2956219"/>
                <a:gd name="connsiteY0" fmla="*/ 3440823 h 3468489"/>
                <a:gd name="connsiteX1" fmla="*/ 628 w 2956219"/>
                <a:gd name="connsiteY1" fmla="*/ 2192404 h 3468489"/>
                <a:gd name="connsiteX2" fmla="*/ 1132215 w 2956219"/>
                <a:gd name="connsiteY2" fmla="*/ 27648 h 3468489"/>
                <a:gd name="connsiteX3" fmla="*/ 2956219 w 2956219"/>
                <a:gd name="connsiteY3" fmla="*/ 3440823 h 3468489"/>
                <a:gd name="connsiteX0" fmla="*/ 2956219 w 2956219"/>
                <a:gd name="connsiteY0" fmla="*/ 3440823 h 3468489"/>
                <a:gd name="connsiteX1" fmla="*/ 628 w 2956219"/>
                <a:gd name="connsiteY1" fmla="*/ 2192404 h 3468489"/>
                <a:gd name="connsiteX2" fmla="*/ 1132215 w 2956219"/>
                <a:gd name="connsiteY2" fmla="*/ 27648 h 3468489"/>
                <a:gd name="connsiteX3" fmla="*/ 2956219 w 2956219"/>
                <a:gd name="connsiteY3" fmla="*/ 3440823 h 3468489"/>
                <a:gd name="connsiteX0" fmla="*/ 2956178 w 2956178"/>
                <a:gd name="connsiteY0" fmla="*/ 3523492 h 3551158"/>
                <a:gd name="connsiteX1" fmla="*/ 587 w 2956178"/>
                <a:gd name="connsiteY1" fmla="*/ 2275073 h 3551158"/>
                <a:gd name="connsiteX2" fmla="*/ 1208136 w 2956178"/>
                <a:gd name="connsiteY2" fmla="*/ 26102 h 3551158"/>
                <a:gd name="connsiteX3" fmla="*/ 2956178 w 2956178"/>
                <a:gd name="connsiteY3" fmla="*/ 3523492 h 3551158"/>
                <a:gd name="connsiteX0" fmla="*/ 2956178 w 2956178"/>
                <a:gd name="connsiteY0" fmla="*/ 3523492 h 3551158"/>
                <a:gd name="connsiteX1" fmla="*/ 587 w 2956178"/>
                <a:gd name="connsiteY1" fmla="*/ 2275073 h 3551158"/>
                <a:gd name="connsiteX2" fmla="*/ 1208136 w 2956178"/>
                <a:gd name="connsiteY2" fmla="*/ 26102 h 3551158"/>
                <a:gd name="connsiteX3" fmla="*/ 2956178 w 2956178"/>
                <a:gd name="connsiteY3" fmla="*/ 3523492 h 3551158"/>
                <a:gd name="connsiteX0" fmla="*/ 2956178 w 2956178"/>
                <a:gd name="connsiteY0" fmla="*/ 3523492 h 3551158"/>
                <a:gd name="connsiteX1" fmla="*/ 587 w 2956178"/>
                <a:gd name="connsiteY1" fmla="*/ 2275073 h 3551158"/>
                <a:gd name="connsiteX2" fmla="*/ 1208136 w 2956178"/>
                <a:gd name="connsiteY2" fmla="*/ 26102 h 3551158"/>
                <a:gd name="connsiteX3" fmla="*/ 2956178 w 2956178"/>
                <a:gd name="connsiteY3" fmla="*/ 3523492 h 3551158"/>
                <a:gd name="connsiteX0" fmla="*/ 2956191 w 2956191"/>
                <a:gd name="connsiteY0" fmla="*/ 3502201 h 3529867"/>
                <a:gd name="connsiteX1" fmla="*/ 600 w 2956191"/>
                <a:gd name="connsiteY1" fmla="*/ 2253782 h 3529867"/>
                <a:gd name="connsiteX2" fmla="*/ 1208149 w 2956191"/>
                <a:gd name="connsiteY2" fmla="*/ 4811 h 3529867"/>
                <a:gd name="connsiteX3" fmla="*/ 2956191 w 2956191"/>
                <a:gd name="connsiteY3" fmla="*/ 3502201 h 3529867"/>
                <a:gd name="connsiteX0" fmla="*/ 2956191 w 2956191"/>
                <a:gd name="connsiteY0" fmla="*/ 3502201 h 3533202"/>
                <a:gd name="connsiteX1" fmla="*/ 600 w 2956191"/>
                <a:gd name="connsiteY1" fmla="*/ 2253782 h 3533202"/>
                <a:gd name="connsiteX2" fmla="*/ 1208149 w 2956191"/>
                <a:gd name="connsiteY2" fmla="*/ 4811 h 3533202"/>
                <a:gd name="connsiteX3" fmla="*/ 2956191 w 2956191"/>
                <a:gd name="connsiteY3" fmla="*/ 3502201 h 353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6191" h="3533202">
                  <a:moveTo>
                    <a:pt x="2956191" y="3502201"/>
                  </a:moveTo>
                  <a:cubicBezTo>
                    <a:pt x="2404658" y="3707644"/>
                    <a:pt x="70816" y="2846756"/>
                    <a:pt x="600" y="2253782"/>
                  </a:cubicBezTo>
                  <a:cubicBezTo>
                    <a:pt x="-29654" y="1061497"/>
                    <a:pt x="1091955" y="-83616"/>
                    <a:pt x="1208149" y="4811"/>
                  </a:cubicBezTo>
                  <a:cubicBezTo>
                    <a:pt x="1763509" y="199158"/>
                    <a:pt x="762641" y="1029906"/>
                    <a:pt x="2956191" y="350220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A2BA852-CFD3-4F1A-A5AC-FB125DC8CD91}"/>
                </a:ext>
              </a:extLst>
            </p:cNvPr>
            <p:cNvSpPr/>
            <p:nvPr/>
          </p:nvSpPr>
          <p:spPr>
            <a:xfrm>
              <a:off x="3913498" y="1814185"/>
              <a:ext cx="1136537" cy="11781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7_18-42-58">
            <a:hlinkClick r:id="" action="ppaction://media"/>
            <a:extLst>
              <a:ext uri="{FF2B5EF4-FFF2-40B4-BE49-F238E27FC236}">
                <a16:creationId xmlns:a16="http://schemas.microsoft.com/office/drawing/2014/main" id="{D342A4CA-167E-4BC3-B793-4CF9B4B1674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69755" y="314127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5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183148" y="-385922"/>
            <a:ext cx="72543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B</a:t>
            </a:r>
            <a:r>
              <a:rPr lang="en-US" sz="18000" dirty="0">
                <a:solidFill>
                  <a:prstClr val="black"/>
                </a:solidFill>
                <a:latin typeface="Arial Black" panose="020B0A04020102020204" pitchFamily="34" charset="0"/>
              </a:rPr>
              <a:t>ee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BF3F3A9-4EC7-4C83-9D48-0FAFF22A42ED}"/>
              </a:ext>
            </a:extLst>
          </p:cNvPr>
          <p:cNvGrpSpPr/>
          <p:nvPr/>
        </p:nvGrpSpPr>
        <p:grpSpPr>
          <a:xfrm>
            <a:off x="5959967" y="382033"/>
            <a:ext cx="6048885" cy="7476853"/>
            <a:chOff x="2913839" y="1920547"/>
            <a:chExt cx="6048885" cy="747685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A48D97B-1446-435B-A415-2704CE670380}"/>
                </a:ext>
              </a:extLst>
            </p:cNvPr>
            <p:cNvGrpSpPr/>
            <p:nvPr/>
          </p:nvGrpSpPr>
          <p:grpSpPr>
            <a:xfrm>
              <a:off x="2913839" y="1920547"/>
              <a:ext cx="6048885" cy="7476853"/>
              <a:chOff x="1994407" y="1651922"/>
              <a:chExt cx="2628972" cy="3308583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018EA86-AD2B-4C5C-A6AB-A214A231198E}"/>
                  </a:ext>
                </a:extLst>
              </p:cNvPr>
              <p:cNvSpPr/>
              <p:nvPr/>
            </p:nvSpPr>
            <p:spPr>
              <a:xfrm rot="1724153" flipV="1">
                <a:off x="3189226" y="3002581"/>
                <a:ext cx="1073426" cy="71485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35">
                <a:extLst>
                  <a:ext uri="{FF2B5EF4-FFF2-40B4-BE49-F238E27FC236}">
                    <a16:creationId xmlns:a16="http://schemas.microsoft.com/office/drawing/2014/main" id="{70A5493C-D8AF-46D5-87C4-B4536CC7B41A}"/>
                  </a:ext>
                </a:extLst>
              </p:cNvPr>
              <p:cNvSpPr/>
              <p:nvPr/>
            </p:nvSpPr>
            <p:spPr>
              <a:xfrm rot="20550903" flipV="1">
                <a:off x="3227162" y="2663382"/>
                <a:ext cx="1396217" cy="704285"/>
              </a:xfrm>
              <a:custGeom>
                <a:avLst/>
                <a:gdLst>
                  <a:gd name="connsiteX0" fmla="*/ 0 w 2425766"/>
                  <a:gd name="connsiteY0" fmla="*/ 807723 h 1615446"/>
                  <a:gd name="connsiteX1" fmla="*/ 1212883 w 2425766"/>
                  <a:gd name="connsiteY1" fmla="*/ 0 h 1615446"/>
                  <a:gd name="connsiteX2" fmla="*/ 2425766 w 2425766"/>
                  <a:gd name="connsiteY2" fmla="*/ 807723 h 1615446"/>
                  <a:gd name="connsiteX3" fmla="*/ 1212883 w 2425766"/>
                  <a:gd name="connsiteY3" fmla="*/ 1615446 h 1615446"/>
                  <a:gd name="connsiteX4" fmla="*/ 0 w 2425766"/>
                  <a:gd name="connsiteY4" fmla="*/ 807723 h 1615446"/>
                  <a:gd name="connsiteX0" fmla="*/ 0 w 2425766"/>
                  <a:gd name="connsiteY0" fmla="*/ 853200 h 1660923"/>
                  <a:gd name="connsiteX1" fmla="*/ 1212883 w 2425766"/>
                  <a:gd name="connsiteY1" fmla="*/ 45477 h 1660923"/>
                  <a:gd name="connsiteX2" fmla="*/ 2425766 w 2425766"/>
                  <a:gd name="connsiteY2" fmla="*/ 853200 h 1660923"/>
                  <a:gd name="connsiteX3" fmla="*/ 1212883 w 2425766"/>
                  <a:gd name="connsiteY3" fmla="*/ 1660923 h 1660923"/>
                  <a:gd name="connsiteX4" fmla="*/ 0 w 2425766"/>
                  <a:gd name="connsiteY4" fmla="*/ 853200 h 1660923"/>
                  <a:gd name="connsiteX0" fmla="*/ 0 w 2425766"/>
                  <a:gd name="connsiteY0" fmla="*/ 857421 h 1665144"/>
                  <a:gd name="connsiteX1" fmla="*/ 1212883 w 2425766"/>
                  <a:gd name="connsiteY1" fmla="*/ 49698 h 1665144"/>
                  <a:gd name="connsiteX2" fmla="*/ 2425766 w 2425766"/>
                  <a:gd name="connsiteY2" fmla="*/ 857421 h 1665144"/>
                  <a:gd name="connsiteX3" fmla="*/ 1212883 w 2425766"/>
                  <a:gd name="connsiteY3" fmla="*/ 1665144 h 1665144"/>
                  <a:gd name="connsiteX4" fmla="*/ 0 w 2425766"/>
                  <a:gd name="connsiteY4" fmla="*/ 857421 h 1665144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59481"/>
                  <a:gd name="connsiteY0" fmla="*/ 100965 h 908688"/>
                  <a:gd name="connsiteX1" fmla="*/ 2425766 w 2459481"/>
                  <a:gd name="connsiteY1" fmla="*/ 100965 h 908688"/>
                  <a:gd name="connsiteX2" fmla="*/ 1212883 w 2459481"/>
                  <a:gd name="connsiteY2" fmla="*/ 908688 h 908688"/>
                  <a:gd name="connsiteX3" fmla="*/ 0 w 2459481"/>
                  <a:gd name="connsiteY3" fmla="*/ 100965 h 908688"/>
                  <a:gd name="connsiteX0" fmla="*/ 695740 w 3155221"/>
                  <a:gd name="connsiteY0" fmla="*/ 656732 h 1591566"/>
                  <a:gd name="connsiteX1" fmla="*/ 3121506 w 3155221"/>
                  <a:gd name="connsiteY1" fmla="*/ 656732 h 1591566"/>
                  <a:gd name="connsiteX2" fmla="*/ 1908623 w 3155221"/>
                  <a:gd name="connsiteY2" fmla="*/ 1464455 h 1591566"/>
                  <a:gd name="connsiteX3" fmla="*/ 695740 w 3155221"/>
                  <a:gd name="connsiteY3" fmla="*/ 656732 h 159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5221" h="1591566">
                    <a:moveTo>
                      <a:pt x="695740" y="656732"/>
                    </a:moveTo>
                    <a:cubicBezTo>
                      <a:pt x="2563703" y="-751156"/>
                      <a:pt x="2919359" y="522112"/>
                      <a:pt x="3121506" y="656732"/>
                    </a:cubicBezTo>
                    <a:cubicBezTo>
                      <a:pt x="3323653" y="791353"/>
                      <a:pt x="2578480" y="1464455"/>
                      <a:pt x="1908623" y="1464455"/>
                    </a:cubicBezTo>
                    <a:cubicBezTo>
                      <a:pt x="1238766" y="1464455"/>
                      <a:pt x="-1172223" y="2064620"/>
                      <a:pt x="695740" y="656732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403A471-B4D3-42C9-987F-4017697C8CAC}"/>
                  </a:ext>
                </a:extLst>
              </p:cNvPr>
              <p:cNvSpPr/>
              <p:nvPr/>
            </p:nvSpPr>
            <p:spPr>
              <a:xfrm rot="20178615" flipH="1" flipV="1">
                <a:off x="2348782" y="3021143"/>
                <a:ext cx="1073426" cy="71485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5">
                <a:extLst>
                  <a:ext uri="{FF2B5EF4-FFF2-40B4-BE49-F238E27FC236}">
                    <a16:creationId xmlns:a16="http://schemas.microsoft.com/office/drawing/2014/main" id="{6A152F76-C882-43EE-95D6-17D6247857E1}"/>
                  </a:ext>
                </a:extLst>
              </p:cNvPr>
              <p:cNvSpPr/>
              <p:nvPr/>
            </p:nvSpPr>
            <p:spPr>
              <a:xfrm rot="1049097" flipH="1" flipV="1">
                <a:off x="2013267" y="2667581"/>
                <a:ext cx="1396217" cy="704285"/>
              </a:xfrm>
              <a:custGeom>
                <a:avLst/>
                <a:gdLst>
                  <a:gd name="connsiteX0" fmla="*/ 0 w 2425766"/>
                  <a:gd name="connsiteY0" fmla="*/ 807723 h 1615446"/>
                  <a:gd name="connsiteX1" fmla="*/ 1212883 w 2425766"/>
                  <a:gd name="connsiteY1" fmla="*/ 0 h 1615446"/>
                  <a:gd name="connsiteX2" fmla="*/ 2425766 w 2425766"/>
                  <a:gd name="connsiteY2" fmla="*/ 807723 h 1615446"/>
                  <a:gd name="connsiteX3" fmla="*/ 1212883 w 2425766"/>
                  <a:gd name="connsiteY3" fmla="*/ 1615446 h 1615446"/>
                  <a:gd name="connsiteX4" fmla="*/ 0 w 2425766"/>
                  <a:gd name="connsiteY4" fmla="*/ 807723 h 1615446"/>
                  <a:gd name="connsiteX0" fmla="*/ 0 w 2425766"/>
                  <a:gd name="connsiteY0" fmla="*/ 853200 h 1660923"/>
                  <a:gd name="connsiteX1" fmla="*/ 1212883 w 2425766"/>
                  <a:gd name="connsiteY1" fmla="*/ 45477 h 1660923"/>
                  <a:gd name="connsiteX2" fmla="*/ 2425766 w 2425766"/>
                  <a:gd name="connsiteY2" fmla="*/ 853200 h 1660923"/>
                  <a:gd name="connsiteX3" fmla="*/ 1212883 w 2425766"/>
                  <a:gd name="connsiteY3" fmla="*/ 1660923 h 1660923"/>
                  <a:gd name="connsiteX4" fmla="*/ 0 w 2425766"/>
                  <a:gd name="connsiteY4" fmla="*/ 853200 h 1660923"/>
                  <a:gd name="connsiteX0" fmla="*/ 0 w 2425766"/>
                  <a:gd name="connsiteY0" fmla="*/ 857421 h 1665144"/>
                  <a:gd name="connsiteX1" fmla="*/ 1212883 w 2425766"/>
                  <a:gd name="connsiteY1" fmla="*/ 49698 h 1665144"/>
                  <a:gd name="connsiteX2" fmla="*/ 2425766 w 2425766"/>
                  <a:gd name="connsiteY2" fmla="*/ 857421 h 1665144"/>
                  <a:gd name="connsiteX3" fmla="*/ 1212883 w 2425766"/>
                  <a:gd name="connsiteY3" fmla="*/ 1665144 h 1665144"/>
                  <a:gd name="connsiteX4" fmla="*/ 0 w 2425766"/>
                  <a:gd name="connsiteY4" fmla="*/ 857421 h 1665144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59481"/>
                  <a:gd name="connsiteY0" fmla="*/ 100965 h 908688"/>
                  <a:gd name="connsiteX1" fmla="*/ 2425766 w 2459481"/>
                  <a:gd name="connsiteY1" fmla="*/ 100965 h 908688"/>
                  <a:gd name="connsiteX2" fmla="*/ 1212883 w 2459481"/>
                  <a:gd name="connsiteY2" fmla="*/ 908688 h 908688"/>
                  <a:gd name="connsiteX3" fmla="*/ 0 w 2459481"/>
                  <a:gd name="connsiteY3" fmla="*/ 100965 h 908688"/>
                  <a:gd name="connsiteX0" fmla="*/ 695740 w 3155221"/>
                  <a:gd name="connsiteY0" fmla="*/ 656732 h 1591566"/>
                  <a:gd name="connsiteX1" fmla="*/ 3121506 w 3155221"/>
                  <a:gd name="connsiteY1" fmla="*/ 656732 h 1591566"/>
                  <a:gd name="connsiteX2" fmla="*/ 1908623 w 3155221"/>
                  <a:gd name="connsiteY2" fmla="*/ 1464455 h 1591566"/>
                  <a:gd name="connsiteX3" fmla="*/ 695740 w 3155221"/>
                  <a:gd name="connsiteY3" fmla="*/ 656732 h 159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5221" h="1591566">
                    <a:moveTo>
                      <a:pt x="695740" y="656732"/>
                    </a:moveTo>
                    <a:cubicBezTo>
                      <a:pt x="2563703" y="-751156"/>
                      <a:pt x="2919359" y="522112"/>
                      <a:pt x="3121506" y="656732"/>
                    </a:cubicBezTo>
                    <a:cubicBezTo>
                      <a:pt x="3323653" y="791353"/>
                      <a:pt x="2578480" y="1464455"/>
                      <a:pt x="1908623" y="1464455"/>
                    </a:cubicBezTo>
                    <a:cubicBezTo>
                      <a:pt x="1238766" y="1464455"/>
                      <a:pt x="-1172223" y="2064620"/>
                      <a:pt x="695740" y="656732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0B1375CD-5D4A-4A36-BA08-16BE2FD606BE}"/>
                  </a:ext>
                </a:extLst>
              </p:cNvPr>
              <p:cNvSpPr/>
              <p:nvPr/>
            </p:nvSpPr>
            <p:spPr>
              <a:xfrm>
                <a:off x="2364545" y="4001894"/>
                <a:ext cx="914400" cy="958611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47FBCE5-EDF2-4F4E-9F23-D4B7A955ADC4}"/>
                  </a:ext>
                </a:extLst>
              </p:cNvPr>
              <p:cNvSpPr/>
              <p:nvPr/>
            </p:nvSpPr>
            <p:spPr>
              <a:xfrm rot="16200000">
                <a:off x="2348452" y="2832327"/>
                <a:ext cx="1858220" cy="1180112"/>
              </a:xfrm>
              <a:custGeom>
                <a:avLst/>
                <a:gdLst>
                  <a:gd name="connsiteX0" fmla="*/ 0 w 4198193"/>
                  <a:gd name="connsiteY0" fmla="*/ 1333429 h 2666857"/>
                  <a:gd name="connsiteX1" fmla="*/ 2099097 w 4198193"/>
                  <a:gd name="connsiteY1" fmla="*/ 0 h 2666857"/>
                  <a:gd name="connsiteX2" fmla="*/ 4198194 w 4198193"/>
                  <a:gd name="connsiteY2" fmla="*/ 1333429 h 2666857"/>
                  <a:gd name="connsiteX3" fmla="*/ 2099097 w 4198193"/>
                  <a:gd name="connsiteY3" fmla="*/ 2666858 h 2666857"/>
                  <a:gd name="connsiteX4" fmla="*/ 0 w 4198193"/>
                  <a:gd name="connsiteY4" fmla="*/ 1333429 h 2666857"/>
                  <a:gd name="connsiteX0" fmla="*/ 279 w 4198473"/>
                  <a:gd name="connsiteY0" fmla="*/ 1333429 h 2666858"/>
                  <a:gd name="connsiteX1" fmla="*/ 2099376 w 4198473"/>
                  <a:gd name="connsiteY1" fmla="*/ 0 h 2666858"/>
                  <a:gd name="connsiteX2" fmla="*/ 4198473 w 4198473"/>
                  <a:gd name="connsiteY2" fmla="*/ 1333429 h 2666858"/>
                  <a:gd name="connsiteX3" fmla="*/ 2099376 w 4198473"/>
                  <a:gd name="connsiteY3" fmla="*/ 2666858 h 2666858"/>
                  <a:gd name="connsiteX4" fmla="*/ 279 w 4198473"/>
                  <a:gd name="connsiteY4" fmla="*/ 1333429 h 2666858"/>
                  <a:gd name="connsiteX0" fmla="*/ 1077 w 4199271"/>
                  <a:gd name="connsiteY0" fmla="*/ 1333429 h 2666858"/>
                  <a:gd name="connsiteX1" fmla="*/ 2100174 w 4199271"/>
                  <a:gd name="connsiteY1" fmla="*/ 0 h 2666858"/>
                  <a:gd name="connsiteX2" fmla="*/ 4199271 w 4199271"/>
                  <a:gd name="connsiteY2" fmla="*/ 1333429 h 2666858"/>
                  <a:gd name="connsiteX3" fmla="*/ 2100174 w 4199271"/>
                  <a:gd name="connsiteY3" fmla="*/ 2666858 h 2666858"/>
                  <a:gd name="connsiteX4" fmla="*/ 1077 w 4199271"/>
                  <a:gd name="connsiteY4" fmla="*/ 1333429 h 2666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99271" h="2666858">
                    <a:moveTo>
                      <a:pt x="1077" y="1333429"/>
                    </a:moveTo>
                    <a:cubicBezTo>
                      <a:pt x="-37022" y="292193"/>
                      <a:pt x="940875" y="0"/>
                      <a:pt x="2100174" y="0"/>
                    </a:cubicBezTo>
                    <a:cubicBezTo>
                      <a:pt x="3259473" y="0"/>
                      <a:pt x="4199271" y="596996"/>
                      <a:pt x="4199271" y="1333429"/>
                    </a:cubicBezTo>
                    <a:cubicBezTo>
                      <a:pt x="4199271" y="2069862"/>
                      <a:pt x="3259473" y="2666858"/>
                      <a:pt x="2100174" y="2666858"/>
                    </a:cubicBezTo>
                    <a:cubicBezTo>
                      <a:pt x="940875" y="2666858"/>
                      <a:pt x="39176" y="2374665"/>
                      <a:pt x="1077" y="1333429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9BDCE8-9171-4BE7-8227-C020541D8A6A}"/>
                  </a:ext>
                </a:extLst>
              </p:cNvPr>
              <p:cNvSpPr/>
              <p:nvPr/>
            </p:nvSpPr>
            <p:spPr>
              <a:xfrm>
                <a:off x="2584173" y="2120348"/>
                <a:ext cx="1338469" cy="10734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59CE496C-2EA8-4EC3-873B-7AB46162530C}"/>
                  </a:ext>
                </a:extLst>
              </p:cNvPr>
              <p:cNvSpPr/>
              <p:nvPr/>
            </p:nvSpPr>
            <p:spPr>
              <a:xfrm flipH="1">
                <a:off x="3509839" y="1723319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45D5632F-8681-4A4C-8DC0-E13010860E8E}"/>
                  </a:ext>
                </a:extLst>
              </p:cNvPr>
              <p:cNvSpPr/>
              <p:nvPr/>
            </p:nvSpPr>
            <p:spPr>
              <a:xfrm>
                <a:off x="1994407" y="1730499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A39526-4907-4BA0-BEB1-34C389C0172F}"/>
                  </a:ext>
                </a:extLst>
              </p:cNvPr>
              <p:cNvSpPr/>
              <p:nvPr/>
            </p:nvSpPr>
            <p:spPr>
              <a:xfrm flipH="1">
                <a:off x="3862637" y="1651922"/>
                <a:ext cx="207848" cy="1666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8B19A0C-3AE6-4B4D-9D53-985CE53BFB66}"/>
                  </a:ext>
                </a:extLst>
              </p:cNvPr>
              <p:cNvSpPr/>
              <p:nvPr/>
            </p:nvSpPr>
            <p:spPr>
              <a:xfrm flipH="1">
                <a:off x="2376657" y="1658546"/>
                <a:ext cx="207848" cy="1666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6C4A855-399D-478E-AFD6-19CB58FC44A7}"/>
                  </a:ext>
                </a:extLst>
              </p:cNvPr>
              <p:cNvSpPr/>
              <p:nvPr/>
            </p:nvSpPr>
            <p:spPr>
              <a:xfrm flipH="1">
                <a:off x="3359110" y="2487630"/>
                <a:ext cx="295734" cy="2371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BCD55EF-59CB-435E-AE9F-2649D76ECE39}"/>
                  </a:ext>
                </a:extLst>
              </p:cNvPr>
              <p:cNvSpPr/>
              <p:nvPr/>
            </p:nvSpPr>
            <p:spPr>
              <a:xfrm flipH="1">
                <a:off x="2889509" y="2495591"/>
                <a:ext cx="295734" cy="2371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F5D83D28-8AC5-442E-8701-7D9927D45F20}"/>
                  </a:ext>
                </a:extLst>
              </p:cNvPr>
              <p:cNvSpPr/>
              <p:nvPr/>
            </p:nvSpPr>
            <p:spPr>
              <a:xfrm rot="2611023" flipV="1">
                <a:off x="3104821" y="2608999"/>
                <a:ext cx="302735" cy="302735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5BFA2BB-AA6D-4942-961B-8BD09AACB877}"/>
                  </a:ext>
                </a:extLst>
              </p:cNvPr>
              <p:cNvSpPr/>
              <p:nvPr/>
            </p:nvSpPr>
            <p:spPr>
              <a:xfrm flipH="1">
                <a:off x="2954654" y="2562818"/>
                <a:ext cx="178797" cy="1433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0D732C7-0779-4646-A6A2-26EE454206D4}"/>
                  </a:ext>
                </a:extLst>
              </p:cNvPr>
              <p:cNvSpPr/>
              <p:nvPr/>
            </p:nvSpPr>
            <p:spPr>
              <a:xfrm flipV="1">
                <a:off x="3006509" y="2585630"/>
                <a:ext cx="73099" cy="73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A006A7E-40D9-4D3D-B3E4-8415449CDE64}"/>
                  </a:ext>
                </a:extLst>
              </p:cNvPr>
              <p:cNvSpPr/>
              <p:nvPr/>
            </p:nvSpPr>
            <p:spPr>
              <a:xfrm flipH="1">
                <a:off x="3416470" y="2551665"/>
                <a:ext cx="178797" cy="1433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91976EC-4FAA-4B6C-9860-5BFDF583F371}"/>
                  </a:ext>
                </a:extLst>
              </p:cNvPr>
              <p:cNvSpPr/>
              <p:nvPr/>
            </p:nvSpPr>
            <p:spPr>
              <a:xfrm flipV="1">
                <a:off x="3468325" y="2574477"/>
                <a:ext cx="73099" cy="73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C82F783-6592-465F-A0A3-954480F11FF2}"/>
                </a:ext>
              </a:extLst>
            </p:cNvPr>
            <p:cNvSpPr/>
            <p:nvPr/>
          </p:nvSpPr>
          <p:spPr>
            <a:xfrm>
              <a:off x="4508559" y="5774148"/>
              <a:ext cx="2715268" cy="519432"/>
            </a:xfrm>
            <a:custGeom>
              <a:avLst/>
              <a:gdLst>
                <a:gd name="connsiteX0" fmla="*/ 6837 w 2715268"/>
                <a:gd name="connsiteY0" fmla="*/ 0 h 519432"/>
                <a:gd name="connsiteX1" fmla="*/ 2708431 w 2715268"/>
                <a:gd name="connsiteY1" fmla="*/ 0 h 519432"/>
                <a:gd name="connsiteX2" fmla="*/ 2715268 w 2715268"/>
                <a:gd name="connsiteY2" fmla="*/ 209364 h 519432"/>
                <a:gd name="connsiteX3" fmla="*/ 2709599 w 2715268"/>
                <a:gd name="connsiteY3" fmla="*/ 476069 h 519432"/>
                <a:gd name="connsiteX4" fmla="*/ 2706562 w 2715268"/>
                <a:gd name="connsiteY4" fmla="*/ 519432 h 519432"/>
                <a:gd name="connsiteX5" fmla="*/ 8577 w 2715268"/>
                <a:gd name="connsiteY5" fmla="*/ 519432 h 519432"/>
                <a:gd name="connsiteX6" fmla="*/ 5669 w 2715268"/>
                <a:gd name="connsiteY6" fmla="*/ 477355 h 519432"/>
                <a:gd name="connsiteX7" fmla="*/ 0 w 2715268"/>
                <a:gd name="connsiteY7" fmla="*/ 209364 h 519432"/>
                <a:gd name="connsiteX8" fmla="*/ 6837 w 2715268"/>
                <a:gd name="connsiteY8" fmla="*/ 0 h 51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5268" h="519432">
                  <a:moveTo>
                    <a:pt x="6837" y="0"/>
                  </a:moveTo>
                  <a:lnTo>
                    <a:pt x="2708431" y="0"/>
                  </a:lnTo>
                  <a:lnTo>
                    <a:pt x="2715268" y="209364"/>
                  </a:lnTo>
                  <a:cubicBezTo>
                    <a:pt x="2715268" y="299934"/>
                    <a:pt x="2713452" y="388932"/>
                    <a:pt x="2709599" y="476069"/>
                  </a:cubicBezTo>
                  <a:lnTo>
                    <a:pt x="2706562" y="519432"/>
                  </a:lnTo>
                  <a:lnTo>
                    <a:pt x="8577" y="519432"/>
                  </a:lnTo>
                  <a:lnTo>
                    <a:pt x="5669" y="477355"/>
                  </a:lnTo>
                  <a:cubicBezTo>
                    <a:pt x="1816" y="389397"/>
                    <a:pt x="0" y="299934"/>
                    <a:pt x="0" y="209364"/>
                  </a:cubicBezTo>
                  <a:lnTo>
                    <a:pt x="6837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A7687DC-30C9-490B-84D0-B9E1B2E3E588}"/>
              </a:ext>
            </a:extLst>
          </p:cNvPr>
          <p:cNvSpPr/>
          <p:nvPr/>
        </p:nvSpPr>
        <p:spPr>
          <a:xfrm>
            <a:off x="8863144" y="2805703"/>
            <a:ext cx="52359" cy="161374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ttsMP3.com_VoiceText_2025-1-7_19-10-36">
            <a:hlinkClick r:id="" action="ppaction://media"/>
            <a:extLst>
              <a:ext uri="{FF2B5EF4-FFF2-40B4-BE49-F238E27FC236}">
                <a16:creationId xmlns:a16="http://schemas.microsoft.com/office/drawing/2014/main" id="{0141FE0D-D06C-47FA-8463-313B12595E5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0F3014-6236-4D4B-9750-630820B4C122}"/>
              </a:ext>
            </a:extLst>
          </p:cNvPr>
          <p:cNvSpPr/>
          <p:nvPr/>
        </p:nvSpPr>
        <p:spPr>
          <a:xfrm flipH="1">
            <a:off x="7714209" y="5537627"/>
            <a:ext cx="2394992" cy="943389"/>
          </a:xfrm>
          <a:custGeom>
            <a:avLst/>
            <a:gdLst>
              <a:gd name="connsiteX0" fmla="*/ 0 w 2468924"/>
              <a:gd name="connsiteY0" fmla="*/ 0 h 1022172"/>
              <a:gd name="connsiteX1" fmla="*/ 2468924 w 2468924"/>
              <a:gd name="connsiteY1" fmla="*/ 0 h 1022172"/>
              <a:gd name="connsiteX2" fmla="*/ 2444518 w 2468924"/>
              <a:gd name="connsiteY2" fmla="*/ 85577 h 1022172"/>
              <a:gd name="connsiteX3" fmla="*/ 1236920 w 2468924"/>
              <a:gd name="connsiteY3" fmla="*/ 1021095 h 1022172"/>
              <a:gd name="connsiteX4" fmla="*/ 29322 w 2468924"/>
              <a:gd name="connsiteY4" fmla="*/ 105669 h 1022172"/>
              <a:gd name="connsiteX5" fmla="*/ 0 w 2468924"/>
              <a:gd name="connsiteY5" fmla="*/ 0 h 1022172"/>
              <a:gd name="connsiteX0" fmla="*/ 0 w 2458963"/>
              <a:gd name="connsiteY0" fmla="*/ 0 h 1022172"/>
              <a:gd name="connsiteX1" fmla="*/ 2458963 w 2458963"/>
              <a:gd name="connsiteY1" fmla="*/ 0 h 1022172"/>
              <a:gd name="connsiteX2" fmla="*/ 2434557 w 2458963"/>
              <a:gd name="connsiteY2" fmla="*/ 85577 h 1022172"/>
              <a:gd name="connsiteX3" fmla="*/ 1226959 w 2458963"/>
              <a:gd name="connsiteY3" fmla="*/ 1021095 h 1022172"/>
              <a:gd name="connsiteX4" fmla="*/ 19361 w 2458963"/>
              <a:gd name="connsiteY4" fmla="*/ 105669 h 1022172"/>
              <a:gd name="connsiteX5" fmla="*/ 0 w 2458963"/>
              <a:gd name="connsiteY5" fmla="*/ 0 h 1022172"/>
              <a:gd name="connsiteX0" fmla="*/ 0 w 2458963"/>
              <a:gd name="connsiteY0" fmla="*/ 0 h 1022172"/>
              <a:gd name="connsiteX1" fmla="*/ 2458963 w 2458963"/>
              <a:gd name="connsiteY1" fmla="*/ 0 h 1022172"/>
              <a:gd name="connsiteX2" fmla="*/ 2434557 w 2458963"/>
              <a:gd name="connsiteY2" fmla="*/ 85577 h 1022172"/>
              <a:gd name="connsiteX3" fmla="*/ 1226959 w 2458963"/>
              <a:gd name="connsiteY3" fmla="*/ 1021095 h 1022172"/>
              <a:gd name="connsiteX4" fmla="*/ 32643 w 2458963"/>
              <a:gd name="connsiteY4" fmla="*/ 105669 h 1022172"/>
              <a:gd name="connsiteX5" fmla="*/ 0 w 2458963"/>
              <a:gd name="connsiteY5" fmla="*/ 0 h 1022172"/>
              <a:gd name="connsiteX0" fmla="*/ 0 w 2449002"/>
              <a:gd name="connsiteY0" fmla="*/ 0 h 1022172"/>
              <a:gd name="connsiteX1" fmla="*/ 2449002 w 2449002"/>
              <a:gd name="connsiteY1" fmla="*/ 0 h 1022172"/>
              <a:gd name="connsiteX2" fmla="*/ 2424596 w 2449002"/>
              <a:gd name="connsiteY2" fmla="*/ 85577 h 1022172"/>
              <a:gd name="connsiteX3" fmla="*/ 1216998 w 2449002"/>
              <a:gd name="connsiteY3" fmla="*/ 1021095 h 1022172"/>
              <a:gd name="connsiteX4" fmla="*/ 22682 w 2449002"/>
              <a:gd name="connsiteY4" fmla="*/ 105669 h 1022172"/>
              <a:gd name="connsiteX5" fmla="*/ 0 w 2449002"/>
              <a:gd name="connsiteY5" fmla="*/ 0 h 1022172"/>
              <a:gd name="connsiteX0" fmla="*/ 0 w 2449002"/>
              <a:gd name="connsiteY0" fmla="*/ 0 h 1022172"/>
              <a:gd name="connsiteX1" fmla="*/ 2449002 w 2449002"/>
              <a:gd name="connsiteY1" fmla="*/ 0 h 1022172"/>
              <a:gd name="connsiteX2" fmla="*/ 2424596 w 2449002"/>
              <a:gd name="connsiteY2" fmla="*/ 85577 h 1022172"/>
              <a:gd name="connsiteX3" fmla="*/ 1216998 w 2449002"/>
              <a:gd name="connsiteY3" fmla="*/ 1021095 h 1022172"/>
              <a:gd name="connsiteX4" fmla="*/ 29322 w 2449002"/>
              <a:gd name="connsiteY4" fmla="*/ 105669 h 1022172"/>
              <a:gd name="connsiteX5" fmla="*/ 0 w 2449002"/>
              <a:gd name="connsiteY5" fmla="*/ 0 h 1022172"/>
              <a:gd name="connsiteX0" fmla="*/ 0 w 2435721"/>
              <a:gd name="connsiteY0" fmla="*/ 0 h 1022172"/>
              <a:gd name="connsiteX1" fmla="*/ 2435721 w 2435721"/>
              <a:gd name="connsiteY1" fmla="*/ 0 h 1022172"/>
              <a:gd name="connsiteX2" fmla="*/ 2411315 w 2435721"/>
              <a:gd name="connsiteY2" fmla="*/ 85577 h 1022172"/>
              <a:gd name="connsiteX3" fmla="*/ 1203717 w 2435721"/>
              <a:gd name="connsiteY3" fmla="*/ 1021095 h 1022172"/>
              <a:gd name="connsiteX4" fmla="*/ 16041 w 2435721"/>
              <a:gd name="connsiteY4" fmla="*/ 105669 h 1022172"/>
              <a:gd name="connsiteX5" fmla="*/ 0 w 2435721"/>
              <a:gd name="connsiteY5" fmla="*/ 0 h 1022172"/>
              <a:gd name="connsiteX0" fmla="*/ 0 w 2445682"/>
              <a:gd name="connsiteY0" fmla="*/ 0 h 1025647"/>
              <a:gd name="connsiteX1" fmla="*/ 2445682 w 2445682"/>
              <a:gd name="connsiteY1" fmla="*/ 3475 h 1025647"/>
              <a:gd name="connsiteX2" fmla="*/ 2421276 w 2445682"/>
              <a:gd name="connsiteY2" fmla="*/ 89052 h 1025647"/>
              <a:gd name="connsiteX3" fmla="*/ 1213678 w 2445682"/>
              <a:gd name="connsiteY3" fmla="*/ 1024570 h 1025647"/>
              <a:gd name="connsiteX4" fmla="*/ 26002 w 2445682"/>
              <a:gd name="connsiteY4" fmla="*/ 109144 h 1025647"/>
              <a:gd name="connsiteX5" fmla="*/ 0 w 2445682"/>
              <a:gd name="connsiteY5" fmla="*/ 0 h 1025647"/>
              <a:gd name="connsiteX0" fmla="*/ 0 w 2445682"/>
              <a:gd name="connsiteY0" fmla="*/ 0 h 1025647"/>
              <a:gd name="connsiteX1" fmla="*/ 2445682 w 2445682"/>
              <a:gd name="connsiteY1" fmla="*/ 3475 h 1025647"/>
              <a:gd name="connsiteX2" fmla="*/ 2421276 w 2445682"/>
              <a:gd name="connsiteY2" fmla="*/ 89052 h 1025647"/>
              <a:gd name="connsiteX3" fmla="*/ 1213678 w 2445682"/>
              <a:gd name="connsiteY3" fmla="*/ 1024570 h 1025647"/>
              <a:gd name="connsiteX4" fmla="*/ 26002 w 2445682"/>
              <a:gd name="connsiteY4" fmla="*/ 109144 h 1025647"/>
              <a:gd name="connsiteX5" fmla="*/ 0 w 2445682"/>
              <a:gd name="connsiteY5" fmla="*/ 0 h 1025647"/>
              <a:gd name="connsiteX0" fmla="*/ 0 w 2445682"/>
              <a:gd name="connsiteY0" fmla="*/ 0 h 1025647"/>
              <a:gd name="connsiteX1" fmla="*/ 2445682 w 2445682"/>
              <a:gd name="connsiteY1" fmla="*/ 3475 h 1025647"/>
              <a:gd name="connsiteX2" fmla="*/ 2421276 w 2445682"/>
              <a:gd name="connsiteY2" fmla="*/ 89052 h 1025647"/>
              <a:gd name="connsiteX3" fmla="*/ 1213678 w 2445682"/>
              <a:gd name="connsiteY3" fmla="*/ 1024570 h 1025647"/>
              <a:gd name="connsiteX4" fmla="*/ 12930 w 2445682"/>
              <a:gd name="connsiteY4" fmla="*/ 109144 h 1025647"/>
              <a:gd name="connsiteX5" fmla="*/ 0 w 2445682"/>
              <a:gd name="connsiteY5" fmla="*/ 0 h 1025647"/>
              <a:gd name="connsiteX0" fmla="*/ 0 w 2465291"/>
              <a:gd name="connsiteY0" fmla="*/ 0 h 1032597"/>
              <a:gd name="connsiteX1" fmla="*/ 2465291 w 2465291"/>
              <a:gd name="connsiteY1" fmla="*/ 10425 h 1032597"/>
              <a:gd name="connsiteX2" fmla="*/ 2440885 w 2465291"/>
              <a:gd name="connsiteY2" fmla="*/ 96002 h 1032597"/>
              <a:gd name="connsiteX3" fmla="*/ 1233287 w 2465291"/>
              <a:gd name="connsiteY3" fmla="*/ 1031520 h 1032597"/>
              <a:gd name="connsiteX4" fmla="*/ 32539 w 2465291"/>
              <a:gd name="connsiteY4" fmla="*/ 116094 h 1032597"/>
              <a:gd name="connsiteX5" fmla="*/ 0 w 2465291"/>
              <a:gd name="connsiteY5" fmla="*/ 0 h 103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5291" h="1032597">
                <a:moveTo>
                  <a:pt x="0" y="0"/>
                </a:moveTo>
                <a:lnTo>
                  <a:pt x="2465291" y="10425"/>
                </a:lnTo>
                <a:lnTo>
                  <a:pt x="2440885" y="96002"/>
                </a:lnTo>
                <a:cubicBezTo>
                  <a:pt x="2260552" y="646553"/>
                  <a:pt x="1954699" y="1028559"/>
                  <a:pt x="1233287" y="1031520"/>
                </a:cubicBezTo>
                <a:cubicBezTo>
                  <a:pt x="570701" y="1055332"/>
                  <a:pt x="212872" y="682271"/>
                  <a:pt x="32539" y="11609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uble Wave 34">
            <a:extLst>
              <a:ext uri="{FF2B5EF4-FFF2-40B4-BE49-F238E27FC236}">
                <a16:creationId xmlns:a16="http://schemas.microsoft.com/office/drawing/2014/main" id="{2FAB51AB-0C74-4033-AB28-12863FDCDCB2}"/>
              </a:ext>
            </a:extLst>
          </p:cNvPr>
          <p:cNvSpPr/>
          <p:nvPr/>
        </p:nvSpPr>
        <p:spPr>
          <a:xfrm>
            <a:off x="-1346200" y="4906657"/>
            <a:ext cx="16916400" cy="2095500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6096000" y="-358618"/>
            <a:ext cx="109992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B</a:t>
            </a:r>
            <a:r>
              <a:rPr kumimoji="0" lang="en-US" sz="1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oat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7ED95D-A584-43A4-9E4D-17F372156651}"/>
              </a:ext>
            </a:extLst>
          </p:cNvPr>
          <p:cNvGrpSpPr/>
          <p:nvPr/>
        </p:nvGrpSpPr>
        <p:grpSpPr>
          <a:xfrm rot="21356581">
            <a:off x="1577663" y="38268"/>
            <a:ext cx="5671172" cy="5272775"/>
            <a:chOff x="4069442" y="1231617"/>
            <a:chExt cx="3702050" cy="3441983"/>
          </a:xfrm>
        </p:grpSpPr>
        <p:sp>
          <p:nvSpPr>
            <p:cNvPr id="33" name="Isosceles Triangle 29">
              <a:extLst>
                <a:ext uri="{FF2B5EF4-FFF2-40B4-BE49-F238E27FC236}">
                  <a16:creationId xmlns:a16="http://schemas.microsoft.com/office/drawing/2014/main" id="{DFB5FCF6-032D-4403-B7F7-FAB71813568C}"/>
                </a:ext>
              </a:extLst>
            </p:cNvPr>
            <p:cNvSpPr/>
            <p:nvPr/>
          </p:nvSpPr>
          <p:spPr>
            <a:xfrm rot="21082540">
              <a:off x="4901588" y="1231617"/>
              <a:ext cx="2744528" cy="3196119"/>
            </a:xfrm>
            <a:custGeom>
              <a:avLst/>
              <a:gdLst>
                <a:gd name="connsiteX0" fmla="*/ 0 w 1955800"/>
                <a:gd name="connsiteY0" fmla="*/ 2578100 h 2578100"/>
                <a:gd name="connsiteX1" fmla="*/ 977900 w 1955800"/>
                <a:gd name="connsiteY1" fmla="*/ 0 h 2578100"/>
                <a:gd name="connsiteX2" fmla="*/ 1955800 w 1955800"/>
                <a:gd name="connsiteY2" fmla="*/ 2578100 h 2578100"/>
                <a:gd name="connsiteX3" fmla="*/ 0 w 1955800"/>
                <a:gd name="connsiteY3" fmla="*/ 2578100 h 2578100"/>
                <a:gd name="connsiteX0" fmla="*/ 0 w 2142177"/>
                <a:gd name="connsiteY0" fmla="*/ 2578100 h 3043107"/>
                <a:gd name="connsiteX1" fmla="*/ 977900 w 2142177"/>
                <a:gd name="connsiteY1" fmla="*/ 0 h 3043107"/>
                <a:gd name="connsiteX2" fmla="*/ 2142177 w 2142177"/>
                <a:gd name="connsiteY2" fmla="*/ 3043107 h 3043107"/>
                <a:gd name="connsiteX3" fmla="*/ 0 w 2142177"/>
                <a:gd name="connsiteY3" fmla="*/ 2578100 h 3043107"/>
                <a:gd name="connsiteX0" fmla="*/ 0 w 2744528"/>
                <a:gd name="connsiteY0" fmla="*/ 2653730 h 3043107"/>
                <a:gd name="connsiteX1" fmla="*/ 1580251 w 2744528"/>
                <a:gd name="connsiteY1" fmla="*/ 0 h 3043107"/>
                <a:gd name="connsiteX2" fmla="*/ 2744528 w 2744528"/>
                <a:gd name="connsiteY2" fmla="*/ 3043107 h 3043107"/>
                <a:gd name="connsiteX3" fmla="*/ 0 w 2744528"/>
                <a:gd name="connsiteY3" fmla="*/ 2653730 h 3043107"/>
                <a:gd name="connsiteX0" fmla="*/ 0 w 2744528"/>
                <a:gd name="connsiteY0" fmla="*/ 2736686 h 3126063"/>
                <a:gd name="connsiteX1" fmla="*/ 1541452 w 2744528"/>
                <a:gd name="connsiteY1" fmla="*/ 0 h 3126063"/>
                <a:gd name="connsiteX2" fmla="*/ 2744528 w 2744528"/>
                <a:gd name="connsiteY2" fmla="*/ 3126063 h 3126063"/>
                <a:gd name="connsiteX3" fmla="*/ 0 w 2744528"/>
                <a:gd name="connsiteY3" fmla="*/ 2736686 h 3126063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4528" h="3196119">
                  <a:moveTo>
                    <a:pt x="0" y="2736686"/>
                  </a:moveTo>
                  <a:lnTo>
                    <a:pt x="1541452" y="0"/>
                  </a:lnTo>
                  <a:lnTo>
                    <a:pt x="2744528" y="3126063"/>
                  </a:lnTo>
                  <a:cubicBezTo>
                    <a:pt x="1912577" y="3381355"/>
                    <a:pt x="914843" y="2866478"/>
                    <a:pt x="0" y="273668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2609B9-9A33-4B38-86D2-B2547AB43DD1}"/>
                </a:ext>
              </a:extLst>
            </p:cNvPr>
            <p:cNvCxnSpPr/>
            <p:nvPr/>
          </p:nvCxnSpPr>
          <p:spPr>
            <a:xfrm>
              <a:off x="6185004" y="1267853"/>
              <a:ext cx="88900" cy="33034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B192CA2-C98A-4A3F-AC21-31E06ED9EEAD}"/>
                </a:ext>
              </a:extLst>
            </p:cNvPr>
            <p:cNvSpPr/>
            <p:nvPr/>
          </p:nvSpPr>
          <p:spPr>
            <a:xfrm>
              <a:off x="4069442" y="4223964"/>
              <a:ext cx="3702050" cy="449636"/>
            </a:xfrm>
            <a:custGeom>
              <a:avLst/>
              <a:gdLst>
                <a:gd name="connsiteX0" fmla="*/ 0 w 3454400"/>
                <a:gd name="connsiteY0" fmla="*/ 48446 h 290668"/>
                <a:gd name="connsiteX1" fmla="*/ 48446 w 3454400"/>
                <a:gd name="connsiteY1" fmla="*/ 0 h 290668"/>
                <a:gd name="connsiteX2" fmla="*/ 3405954 w 3454400"/>
                <a:gd name="connsiteY2" fmla="*/ 0 h 290668"/>
                <a:gd name="connsiteX3" fmla="*/ 3454400 w 3454400"/>
                <a:gd name="connsiteY3" fmla="*/ 48446 h 290668"/>
                <a:gd name="connsiteX4" fmla="*/ 3454400 w 3454400"/>
                <a:gd name="connsiteY4" fmla="*/ 242222 h 290668"/>
                <a:gd name="connsiteX5" fmla="*/ 3405954 w 3454400"/>
                <a:gd name="connsiteY5" fmla="*/ 290668 h 290668"/>
                <a:gd name="connsiteX6" fmla="*/ 48446 w 3454400"/>
                <a:gd name="connsiteY6" fmla="*/ 290668 h 290668"/>
                <a:gd name="connsiteX7" fmla="*/ 0 w 3454400"/>
                <a:gd name="connsiteY7" fmla="*/ 242222 h 290668"/>
                <a:gd name="connsiteX8" fmla="*/ 0 w 3454400"/>
                <a:gd name="connsiteY8" fmla="*/ 48446 h 290668"/>
                <a:gd name="connsiteX0" fmla="*/ 11287 w 3465687"/>
                <a:gd name="connsiteY0" fmla="*/ 67496 h 309718"/>
                <a:gd name="connsiteX1" fmla="*/ 12108 w 3465687"/>
                <a:gd name="connsiteY1" fmla="*/ 0 h 309718"/>
                <a:gd name="connsiteX2" fmla="*/ 3417241 w 3465687"/>
                <a:gd name="connsiteY2" fmla="*/ 19050 h 309718"/>
                <a:gd name="connsiteX3" fmla="*/ 3465687 w 3465687"/>
                <a:gd name="connsiteY3" fmla="*/ 67496 h 309718"/>
                <a:gd name="connsiteX4" fmla="*/ 3465687 w 3465687"/>
                <a:gd name="connsiteY4" fmla="*/ 261272 h 309718"/>
                <a:gd name="connsiteX5" fmla="*/ 3417241 w 3465687"/>
                <a:gd name="connsiteY5" fmla="*/ 309718 h 309718"/>
                <a:gd name="connsiteX6" fmla="*/ 59733 w 3465687"/>
                <a:gd name="connsiteY6" fmla="*/ 309718 h 309718"/>
                <a:gd name="connsiteX7" fmla="*/ 11287 w 3465687"/>
                <a:gd name="connsiteY7" fmla="*/ 261272 h 309718"/>
                <a:gd name="connsiteX8" fmla="*/ 11287 w 3465687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38100 w 3492500"/>
                <a:gd name="connsiteY7" fmla="*/ 26127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210371 w 3492500"/>
                <a:gd name="connsiteY6" fmla="*/ 281143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702050"/>
                <a:gd name="connsiteY0" fmla="*/ 202760 h 444982"/>
                <a:gd name="connsiteX1" fmla="*/ 38921 w 3702050"/>
                <a:gd name="connsiteY1" fmla="*/ 135264 h 444982"/>
                <a:gd name="connsiteX2" fmla="*/ 3444054 w 3702050"/>
                <a:gd name="connsiteY2" fmla="*/ 154314 h 444982"/>
                <a:gd name="connsiteX3" fmla="*/ 3702050 w 3702050"/>
                <a:gd name="connsiteY3" fmla="*/ 2735 h 444982"/>
                <a:gd name="connsiteX4" fmla="*/ 3492500 w 3702050"/>
                <a:gd name="connsiteY4" fmla="*/ 396536 h 444982"/>
                <a:gd name="connsiteX5" fmla="*/ 3444054 w 3702050"/>
                <a:gd name="connsiteY5" fmla="*/ 444982 h 444982"/>
                <a:gd name="connsiteX6" fmla="*/ 210371 w 3702050"/>
                <a:gd name="connsiteY6" fmla="*/ 416407 h 444982"/>
                <a:gd name="connsiteX7" fmla="*/ 85725 w 3702050"/>
                <a:gd name="connsiteY7" fmla="*/ 377486 h 444982"/>
                <a:gd name="connsiteX8" fmla="*/ 0 w 3702050"/>
                <a:gd name="connsiteY8" fmla="*/ 202760 h 444982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92500 w 3702050"/>
                <a:gd name="connsiteY4" fmla="*/ 40119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25825 w 3702050"/>
                <a:gd name="connsiteY4" fmla="*/ 38214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4405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2050" h="449636">
                  <a:moveTo>
                    <a:pt x="0" y="207414"/>
                  </a:moveTo>
                  <a:cubicBezTo>
                    <a:pt x="0" y="180658"/>
                    <a:pt x="12165" y="139918"/>
                    <a:pt x="38921" y="139918"/>
                  </a:cubicBezTo>
                  <a:cubicBezTo>
                    <a:pt x="1173965" y="104993"/>
                    <a:pt x="2194710" y="241518"/>
                    <a:pt x="3444054" y="35143"/>
                  </a:cubicBezTo>
                  <a:cubicBezTo>
                    <a:pt x="3470810" y="35143"/>
                    <a:pt x="3702050" y="-19367"/>
                    <a:pt x="3702050" y="7389"/>
                  </a:cubicBezTo>
                  <a:cubicBezTo>
                    <a:pt x="3584301" y="154805"/>
                    <a:pt x="3399878" y="273645"/>
                    <a:pt x="3348804" y="449636"/>
                  </a:cubicBezTo>
                  <a:lnTo>
                    <a:pt x="210371" y="421061"/>
                  </a:lnTo>
                  <a:cubicBezTo>
                    <a:pt x="183615" y="421061"/>
                    <a:pt x="85725" y="408896"/>
                    <a:pt x="85725" y="382140"/>
                  </a:cubicBezTo>
                  <a:lnTo>
                    <a:pt x="0" y="20741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Double Wave 31">
            <a:extLst>
              <a:ext uri="{FF2B5EF4-FFF2-40B4-BE49-F238E27FC236}">
                <a16:creationId xmlns:a16="http://schemas.microsoft.com/office/drawing/2014/main" id="{88AF5612-2F44-4C05-9DE4-053A95C04948}"/>
              </a:ext>
            </a:extLst>
          </p:cNvPr>
          <p:cNvSpPr/>
          <p:nvPr/>
        </p:nvSpPr>
        <p:spPr>
          <a:xfrm>
            <a:off x="-2514600" y="5079517"/>
            <a:ext cx="15570200" cy="2095500"/>
          </a:xfrm>
          <a:prstGeom prst="doubleWav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uble Wave 36">
            <a:extLst>
              <a:ext uri="{FF2B5EF4-FFF2-40B4-BE49-F238E27FC236}">
                <a16:creationId xmlns:a16="http://schemas.microsoft.com/office/drawing/2014/main" id="{BE3119CE-F1AF-40D4-87A1-66E3BF64F5FE}"/>
              </a:ext>
            </a:extLst>
          </p:cNvPr>
          <p:cNvSpPr/>
          <p:nvPr/>
        </p:nvSpPr>
        <p:spPr>
          <a:xfrm>
            <a:off x="-2514600" y="5119424"/>
            <a:ext cx="15570200" cy="2095500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ttsMP3.com_VoiceText_2025-1-7_19-13-21">
            <a:hlinkClick r:id="" action="ppaction://media"/>
            <a:extLst>
              <a:ext uri="{FF2B5EF4-FFF2-40B4-BE49-F238E27FC236}">
                <a16:creationId xmlns:a16="http://schemas.microsoft.com/office/drawing/2014/main" id="{9FF4A6D8-88E2-40FE-A11C-263597EE66A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FAEADC-0960-4ABD-A213-899CEC79146E}"/>
              </a:ext>
            </a:extLst>
          </p:cNvPr>
          <p:cNvCxnSpPr>
            <a:cxnSpLocks/>
            <a:stCxn id="59" idx="0"/>
          </p:cNvCxnSpPr>
          <p:nvPr/>
        </p:nvCxnSpPr>
        <p:spPr>
          <a:xfrm>
            <a:off x="9920559" y="3893869"/>
            <a:ext cx="0" cy="886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3DB93F-A204-415F-9696-FE572EA2E6A6}"/>
              </a:ext>
            </a:extLst>
          </p:cNvPr>
          <p:cNvGrpSpPr/>
          <p:nvPr/>
        </p:nvGrpSpPr>
        <p:grpSpPr>
          <a:xfrm>
            <a:off x="418859" y="448804"/>
            <a:ext cx="5819171" cy="5272775"/>
            <a:chOff x="418859" y="448804"/>
            <a:chExt cx="5819171" cy="527277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FFA3AB5-94A5-4FF7-A674-A0DA65C98E39}"/>
                </a:ext>
              </a:extLst>
            </p:cNvPr>
            <p:cNvSpPr txBox="1"/>
            <p:nvPr/>
          </p:nvSpPr>
          <p:spPr>
            <a:xfrm>
              <a:off x="418859" y="534681"/>
              <a:ext cx="292311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oat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6181FB2-5469-4A9F-94AD-DE167B775AA9}"/>
                </a:ext>
              </a:extLst>
            </p:cNvPr>
            <p:cNvGrpSpPr/>
            <p:nvPr/>
          </p:nvGrpSpPr>
          <p:grpSpPr>
            <a:xfrm>
              <a:off x="566858" y="448804"/>
              <a:ext cx="5671172" cy="5272775"/>
              <a:chOff x="4069442" y="1231617"/>
              <a:chExt cx="3702050" cy="3441983"/>
            </a:xfrm>
          </p:grpSpPr>
          <p:sp>
            <p:nvSpPr>
              <p:cNvPr id="70" name="Isosceles Triangle 29">
                <a:extLst>
                  <a:ext uri="{FF2B5EF4-FFF2-40B4-BE49-F238E27FC236}">
                    <a16:creationId xmlns:a16="http://schemas.microsoft.com/office/drawing/2014/main" id="{6C0BE56B-382D-440E-AC1C-65DCDB75EBA9}"/>
                  </a:ext>
                </a:extLst>
              </p:cNvPr>
              <p:cNvSpPr/>
              <p:nvPr/>
            </p:nvSpPr>
            <p:spPr>
              <a:xfrm rot="21082540">
                <a:off x="4901588" y="1231617"/>
                <a:ext cx="2744528" cy="3196119"/>
              </a:xfrm>
              <a:custGeom>
                <a:avLst/>
                <a:gdLst>
                  <a:gd name="connsiteX0" fmla="*/ 0 w 1955800"/>
                  <a:gd name="connsiteY0" fmla="*/ 2578100 h 2578100"/>
                  <a:gd name="connsiteX1" fmla="*/ 977900 w 1955800"/>
                  <a:gd name="connsiteY1" fmla="*/ 0 h 2578100"/>
                  <a:gd name="connsiteX2" fmla="*/ 1955800 w 1955800"/>
                  <a:gd name="connsiteY2" fmla="*/ 2578100 h 2578100"/>
                  <a:gd name="connsiteX3" fmla="*/ 0 w 1955800"/>
                  <a:gd name="connsiteY3" fmla="*/ 2578100 h 2578100"/>
                  <a:gd name="connsiteX0" fmla="*/ 0 w 2142177"/>
                  <a:gd name="connsiteY0" fmla="*/ 2578100 h 3043107"/>
                  <a:gd name="connsiteX1" fmla="*/ 977900 w 2142177"/>
                  <a:gd name="connsiteY1" fmla="*/ 0 h 3043107"/>
                  <a:gd name="connsiteX2" fmla="*/ 2142177 w 2142177"/>
                  <a:gd name="connsiteY2" fmla="*/ 3043107 h 3043107"/>
                  <a:gd name="connsiteX3" fmla="*/ 0 w 2142177"/>
                  <a:gd name="connsiteY3" fmla="*/ 2578100 h 3043107"/>
                  <a:gd name="connsiteX0" fmla="*/ 0 w 2744528"/>
                  <a:gd name="connsiteY0" fmla="*/ 2653730 h 3043107"/>
                  <a:gd name="connsiteX1" fmla="*/ 1580251 w 2744528"/>
                  <a:gd name="connsiteY1" fmla="*/ 0 h 3043107"/>
                  <a:gd name="connsiteX2" fmla="*/ 2744528 w 2744528"/>
                  <a:gd name="connsiteY2" fmla="*/ 3043107 h 3043107"/>
                  <a:gd name="connsiteX3" fmla="*/ 0 w 2744528"/>
                  <a:gd name="connsiteY3" fmla="*/ 2653730 h 3043107"/>
                  <a:gd name="connsiteX0" fmla="*/ 0 w 2744528"/>
                  <a:gd name="connsiteY0" fmla="*/ 2736686 h 3126063"/>
                  <a:gd name="connsiteX1" fmla="*/ 1541452 w 2744528"/>
                  <a:gd name="connsiteY1" fmla="*/ 0 h 3126063"/>
                  <a:gd name="connsiteX2" fmla="*/ 2744528 w 2744528"/>
                  <a:gd name="connsiteY2" fmla="*/ 3126063 h 3126063"/>
                  <a:gd name="connsiteX3" fmla="*/ 0 w 2744528"/>
                  <a:gd name="connsiteY3" fmla="*/ 2736686 h 3126063"/>
                  <a:gd name="connsiteX0" fmla="*/ 0 w 2744528"/>
                  <a:gd name="connsiteY0" fmla="*/ 2736686 h 3196119"/>
                  <a:gd name="connsiteX1" fmla="*/ 1541452 w 2744528"/>
                  <a:gd name="connsiteY1" fmla="*/ 0 h 3196119"/>
                  <a:gd name="connsiteX2" fmla="*/ 2744528 w 2744528"/>
                  <a:gd name="connsiteY2" fmla="*/ 3126063 h 3196119"/>
                  <a:gd name="connsiteX3" fmla="*/ 0 w 2744528"/>
                  <a:gd name="connsiteY3" fmla="*/ 2736686 h 3196119"/>
                  <a:gd name="connsiteX0" fmla="*/ 0 w 2744528"/>
                  <a:gd name="connsiteY0" fmla="*/ 2736686 h 3196119"/>
                  <a:gd name="connsiteX1" fmla="*/ 1541452 w 2744528"/>
                  <a:gd name="connsiteY1" fmla="*/ 0 h 3196119"/>
                  <a:gd name="connsiteX2" fmla="*/ 2744528 w 2744528"/>
                  <a:gd name="connsiteY2" fmla="*/ 3126063 h 3196119"/>
                  <a:gd name="connsiteX3" fmla="*/ 0 w 2744528"/>
                  <a:gd name="connsiteY3" fmla="*/ 2736686 h 3196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4528" h="3196119">
                    <a:moveTo>
                      <a:pt x="0" y="2736686"/>
                    </a:moveTo>
                    <a:lnTo>
                      <a:pt x="1541452" y="0"/>
                    </a:lnTo>
                    <a:lnTo>
                      <a:pt x="2744528" y="3126063"/>
                    </a:lnTo>
                    <a:cubicBezTo>
                      <a:pt x="1912577" y="3381355"/>
                      <a:pt x="914843" y="2866478"/>
                      <a:pt x="0" y="273668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5E1B200-2CC5-40EF-85D4-4F49D8A02DBF}"/>
                  </a:ext>
                </a:extLst>
              </p:cNvPr>
              <p:cNvCxnSpPr/>
              <p:nvPr/>
            </p:nvCxnSpPr>
            <p:spPr>
              <a:xfrm>
                <a:off x="6185004" y="1267853"/>
                <a:ext cx="88900" cy="3303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: Rounded Corners 1">
                <a:extLst>
                  <a:ext uri="{FF2B5EF4-FFF2-40B4-BE49-F238E27FC236}">
                    <a16:creationId xmlns:a16="http://schemas.microsoft.com/office/drawing/2014/main" id="{948F19AE-F733-4104-84EB-FCBF2EB7B977}"/>
                  </a:ext>
                </a:extLst>
              </p:cNvPr>
              <p:cNvSpPr/>
              <p:nvPr/>
            </p:nvSpPr>
            <p:spPr>
              <a:xfrm>
                <a:off x="4069442" y="4223964"/>
                <a:ext cx="3702050" cy="449636"/>
              </a:xfrm>
              <a:custGeom>
                <a:avLst/>
                <a:gdLst>
                  <a:gd name="connsiteX0" fmla="*/ 0 w 3454400"/>
                  <a:gd name="connsiteY0" fmla="*/ 48446 h 290668"/>
                  <a:gd name="connsiteX1" fmla="*/ 48446 w 3454400"/>
                  <a:gd name="connsiteY1" fmla="*/ 0 h 290668"/>
                  <a:gd name="connsiteX2" fmla="*/ 3405954 w 3454400"/>
                  <a:gd name="connsiteY2" fmla="*/ 0 h 290668"/>
                  <a:gd name="connsiteX3" fmla="*/ 3454400 w 3454400"/>
                  <a:gd name="connsiteY3" fmla="*/ 48446 h 290668"/>
                  <a:gd name="connsiteX4" fmla="*/ 3454400 w 3454400"/>
                  <a:gd name="connsiteY4" fmla="*/ 242222 h 290668"/>
                  <a:gd name="connsiteX5" fmla="*/ 3405954 w 3454400"/>
                  <a:gd name="connsiteY5" fmla="*/ 290668 h 290668"/>
                  <a:gd name="connsiteX6" fmla="*/ 48446 w 3454400"/>
                  <a:gd name="connsiteY6" fmla="*/ 290668 h 290668"/>
                  <a:gd name="connsiteX7" fmla="*/ 0 w 3454400"/>
                  <a:gd name="connsiteY7" fmla="*/ 242222 h 290668"/>
                  <a:gd name="connsiteX8" fmla="*/ 0 w 3454400"/>
                  <a:gd name="connsiteY8" fmla="*/ 48446 h 290668"/>
                  <a:gd name="connsiteX0" fmla="*/ 11287 w 3465687"/>
                  <a:gd name="connsiteY0" fmla="*/ 67496 h 309718"/>
                  <a:gd name="connsiteX1" fmla="*/ 12108 w 3465687"/>
                  <a:gd name="connsiteY1" fmla="*/ 0 h 309718"/>
                  <a:gd name="connsiteX2" fmla="*/ 3417241 w 3465687"/>
                  <a:gd name="connsiteY2" fmla="*/ 19050 h 309718"/>
                  <a:gd name="connsiteX3" fmla="*/ 3465687 w 3465687"/>
                  <a:gd name="connsiteY3" fmla="*/ 67496 h 309718"/>
                  <a:gd name="connsiteX4" fmla="*/ 3465687 w 3465687"/>
                  <a:gd name="connsiteY4" fmla="*/ 261272 h 309718"/>
                  <a:gd name="connsiteX5" fmla="*/ 3417241 w 3465687"/>
                  <a:gd name="connsiteY5" fmla="*/ 309718 h 309718"/>
                  <a:gd name="connsiteX6" fmla="*/ 59733 w 3465687"/>
                  <a:gd name="connsiteY6" fmla="*/ 309718 h 309718"/>
                  <a:gd name="connsiteX7" fmla="*/ 11287 w 3465687"/>
                  <a:gd name="connsiteY7" fmla="*/ 261272 h 309718"/>
                  <a:gd name="connsiteX8" fmla="*/ 11287 w 3465687"/>
                  <a:gd name="connsiteY8" fmla="*/ 67496 h 309718"/>
                  <a:gd name="connsiteX0" fmla="*/ 0 w 3492500"/>
                  <a:gd name="connsiteY0" fmla="*/ 67496 h 309718"/>
                  <a:gd name="connsiteX1" fmla="*/ 38921 w 3492500"/>
                  <a:gd name="connsiteY1" fmla="*/ 0 h 309718"/>
                  <a:gd name="connsiteX2" fmla="*/ 3444054 w 3492500"/>
                  <a:gd name="connsiteY2" fmla="*/ 19050 h 309718"/>
                  <a:gd name="connsiteX3" fmla="*/ 3492500 w 3492500"/>
                  <a:gd name="connsiteY3" fmla="*/ 67496 h 309718"/>
                  <a:gd name="connsiteX4" fmla="*/ 3492500 w 3492500"/>
                  <a:gd name="connsiteY4" fmla="*/ 261272 h 309718"/>
                  <a:gd name="connsiteX5" fmla="*/ 3444054 w 3492500"/>
                  <a:gd name="connsiteY5" fmla="*/ 309718 h 309718"/>
                  <a:gd name="connsiteX6" fmla="*/ 86546 w 3492500"/>
                  <a:gd name="connsiteY6" fmla="*/ 309718 h 309718"/>
                  <a:gd name="connsiteX7" fmla="*/ 38100 w 3492500"/>
                  <a:gd name="connsiteY7" fmla="*/ 261272 h 309718"/>
                  <a:gd name="connsiteX8" fmla="*/ 0 w 3492500"/>
                  <a:gd name="connsiteY8" fmla="*/ 67496 h 309718"/>
                  <a:gd name="connsiteX0" fmla="*/ 0 w 3492500"/>
                  <a:gd name="connsiteY0" fmla="*/ 67496 h 309718"/>
                  <a:gd name="connsiteX1" fmla="*/ 38921 w 3492500"/>
                  <a:gd name="connsiteY1" fmla="*/ 0 h 309718"/>
                  <a:gd name="connsiteX2" fmla="*/ 3444054 w 3492500"/>
                  <a:gd name="connsiteY2" fmla="*/ 19050 h 309718"/>
                  <a:gd name="connsiteX3" fmla="*/ 3492500 w 3492500"/>
                  <a:gd name="connsiteY3" fmla="*/ 67496 h 309718"/>
                  <a:gd name="connsiteX4" fmla="*/ 3492500 w 3492500"/>
                  <a:gd name="connsiteY4" fmla="*/ 261272 h 309718"/>
                  <a:gd name="connsiteX5" fmla="*/ 3444054 w 3492500"/>
                  <a:gd name="connsiteY5" fmla="*/ 309718 h 309718"/>
                  <a:gd name="connsiteX6" fmla="*/ 86546 w 3492500"/>
                  <a:gd name="connsiteY6" fmla="*/ 309718 h 309718"/>
                  <a:gd name="connsiteX7" fmla="*/ 85725 w 3492500"/>
                  <a:gd name="connsiteY7" fmla="*/ 242222 h 309718"/>
                  <a:gd name="connsiteX8" fmla="*/ 0 w 3492500"/>
                  <a:gd name="connsiteY8" fmla="*/ 67496 h 309718"/>
                  <a:gd name="connsiteX0" fmla="*/ 0 w 3492500"/>
                  <a:gd name="connsiteY0" fmla="*/ 67496 h 309718"/>
                  <a:gd name="connsiteX1" fmla="*/ 38921 w 3492500"/>
                  <a:gd name="connsiteY1" fmla="*/ 0 h 309718"/>
                  <a:gd name="connsiteX2" fmla="*/ 3444054 w 3492500"/>
                  <a:gd name="connsiteY2" fmla="*/ 19050 h 309718"/>
                  <a:gd name="connsiteX3" fmla="*/ 3492500 w 3492500"/>
                  <a:gd name="connsiteY3" fmla="*/ 67496 h 309718"/>
                  <a:gd name="connsiteX4" fmla="*/ 3492500 w 3492500"/>
                  <a:gd name="connsiteY4" fmla="*/ 261272 h 309718"/>
                  <a:gd name="connsiteX5" fmla="*/ 3444054 w 3492500"/>
                  <a:gd name="connsiteY5" fmla="*/ 309718 h 309718"/>
                  <a:gd name="connsiteX6" fmla="*/ 210371 w 3492500"/>
                  <a:gd name="connsiteY6" fmla="*/ 281143 h 309718"/>
                  <a:gd name="connsiteX7" fmla="*/ 85725 w 3492500"/>
                  <a:gd name="connsiteY7" fmla="*/ 242222 h 309718"/>
                  <a:gd name="connsiteX8" fmla="*/ 0 w 3492500"/>
                  <a:gd name="connsiteY8" fmla="*/ 67496 h 309718"/>
                  <a:gd name="connsiteX0" fmla="*/ 0 w 3702050"/>
                  <a:gd name="connsiteY0" fmla="*/ 202760 h 444982"/>
                  <a:gd name="connsiteX1" fmla="*/ 38921 w 3702050"/>
                  <a:gd name="connsiteY1" fmla="*/ 135264 h 444982"/>
                  <a:gd name="connsiteX2" fmla="*/ 3444054 w 3702050"/>
                  <a:gd name="connsiteY2" fmla="*/ 154314 h 444982"/>
                  <a:gd name="connsiteX3" fmla="*/ 3702050 w 3702050"/>
                  <a:gd name="connsiteY3" fmla="*/ 2735 h 444982"/>
                  <a:gd name="connsiteX4" fmla="*/ 3492500 w 3702050"/>
                  <a:gd name="connsiteY4" fmla="*/ 396536 h 444982"/>
                  <a:gd name="connsiteX5" fmla="*/ 3444054 w 3702050"/>
                  <a:gd name="connsiteY5" fmla="*/ 444982 h 444982"/>
                  <a:gd name="connsiteX6" fmla="*/ 210371 w 3702050"/>
                  <a:gd name="connsiteY6" fmla="*/ 416407 h 444982"/>
                  <a:gd name="connsiteX7" fmla="*/ 85725 w 3702050"/>
                  <a:gd name="connsiteY7" fmla="*/ 377486 h 444982"/>
                  <a:gd name="connsiteX8" fmla="*/ 0 w 3702050"/>
                  <a:gd name="connsiteY8" fmla="*/ 202760 h 444982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492500 w 3702050"/>
                  <a:gd name="connsiteY4" fmla="*/ 401190 h 449636"/>
                  <a:gd name="connsiteX5" fmla="*/ 3444054 w 3702050"/>
                  <a:gd name="connsiteY5" fmla="*/ 449636 h 449636"/>
                  <a:gd name="connsiteX6" fmla="*/ 210371 w 3702050"/>
                  <a:gd name="connsiteY6" fmla="*/ 421061 h 449636"/>
                  <a:gd name="connsiteX7" fmla="*/ 85725 w 3702050"/>
                  <a:gd name="connsiteY7" fmla="*/ 382140 h 449636"/>
                  <a:gd name="connsiteX8" fmla="*/ 0 w 3702050"/>
                  <a:gd name="connsiteY8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425825 w 3702050"/>
                  <a:gd name="connsiteY4" fmla="*/ 382140 h 449636"/>
                  <a:gd name="connsiteX5" fmla="*/ 3444054 w 3702050"/>
                  <a:gd name="connsiteY5" fmla="*/ 449636 h 449636"/>
                  <a:gd name="connsiteX6" fmla="*/ 210371 w 3702050"/>
                  <a:gd name="connsiteY6" fmla="*/ 421061 h 449636"/>
                  <a:gd name="connsiteX7" fmla="*/ 85725 w 3702050"/>
                  <a:gd name="connsiteY7" fmla="*/ 382140 h 449636"/>
                  <a:gd name="connsiteX8" fmla="*/ 0 w 3702050"/>
                  <a:gd name="connsiteY8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44405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2050" h="449636">
                    <a:moveTo>
                      <a:pt x="0" y="207414"/>
                    </a:moveTo>
                    <a:cubicBezTo>
                      <a:pt x="0" y="180658"/>
                      <a:pt x="12165" y="139918"/>
                      <a:pt x="38921" y="139918"/>
                    </a:cubicBezTo>
                    <a:cubicBezTo>
                      <a:pt x="1173965" y="104993"/>
                      <a:pt x="2194710" y="241518"/>
                      <a:pt x="3444054" y="35143"/>
                    </a:cubicBezTo>
                    <a:cubicBezTo>
                      <a:pt x="3470810" y="35143"/>
                      <a:pt x="3702050" y="-19367"/>
                      <a:pt x="3702050" y="7389"/>
                    </a:cubicBezTo>
                    <a:cubicBezTo>
                      <a:pt x="3584301" y="154805"/>
                      <a:pt x="3399878" y="273645"/>
                      <a:pt x="3348804" y="449636"/>
                    </a:cubicBezTo>
                    <a:lnTo>
                      <a:pt x="210371" y="421061"/>
                    </a:lnTo>
                    <a:cubicBezTo>
                      <a:pt x="183615" y="421061"/>
                      <a:pt x="85725" y="408896"/>
                      <a:pt x="85725" y="382140"/>
                    </a:cubicBezTo>
                    <a:lnTo>
                      <a:pt x="0" y="20741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4D16FF-413B-491A-A55C-B6422C4AAA1B}"/>
              </a:ext>
            </a:extLst>
          </p:cNvPr>
          <p:cNvGrpSpPr/>
          <p:nvPr/>
        </p:nvGrpSpPr>
        <p:grpSpPr>
          <a:xfrm>
            <a:off x="7312148" y="2390603"/>
            <a:ext cx="4552087" cy="3241888"/>
            <a:chOff x="7312148" y="2390603"/>
            <a:chExt cx="4552087" cy="324188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FA2ADA3-63DD-4BB5-B0DC-EB3ADD7773D6}"/>
                </a:ext>
              </a:extLst>
            </p:cNvPr>
            <p:cNvGrpSpPr/>
            <p:nvPr/>
          </p:nvGrpSpPr>
          <p:grpSpPr>
            <a:xfrm>
              <a:off x="7312148" y="3893574"/>
              <a:ext cx="4552087" cy="1738917"/>
              <a:chOff x="623148" y="-260680"/>
              <a:chExt cx="7548484" cy="2883554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BBAB45C6-513F-4886-9167-38ACC6EB301A}"/>
                  </a:ext>
                </a:extLst>
              </p:cNvPr>
              <p:cNvSpPr/>
              <p:nvPr/>
            </p:nvSpPr>
            <p:spPr>
              <a:xfrm>
                <a:off x="1275532" y="1209157"/>
                <a:ext cx="1284382" cy="916069"/>
              </a:xfrm>
              <a:custGeom>
                <a:avLst/>
                <a:gdLst>
                  <a:gd name="connsiteX0" fmla="*/ 642191 w 1284382"/>
                  <a:gd name="connsiteY0" fmla="*/ 0 h 916069"/>
                  <a:gd name="connsiteX1" fmla="*/ 1284382 w 1284382"/>
                  <a:gd name="connsiteY1" fmla="*/ 642191 h 916069"/>
                  <a:gd name="connsiteX2" fmla="*/ 1233915 w 1284382"/>
                  <a:gd name="connsiteY2" fmla="*/ 892161 h 916069"/>
                  <a:gd name="connsiteX3" fmla="*/ 1229339 w 1284382"/>
                  <a:gd name="connsiteY3" fmla="*/ 900592 h 916069"/>
                  <a:gd name="connsiteX4" fmla="*/ 724206 w 1284382"/>
                  <a:gd name="connsiteY4" fmla="*/ 907298 h 916069"/>
                  <a:gd name="connsiteX5" fmla="*/ 737325 w 1284382"/>
                  <a:gd name="connsiteY5" fmla="*/ 903225 h 916069"/>
                  <a:gd name="connsiteX6" fmla="*/ 886598 w 1284382"/>
                  <a:gd name="connsiteY6" fmla="*/ 678025 h 916069"/>
                  <a:gd name="connsiteX7" fmla="*/ 642191 w 1284382"/>
                  <a:gd name="connsiteY7" fmla="*/ 433618 h 916069"/>
                  <a:gd name="connsiteX8" fmla="*/ 397784 w 1284382"/>
                  <a:gd name="connsiteY8" fmla="*/ 678025 h 916069"/>
                  <a:gd name="connsiteX9" fmla="*/ 547057 w 1284382"/>
                  <a:gd name="connsiteY9" fmla="*/ 903225 h 916069"/>
                  <a:gd name="connsiteX10" fmla="*/ 566903 w 1284382"/>
                  <a:gd name="connsiteY10" fmla="*/ 909386 h 916069"/>
                  <a:gd name="connsiteX11" fmla="*/ 63444 w 1284382"/>
                  <a:gd name="connsiteY11" fmla="*/ 916069 h 916069"/>
                  <a:gd name="connsiteX12" fmla="*/ 50467 w 1284382"/>
                  <a:gd name="connsiteY12" fmla="*/ 892161 h 916069"/>
                  <a:gd name="connsiteX13" fmla="*/ 0 w 1284382"/>
                  <a:gd name="connsiteY13" fmla="*/ 642191 h 916069"/>
                  <a:gd name="connsiteX14" fmla="*/ 642191 w 1284382"/>
                  <a:gd name="connsiteY14" fmla="*/ 0 h 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84382" h="916069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cubicBezTo>
                      <a:pt x="1284382" y="730859"/>
                      <a:pt x="1266412" y="815330"/>
                      <a:pt x="1233915" y="892161"/>
                    </a:cubicBezTo>
                    <a:lnTo>
                      <a:pt x="1229339" y="900592"/>
                    </a:lnTo>
                    <a:lnTo>
                      <a:pt x="724206" y="907298"/>
                    </a:lnTo>
                    <a:lnTo>
                      <a:pt x="737325" y="903225"/>
                    </a:lnTo>
                    <a:cubicBezTo>
                      <a:pt x="825047" y="866122"/>
                      <a:pt x="886598" y="779262"/>
                      <a:pt x="886598" y="678025"/>
                    </a:cubicBez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cubicBezTo>
                      <a:pt x="397784" y="779262"/>
                      <a:pt x="459336" y="866122"/>
                      <a:pt x="547057" y="903225"/>
                    </a:cubicBezTo>
                    <a:lnTo>
                      <a:pt x="566903" y="909386"/>
                    </a:lnTo>
                    <a:lnTo>
                      <a:pt x="63444" y="916069"/>
                    </a:lnTo>
                    <a:lnTo>
                      <a:pt x="50467" y="892161"/>
                    </a:lnTo>
                    <a:cubicBezTo>
                      <a:pt x="17970" y="815330"/>
                      <a:pt x="0" y="730859"/>
                      <a:pt x="0" y="642191"/>
                    </a:cubicBez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B39A2D9-0D8F-4E98-B489-B70CC3C0FE1B}"/>
                  </a:ext>
                </a:extLst>
              </p:cNvPr>
              <p:cNvSpPr/>
              <p:nvPr/>
            </p:nvSpPr>
            <p:spPr>
              <a:xfrm>
                <a:off x="6019519" y="1338492"/>
                <a:ext cx="1284382" cy="724493"/>
              </a:xfrm>
              <a:custGeom>
                <a:avLst/>
                <a:gdLst>
                  <a:gd name="connsiteX0" fmla="*/ 642191 w 1284382"/>
                  <a:gd name="connsiteY0" fmla="*/ 0 h 724493"/>
                  <a:gd name="connsiteX1" fmla="*/ 1284382 w 1284382"/>
                  <a:gd name="connsiteY1" fmla="*/ 642191 h 724493"/>
                  <a:gd name="connsiteX2" fmla="*/ 1277784 w 1284382"/>
                  <a:gd name="connsiteY2" fmla="*/ 707641 h 724493"/>
                  <a:gd name="connsiteX3" fmla="*/ 883085 w 1284382"/>
                  <a:gd name="connsiteY3" fmla="*/ 712880 h 724493"/>
                  <a:gd name="connsiteX4" fmla="*/ 886598 w 1284382"/>
                  <a:gd name="connsiteY4" fmla="*/ 678025 h 724493"/>
                  <a:gd name="connsiteX5" fmla="*/ 642191 w 1284382"/>
                  <a:gd name="connsiteY5" fmla="*/ 433618 h 724493"/>
                  <a:gd name="connsiteX6" fmla="*/ 397784 w 1284382"/>
                  <a:gd name="connsiteY6" fmla="*/ 678025 h 724493"/>
                  <a:gd name="connsiteX7" fmla="*/ 401941 w 1284382"/>
                  <a:gd name="connsiteY7" fmla="*/ 719267 h 724493"/>
                  <a:gd name="connsiteX8" fmla="*/ 8297 w 1284382"/>
                  <a:gd name="connsiteY8" fmla="*/ 724493 h 724493"/>
                  <a:gd name="connsiteX9" fmla="*/ 0 w 1284382"/>
                  <a:gd name="connsiteY9" fmla="*/ 642191 h 724493"/>
                  <a:gd name="connsiteX10" fmla="*/ 642191 w 1284382"/>
                  <a:gd name="connsiteY10" fmla="*/ 0 h 72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4382" h="724493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lnTo>
                      <a:pt x="1277784" y="707641"/>
                    </a:lnTo>
                    <a:lnTo>
                      <a:pt x="883085" y="712880"/>
                    </a:lnTo>
                    <a:lnTo>
                      <a:pt x="886598" y="678025"/>
                    </a:ln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lnTo>
                      <a:pt x="401941" y="719267"/>
                    </a:lnTo>
                    <a:lnTo>
                      <a:pt x="8297" y="724493"/>
                    </a:lnTo>
                    <a:lnTo>
                      <a:pt x="0" y="642191"/>
                    </a:ln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5A13CA4-E5A0-4E97-B8EB-DC5EB33A4B74}"/>
                  </a:ext>
                </a:extLst>
              </p:cNvPr>
              <p:cNvSpPr/>
              <p:nvPr/>
            </p:nvSpPr>
            <p:spPr>
              <a:xfrm>
                <a:off x="630077" y="-260680"/>
                <a:ext cx="7541555" cy="2392268"/>
              </a:xfrm>
              <a:custGeom>
                <a:avLst/>
                <a:gdLst>
                  <a:gd name="connsiteX0" fmla="*/ 4318460 w 7541555"/>
                  <a:gd name="connsiteY0" fmla="*/ 489 h 2392268"/>
                  <a:gd name="connsiteX1" fmla="*/ 6779556 w 7541555"/>
                  <a:gd name="connsiteY1" fmla="*/ 773019 h 2392268"/>
                  <a:gd name="connsiteX2" fmla="*/ 7271677 w 7541555"/>
                  <a:gd name="connsiteY2" fmla="*/ 944468 h 2392268"/>
                  <a:gd name="connsiteX3" fmla="*/ 7541555 w 7541555"/>
                  <a:gd name="connsiteY3" fmla="*/ 1614396 h 2392268"/>
                  <a:gd name="connsiteX4" fmla="*/ 7541555 w 7541555"/>
                  <a:gd name="connsiteY4" fmla="*/ 2160490 h 2392268"/>
                  <a:gd name="connsiteX5" fmla="*/ 7405027 w 7541555"/>
                  <a:gd name="connsiteY5" fmla="*/ 2297018 h 2392268"/>
                  <a:gd name="connsiteX6" fmla="*/ 6667226 w 7541555"/>
                  <a:gd name="connsiteY6" fmla="*/ 2306812 h 2392268"/>
                  <a:gd name="connsiteX7" fmla="*/ 6673824 w 7541555"/>
                  <a:gd name="connsiteY7" fmla="*/ 2241362 h 2392268"/>
                  <a:gd name="connsiteX8" fmla="*/ 6031633 w 7541555"/>
                  <a:gd name="connsiteY8" fmla="*/ 1599171 h 2392268"/>
                  <a:gd name="connsiteX9" fmla="*/ 5389442 w 7541555"/>
                  <a:gd name="connsiteY9" fmla="*/ 2241362 h 2392268"/>
                  <a:gd name="connsiteX10" fmla="*/ 5397739 w 7541555"/>
                  <a:gd name="connsiteY10" fmla="*/ 2323664 h 2392268"/>
                  <a:gd name="connsiteX11" fmla="*/ 1874794 w 7541555"/>
                  <a:gd name="connsiteY11" fmla="*/ 2370428 h 2392268"/>
                  <a:gd name="connsiteX12" fmla="*/ 1879370 w 7541555"/>
                  <a:gd name="connsiteY12" fmla="*/ 2361997 h 2392268"/>
                  <a:gd name="connsiteX13" fmla="*/ 1929837 w 7541555"/>
                  <a:gd name="connsiteY13" fmla="*/ 2112027 h 2392268"/>
                  <a:gd name="connsiteX14" fmla="*/ 1287646 w 7541555"/>
                  <a:gd name="connsiteY14" fmla="*/ 1469836 h 2392268"/>
                  <a:gd name="connsiteX15" fmla="*/ 645455 w 7541555"/>
                  <a:gd name="connsiteY15" fmla="*/ 2112027 h 2392268"/>
                  <a:gd name="connsiteX16" fmla="*/ 695922 w 7541555"/>
                  <a:gd name="connsiteY16" fmla="*/ 2361997 h 2392268"/>
                  <a:gd name="connsiteX17" fmla="*/ 708899 w 7541555"/>
                  <a:gd name="connsiteY17" fmla="*/ 2385905 h 2392268"/>
                  <a:gd name="connsiteX18" fmla="*/ 229533 w 7541555"/>
                  <a:gd name="connsiteY18" fmla="*/ 2392268 h 2392268"/>
                  <a:gd name="connsiteX19" fmla="*/ 93005 w 7541555"/>
                  <a:gd name="connsiteY19" fmla="*/ 2160490 h 2392268"/>
                  <a:gd name="connsiteX20" fmla="*/ 93005 w 7541555"/>
                  <a:gd name="connsiteY20" fmla="*/ 1614396 h 2392268"/>
                  <a:gd name="connsiteX21" fmla="*/ 229533 w 7541555"/>
                  <a:gd name="connsiteY21" fmla="*/ 1477868 h 2392268"/>
                  <a:gd name="connsiteX22" fmla="*/ 1864655 w 7541555"/>
                  <a:gd name="connsiteY22" fmla="*/ 887318 h 2392268"/>
                  <a:gd name="connsiteX23" fmla="*/ 4318460 w 7541555"/>
                  <a:gd name="connsiteY23" fmla="*/ 489 h 2392268"/>
                  <a:gd name="connsiteX24" fmla="*/ 4236182 w 7541555"/>
                  <a:gd name="connsiteY24" fmla="*/ 211603 h 2392268"/>
                  <a:gd name="connsiteX25" fmla="*/ 2374677 w 7541555"/>
                  <a:gd name="connsiteY25" fmla="*/ 1054412 h 2392268"/>
                  <a:gd name="connsiteX26" fmla="*/ 6031633 w 7541555"/>
                  <a:gd name="connsiteY26" fmla="*/ 902012 h 2392268"/>
                  <a:gd name="connsiteX27" fmla="*/ 4412705 w 7541555"/>
                  <a:gd name="connsiteY27" fmla="*/ 216212 h 2392268"/>
                  <a:gd name="connsiteX28" fmla="*/ 4236182 w 7541555"/>
                  <a:gd name="connsiteY28" fmla="*/ 211603 h 2392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541555" h="2392268">
                    <a:moveTo>
                      <a:pt x="4318460" y="489"/>
                    </a:moveTo>
                    <a:cubicBezTo>
                      <a:pt x="4996620" y="11763"/>
                      <a:pt x="5805824" y="219379"/>
                      <a:pt x="6779556" y="773019"/>
                    </a:cubicBezTo>
                    <a:cubicBezTo>
                      <a:pt x="6975876" y="801594"/>
                      <a:pt x="7135152" y="848689"/>
                      <a:pt x="7271677" y="944468"/>
                    </a:cubicBezTo>
                    <a:cubicBezTo>
                      <a:pt x="7347079" y="944468"/>
                      <a:pt x="7541555" y="1538994"/>
                      <a:pt x="7541555" y="1614396"/>
                    </a:cubicBezTo>
                    <a:lnTo>
                      <a:pt x="7541555" y="2160490"/>
                    </a:lnTo>
                    <a:cubicBezTo>
                      <a:pt x="7541555" y="2235892"/>
                      <a:pt x="7480429" y="2297018"/>
                      <a:pt x="7405027" y="2297018"/>
                    </a:cubicBezTo>
                    <a:lnTo>
                      <a:pt x="6667226" y="2306812"/>
                    </a:lnTo>
                    <a:lnTo>
                      <a:pt x="6673824" y="2241362"/>
                    </a:lnTo>
                    <a:cubicBezTo>
                      <a:pt x="6673824" y="1886690"/>
                      <a:pt x="6386305" y="1599171"/>
                      <a:pt x="6031633" y="1599171"/>
                    </a:cubicBezTo>
                    <a:cubicBezTo>
                      <a:pt x="5676961" y="1599171"/>
                      <a:pt x="5389442" y="1886690"/>
                      <a:pt x="5389442" y="2241362"/>
                    </a:cubicBezTo>
                    <a:lnTo>
                      <a:pt x="5397739" y="2323664"/>
                    </a:lnTo>
                    <a:lnTo>
                      <a:pt x="1874794" y="2370428"/>
                    </a:lnTo>
                    <a:lnTo>
                      <a:pt x="1879370" y="2361997"/>
                    </a:lnTo>
                    <a:cubicBezTo>
                      <a:pt x="1911867" y="2285166"/>
                      <a:pt x="1929837" y="2200695"/>
                      <a:pt x="1929837" y="2112027"/>
                    </a:cubicBezTo>
                    <a:cubicBezTo>
                      <a:pt x="1929837" y="1757355"/>
                      <a:pt x="1642318" y="1469836"/>
                      <a:pt x="1287646" y="1469836"/>
                    </a:cubicBezTo>
                    <a:cubicBezTo>
                      <a:pt x="932974" y="1469836"/>
                      <a:pt x="645455" y="1757355"/>
                      <a:pt x="645455" y="2112027"/>
                    </a:cubicBezTo>
                    <a:cubicBezTo>
                      <a:pt x="645455" y="2200695"/>
                      <a:pt x="663425" y="2285166"/>
                      <a:pt x="695922" y="2361997"/>
                    </a:cubicBezTo>
                    <a:lnTo>
                      <a:pt x="708899" y="2385905"/>
                    </a:lnTo>
                    <a:lnTo>
                      <a:pt x="229533" y="2392268"/>
                    </a:lnTo>
                    <a:cubicBezTo>
                      <a:pt x="154131" y="2392268"/>
                      <a:pt x="93005" y="2235892"/>
                      <a:pt x="93005" y="2160490"/>
                    </a:cubicBezTo>
                    <a:cubicBezTo>
                      <a:pt x="-40345" y="1978459"/>
                      <a:pt x="-21295" y="1796427"/>
                      <a:pt x="93005" y="1614396"/>
                    </a:cubicBezTo>
                    <a:cubicBezTo>
                      <a:pt x="93005" y="1538994"/>
                      <a:pt x="154131" y="1477868"/>
                      <a:pt x="229533" y="1477868"/>
                    </a:cubicBezTo>
                    <a:cubicBezTo>
                      <a:pt x="355474" y="1261968"/>
                      <a:pt x="1300564" y="893668"/>
                      <a:pt x="1864655" y="887318"/>
                    </a:cubicBezTo>
                    <a:cubicBezTo>
                      <a:pt x="2421933" y="508303"/>
                      <a:pt x="3188192" y="-18301"/>
                      <a:pt x="4318460" y="489"/>
                    </a:cubicBezTo>
                    <a:close/>
                    <a:moveTo>
                      <a:pt x="4236182" y="211603"/>
                    </a:moveTo>
                    <a:cubicBezTo>
                      <a:pt x="3330715" y="229532"/>
                      <a:pt x="2121720" y="840100"/>
                      <a:pt x="2374677" y="1054412"/>
                    </a:cubicBezTo>
                    <a:cubicBezTo>
                      <a:pt x="2644498" y="1283012"/>
                      <a:pt x="5872937" y="978212"/>
                      <a:pt x="6031633" y="902012"/>
                    </a:cubicBezTo>
                    <a:cubicBezTo>
                      <a:pt x="6031633" y="592357"/>
                      <a:pt x="5326998" y="286062"/>
                      <a:pt x="4412705" y="216212"/>
                    </a:cubicBezTo>
                    <a:cubicBezTo>
                      <a:pt x="4355562" y="211847"/>
                      <a:pt x="4296547" y="210408"/>
                      <a:pt x="4236182" y="21160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364BE5C-6970-46F5-B1E0-9B56632AE99A}"/>
                  </a:ext>
                </a:extLst>
              </p:cNvPr>
              <p:cNvSpPr/>
              <p:nvPr/>
            </p:nvSpPr>
            <p:spPr>
              <a:xfrm>
                <a:off x="6027816" y="2046133"/>
                <a:ext cx="1269487" cy="576741"/>
              </a:xfrm>
              <a:custGeom>
                <a:avLst/>
                <a:gdLst>
                  <a:gd name="connsiteX0" fmla="*/ 1269487 w 1269487"/>
                  <a:gd name="connsiteY0" fmla="*/ 0 h 576741"/>
                  <a:gd name="connsiteX1" fmla="*/ 1263038 w 1269487"/>
                  <a:gd name="connsiteY1" fmla="*/ 63974 h 576741"/>
                  <a:gd name="connsiteX2" fmla="*/ 633894 w 1269487"/>
                  <a:gd name="connsiteY2" fmla="*/ 576741 h 576741"/>
                  <a:gd name="connsiteX3" fmla="*/ 4750 w 1269487"/>
                  <a:gd name="connsiteY3" fmla="*/ 63974 h 576741"/>
                  <a:gd name="connsiteX4" fmla="*/ 0 w 1269487"/>
                  <a:gd name="connsiteY4" fmla="*/ 16852 h 576741"/>
                  <a:gd name="connsiteX5" fmla="*/ 393644 w 1269487"/>
                  <a:gd name="connsiteY5" fmla="*/ 11626 h 576741"/>
                  <a:gd name="connsiteX6" fmla="*/ 394452 w 1269487"/>
                  <a:gd name="connsiteY6" fmla="*/ 19640 h 576741"/>
                  <a:gd name="connsiteX7" fmla="*/ 633894 w 1269487"/>
                  <a:gd name="connsiteY7" fmla="*/ 214791 h 576741"/>
                  <a:gd name="connsiteX8" fmla="*/ 873336 w 1269487"/>
                  <a:gd name="connsiteY8" fmla="*/ 19640 h 576741"/>
                  <a:gd name="connsiteX9" fmla="*/ 874788 w 1269487"/>
                  <a:gd name="connsiteY9" fmla="*/ 5239 h 576741"/>
                  <a:gd name="connsiteX10" fmla="*/ 1269487 w 1269487"/>
                  <a:gd name="connsiteY10" fmla="*/ 0 h 57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9487" h="576741">
                    <a:moveTo>
                      <a:pt x="1269487" y="0"/>
                    </a:moveTo>
                    <a:lnTo>
                      <a:pt x="1263038" y="63974"/>
                    </a:lnTo>
                    <a:cubicBezTo>
                      <a:pt x="1203156" y="356610"/>
                      <a:pt x="944232" y="576741"/>
                      <a:pt x="633894" y="576741"/>
                    </a:cubicBezTo>
                    <a:cubicBezTo>
                      <a:pt x="323556" y="576741"/>
                      <a:pt x="64632" y="356610"/>
                      <a:pt x="4750" y="63974"/>
                    </a:cubicBezTo>
                    <a:lnTo>
                      <a:pt x="0" y="16852"/>
                    </a:lnTo>
                    <a:lnTo>
                      <a:pt x="393644" y="11626"/>
                    </a:lnTo>
                    <a:lnTo>
                      <a:pt x="394452" y="19640"/>
                    </a:lnTo>
                    <a:cubicBezTo>
                      <a:pt x="417243" y="131013"/>
                      <a:pt x="515785" y="214791"/>
                      <a:pt x="633894" y="214791"/>
                    </a:cubicBezTo>
                    <a:cubicBezTo>
                      <a:pt x="752003" y="214791"/>
                      <a:pt x="850545" y="131013"/>
                      <a:pt x="873336" y="19640"/>
                    </a:cubicBezTo>
                    <a:lnTo>
                      <a:pt x="874788" y="5239"/>
                    </a:lnTo>
                    <a:lnTo>
                      <a:pt x="12694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830A6DD-9223-4B2D-A71F-10C3E1FB29A7}"/>
                  </a:ext>
                </a:extLst>
              </p:cNvPr>
              <p:cNvSpPr/>
              <p:nvPr/>
            </p:nvSpPr>
            <p:spPr>
              <a:xfrm>
                <a:off x="1338976" y="2109748"/>
                <a:ext cx="1165895" cy="383790"/>
              </a:xfrm>
              <a:custGeom>
                <a:avLst/>
                <a:gdLst>
                  <a:gd name="connsiteX0" fmla="*/ 1165895 w 1165895"/>
                  <a:gd name="connsiteY0" fmla="*/ 0 h 383790"/>
                  <a:gd name="connsiteX1" fmla="*/ 1111262 w 1165895"/>
                  <a:gd name="connsiteY1" fmla="*/ 100654 h 383790"/>
                  <a:gd name="connsiteX2" fmla="*/ 578747 w 1165895"/>
                  <a:gd name="connsiteY2" fmla="*/ 383790 h 383790"/>
                  <a:gd name="connsiteX3" fmla="*/ 46232 w 1165895"/>
                  <a:gd name="connsiteY3" fmla="*/ 100654 h 383790"/>
                  <a:gd name="connsiteX4" fmla="*/ 0 w 1165895"/>
                  <a:gd name="connsiteY4" fmla="*/ 15477 h 383790"/>
                  <a:gd name="connsiteX5" fmla="*/ 503459 w 1165895"/>
                  <a:gd name="connsiteY5" fmla="*/ 8794 h 383790"/>
                  <a:gd name="connsiteX6" fmla="*/ 529491 w 1165895"/>
                  <a:gd name="connsiteY6" fmla="*/ 16875 h 383790"/>
                  <a:gd name="connsiteX7" fmla="*/ 578747 w 1165895"/>
                  <a:gd name="connsiteY7" fmla="*/ 21840 h 383790"/>
                  <a:gd name="connsiteX8" fmla="*/ 628003 w 1165895"/>
                  <a:gd name="connsiteY8" fmla="*/ 16875 h 383790"/>
                  <a:gd name="connsiteX9" fmla="*/ 660762 w 1165895"/>
                  <a:gd name="connsiteY9" fmla="*/ 6706 h 383790"/>
                  <a:gd name="connsiteX10" fmla="*/ 1165895 w 1165895"/>
                  <a:gd name="connsiteY10" fmla="*/ 0 h 38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65895" h="383790">
                    <a:moveTo>
                      <a:pt x="1165895" y="0"/>
                    </a:moveTo>
                    <a:lnTo>
                      <a:pt x="1111262" y="100654"/>
                    </a:lnTo>
                    <a:cubicBezTo>
                      <a:pt x="995856" y="271478"/>
                      <a:pt x="800417" y="383790"/>
                      <a:pt x="578747" y="383790"/>
                    </a:cubicBezTo>
                    <a:cubicBezTo>
                      <a:pt x="357077" y="383790"/>
                      <a:pt x="161639" y="271478"/>
                      <a:pt x="46232" y="100654"/>
                    </a:cubicBezTo>
                    <a:lnTo>
                      <a:pt x="0" y="15477"/>
                    </a:lnTo>
                    <a:lnTo>
                      <a:pt x="503459" y="8794"/>
                    </a:lnTo>
                    <a:lnTo>
                      <a:pt x="529491" y="16875"/>
                    </a:lnTo>
                    <a:cubicBezTo>
                      <a:pt x="545401" y="20130"/>
                      <a:pt x="561874" y="21840"/>
                      <a:pt x="578747" y="21840"/>
                    </a:cubicBezTo>
                    <a:cubicBezTo>
                      <a:pt x="595620" y="21840"/>
                      <a:pt x="612093" y="20130"/>
                      <a:pt x="628003" y="16875"/>
                    </a:cubicBezTo>
                    <a:lnTo>
                      <a:pt x="660762" y="6706"/>
                    </a:lnTo>
                    <a:lnTo>
                      <a:pt x="116589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06105AC-C72A-43C3-A7C6-B1035037BBAE}"/>
                  </a:ext>
                </a:extLst>
              </p:cNvPr>
              <p:cNvSpPr/>
              <p:nvPr/>
            </p:nvSpPr>
            <p:spPr>
              <a:xfrm rot="20797355">
                <a:off x="7522739" y="828772"/>
                <a:ext cx="549381" cy="341356"/>
              </a:xfrm>
              <a:custGeom>
                <a:avLst/>
                <a:gdLst>
                  <a:gd name="connsiteX0" fmla="*/ 315647 w 315647"/>
                  <a:gd name="connsiteY0" fmla="*/ 0 h 258589"/>
                  <a:gd name="connsiteX1" fmla="*/ 315647 w 315647"/>
                  <a:gd name="connsiteY1" fmla="*/ 258589 h 258589"/>
                  <a:gd name="connsiteX2" fmla="*/ 195123 w 315647"/>
                  <a:gd name="connsiteY2" fmla="*/ 246802 h 258589"/>
                  <a:gd name="connsiteX3" fmla="*/ 8 w 315647"/>
                  <a:gd name="connsiteY3" fmla="*/ 123934 h 258589"/>
                  <a:gd name="connsiteX4" fmla="*/ 199055 w 315647"/>
                  <a:gd name="connsiteY4" fmla="*/ 7544 h 258589"/>
                  <a:gd name="connsiteX5" fmla="*/ 315647 w 315647"/>
                  <a:gd name="connsiteY5" fmla="*/ 0 h 258589"/>
                  <a:gd name="connsiteX0" fmla="*/ 315647 w 339340"/>
                  <a:gd name="connsiteY0" fmla="*/ 0 h 253093"/>
                  <a:gd name="connsiteX1" fmla="*/ 339340 w 339340"/>
                  <a:gd name="connsiteY1" fmla="*/ 253093 h 253093"/>
                  <a:gd name="connsiteX2" fmla="*/ 195123 w 339340"/>
                  <a:gd name="connsiteY2" fmla="*/ 246802 h 253093"/>
                  <a:gd name="connsiteX3" fmla="*/ 8 w 339340"/>
                  <a:gd name="connsiteY3" fmla="*/ 123934 h 253093"/>
                  <a:gd name="connsiteX4" fmla="*/ 199055 w 339340"/>
                  <a:gd name="connsiteY4" fmla="*/ 7544 h 253093"/>
                  <a:gd name="connsiteX5" fmla="*/ 315647 w 339340"/>
                  <a:gd name="connsiteY5" fmla="*/ 0 h 253093"/>
                  <a:gd name="connsiteX0" fmla="*/ 315647 w 340006"/>
                  <a:gd name="connsiteY0" fmla="*/ 0 h 253093"/>
                  <a:gd name="connsiteX1" fmla="*/ 339340 w 340006"/>
                  <a:gd name="connsiteY1" fmla="*/ 253093 h 253093"/>
                  <a:gd name="connsiteX2" fmla="*/ 195123 w 340006"/>
                  <a:gd name="connsiteY2" fmla="*/ 246802 h 253093"/>
                  <a:gd name="connsiteX3" fmla="*/ 8 w 340006"/>
                  <a:gd name="connsiteY3" fmla="*/ 123934 h 253093"/>
                  <a:gd name="connsiteX4" fmla="*/ 199055 w 340006"/>
                  <a:gd name="connsiteY4" fmla="*/ 7544 h 253093"/>
                  <a:gd name="connsiteX5" fmla="*/ 315647 w 340006"/>
                  <a:gd name="connsiteY5" fmla="*/ 0 h 253093"/>
                  <a:gd name="connsiteX0" fmla="*/ 315647 w 345708"/>
                  <a:gd name="connsiteY0" fmla="*/ 0 h 254737"/>
                  <a:gd name="connsiteX1" fmla="*/ 345172 w 345708"/>
                  <a:gd name="connsiteY1" fmla="*/ 254737 h 254737"/>
                  <a:gd name="connsiteX2" fmla="*/ 195123 w 345708"/>
                  <a:gd name="connsiteY2" fmla="*/ 246802 h 254737"/>
                  <a:gd name="connsiteX3" fmla="*/ 8 w 345708"/>
                  <a:gd name="connsiteY3" fmla="*/ 123934 h 254737"/>
                  <a:gd name="connsiteX4" fmla="*/ 199055 w 345708"/>
                  <a:gd name="connsiteY4" fmla="*/ 7544 h 254737"/>
                  <a:gd name="connsiteX5" fmla="*/ 315647 w 345708"/>
                  <a:gd name="connsiteY5" fmla="*/ 0 h 25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5708" h="254737">
                    <a:moveTo>
                      <a:pt x="315647" y="0"/>
                    </a:moveTo>
                    <a:cubicBezTo>
                      <a:pt x="323545" y="84364"/>
                      <a:pt x="349766" y="159284"/>
                      <a:pt x="345172" y="254737"/>
                    </a:cubicBezTo>
                    <a:cubicBezTo>
                      <a:pt x="304997" y="250808"/>
                      <a:pt x="235298" y="250731"/>
                      <a:pt x="195123" y="246802"/>
                    </a:cubicBezTo>
                    <a:cubicBezTo>
                      <a:pt x="79630" y="225188"/>
                      <a:pt x="-876" y="177712"/>
                      <a:pt x="8" y="123934"/>
                    </a:cubicBezTo>
                    <a:cubicBezTo>
                      <a:pt x="892" y="70155"/>
                      <a:pt x="82916" y="25350"/>
                      <a:pt x="199055" y="7544"/>
                    </a:cubicBezTo>
                    <a:lnTo>
                      <a:pt x="31564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8DF634B-34D0-47C7-B0D9-35AD80936331}"/>
                  </a:ext>
                </a:extLst>
              </p:cNvPr>
              <p:cNvSpPr/>
              <p:nvPr/>
            </p:nvSpPr>
            <p:spPr>
              <a:xfrm rot="21263350">
                <a:off x="725788" y="1163195"/>
                <a:ext cx="645455" cy="25969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29D81DE-7E45-469B-9013-8228F40B2D55}"/>
                  </a:ext>
                </a:extLst>
              </p:cNvPr>
              <p:cNvSpPr/>
              <p:nvPr/>
            </p:nvSpPr>
            <p:spPr>
              <a:xfrm rot="264026">
                <a:off x="623148" y="1507823"/>
                <a:ext cx="364754" cy="260747"/>
              </a:xfrm>
              <a:custGeom>
                <a:avLst/>
                <a:gdLst>
                  <a:gd name="connsiteX0" fmla="*/ 134615 w 329737"/>
                  <a:gd name="connsiteY0" fmla="*/ 12268 h 259773"/>
                  <a:gd name="connsiteX1" fmla="*/ 329730 w 329737"/>
                  <a:gd name="connsiteY1" fmla="*/ 135135 h 259773"/>
                  <a:gd name="connsiteX2" fmla="*/ 4911 w 329737"/>
                  <a:gd name="connsiteY2" fmla="*/ 259663 h 259773"/>
                  <a:gd name="connsiteX3" fmla="*/ 0 w 329737"/>
                  <a:gd name="connsiteY3" fmla="*/ 259183 h 259773"/>
                  <a:gd name="connsiteX4" fmla="*/ 0 w 329737"/>
                  <a:gd name="connsiteY4" fmla="*/ 594 h 259773"/>
                  <a:gd name="connsiteX5" fmla="*/ 9180 w 329737"/>
                  <a:gd name="connsiteY5" fmla="*/ 0 h 259773"/>
                  <a:gd name="connsiteX6" fmla="*/ 134615 w 32973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3242 h 260747"/>
                  <a:gd name="connsiteX1" fmla="*/ 354190 w 354197"/>
                  <a:gd name="connsiteY1" fmla="*/ 136109 h 260747"/>
                  <a:gd name="connsiteX2" fmla="*/ 29371 w 354197"/>
                  <a:gd name="connsiteY2" fmla="*/ 260637 h 260747"/>
                  <a:gd name="connsiteX3" fmla="*/ 24460 w 354197"/>
                  <a:gd name="connsiteY3" fmla="*/ 260157 h 260747"/>
                  <a:gd name="connsiteX4" fmla="*/ 24460 w 354197"/>
                  <a:gd name="connsiteY4" fmla="*/ 1568 h 260747"/>
                  <a:gd name="connsiteX5" fmla="*/ 46303 w 354197"/>
                  <a:gd name="connsiteY5" fmla="*/ 0 h 260747"/>
                  <a:gd name="connsiteX6" fmla="*/ 159075 w 354197"/>
                  <a:gd name="connsiteY6" fmla="*/ 13242 h 260747"/>
                  <a:gd name="connsiteX0" fmla="*/ 162936 w 358058"/>
                  <a:gd name="connsiteY0" fmla="*/ 13865 h 261370"/>
                  <a:gd name="connsiteX1" fmla="*/ 358051 w 358058"/>
                  <a:gd name="connsiteY1" fmla="*/ 136732 h 261370"/>
                  <a:gd name="connsiteX2" fmla="*/ 33232 w 358058"/>
                  <a:gd name="connsiteY2" fmla="*/ 261260 h 261370"/>
                  <a:gd name="connsiteX3" fmla="*/ 28321 w 358058"/>
                  <a:gd name="connsiteY3" fmla="*/ 260780 h 261370"/>
                  <a:gd name="connsiteX4" fmla="*/ 15415 w 358058"/>
                  <a:gd name="connsiteY4" fmla="*/ 0 h 261370"/>
                  <a:gd name="connsiteX5" fmla="*/ 50164 w 358058"/>
                  <a:gd name="connsiteY5" fmla="*/ 623 h 261370"/>
                  <a:gd name="connsiteX6" fmla="*/ 162936 w 358058"/>
                  <a:gd name="connsiteY6" fmla="*/ 13865 h 261370"/>
                  <a:gd name="connsiteX0" fmla="*/ 165295 w 360417"/>
                  <a:gd name="connsiteY0" fmla="*/ 13378 h 260883"/>
                  <a:gd name="connsiteX1" fmla="*/ 360410 w 360417"/>
                  <a:gd name="connsiteY1" fmla="*/ 136245 h 260883"/>
                  <a:gd name="connsiteX2" fmla="*/ 35591 w 360417"/>
                  <a:gd name="connsiteY2" fmla="*/ 260773 h 260883"/>
                  <a:gd name="connsiteX3" fmla="*/ 30680 w 360417"/>
                  <a:gd name="connsiteY3" fmla="*/ 260293 h 260883"/>
                  <a:gd name="connsiteX4" fmla="*/ 11443 w 360417"/>
                  <a:gd name="connsiteY4" fmla="*/ 0 h 260883"/>
                  <a:gd name="connsiteX5" fmla="*/ 52523 w 360417"/>
                  <a:gd name="connsiteY5" fmla="*/ 136 h 260883"/>
                  <a:gd name="connsiteX6" fmla="*/ 165295 w 360417"/>
                  <a:gd name="connsiteY6" fmla="*/ 13378 h 260883"/>
                  <a:gd name="connsiteX0" fmla="*/ 134615 w 329737"/>
                  <a:gd name="connsiteY0" fmla="*/ 13242 h 260747"/>
                  <a:gd name="connsiteX1" fmla="*/ 329730 w 329737"/>
                  <a:gd name="connsiteY1" fmla="*/ 136109 h 260747"/>
                  <a:gd name="connsiteX2" fmla="*/ 4911 w 329737"/>
                  <a:gd name="connsiteY2" fmla="*/ 260637 h 260747"/>
                  <a:gd name="connsiteX3" fmla="*/ 0 w 329737"/>
                  <a:gd name="connsiteY3" fmla="*/ 260157 h 260747"/>
                  <a:gd name="connsiteX4" fmla="*/ 21843 w 329737"/>
                  <a:gd name="connsiteY4" fmla="*/ 0 h 260747"/>
                  <a:gd name="connsiteX5" fmla="*/ 134615 w 329737"/>
                  <a:gd name="connsiteY5" fmla="*/ 13242 h 260747"/>
                  <a:gd name="connsiteX0" fmla="*/ 160936 w 356058"/>
                  <a:gd name="connsiteY0" fmla="*/ 13242 h 260747"/>
                  <a:gd name="connsiteX1" fmla="*/ 356051 w 356058"/>
                  <a:gd name="connsiteY1" fmla="*/ 136109 h 260747"/>
                  <a:gd name="connsiteX2" fmla="*/ 31232 w 356058"/>
                  <a:gd name="connsiteY2" fmla="*/ 260637 h 260747"/>
                  <a:gd name="connsiteX3" fmla="*/ 26321 w 356058"/>
                  <a:gd name="connsiteY3" fmla="*/ 260157 h 260747"/>
                  <a:gd name="connsiteX4" fmla="*/ 48164 w 356058"/>
                  <a:gd name="connsiteY4" fmla="*/ 0 h 260747"/>
                  <a:gd name="connsiteX5" fmla="*/ 160936 w 356058"/>
                  <a:gd name="connsiteY5" fmla="*/ 13242 h 260747"/>
                  <a:gd name="connsiteX0" fmla="*/ 169632 w 364754"/>
                  <a:gd name="connsiteY0" fmla="*/ 13242 h 260747"/>
                  <a:gd name="connsiteX1" fmla="*/ 364747 w 364754"/>
                  <a:gd name="connsiteY1" fmla="*/ 136109 h 260747"/>
                  <a:gd name="connsiteX2" fmla="*/ 39928 w 364754"/>
                  <a:gd name="connsiteY2" fmla="*/ 260637 h 260747"/>
                  <a:gd name="connsiteX3" fmla="*/ 35017 w 364754"/>
                  <a:gd name="connsiteY3" fmla="*/ 260157 h 260747"/>
                  <a:gd name="connsiteX4" fmla="*/ 56860 w 364754"/>
                  <a:gd name="connsiteY4" fmla="*/ 0 h 260747"/>
                  <a:gd name="connsiteX5" fmla="*/ 169632 w 364754"/>
                  <a:gd name="connsiteY5" fmla="*/ 13242 h 260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754" h="260747">
                    <a:moveTo>
                      <a:pt x="169632" y="13242"/>
                    </a:moveTo>
                    <a:cubicBezTo>
                      <a:pt x="285125" y="34854"/>
                      <a:pt x="365631" y="82331"/>
                      <a:pt x="364747" y="136109"/>
                    </a:cubicBezTo>
                    <a:cubicBezTo>
                      <a:pt x="363569" y="207814"/>
                      <a:pt x="218143" y="263566"/>
                      <a:pt x="39928" y="260637"/>
                    </a:cubicBezTo>
                    <a:lnTo>
                      <a:pt x="35017" y="260157"/>
                    </a:lnTo>
                    <a:cubicBezTo>
                      <a:pt x="9349" y="218911"/>
                      <a:pt x="-38630" y="2193"/>
                      <a:pt x="56860" y="0"/>
                    </a:cubicBezTo>
                    <a:cubicBezTo>
                      <a:pt x="101413" y="733"/>
                      <a:pt x="131135" y="6037"/>
                      <a:pt x="169632" y="1324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C7E61B0-C5B4-4DAB-9C99-E2183B754C5D}"/>
                </a:ext>
              </a:extLst>
            </p:cNvPr>
            <p:cNvSpPr txBox="1"/>
            <p:nvPr/>
          </p:nvSpPr>
          <p:spPr>
            <a:xfrm>
              <a:off x="8413862" y="2390603"/>
              <a:ext cx="292311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Black" panose="020B0A04020102020204" pitchFamily="34" charset="0"/>
                </a:rPr>
                <a:t>Car</a:t>
              </a:r>
            </a:p>
          </p:txBody>
        </p:sp>
      </p:grpSp>
      <p:pic>
        <p:nvPicPr>
          <p:cNvPr id="20" name="ttsMP3.com_VoiceText_2025-1-7_19-15-40">
            <a:hlinkClick r:id="" action="ppaction://media"/>
            <a:extLst>
              <a:ext uri="{FF2B5EF4-FFF2-40B4-BE49-F238E27FC236}">
                <a16:creationId xmlns:a16="http://schemas.microsoft.com/office/drawing/2014/main" id="{A1AC80D4-BBBC-4A51-B734-B793584A334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76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5F721BA-9FAB-4FA7-83DC-13B3E60B9F01}"/>
              </a:ext>
            </a:extLst>
          </p:cNvPr>
          <p:cNvSpPr txBox="1"/>
          <p:nvPr/>
        </p:nvSpPr>
        <p:spPr>
          <a:xfrm>
            <a:off x="61583" y="-75620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0" dirty="0">
                <a:ln>
                  <a:solidFill>
                    <a:schemeClr val="tx1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B </a:t>
            </a:r>
            <a:r>
              <a:rPr lang="en-US" sz="28000" dirty="0" err="1">
                <a:ln>
                  <a:solidFill>
                    <a:schemeClr val="tx1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b</a:t>
            </a:r>
            <a:endParaRPr kumimoji="0" lang="en-US" sz="28000" b="0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D8C2C6-AF17-418D-94C2-47FFD06631C9}"/>
              </a:ext>
            </a:extLst>
          </p:cNvPr>
          <p:cNvGrpSpPr/>
          <p:nvPr/>
        </p:nvGrpSpPr>
        <p:grpSpPr>
          <a:xfrm flipH="1">
            <a:off x="5953218" y="792611"/>
            <a:ext cx="5819171" cy="5272775"/>
            <a:chOff x="418859" y="448804"/>
            <a:chExt cx="5819171" cy="5272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1299F0-C6E1-46F4-9AA5-1AF0CE06D049}"/>
                </a:ext>
              </a:extLst>
            </p:cNvPr>
            <p:cNvSpPr txBox="1"/>
            <p:nvPr/>
          </p:nvSpPr>
          <p:spPr>
            <a:xfrm>
              <a:off x="418859" y="534681"/>
              <a:ext cx="292311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oat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2F45E40-5A9B-4930-B5CF-9349B0F2523E}"/>
                </a:ext>
              </a:extLst>
            </p:cNvPr>
            <p:cNvGrpSpPr/>
            <p:nvPr/>
          </p:nvGrpSpPr>
          <p:grpSpPr>
            <a:xfrm>
              <a:off x="566858" y="448804"/>
              <a:ext cx="5671172" cy="5272775"/>
              <a:chOff x="4069442" y="1231617"/>
              <a:chExt cx="3702050" cy="3441983"/>
            </a:xfrm>
          </p:grpSpPr>
          <p:sp>
            <p:nvSpPr>
              <p:cNvPr id="19" name="Isosceles Triangle 29">
                <a:extLst>
                  <a:ext uri="{FF2B5EF4-FFF2-40B4-BE49-F238E27FC236}">
                    <a16:creationId xmlns:a16="http://schemas.microsoft.com/office/drawing/2014/main" id="{679C294A-F090-4264-B35C-585D569405BD}"/>
                  </a:ext>
                </a:extLst>
              </p:cNvPr>
              <p:cNvSpPr/>
              <p:nvPr/>
            </p:nvSpPr>
            <p:spPr>
              <a:xfrm rot="21082540">
                <a:off x="4901588" y="1231617"/>
                <a:ext cx="2744528" cy="3196119"/>
              </a:xfrm>
              <a:custGeom>
                <a:avLst/>
                <a:gdLst>
                  <a:gd name="connsiteX0" fmla="*/ 0 w 1955800"/>
                  <a:gd name="connsiteY0" fmla="*/ 2578100 h 2578100"/>
                  <a:gd name="connsiteX1" fmla="*/ 977900 w 1955800"/>
                  <a:gd name="connsiteY1" fmla="*/ 0 h 2578100"/>
                  <a:gd name="connsiteX2" fmla="*/ 1955800 w 1955800"/>
                  <a:gd name="connsiteY2" fmla="*/ 2578100 h 2578100"/>
                  <a:gd name="connsiteX3" fmla="*/ 0 w 1955800"/>
                  <a:gd name="connsiteY3" fmla="*/ 2578100 h 2578100"/>
                  <a:gd name="connsiteX0" fmla="*/ 0 w 2142177"/>
                  <a:gd name="connsiteY0" fmla="*/ 2578100 h 3043107"/>
                  <a:gd name="connsiteX1" fmla="*/ 977900 w 2142177"/>
                  <a:gd name="connsiteY1" fmla="*/ 0 h 3043107"/>
                  <a:gd name="connsiteX2" fmla="*/ 2142177 w 2142177"/>
                  <a:gd name="connsiteY2" fmla="*/ 3043107 h 3043107"/>
                  <a:gd name="connsiteX3" fmla="*/ 0 w 2142177"/>
                  <a:gd name="connsiteY3" fmla="*/ 2578100 h 3043107"/>
                  <a:gd name="connsiteX0" fmla="*/ 0 w 2744528"/>
                  <a:gd name="connsiteY0" fmla="*/ 2653730 h 3043107"/>
                  <a:gd name="connsiteX1" fmla="*/ 1580251 w 2744528"/>
                  <a:gd name="connsiteY1" fmla="*/ 0 h 3043107"/>
                  <a:gd name="connsiteX2" fmla="*/ 2744528 w 2744528"/>
                  <a:gd name="connsiteY2" fmla="*/ 3043107 h 3043107"/>
                  <a:gd name="connsiteX3" fmla="*/ 0 w 2744528"/>
                  <a:gd name="connsiteY3" fmla="*/ 2653730 h 3043107"/>
                  <a:gd name="connsiteX0" fmla="*/ 0 w 2744528"/>
                  <a:gd name="connsiteY0" fmla="*/ 2736686 h 3126063"/>
                  <a:gd name="connsiteX1" fmla="*/ 1541452 w 2744528"/>
                  <a:gd name="connsiteY1" fmla="*/ 0 h 3126063"/>
                  <a:gd name="connsiteX2" fmla="*/ 2744528 w 2744528"/>
                  <a:gd name="connsiteY2" fmla="*/ 3126063 h 3126063"/>
                  <a:gd name="connsiteX3" fmla="*/ 0 w 2744528"/>
                  <a:gd name="connsiteY3" fmla="*/ 2736686 h 3126063"/>
                  <a:gd name="connsiteX0" fmla="*/ 0 w 2744528"/>
                  <a:gd name="connsiteY0" fmla="*/ 2736686 h 3196119"/>
                  <a:gd name="connsiteX1" fmla="*/ 1541452 w 2744528"/>
                  <a:gd name="connsiteY1" fmla="*/ 0 h 3196119"/>
                  <a:gd name="connsiteX2" fmla="*/ 2744528 w 2744528"/>
                  <a:gd name="connsiteY2" fmla="*/ 3126063 h 3196119"/>
                  <a:gd name="connsiteX3" fmla="*/ 0 w 2744528"/>
                  <a:gd name="connsiteY3" fmla="*/ 2736686 h 3196119"/>
                  <a:gd name="connsiteX0" fmla="*/ 0 w 2744528"/>
                  <a:gd name="connsiteY0" fmla="*/ 2736686 h 3196119"/>
                  <a:gd name="connsiteX1" fmla="*/ 1541452 w 2744528"/>
                  <a:gd name="connsiteY1" fmla="*/ 0 h 3196119"/>
                  <a:gd name="connsiteX2" fmla="*/ 2744528 w 2744528"/>
                  <a:gd name="connsiteY2" fmla="*/ 3126063 h 3196119"/>
                  <a:gd name="connsiteX3" fmla="*/ 0 w 2744528"/>
                  <a:gd name="connsiteY3" fmla="*/ 2736686 h 3196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4528" h="3196119">
                    <a:moveTo>
                      <a:pt x="0" y="2736686"/>
                    </a:moveTo>
                    <a:lnTo>
                      <a:pt x="1541452" y="0"/>
                    </a:lnTo>
                    <a:lnTo>
                      <a:pt x="2744528" y="3126063"/>
                    </a:lnTo>
                    <a:cubicBezTo>
                      <a:pt x="1912577" y="3381355"/>
                      <a:pt x="914843" y="2866478"/>
                      <a:pt x="0" y="273668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CC8A8FA-BE49-4167-833E-5C31278E3AD1}"/>
                  </a:ext>
                </a:extLst>
              </p:cNvPr>
              <p:cNvCxnSpPr/>
              <p:nvPr/>
            </p:nvCxnSpPr>
            <p:spPr>
              <a:xfrm>
                <a:off x="6185004" y="1267853"/>
                <a:ext cx="88900" cy="3303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: Rounded Corners 1">
                <a:extLst>
                  <a:ext uri="{FF2B5EF4-FFF2-40B4-BE49-F238E27FC236}">
                    <a16:creationId xmlns:a16="http://schemas.microsoft.com/office/drawing/2014/main" id="{28426DC5-F5C9-438D-81D7-7FBAC853EE6F}"/>
                  </a:ext>
                </a:extLst>
              </p:cNvPr>
              <p:cNvSpPr/>
              <p:nvPr/>
            </p:nvSpPr>
            <p:spPr>
              <a:xfrm>
                <a:off x="4069442" y="4223964"/>
                <a:ext cx="3702050" cy="449636"/>
              </a:xfrm>
              <a:custGeom>
                <a:avLst/>
                <a:gdLst>
                  <a:gd name="connsiteX0" fmla="*/ 0 w 3454400"/>
                  <a:gd name="connsiteY0" fmla="*/ 48446 h 290668"/>
                  <a:gd name="connsiteX1" fmla="*/ 48446 w 3454400"/>
                  <a:gd name="connsiteY1" fmla="*/ 0 h 290668"/>
                  <a:gd name="connsiteX2" fmla="*/ 3405954 w 3454400"/>
                  <a:gd name="connsiteY2" fmla="*/ 0 h 290668"/>
                  <a:gd name="connsiteX3" fmla="*/ 3454400 w 3454400"/>
                  <a:gd name="connsiteY3" fmla="*/ 48446 h 290668"/>
                  <a:gd name="connsiteX4" fmla="*/ 3454400 w 3454400"/>
                  <a:gd name="connsiteY4" fmla="*/ 242222 h 290668"/>
                  <a:gd name="connsiteX5" fmla="*/ 3405954 w 3454400"/>
                  <a:gd name="connsiteY5" fmla="*/ 290668 h 290668"/>
                  <a:gd name="connsiteX6" fmla="*/ 48446 w 3454400"/>
                  <a:gd name="connsiteY6" fmla="*/ 290668 h 290668"/>
                  <a:gd name="connsiteX7" fmla="*/ 0 w 3454400"/>
                  <a:gd name="connsiteY7" fmla="*/ 242222 h 290668"/>
                  <a:gd name="connsiteX8" fmla="*/ 0 w 3454400"/>
                  <a:gd name="connsiteY8" fmla="*/ 48446 h 290668"/>
                  <a:gd name="connsiteX0" fmla="*/ 11287 w 3465687"/>
                  <a:gd name="connsiteY0" fmla="*/ 67496 h 309718"/>
                  <a:gd name="connsiteX1" fmla="*/ 12108 w 3465687"/>
                  <a:gd name="connsiteY1" fmla="*/ 0 h 309718"/>
                  <a:gd name="connsiteX2" fmla="*/ 3417241 w 3465687"/>
                  <a:gd name="connsiteY2" fmla="*/ 19050 h 309718"/>
                  <a:gd name="connsiteX3" fmla="*/ 3465687 w 3465687"/>
                  <a:gd name="connsiteY3" fmla="*/ 67496 h 309718"/>
                  <a:gd name="connsiteX4" fmla="*/ 3465687 w 3465687"/>
                  <a:gd name="connsiteY4" fmla="*/ 261272 h 309718"/>
                  <a:gd name="connsiteX5" fmla="*/ 3417241 w 3465687"/>
                  <a:gd name="connsiteY5" fmla="*/ 309718 h 309718"/>
                  <a:gd name="connsiteX6" fmla="*/ 59733 w 3465687"/>
                  <a:gd name="connsiteY6" fmla="*/ 309718 h 309718"/>
                  <a:gd name="connsiteX7" fmla="*/ 11287 w 3465687"/>
                  <a:gd name="connsiteY7" fmla="*/ 261272 h 309718"/>
                  <a:gd name="connsiteX8" fmla="*/ 11287 w 3465687"/>
                  <a:gd name="connsiteY8" fmla="*/ 67496 h 309718"/>
                  <a:gd name="connsiteX0" fmla="*/ 0 w 3492500"/>
                  <a:gd name="connsiteY0" fmla="*/ 67496 h 309718"/>
                  <a:gd name="connsiteX1" fmla="*/ 38921 w 3492500"/>
                  <a:gd name="connsiteY1" fmla="*/ 0 h 309718"/>
                  <a:gd name="connsiteX2" fmla="*/ 3444054 w 3492500"/>
                  <a:gd name="connsiteY2" fmla="*/ 19050 h 309718"/>
                  <a:gd name="connsiteX3" fmla="*/ 3492500 w 3492500"/>
                  <a:gd name="connsiteY3" fmla="*/ 67496 h 309718"/>
                  <a:gd name="connsiteX4" fmla="*/ 3492500 w 3492500"/>
                  <a:gd name="connsiteY4" fmla="*/ 261272 h 309718"/>
                  <a:gd name="connsiteX5" fmla="*/ 3444054 w 3492500"/>
                  <a:gd name="connsiteY5" fmla="*/ 309718 h 309718"/>
                  <a:gd name="connsiteX6" fmla="*/ 86546 w 3492500"/>
                  <a:gd name="connsiteY6" fmla="*/ 309718 h 309718"/>
                  <a:gd name="connsiteX7" fmla="*/ 38100 w 3492500"/>
                  <a:gd name="connsiteY7" fmla="*/ 261272 h 309718"/>
                  <a:gd name="connsiteX8" fmla="*/ 0 w 3492500"/>
                  <a:gd name="connsiteY8" fmla="*/ 67496 h 309718"/>
                  <a:gd name="connsiteX0" fmla="*/ 0 w 3492500"/>
                  <a:gd name="connsiteY0" fmla="*/ 67496 h 309718"/>
                  <a:gd name="connsiteX1" fmla="*/ 38921 w 3492500"/>
                  <a:gd name="connsiteY1" fmla="*/ 0 h 309718"/>
                  <a:gd name="connsiteX2" fmla="*/ 3444054 w 3492500"/>
                  <a:gd name="connsiteY2" fmla="*/ 19050 h 309718"/>
                  <a:gd name="connsiteX3" fmla="*/ 3492500 w 3492500"/>
                  <a:gd name="connsiteY3" fmla="*/ 67496 h 309718"/>
                  <a:gd name="connsiteX4" fmla="*/ 3492500 w 3492500"/>
                  <a:gd name="connsiteY4" fmla="*/ 261272 h 309718"/>
                  <a:gd name="connsiteX5" fmla="*/ 3444054 w 3492500"/>
                  <a:gd name="connsiteY5" fmla="*/ 309718 h 309718"/>
                  <a:gd name="connsiteX6" fmla="*/ 86546 w 3492500"/>
                  <a:gd name="connsiteY6" fmla="*/ 309718 h 309718"/>
                  <a:gd name="connsiteX7" fmla="*/ 85725 w 3492500"/>
                  <a:gd name="connsiteY7" fmla="*/ 242222 h 309718"/>
                  <a:gd name="connsiteX8" fmla="*/ 0 w 3492500"/>
                  <a:gd name="connsiteY8" fmla="*/ 67496 h 309718"/>
                  <a:gd name="connsiteX0" fmla="*/ 0 w 3492500"/>
                  <a:gd name="connsiteY0" fmla="*/ 67496 h 309718"/>
                  <a:gd name="connsiteX1" fmla="*/ 38921 w 3492500"/>
                  <a:gd name="connsiteY1" fmla="*/ 0 h 309718"/>
                  <a:gd name="connsiteX2" fmla="*/ 3444054 w 3492500"/>
                  <a:gd name="connsiteY2" fmla="*/ 19050 h 309718"/>
                  <a:gd name="connsiteX3" fmla="*/ 3492500 w 3492500"/>
                  <a:gd name="connsiteY3" fmla="*/ 67496 h 309718"/>
                  <a:gd name="connsiteX4" fmla="*/ 3492500 w 3492500"/>
                  <a:gd name="connsiteY4" fmla="*/ 261272 h 309718"/>
                  <a:gd name="connsiteX5" fmla="*/ 3444054 w 3492500"/>
                  <a:gd name="connsiteY5" fmla="*/ 309718 h 309718"/>
                  <a:gd name="connsiteX6" fmla="*/ 210371 w 3492500"/>
                  <a:gd name="connsiteY6" fmla="*/ 281143 h 309718"/>
                  <a:gd name="connsiteX7" fmla="*/ 85725 w 3492500"/>
                  <a:gd name="connsiteY7" fmla="*/ 242222 h 309718"/>
                  <a:gd name="connsiteX8" fmla="*/ 0 w 3492500"/>
                  <a:gd name="connsiteY8" fmla="*/ 67496 h 309718"/>
                  <a:gd name="connsiteX0" fmla="*/ 0 w 3702050"/>
                  <a:gd name="connsiteY0" fmla="*/ 202760 h 444982"/>
                  <a:gd name="connsiteX1" fmla="*/ 38921 w 3702050"/>
                  <a:gd name="connsiteY1" fmla="*/ 135264 h 444982"/>
                  <a:gd name="connsiteX2" fmla="*/ 3444054 w 3702050"/>
                  <a:gd name="connsiteY2" fmla="*/ 154314 h 444982"/>
                  <a:gd name="connsiteX3" fmla="*/ 3702050 w 3702050"/>
                  <a:gd name="connsiteY3" fmla="*/ 2735 h 444982"/>
                  <a:gd name="connsiteX4" fmla="*/ 3492500 w 3702050"/>
                  <a:gd name="connsiteY4" fmla="*/ 396536 h 444982"/>
                  <a:gd name="connsiteX5" fmla="*/ 3444054 w 3702050"/>
                  <a:gd name="connsiteY5" fmla="*/ 444982 h 444982"/>
                  <a:gd name="connsiteX6" fmla="*/ 210371 w 3702050"/>
                  <a:gd name="connsiteY6" fmla="*/ 416407 h 444982"/>
                  <a:gd name="connsiteX7" fmla="*/ 85725 w 3702050"/>
                  <a:gd name="connsiteY7" fmla="*/ 377486 h 444982"/>
                  <a:gd name="connsiteX8" fmla="*/ 0 w 3702050"/>
                  <a:gd name="connsiteY8" fmla="*/ 202760 h 444982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492500 w 3702050"/>
                  <a:gd name="connsiteY4" fmla="*/ 401190 h 449636"/>
                  <a:gd name="connsiteX5" fmla="*/ 3444054 w 3702050"/>
                  <a:gd name="connsiteY5" fmla="*/ 449636 h 449636"/>
                  <a:gd name="connsiteX6" fmla="*/ 210371 w 3702050"/>
                  <a:gd name="connsiteY6" fmla="*/ 421061 h 449636"/>
                  <a:gd name="connsiteX7" fmla="*/ 85725 w 3702050"/>
                  <a:gd name="connsiteY7" fmla="*/ 382140 h 449636"/>
                  <a:gd name="connsiteX8" fmla="*/ 0 w 3702050"/>
                  <a:gd name="connsiteY8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425825 w 3702050"/>
                  <a:gd name="connsiteY4" fmla="*/ 382140 h 449636"/>
                  <a:gd name="connsiteX5" fmla="*/ 3444054 w 3702050"/>
                  <a:gd name="connsiteY5" fmla="*/ 449636 h 449636"/>
                  <a:gd name="connsiteX6" fmla="*/ 210371 w 3702050"/>
                  <a:gd name="connsiteY6" fmla="*/ 421061 h 449636"/>
                  <a:gd name="connsiteX7" fmla="*/ 85725 w 3702050"/>
                  <a:gd name="connsiteY7" fmla="*/ 382140 h 449636"/>
                  <a:gd name="connsiteX8" fmla="*/ 0 w 3702050"/>
                  <a:gd name="connsiteY8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44405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2050" h="449636">
                    <a:moveTo>
                      <a:pt x="0" y="207414"/>
                    </a:moveTo>
                    <a:cubicBezTo>
                      <a:pt x="0" y="180658"/>
                      <a:pt x="12165" y="139918"/>
                      <a:pt x="38921" y="139918"/>
                    </a:cubicBezTo>
                    <a:cubicBezTo>
                      <a:pt x="1173965" y="104993"/>
                      <a:pt x="2194710" y="241518"/>
                      <a:pt x="3444054" y="35143"/>
                    </a:cubicBezTo>
                    <a:cubicBezTo>
                      <a:pt x="3470810" y="35143"/>
                      <a:pt x="3702050" y="-19367"/>
                      <a:pt x="3702050" y="7389"/>
                    </a:cubicBezTo>
                    <a:cubicBezTo>
                      <a:pt x="3584301" y="154805"/>
                      <a:pt x="3399878" y="273645"/>
                      <a:pt x="3348804" y="449636"/>
                    </a:cubicBezTo>
                    <a:lnTo>
                      <a:pt x="210371" y="421061"/>
                    </a:lnTo>
                    <a:cubicBezTo>
                      <a:pt x="183615" y="421061"/>
                      <a:pt x="85725" y="408896"/>
                      <a:pt x="85725" y="382140"/>
                    </a:cubicBezTo>
                    <a:lnTo>
                      <a:pt x="0" y="20741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ttsMP3.com_VoiceText_2025-1-7_19-40-50">
            <a:hlinkClick r:id="" action="ppaction://media"/>
            <a:extLst>
              <a:ext uri="{FF2B5EF4-FFF2-40B4-BE49-F238E27FC236}">
                <a16:creationId xmlns:a16="http://schemas.microsoft.com/office/drawing/2014/main" id="{6A86D37E-5CB5-40E9-B87C-4959E3DB6C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41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94D6A68B-B92F-41FA-93B0-CE0C11C03B3C}"/>
              </a:ext>
            </a:extLst>
          </p:cNvPr>
          <p:cNvGrpSpPr/>
          <p:nvPr/>
        </p:nvGrpSpPr>
        <p:grpSpPr>
          <a:xfrm>
            <a:off x="8418587" y="563099"/>
            <a:ext cx="3673354" cy="4622241"/>
            <a:chOff x="566858" y="-1414548"/>
            <a:chExt cx="5671172" cy="713612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C92F5CE-4D32-4C47-85B7-805C010CCE7E}"/>
                </a:ext>
              </a:extLst>
            </p:cNvPr>
            <p:cNvSpPr txBox="1"/>
            <p:nvPr/>
          </p:nvSpPr>
          <p:spPr>
            <a:xfrm>
              <a:off x="566858" y="-1414548"/>
              <a:ext cx="4618629" cy="2043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2">
                      <a:lumMod val="50000"/>
                    </a:schemeClr>
                  </a:solidFill>
                  <a:latin typeface="Arial Black" panose="020B0A04020102020204" pitchFamily="34" charset="0"/>
                </a:rPr>
                <a:t>B</a:t>
              </a: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oat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3D35406-1545-4A7F-985D-CD4EBF931FF7}"/>
                </a:ext>
              </a:extLst>
            </p:cNvPr>
            <p:cNvGrpSpPr/>
            <p:nvPr/>
          </p:nvGrpSpPr>
          <p:grpSpPr>
            <a:xfrm>
              <a:off x="566858" y="448804"/>
              <a:ext cx="5671172" cy="5272775"/>
              <a:chOff x="4069442" y="1231617"/>
              <a:chExt cx="3702050" cy="3441983"/>
            </a:xfrm>
          </p:grpSpPr>
          <p:sp>
            <p:nvSpPr>
              <p:cNvPr id="74" name="Isosceles Triangle 29">
                <a:extLst>
                  <a:ext uri="{FF2B5EF4-FFF2-40B4-BE49-F238E27FC236}">
                    <a16:creationId xmlns:a16="http://schemas.microsoft.com/office/drawing/2014/main" id="{E91BDC19-542D-413C-AA71-52D1840C7384}"/>
                  </a:ext>
                </a:extLst>
              </p:cNvPr>
              <p:cNvSpPr/>
              <p:nvPr/>
            </p:nvSpPr>
            <p:spPr>
              <a:xfrm rot="21082540">
                <a:off x="4901588" y="1231617"/>
                <a:ext cx="2744528" cy="3196119"/>
              </a:xfrm>
              <a:custGeom>
                <a:avLst/>
                <a:gdLst>
                  <a:gd name="connsiteX0" fmla="*/ 0 w 1955800"/>
                  <a:gd name="connsiteY0" fmla="*/ 2578100 h 2578100"/>
                  <a:gd name="connsiteX1" fmla="*/ 977900 w 1955800"/>
                  <a:gd name="connsiteY1" fmla="*/ 0 h 2578100"/>
                  <a:gd name="connsiteX2" fmla="*/ 1955800 w 1955800"/>
                  <a:gd name="connsiteY2" fmla="*/ 2578100 h 2578100"/>
                  <a:gd name="connsiteX3" fmla="*/ 0 w 1955800"/>
                  <a:gd name="connsiteY3" fmla="*/ 2578100 h 2578100"/>
                  <a:gd name="connsiteX0" fmla="*/ 0 w 2142177"/>
                  <a:gd name="connsiteY0" fmla="*/ 2578100 h 3043107"/>
                  <a:gd name="connsiteX1" fmla="*/ 977900 w 2142177"/>
                  <a:gd name="connsiteY1" fmla="*/ 0 h 3043107"/>
                  <a:gd name="connsiteX2" fmla="*/ 2142177 w 2142177"/>
                  <a:gd name="connsiteY2" fmla="*/ 3043107 h 3043107"/>
                  <a:gd name="connsiteX3" fmla="*/ 0 w 2142177"/>
                  <a:gd name="connsiteY3" fmla="*/ 2578100 h 3043107"/>
                  <a:gd name="connsiteX0" fmla="*/ 0 w 2744528"/>
                  <a:gd name="connsiteY0" fmla="*/ 2653730 h 3043107"/>
                  <a:gd name="connsiteX1" fmla="*/ 1580251 w 2744528"/>
                  <a:gd name="connsiteY1" fmla="*/ 0 h 3043107"/>
                  <a:gd name="connsiteX2" fmla="*/ 2744528 w 2744528"/>
                  <a:gd name="connsiteY2" fmla="*/ 3043107 h 3043107"/>
                  <a:gd name="connsiteX3" fmla="*/ 0 w 2744528"/>
                  <a:gd name="connsiteY3" fmla="*/ 2653730 h 3043107"/>
                  <a:gd name="connsiteX0" fmla="*/ 0 w 2744528"/>
                  <a:gd name="connsiteY0" fmla="*/ 2736686 h 3126063"/>
                  <a:gd name="connsiteX1" fmla="*/ 1541452 w 2744528"/>
                  <a:gd name="connsiteY1" fmla="*/ 0 h 3126063"/>
                  <a:gd name="connsiteX2" fmla="*/ 2744528 w 2744528"/>
                  <a:gd name="connsiteY2" fmla="*/ 3126063 h 3126063"/>
                  <a:gd name="connsiteX3" fmla="*/ 0 w 2744528"/>
                  <a:gd name="connsiteY3" fmla="*/ 2736686 h 3126063"/>
                  <a:gd name="connsiteX0" fmla="*/ 0 w 2744528"/>
                  <a:gd name="connsiteY0" fmla="*/ 2736686 h 3196119"/>
                  <a:gd name="connsiteX1" fmla="*/ 1541452 w 2744528"/>
                  <a:gd name="connsiteY1" fmla="*/ 0 h 3196119"/>
                  <a:gd name="connsiteX2" fmla="*/ 2744528 w 2744528"/>
                  <a:gd name="connsiteY2" fmla="*/ 3126063 h 3196119"/>
                  <a:gd name="connsiteX3" fmla="*/ 0 w 2744528"/>
                  <a:gd name="connsiteY3" fmla="*/ 2736686 h 3196119"/>
                  <a:gd name="connsiteX0" fmla="*/ 0 w 2744528"/>
                  <a:gd name="connsiteY0" fmla="*/ 2736686 h 3196119"/>
                  <a:gd name="connsiteX1" fmla="*/ 1541452 w 2744528"/>
                  <a:gd name="connsiteY1" fmla="*/ 0 h 3196119"/>
                  <a:gd name="connsiteX2" fmla="*/ 2744528 w 2744528"/>
                  <a:gd name="connsiteY2" fmla="*/ 3126063 h 3196119"/>
                  <a:gd name="connsiteX3" fmla="*/ 0 w 2744528"/>
                  <a:gd name="connsiteY3" fmla="*/ 2736686 h 3196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4528" h="3196119">
                    <a:moveTo>
                      <a:pt x="0" y="2736686"/>
                    </a:moveTo>
                    <a:lnTo>
                      <a:pt x="1541452" y="0"/>
                    </a:lnTo>
                    <a:lnTo>
                      <a:pt x="2744528" y="3126063"/>
                    </a:lnTo>
                    <a:cubicBezTo>
                      <a:pt x="1912577" y="3381355"/>
                      <a:pt x="914843" y="2866478"/>
                      <a:pt x="0" y="273668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3D650A1-FF38-4B4A-A1AE-9E417B9B8AAA}"/>
                  </a:ext>
                </a:extLst>
              </p:cNvPr>
              <p:cNvCxnSpPr/>
              <p:nvPr/>
            </p:nvCxnSpPr>
            <p:spPr>
              <a:xfrm>
                <a:off x="6185004" y="1267853"/>
                <a:ext cx="88900" cy="33034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: Rounded Corners 1">
                <a:extLst>
                  <a:ext uri="{FF2B5EF4-FFF2-40B4-BE49-F238E27FC236}">
                    <a16:creationId xmlns:a16="http://schemas.microsoft.com/office/drawing/2014/main" id="{5855152A-8968-441D-B992-A0C96668363B}"/>
                  </a:ext>
                </a:extLst>
              </p:cNvPr>
              <p:cNvSpPr/>
              <p:nvPr/>
            </p:nvSpPr>
            <p:spPr>
              <a:xfrm>
                <a:off x="4069442" y="4223964"/>
                <a:ext cx="3702050" cy="449636"/>
              </a:xfrm>
              <a:custGeom>
                <a:avLst/>
                <a:gdLst>
                  <a:gd name="connsiteX0" fmla="*/ 0 w 3454400"/>
                  <a:gd name="connsiteY0" fmla="*/ 48446 h 290668"/>
                  <a:gd name="connsiteX1" fmla="*/ 48446 w 3454400"/>
                  <a:gd name="connsiteY1" fmla="*/ 0 h 290668"/>
                  <a:gd name="connsiteX2" fmla="*/ 3405954 w 3454400"/>
                  <a:gd name="connsiteY2" fmla="*/ 0 h 290668"/>
                  <a:gd name="connsiteX3" fmla="*/ 3454400 w 3454400"/>
                  <a:gd name="connsiteY3" fmla="*/ 48446 h 290668"/>
                  <a:gd name="connsiteX4" fmla="*/ 3454400 w 3454400"/>
                  <a:gd name="connsiteY4" fmla="*/ 242222 h 290668"/>
                  <a:gd name="connsiteX5" fmla="*/ 3405954 w 3454400"/>
                  <a:gd name="connsiteY5" fmla="*/ 290668 h 290668"/>
                  <a:gd name="connsiteX6" fmla="*/ 48446 w 3454400"/>
                  <a:gd name="connsiteY6" fmla="*/ 290668 h 290668"/>
                  <a:gd name="connsiteX7" fmla="*/ 0 w 3454400"/>
                  <a:gd name="connsiteY7" fmla="*/ 242222 h 290668"/>
                  <a:gd name="connsiteX8" fmla="*/ 0 w 3454400"/>
                  <a:gd name="connsiteY8" fmla="*/ 48446 h 290668"/>
                  <a:gd name="connsiteX0" fmla="*/ 11287 w 3465687"/>
                  <a:gd name="connsiteY0" fmla="*/ 67496 h 309718"/>
                  <a:gd name="connsiteX1" fmla="*/ 12108 w 3465687"/>
                  <a:gd name="connsiteY1" fmla="*/ 0 h 309718"/>
                  <a:gd name="connsiteX2" fmla="*/ 3417241 w 3465687"/>
                  <a:gd name="connsiteY2" fmla="*/ 19050 h 309718"/>
                  <a:gd name="connsiteX3" fmla="*/ 3465687 w 3465687"/>
                  <a:gd name="connsiteY3" fmla="*/ 67496 h 309718"/>
                  <a:gd name="connsiteX4" fmla="*/ 3465687 w 3465687"/>
                  <a:gd name="connsiteY4" fmla="*/ 261272 h 309718"/>
                  <a:gd name="connsiteX5" fmla="*/ 3417241 w 3465687"/>
                  <a:gd name="connsiteY5" fmla="*/ 309718 h 309718"/>
                  <a:gd name="connsiteX6" fmla="*/ 59733 w 3465687"/>
                  <a:gd name="connsiteY6" fmla="*/ 309718 h 309718"/>
                  <a:gd name="connsiteX7" fmla="*/ 11287 w 3465687"/>
                  <a:gd name="connsiteY7" fmla="*/ 261272 h 309718"/>
                  <a:gd name="connsiteX8" fmla="*/ 11287 w 3465687"/>
                  <a:gd name="connsiteY8" fmla="*/ 67496 h 309718"/>
                  <a:gd name="connsiteX0" fmla="*/ 0 w 3492500"/>
                  <a:gd name="connsiteY0" fmla="*/ 67496 h 309718"/>
                  <a:gd name="connsiteX1" fmla="*/ 38921 w 3492500"/>
                  <a:gd name="connsiteY1" fmla="*/ 0 h 309718"/>
                  <a:gd name="connsiteX2" fmla="*/ 3444054 w 3492500"/>
                  <a:gd name="connsiteY2" fmla="*/ 19050 h 309718"/>
                  <a:gd name="connsiteX3" fmla="*/ 3492500 w 3492500"/>
                  <a:gd name="connsiteY3" fmla="*/ 67496 h 309718"/>
                  <a:gd name="connsiteX4" fmla="*/ 3492500 w 3492500"/>
                  <a:gd name="connsiteY4" fmla="*/ 261272 h 309718"/>
                  <a:gd name="connsiteX5" fmla="*/ 3444054 w 3492500"/>
                  <a:gd name="connsiteY5" fmla="*/ 309718 h 309718"/>
                  <a:gd name="connsiteX6" fmla="*/ 86546 w 3492500"/>
                  <a:gd name="connsiteY6" fmla="*/ 309718 h 309718"/>
                  <a:gd name="connsiteX7" fmla="*/ 38100 w 3492500"/>
                  <a:gd name="connsiteY7" fmla="*/ 261272 h 309718"/>
                  <a:gd name="connsiteX8" fmla="*/ 0 w 3492500"/>
                  <a:gd name="connsiteY8" fmla="*/ 67496 h 309718"/>
                  <a:gd name="connsiteX0" fmla="*/ 0 w 3492500"/>
                  <a:gd name="connsiteY0" fmla="*/ 67496 h 309718"/>
                  <a:gd name="connsiteX1" fmla="*/ 38921 w 3492500"/>
                  <a:gd name="connsiteY1" fmla="*/ 0 h 309718"/>
                  <a:gd name="connsiteX2" fmla="*/ 3444054 w 3492500"/>
                  <a:gd name="connsiteY2" fmla="*/ 19050 h 309718"/>
                  <a:gd name="connsiteX3" fmla="*/ 3492500 w 3492500"/>
                  <a:gd name="connsiteY3" fmla="*/ 67496 h 309718"/>
                  <a:gd name="connsiteX4" fmla="*/ 3492500 w 3492500"/>
                  <a:gd name="connsiteY4" fmla="*/ 261272 h 309718"/>
                  <a:gd name="connsiteX5" fmla="*/ 3444054 w 3492500"/>
                  <a:gd name="connsiteY5" fmla="*/ 309718 h 309718"/>
                  <a:gd name="connsiteX6" fmla="*/ 86546 w 3492500"/>
                  <a:gd name="connsiteY6" fmla="*/ 309718 h 309718"/>
                  <a:gd name="connsiteX7" fmla="*/ 85725 w 3492500"/>
                  <a:gd name="connsiteY7" fmla="*/ 242222 h 309718"/>
                  <a:gd name="connsiteX8" fmla="*/ 0 w 3492500"/>
                  <a:gd name="connsiteY8" fmla="*/ 67496 h 309718"/>
                  <a:gd name="connsiteX0" fmla="*/ 0 w 3492500"/>
                  <a:gd name="connsiteY0" fmla="*/ 67496 h 309718"/>
                  <a:gd name="connsiteX1" fmla="*/ 38921 w 3492500"/>
                  <a:gd name="connsiteY1" fmla="*/ 0 h 309718"/>
                  <a:gd name="connsiteX2" fmla="*/ 3444054 w 3492500"/>
                  <a:gd name="connsiteY2" fmla="*/ 19050 h 309718"/>
                  <a:gd name="connsiteX3" fmla="*/ 3492500 w 3492500"/>
                  <a:gd name="connsiteY3" fmla="*/ 67496 h 309718"/>
                  <a:gd name="connsiteX4" fmla="*/ 3492500 w 3492500"/>
                  <a:gd name="connsiteY4" fmla="*/ 261272 h 309718"/>
                  <a:gd name="connsiteX5" fmla="*/ 3444054 w 3492500"/>
                  <a:gd name="connsiteY5" fmla="*/ 309718 h 309718"/>
                  <a:gd name="connsiteX6" fmla="*/ 210371 w 3492500"/>
                  <a:gd name="connsiteY6" fmla="*/ 281143 h 309718"/>
                  <a:gd name="connsiteX7" fmla="*/ 85725 w 3492500"/>
                  <a:gd name="connsiteY7" fmla="*/ 242222 h 309718"/>
                  <a:gd name="connsiteX8" fmla="*/ 0 w 3492500"/>
                  <a:gd name="connsiteY8" fmla="*/ 67496 h 309718"/>
                  <a:gd name="connsiteX0" fmla="*/ 0 w 3702050"/>
                  <a:gd name="connsiteY0" fmla="*/ 202760 h 444982"/>
                  <a:gd name="connsiteX1" fmla="*/ 38921 w 3702050"/>
                  <a:gd name="connsiteY1" fmla="*/ 135264 h 444982"/>
                  <a:gd name="connsiteX2" fmla="*/ 3444054 w 3702050"/>
                  <a:gd name="connsiteY2" fmla="*/ 154314 h 444982"/>
                  <a:gd name="connsiteX3" fmla="*/ 3702050 w 3702050"/>
                  <a:gd name="connsiteY3" fmla="*/ 2735 h 444982"/>
                  <a:gd name="connsiteX4" fmla="*/ 3492500 w 3702050"/>
                  <a:gd name="connsiteY4" fmla="*/ 396536 h 444982"/>
                  <a:gd name="connsiteX5" fmla="*/ 3444054 w 3702050"/>
                  <a:gd name="connsiteY5" fmla="*/ 444982 h 444982"/>
                  <a:gd name="connsiteX6" fmla="*/ 210371 w 3702050"/>
                  <a:gd name="connsiteY6" fmla="*/ 416407 h 444982"/>
                  <a:gd name="connsiteX7" fmla="*/ 85725 w 3702050"/>
                  <a:gd name="connsiteY7" fmla="*/ 377486 h 444982"/>
                  <a:gd name="connsiteX8" fmla="*/ 0 w 3702050"/>
                  <a:gd name="connsiteY8" fmla="*/ 202760 h 444982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492500 w 3702050"/>
                  <a:gd name="connsiteY4" fmla="*/ 401190 h 449636"/>
                  <a:gd name="connsiteX5" fmla="*/ 3444054 w 3702050"/>
                  <a:gd name="connsiteY5" fmla="*/ 449636 h 449636"/>
                  <a:gd name="connsiteX6" fmla="*/ 210371 w 3702050"/>
                  <a:gd name="connsiteY6" fmla="*/ 421061 h 449636"/>
                  <a:gd name="connsiteX7" fmla="*/ 85725 w 3702050"/>
                  <a:gd name="connsiteY7" fmla="*/ 382140 h 449636"/>
                  <a:gd name="connsiteX8" fmla="*/ 0 w 3702050"/>
                  <a:gd name="connsiteY8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425825 w 3702050"/>
                  <a:gd name="connsiteY4" fmla="*/ 382140 h 449636"/>
                  <a:gd name="connsiteX5" fmla="*/ 3444054 w 3702050"/>
                  <a:gd name="connsiteY5" fmla="*/ 449636 h 449636"/>
                  <a:gd name="connsiteX6" fmla="*/ 210371 w 3702050"/>
                  <a:gd name="connsiteY6" fmla="*/ 421061 h 449636"/>
                  <a:gd name="connsiteX7" fmla="*/ 85725 w 3702050"/>
                  <a:gd name="connsiteY7" fmla="*/ 382140 h 449636"/>
                  <a:gd name="connsiteX8" fmla="*/ 0 w 3702050"/>
                  <a:gd name="connsiteY8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44405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2050" h="449636">
                    <a:moveTo>
                      <a:pt x="0" y="207414"/>
                    </a:moveTo>
                    <a:cubicBezTo>
                      <a:pt x="0" y="180658"/>
                      <a:pt x="12165" y="139918"/>
                      <a:pt x="38921" y="139918"/>
                    </a:cubicBezTo>
                    <a:cubicBezTo>
                      <a:pt x="1173965" y="104993"/>
                      <a:pt x="2194710" y="241518"/>
                      <a:pt x="3444054" y="35143"/>
                    </a:cubicBezTo>
                    <a:cubicBezTo>
                      <a:pt x="3470810" y="35143"/>
                      <a:pt x="3702050" y="-19367"/>
                      <a:pt x="3702050" y="7389"/>
                    </a:cubicBezTo>
                    <a:cubicBezTo>
                      <a:pt x="3584301" y="154805"/>
                      <a:pt x="3399878" y="273645"/>
                      <a:pt x="3348804" y="449636"/>
                    </a:cubicBezTo>
                    <a:lnTo>
                      <a:pt x="210371" y="421061"/>
                    </a:lnTo>
                    <a:cubicBezTo>
                      <a:pt x="183615" y="421061"/>
                      <a:pt x="85725" y="408896"/>
                      <a:pt x="85725" y="382140"/>
                    </a:cubicBezTo>
                    <a:lnTo>
                      <a:pt x="0" y="20741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6E48972-EDE1-4D91-9762-1C72116C808E}"/>
              </a:ext>
            </a:extLst>
          </p:cNvPr>
          <p:cNvGrpSpPr/>
          <p:nvPr/>
        </p:nvGrpSpPr>
        <p:grpSpPr>
          <a:xfrm>
            <a:off x="4607690" y="559145"/>
            <a:ext cx="3712917" cy="6047721"/>
            <a:chOff x="4607690" y="559145"/>
            <a:chExt cx="3712917" cy="604772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CC92FF1-B8D4-44D2-ABB7-C6AC6CE2C75F}"/>
                </a:ext>
              </a:extLst>
            </p:cNvPr>
            <p:cNvSpPr txBox="1"/>
            <p:nvPr/>
          </p:nvSpPr>
          <p:spPr>
            <a:xfrm>
              <a:off x="5145111" y="559145"/>
              <a:ext cx="254278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B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ee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146A7A6-5979-49D2-A328-19FFC2F2BE45}"/>
                </a:ext>
              </a:extLst>
            </p:cNvPr>
            <p:cNvGrpSpPr/>
            <p:nvPr/>
          </p:nvGrpSpPr>
          <p:grpSpPr>
            <a:xfrm>
              <a:off x="4607690" y="2017436"/>
              <a:ext cx="3712917" cy="4589430"/>
              <a:chOff x="2913839" y="1920547"/>
              <a:chExt cx="6048885" cy="7476853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CAF1749-405E-4EB0-A0F9-B1366411FA26}"/>
                  </a:ext>
                </a:extLst>
              </p:cNvPr>
              <p:cNvGrpSpPr/>
              <p:nvPr/>
            </p:nvGrpSpPr>
            <p:grpSpPr>
              <a:xfrm>
                <a:off x="2913839" y="1920547"/>
                <a:ext cx="6048885" cy="7476853"/>
                <a:chOff x="1994407" y="1651922"/>
                <a:chExt cx="2628972" cy="3308583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C31BA914-3028-4BBC-9759-20D39676CBEC}"/>
                    </a:ext>
                  </a:extLst>
                </p:cNvPr>
                <p:cNvSpPr/>
                <p:nvPr/>
              </p:nvSpPr>
              <p:spPr>
                <a:xfrm rot="1724153" flipV="1">
                  <a:off x="3189226" y="3002581"/>
                  <a:ext cx="1073426" cy="71485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Oval 35">
                  <a:extLst>
                    <a:ext uri="{FF2B5EF4-FFF2-40B4-BE49-F238E27FC236}">
                      <a16:creationId xmlns:a16="http://schemas.microsoft.com/office/drawing/2014/main" id="{97AF35FF-C77D-46DD-8A72-1884C0B36A68}"/>
                    </a:ext>
                  </a:extLst>
                </p:cNvPr>
                <p:cNvSpPr/>
                <p:nvPr/>
              </p:nvSpPr>
              <p:spPr>
                <a:xfrm rot="20550903" flipV="1">
                  <a:off x="3227162" y="2663382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470C0383-E617-4344-9A6C-63274F00DAFF}"/>
                    </a:ext>
                  </a:extLst>
                </p:cNvPr>
                <p:cNvSpPr/>
                <p:nvPr/>
              </p:nvSpPr>
              <p:spPr>
                <a:xfrm rot="20178615" flipH="1" flipV="1">
                  <a:off x="2348782" y="3021143"/>
                  <a:ext cx="1073426" cy="71485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Oval 35">
                  <a:extLst>
                    <a:ext uri="{FF2B5EF4-FFF2-40B4-BE49-F238E27FC236}">
                      <a16:creationId xmlns:a16="http://schemas.microsoft.com/office/drawing/2014/main" id="{4E89BB9A-3799-4F58-9D5D-991D486C598A}"/>
                    </a:ext>
                  </a:extLst>
                </p:cNvPr>
                <p:cNvSpPr/>
                <p:nvPr/>
              </p:nvSpPr>
              <p:spPr>
                <a:xfrm rot="1049097" flipH="1" flipV="1">
                  <a:off x="2013267" y="2667581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Arc 85">
                  <a:extLst>
                    <a:ext uri="{FF2B5EF4-FFF2-40B4-BE49-F238E27FC236}">
                      <a16:creationId xmlns:a16="http://schemas.microsoft.com/office/drawing/2014/main" id="{86EC0C0B-BC5F-4FAF-B89F-B96AB918A7E2}"/>
                    </a:ext>
                  </a:extLst>
                </p:cNvPr>
                <p:cNvSpPr/>
                <p:nvPr/>
              </p:nvSpPr>
              <p:spPr>
                <a:xfrm>
                  <a:off x="2364545" y="4001894"/>
                  <a:ext cx="914400" cy="958611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Oval 5">
                  <a:extLst>
                    <a:ext uri="{FF2B5EF4-FFF2-40B4-BE49-F238E27FC236}">
                      <a16:creationId xmlns:a16="http://schemas.microsoft.com/office/drawing/2014/main" id="{AC3FD6E5-80B2-4E9A-B847-0BC929DD90A1}"/>
                    </a:ext>
                  </a:extLst>
                </p:cNvPr>
                <p:cNvSpPr/>
                <p:nvPr/>
              </p:nvSpPr>
              <p:spPr>
                <a:xfrm rot="16200000">
                  <a:off x="2348452" y="2832327"/>
                  <a:ext cx="1858220" cy="1180112"/>
                </a:xfrm>
                <a:custGeom>
                  <a:avLst/>
                  <a:gdLst>
                    <a:gd name="connsiteX0" fmla="*/ 0 w 4198193"/>
                    <a:gd name="connsiteY0" fmla="*/ 1333429 h 2666857"/>
                    <a:gd name="connsiteX1" fmla="*/ 2099097 w 4198193"/>
                    <a:gd name="connsiteY1" fmla="*/ 0 h 2666857"/>
                    <a:gd name="connsiteX2" fmla="*/ 4198194 w 4198193"/>
                    <a:gd name="connsiteY2" fmla="*/ 1333429 h 2666857"/>
                    <a:gd name="connsiteX3" fmla="*/ 2099097 w 4198193"/>
                    <a:gd name="connsiteY3" fmla="*/ 2666858 h 2666857"/>
                    <a:gd name="connsiteX4" fmla="*/ 0 w 4198193"/>
                    <a:gd name="connsiteY4" fmla="*/ 1333429 h 2666857"/>
                    <a:gd name="connsiteX0" fmla="*/ 279 w 4198473"/>
                    <a:gd name="connsiteY0" fmla="*/ 1333429 h 2666858"/>
                    <a:gd name="connsiteX1" fmla="*/ 2099376 w 4198473"/>
                    <a:gd name="connsiteY1" fmla="*/ 0 h 2666858"/>
                    <a:gd name="connsiteX2" fmla="*/ 4198473 w 4198473"/>
                    <a:gd name="connsiteY2" fmla="*/ 1333429 h 2666858"/>
                    <a:gd name="connsiteX3" fmla="*/ 2099376 w 4198473"/>
                    <a:gd name="connsiteY3" fmla="*/ 2666858 h 2666858"/>
                    <a:gd name="connsiteX4" fmla="*/ 279 w 4198473"/>
                    <a:gd name="connsiteY4" fmla="*/ 1333429 h 2666858"/>
                    <a:gd name="connsiteX0" fmla="*/ 1077 w 4199271"/>
                    <a:gd name="connsiteY0" fmla="*/ 1333429 h 2666858"/>
                    <a:gd name="connsiteX1" fmla="*/ 2100174 w 4199271"/>
                    <a:gd name="connsiteY1" fmla="*/ 0 h 2666858"/>
                    <a:gd name="connsiteX2" fmla="*/ 4199271 w 4199271"/>
                    <a:gd name="connsiteY2" fmla="*/ 1333429 h 2666858"/>
                    <a:gd name="connsiteX3" fmla="*/ 2100174 w 4199271"/>
                    <a:gd name="connsiteY3" fmla="*/ 2666858 h 2666858"/>
                    <a:gd name="connsiteX4" fmla="*/ 1077 w 4199271"/>
                    <a:gd name="connsiteY4" fmla="*/ 1333429 h 266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99271" h="2666858">
                      <a:moveTo>
                        <a:pt x="1077" y="1333429"/>
                      </a:moveTo>
                      <a:cubicBezTo>
                        <a:pt x="-37022" y="292193"/>
                        <a:pt x="940875" y="0"/>
                        <a:pt x="2100174" y="0"/>
                      </a:cubicBezTo>
                      <a:cubicBezTo>
                        <a:pt x="3259473" y="0"/>
                        <a:pt x="4199271" y="596996"/>
                        <a:pt x="4199271" y="1333429"/>
                      </a:cubicBezTo>
                      <a:cubicBezTo>
                        <a:pt x="4199271" y="2069862"/>
                        <a:pt x="3259473" y="2666858"/>
                        <a:pt x="2100174" y="2666858"/>
                      </a:cubicBezTo>
                      <a:cubicBezTo>
                        <a:pt x="940875" y="2666858"/>
                        <a:pt x="39176" y="2374665"/>
                        <a:pt x="1077" y="1333429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7734063C-4C77-4194-A46A-3A0BA9AD8DA5}"/>
                    </a:ext>
                  </a:extLst>
                </p:cNvPr>
                <p:cNvSpPr/>
                <p:nvPr/>
              </p:nvSpPr>
              <p:spPr>
                <a:xfrm>
                  <a:off x="2584173" y="2120348"/>
                  <a:ext cx="1338469" cy="1073426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94F83E18-F6D3-4B7D-B4D1-A09348F80612}"/>
                    </a:ext>
                  </a:extLst>
                </p:cNvPr>
                <p:cNvSpPr/>
                <p:nvPr/>
              </p:nvSpPr>
              <p:spPr>
                <a:xfrm flipH="1">
                  <a:off x="3509839" y="1723319"/>
                  <a:ext cx="914400" cy="914400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Arc 89">
                  <a:extLst>
                    <a:ext uri="{FF2B5EF4-FFF2-40B4-BE49-F238E27FC236}">
                      <a16:creationId xmlns:a16="http://schemas.microsoft.com/office/drawing/2014/main" id="{7FEBCE21-7EF2-40B6-989E-79607F80A1AF}"/>
                    </a:ext>
                  </a:extLst>
                </p:cNvPr>
                <p:cNvSpPr/>
                <p:nvPr/>
              </p:nvSpPr>
              <p:spPr>
                <a:xfrm>
                  <a:off x="1994407" y="1730499"/>
                  <a:ext cx="914400" cy="914400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E7CF328-8D6B-4B78-99A3-4E7F7078E524}"/>
                    </a:ext>
                  </a:extLst>
                </p:cNvPr>
                <p:cNvSpPr/>
                <p:nvPr/>
              </p:nvSpPr>
              <p:spPr>
                <a:xfrm flipH="1">
                  <a:off x="3862637" y="1651922"/>
                  <a:ext cx="207848" cy="1666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DB501AC8-90FA-4D5D-A56C-AA3D35945663}"/>
                    </a:ext>
                  </a:extLst>
                </p:cNvPr>
                <p:cNvSpPr/>
                <p:nvPr/>
              </p:nvSpPr>
              <p:spPr>
                <a:xfrm flipH="1">
                  <a:off x="2376657" y="1658546"/>
                  <a:ext cx="207848" cy="1666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8B1BE100-7725-4AA7-9452-0FFF4A691648}"/>
                    </a:ext>
                  </a:extLst>
                </p:cNvPr>
                <p:cNvSpPr/>
                <p:nvPr/>
              </p:nvSpPr>
              <p:spPr>
                <a:xfrm flipH="1">
                  <a:off x="3359110" y="2487630"/>
                  <a:ext cx="295734" cy="2371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C57064B4-977A-4901-8457-DE96C087EE86}"/>
                    </a:ext>
                  </a:extLst>
                </p:cNvPr>
                <p:cNvSpPr/>
                <p:nvPr/>
              </p:nvSpPr>
              <p:spPr>
                <a:xfrm flipH="1">
                  <a:off x="2889509" y="2495591"/>
                  <a:ext cx="295734" cy="23717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Arc 94">
                  <a:extLst>
                    <a:ext uri="{FF2B5EF4-FFF2-40B4-BE49-F238E27FC236}">
                      <a16:creationId xmlns:a16="http://schemas.microsoft.com/office/drawing/2014/main" id="{C5E81E36-79D8-4B32-8B00-16E051BB7662}"/>
                    </a:ext>
                  </a:extLst>
                </p:cNvPr>
                <p:cNvSpPr/>
                <p:nvPr/>
              </p:nvSpPr>
              <p:spPr>
                <a:xfrm rot="2611023" flipV="1">
                  <a:off x="3104821" y="2608999"/>
                  <a:ext cx="302735" cy="302735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552316F5-DCEA-4BDD-8788-1A7767621416}"/>
                    </a:ext>
                  </a:extLst>
                </p:cNvPr>
                <p:cNvSpPr/>
                <p:nvPr/>
              </p:nvSpPr>
              <p:spPr>
                <a:xfrm flipH="1">
                  <a:off x="2954654" y="2562818"/>
                  <a:ext cx="178797" cy="1433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8CD861A1-3C85-40FE-AFEA-26D310D97FED}"/>
                    </a:ext>
                  </a:extLst>
                </p:cNvPr>
                <p:cNvSpPr/>
                <p:nvPr/>
              </p:nvSpPr>
              <p:spPr>
                <a:xfrm flipV="1">
                  <a:off x="3006509" y="2585630"/>
                  <a:ext cx="73099" cy="73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72041C68-893F-40B3-9927-581248DE2167}"/>
                    </a:ext>
                  </a:extLst>
                </p:cNvPr>
                <p:cNvSpPr/>
                <p:nvPr/>
              </p:nvSpPr>
              <p:spPr>
                <a:xfrm flipH="1">
                  <a:off x="3416470" y="2551665"/>
                  <a:ext cx="178797" cy="1433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223A29FE-2B95-49EB-87D6-1B75A0A7BDD2}"/>
                    </a:ext>
                  </a:extLst>
                </p:cNvPr>
                <p:cNvSpPr/>
                <p:nvPr/>
              </p:nvSpPr>
              <p:spPr>
                <a:xfrm flipV="1">
                  <a:off x="3468325" y="2574477"/>
                  <a:ext cx="73099" cy="73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99B282D-95D4-49AC-B121-C052FF8B3FE9}"/>
                  </a:ext>
                </a:extLst>
              </p:cNvPr>
              <p:cNvSpPr/>
              <p:nvPr/>
            </p:nvSpPr>
            <p:spPr>
              <a:xfrm>
                <a:off x="4643642" y="7037171"/>
                <a:ext cx="2437889" cy="1022172"/>
              </a:xfrm>
              <a:custGeom>
                <a:avLst/>
                <a:gdLst>
                  <a:gd name="connsiteX0" fmla="*/ 0 w 2468924"/>
                  <a:gd name="connsiteY0" fmla="*/ 0 h 1022172"/>
                  <a:gd name="connsiteX1" fmla="*/ 2468924 w 2468924"/>
                  <a:gd name="connsiteY1" fmla="*/ 0 h 1022172"/>
                  <a:gd name="connsiteX2" fmla="*/ 2444518 w 2468924"/>
                  <a:gd name="connsiteY2" fmla="*/ 85577 h 1022172"/>
                  <a:gd name="connsiteX3" fmla="*/ 1236920 w 2468924"/>
                  <a:gd name="connsiteY3" fmla="*/ 1021095 h 1022172"/>
                  <a:gd name="connsiteX4" fmla="*/ 29322 w 2468924"/>
                  <a:gd name="connsiteY4" fmla="*/ 105669 h 1022172"/>
                  <a:gd name="connsiteX5" fmla="*/ 0 w 2468924"/>
                  <a:gd name="connsiteY5" fmla="*/ 0 h 1022172"/>
                  <a:gd name="connsiteX0" fmla="*/ 0 w 2468924"/>
                  <a:gd name="connsiteY0" fmla="*/ 0 h 1022172"/>
                  <a:gd name="connsiteX1" fmla="*/ 2468924 w 2468924"/>
                  <a:gd name="connsiteY1" fmla="*/ 0 h 1022172"/>
                  <a:gd name="connsiteX2" fmla="*/ 2429000 w 2468924"/>
                  <a:gd name="connsiteY2" fmla="*/ 85577 h 1022172"/>
                  <a:gd name="connsiteX3" fmla="*/ 1236920 w 2468924"/>
                  <a:gd name="connsiteY3" fmla="*/ 1021095 h 1022172"/>
                  <a:gd name="connsiteX4" fmla="*/ 29322 w 2468924"/>
                  <a:gd name="connsiteY4" fmla="*/ 105669 h 1022172"/>
                  <a:gd name="connsiteX5" fmla="*/ 0 w 2468924"/>
                  <a:gd name="connsiteY5" fmla="*/ 0 h 1022172"/>
                  <a:gd name="connsiteX0" fmla="*/ 0 w 2437889"/>
                  <a:gd name="connsiteY0" fmla="*/ 0 h 1022172"/>
                  <a:gd name="connsiteX1" fmla="*/ 2437889 w 2437889"/>
                  <a:gd name="connsiteY1" fmla="*/ 0 h 1022172"/>
                  <a:gd name="connsiteX2" fmla="*/ 2429000 w 2437889"/>
                  <a:gd name="connsiteY2" fmla="*/ 85577 h 1022172"/>
                  <a:gd name="connsiteX3" fmla="*/ 1236920 w 2437889"/>
                  <a:gd name="connsiteY3" fmla="*/ 1021095 h 1022172"/>
                  <a:gd name="connsiteX4" fmla="*/ 29322 w 2437889"/>
                  <a:gd name="connsiteY4" fmla="*/ 105669 h 1022172"/>
                  <a:gd name="connsiteX5" fmla="*/ 0 w 2437889"/>
                  <a:gd name="connsiteY5" fmla="*/ 0 h 1022172"/>
                  <a:gd name="connsiteX0" fmla="*/ 0 w 2437889"/>
                  <a:gd name="connsiteY0" fmla="*/ 0 h 1022172"/>
                  <a:gd name="connsiteX1" fmla="*/ 2437889 w 2437889"/>
                  <a:gd name="connsiteY1" fmla="*/ 0 h 1022172"/>
                  <a:gd name="connsiteX2" fmla="*/ 2413483 w 2437889"/>
                  <a:gd name="connsiteY2" fmla="*/ 85577 h 1022172"/>
                  <a:gd name="connsiteX3" fmla="*/ 1236920 w 2437889"/>
                  <a:gd name="connsiteY3" fmla="*/ 1021095 h 1022172"/>
                  <a:gd name="connsiteX4" fmla="*/ 29322 w 2437889"/>
                  <a:gd name="connsiteY4" fmla="*/ 105669 h 1022172"/>
                  <a:gd name="connsiteX5" fmla="*/ 0 w 2437889"/>
                  <a:gd name="connsiteY5" fmla="*/ 0 h 102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37889" h="1022172">
                    <a:moveTo>
                      <a:pt x="0" y="0"/>
                    </a:moveTo>
                    <a:lnTo>
                      <a:pt x="2437889" y="0"/>
                    </a:lnTo>
                    <a:lnTo>
                      <a:pt x="2413483" y="85577"/>
                    </a:lnTo>
                    <a:cubicBezTo>
                      <a:pt x="2233150" y="636128"/>
                      <a:pt x="1899505" y="997283"/>
                      <a:pt x="1236920" y="1021095"/>
                    </a:cubicBezTo>
                    <a:cubicBezTo>
                      <a:pt x="574334" y="1044907"/>
                      <a:pt x="209655" y="671846"/>
                      <a:pt x="29322" y="1056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7B0AC31-A52B-453F-AD1D-6560FF7EEFC8}"/>
                  </a:ext>
                </a:extLst>
              </p:cNvPr>
              <p:cNvSpPr/>
              <p:nvPr/>
            </p:nvSpPr>
            <p:spPr>
              <a:xfrm>
                <a:off x="4508560" y="5824384"/>
                <a:ext cx="2715267" cy="519432"/>
              </a:xfrm>
              <a:custGeom>
                <a:avLst/>
                <a:gdLst>
                  <a:gd name="connsiteX0" fmla="*/ 6837 w 2715268"/>
                  <a:gd name="connsiteY0" fmla="*/ 0 h 519432"/>
                  <a:gd name="connsiteX1" fmla="*/ 2708431 w 2715268"/>
                  <a:gd name="connsiteY1" fmla="*/ 0 h 519432"/>
                  <a:gd name="connsiteX2" fmla="*/ 2715268 w 2715268"/>
                  <a:gd name="connsiteY2" fmla="*/ 209364 h 519432"/>
                  <a:gd name="connsiteX3" fmla="*/ 2709599 w 2715268"/>
                  <a:gd name="connsiteY3" fmla="*/ 476069 h 519432"/>
                  <a:gd name="connsiteX4" fmla="*/ 2706562 w 2715268"/>
                  <a:gd name="connsiteY4" fmla="*/ 519432 h 519432"/>
                  <a:gd name="connsiteX5" fmla="*/ 8577 w 2715268"/>
                  <a:gd name="connsiteY5" fmla="*/ 519432 h 519432"/>
                  <a:gd name="connsiteX6" fmla="*/ 5669 w 2715268"/>
                  <a:gd name="connsiteY6" fmla="*/ 477355 h 519432"/>
                  <a:gd name="connsiteX7" fmla="*/ 0 w 2715268"/>
                  <a:gd name="connsiteY7" fmla="*/ 209364 h 519432"/>
                  <a:gd name="connsiteX8" fmla="*/ 6837 w 2715268"/>
                  <a:gd name="connsiteY8" fmla="*/ 0 h 51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15268" h="519432">
                    <a:moveTo>
                      <a:pt x="6837" y="0"/>
                    </a:moveTo>
                    <a:lnTo>
                      <a:pt x="2708431" y="0"/>
                    </a:lnTo>
                    <a:lnTo>
                      <a:pt x="2715268" y="209364"/>
                    </a:lnTo>
                    <a:cubicBezTo>
                      <a:pt x="2715268" y="299934"/>
                      <a:pt x="2713452" y="388932"/>
                      <a:pt x="2709599" y="476069"/>
                    </a:cubicBezTo>
                    <a:lnTo>
                      <a:pt x="2706562" y="519432"/>
                    </a:lnTo>
                    <a:lnTo>
                      <a:pt x="8577" y="519432"/>
                    </a:lnTo>
                    <a:lnTo>
                      <a:pt x="5669" y="477355"/>
                    </a:lnTo>
                    <a:cubicBezTo>
                      <a:pt x="1816" y="389397"/>
                      <a:pt x="0" y="299934"/>
                      <a:pt x="0" y="209364"/>
                    </a:cubicBezTo>
                    <a:lnTo>
                      <a:pt x="683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C1DABA4-2A4E-4B67-866A-A1F7697220A4}"/>
              </a:ext>
            </a:extLst>
          </p:cNvPr>
          <p:cNvGrpSpPr/>
          <p:nvPr/>
        </p:nvGrpSpPr>
        <p:grpSpPr>
          <a:xfrm>
            <a:off x="469559" y="563098"/>
            <a:ext cx="3146841" cy="5196128"/>
            <a:chOff x="469559" y="563098"/>
            <a:chExt cx="3146841" cy="519612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8AF56EC-D79C-4166-9F85-CDD205DB3DF3}"/>
                </a:ext>
              </a:extLst>
            </p:cNvPr>
            <p:cNvSpPr txBox="1"/>
            <p:nvPr/>
          </p:nvSpPr>
          <p:spPr>
            <a:xfrm>
              <a:off x="1048188" y="563098"/>
              <a:ext cx="254278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B</a:t>
              </a: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all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A874A63-C211-4D70-8BF2-809922EAACD5}"/>
                </a:ext>
              </a:extLst>
            </p:cNvPr>
            <p:cNvGrpSpPr/>
            <p:nvPr/>
          </p:nvGrpSpPr>
          <p:grpSpPr>
            <a:xfrm flipH="1">
              <a:off x="469559" y="2507366"/>
              <a:ext cx="3146841" cy="3251860"/>
              <a:chOff x="2380918" y="290619"/>
              <a:chExt cx="5519607" cy="5703813"/>
            </a:xfrm>
          </p:grpSpPr>
          <p:sp>
            <p:nvSpPr>
              <p:cNvPr id="102" name="Rectangle: Rounded Corners 11">
                <a:extLst>
                  <a:ext uri="{FF2B5EF4-FFF2-40B4-BE49-F238E27FC236}">
                    <a16:creationId xmlns:a16="http://schemas.microsoft.com/office/drawing/2014/main" id="{1A9541A6-D9B0-4E7E-AC08-4D143C451F86}"/>
                  </a:ext>
                </a:extLst>
              </p:cNvPr>
              <p:cNvSpPr/>
              <p:nvPr/>
            </p:nvSpPr>
            <p:spPr>
              <a:xfrm rot="7916371">
                <a:off x="3148359" y="731709"/>
                <a:ext cx="2168834" cy="1286653"/>
              </a:xfrm>
              <a:custGeom>
                <a:avLst/>
                <a:gdLst>
                  <a:gd name="connsiteX0" fmla="*/ 0 w 1921565"/>
                  <a:gd name="connsiteY0" fmla="*/ 960783 h 2743200"/>
                  <a:gd name="connsiteX1" fmla="*/ 960783 w 1921565"/>
                  <a:gd name="connsiteY1" fmla="*/ 0 h 2743200"/>
                  <a:gd name="connsiteX2" fmla="*/ 960783 w 1921565"/>
                  <a:gd name="connsiteY2" fmla="*/ 0 h 2743200"/>
                  <a:gd name="connsiteX3" fmla="*/ 1921566 w 1921565"/>
                  <a:gd name="connsiteY3" fmla="*/ 960783 h 2743200"/>
                  <a:gd name="connsiteX4" fmla="*/ 1921565 w 1921565"/>
                  <a:gd name="connsiteY4" fmla="*/ 1782418 h 2743200"/>
                  <a:gd name="connsiteX5" fmla="*/ 960782 w 1921565"/>
                  <a:gd name="connsiteY5" fmla="*/ 2743201 h 2743200"/>
                  <a:gd name="connsiteX6" fmla="*/ 960783 w 1921565"/>
                  <a:gd name="connsiteY6" fmla="*/ 2743200 h 2743200"/>
                  <a:gd name="connsiteX7" fmla="*/ 0 w 1921565"/>
                  <a:gd name="connsiteY7" fmla="*/ 1782417 h 2743200"/>
                  <a:gd name="connsiteX8" fmla="*/ 0 w 1921565"/>
                  <a:gd name="connsiteY8" fmla="*/ 960783 h 2743200"/>
                  <a:gd name="connsiteX0" fmla="*/ 0 w 1921566"/>
                  <a:gd name="connsiteY0" fmla="*/ 960783 h 3295548"/>
                  <a:gd name="connsiteX1" fmla="*/ 960783 w 1921566"/>
                  <a:gd name="connsiteY1" fmla="*/ 0 h 3295548"/>
                  <a:gd name="connsiteX2" fmla="*/ 960783 w 1921566"/>
                  <a:gd name="connsiteY2" fmla="*/ 0 h 3295548"/>
                  <a:gd name="connsiteX3" fmla="*/ 1921566 w 1921566"/>
                  <a:gd name="connsiteY3" fmla="*/ 960783 h 3295548"/>
                  <a:gd name="connsiteX4" fmla="*/ 1921565 w 1921566"/>
                  <a:gd name="connsiteY4" fmla="*/ 1782418 h 3295548"/>
                  <a:gd name="connsiteX5" fmla="*/ 960782 w 1921566"/>
                  <a:gd name="connsiteY5" fmla="*/ 2743201 h 3295548"/>
                  <a:gd name="connsiteX6" fmla="*/ 934979 w 1921566"/>
                  <a:gd name="connsiteY6" fmla="*/ 3295548 h 3295548"/>
                  <a:gd name="connsiteX7" fmla="*/ 0 w 1921566"/>
                  <a:gd name="connsiteY7" fmla="*/ 1782417 h 3295548"/>
                  <a:gd name="connsiteX8" fmla="*/ 0 w 1921566"/>
                  <a:gd name="connsiteY8" fmla="*/ 960783 h 3295548"/>
                  <a:gd name="connsiteX0" fmla="*/ 0 w 1994645"/>
                  <a:gd name="connsiteY0" fmla="*/ 960783 h 3295548"/>
                  <a:gd name="connsiteX1" fmla="*/ 960783 w 1994645"/>
                  <a:gd name="connsiteY1" fmla="*/ 0 h 3295548"/>
                  <a:gd name="connsiteX2" fmla="*/ 960783 w 1994645"/>
                  <a:gd name="connsiteY2" fmla="*/ 0 h 3295548"/>
                  <a:gd name="connsiteX3" fmla="*/ 1921566 w 1994645"/>
                  <a:gd name="connsiteY3" fmla="*/ 960783 h 3295548"/>
                  <a:gd name="connsiteX4" fmla="*/ 1921565 w 1994645"/>
                  <a:gd name="connsiteY4" fmla="*/ 1782418 h 3295548"/>
                  <a:gd name="connsiteX5" fmla="*/ 934979 w 1994645"/>
                  <a:gd name="connsiteY5" fmla="*/ 3295548 h 3295548"/>
                  <a:gd name="connsiteX6" fmla="*/ 0 w 1994645"/>
                  <a:gd name="connsiteY6" fmla="*/ 1782417 h 3295548"/>
                  <a:gd name="connsiteX7" fmla="*/ 0 w 1994645"/>
                  <a:gd name="connsiteY7" fmla="*/ 960783 h 3295548"/>
                  <a:gd name="connsiteX0" fmla="*/ 22 w 1994667"/>
                  <a:gd name="connsiteY0" fmla="*/ 960783 h 3295548"/>
                  <a:gd name="connsiteX1" fmla="*/ 960805 w 1994667"/>
                  <a:gd name="connsiteY1" fmla="*/ 0 h 3295548"/>
                  <a:gd name="connsiteX2" fmla="*/ 960805 w 1994667"/>
                  <a:gd name="connsiteY2" fmla="*/ 0 h 3295548"/>
                  <a:gd name="connsiteX3" fmla="*/ 1921588 w 1994667"/>
                  <a:gd name="connsiteY3" fmla="*/ 960783 h 3295548"/>
                  <a:gd name="connsiteX4" fmla="*/ 1921587 w 1994667"/>
                  <a:gd name="connsiteY4" fmla="*/ 1782418 h 3295548"/>
                  <a:gd name="connsiteX5" fmla="*/ 935001 w 1994667"/>
                  <a:gd name="connsiteY5" fmla="*/ 3295548 h 3295548"/>
                  <a:gd name="connsiteX6" fmla="*/ 22 w 1994667"/>
                  <a:gd name="connsiteY6" fmla="*/ 960783 h 3295548"/>
                  <a:gd name="connsiteX0" fmla="*/ 22 w 2037082"/>
                  <a:gd name="connsiteY0" fmla="*/ 960783 h 3295548"/>
                  <a:gd name="connsiteX1" fmla="*/ 960805 w 2037082"/>
                  <a:gd name="connsiteY1" fmla="*/ 0 h 3295548"/>
                  <a:gd name="connsiteX2" fmla="*/ 1062443 w 2037082"/>
                  <a:gd name="connsiteY2" fmla="*/ 49898 h 3295548"/>
                  <a:gd name="connsiteX3" fmla="*/ 1921588 w 2037082"/>
                  <a:gd name="connsiteY3" fmla="*/ 960783 h 3295548"/>
                  <a:gd name="connsiteX4" fmla="*/ 1921587 w 2037082"/>
                  <a:gd name="connsiteY4" fmla="*/ 1782418 h 3295548"/>
                  <a:gd name="connsiteX5" fmla="*/ 935001 w 2037082"/>
                  <a:gd name="connsiteY5" fmla="*/ 3295548 h 3295548"/>
                  <a:gd name="connsiteX6" fmla="*/ 22 w 2037082"/>
                  <a:gd name="connsiteY6" fmla="*/ 960783 h 3295548"/>
                  <a:gd name="connsiteX0" fmla="*/ 22 w 2037081"/>
                  <a:gd name="connsiteY0" fmla="*/ 960783 h 3295548"/>
                  <a:gd name="connsiteX1" fmla="*/ 960805 w 2037081"/>
                  <a:gd name="connsiteY1" fmla="*/ 0 h 3295548"/>
                  <a:gd name="connsiteX2" fmla="*/ 1062443 w 2037081"/>
                  <a:gd name="connsiteY2" fmla="*/ 49898 h 3295548"/>
                  <a:gd name="connsiteX3" fmla="*/ 1921588 w 2037081"/>
                  <a:gd name="connsiteY3" fmla="*/ 960783 h 3295548"/>
                  <a:gd name="connsiteX4" fmla="*/ 1921586 w 2037081"/>
                  <a:gd name="connsiteY4" fmla="*/ 1782418 h 3295548"/>
                  <a:gd name="connsiteX5" fmla="*/ 935001 w 2037081"/>
                  <a:gd name="connsiteY5" fmla="*/ 3295548 h 3295548"/>
                  <a:gd name="connsiteX6" fmla="*/ 22 w 2037081"/>
                  <a:gd name="connsiteY6" fmla="*/ 960783 h 3295548"/>
                  <a:gd name="connsiteX0" fmla="*/ 22 w 2037081"/>
                  <a:gd name="connsiteY0" fmla="*/ 960783 h 3295548"/>
                  <a:gd name="connsiteX1" fmla="*/ 960805 w 2037081"/>
                  <a:gd name="connsiteY1" fmla="*/ 0 h 3295548"/>
                  <a:gd name="connsiteX2" fmla="*/ 1062443 w 2037081"/>
                  <a:gd name="connsiteY2" fmla="*/ 49898 h 3295548"/>
                  <a:gd name="connsiteX3" fmla="*/ 1921588 w 2037081"/>
                  <a:gd name="connsiteY3" fmla="*/ 960783 h 3295548"/>
                  <a:gd name="connsiteX4" fmla="*/ 1921586 w 2037081"/>
                  <a:gd name="connsiteY4" fmla="*/ 1782418 h 3295548"/>
                  <a:gd name="connsiteX5" fmla="*/ 935001 w 2037081"/>
                  <a:gd name="connsiteY5" fmla="*/ 3295548 h 3295548"/>
                  <a:gd name="connsiteX6" fmla="*/ 22 w 2037081"/>
                  <a:gd name="connsiteY6" fmla="*/ 960783 h 3295548"/>
                  <a:gd name="connsiteX0" fmla="*/ 22 w 1922504"/>
                  <a:gd name="connsiteY0" fmla="*/ 960783 h 3295548"/>
                  <a:gd name="connsiteX1" fmla="*/ 960805 w 1922504"/>
                  <a:gd name="connsiteY1" fmla="*/ 0 h 3295548"/>
                  <a:gd name="connsiteX2" fmla="*/ 1062443 w 1922504"/>
                  <a:gd name="connsiteY2" fmla="*/ 49898 h 3295548"/>
                  <a:gd name="connsiteX3" fmla="*/ 1921588 w 1922504"/>
                  <a:gd name="connsiteY3" fmla="*/ 960783 h 3295548"/>
                  <a:gd name="connsiteX4" fmla="*/ 935001 w 1922504"/>
                  <a:gd name="connsiteY4" fmla="*/ 3295548 h 3295548"/>
                  <a:gd name="connsiteX5" fmla="*/ 22 w 1922504"/>
                  <a:gd name="connsiteY5" fmla="*/ 960783 h 3295548"/>
                  <a:gd name="connsiteX0" fmla="*/ 22 w 1066943"/>
                  <a:gd name="connsiteY0" fmla="*/ 960783 h 3295548"/>
                  <a:gd name="connsiteX1" fmla="*/ 960805 w 1066943"/>
                  <a:gd name="connsiteY1" fmla="*/ 0 h 3295548"/>
                  <a:gd name="connsiteX2" fmla="*/ 1062443 w 1066943"/>
                  <a:gd name="connsiteY2" fmla="*/ 49898 h 3295548"/>
                  <a:gd name="connsiteX3" fmla="*/ 935001 w 1066943"/>
                  <a:gd name="connsiteY3" fmla="*/ 3295548 h 3295548"/>
                  <a:gd name="connsiteX4" fmla="*/ 22 w 1066943"/>
                  <a:gd name="connsiteY4" fmla="*/ 960783 h 3295548"/>
                  <a:gd name="connsiteX0" fmla="*/ 22 w 1066943"/>
                  <a:gd name="connsiteY0" fmla="*/ 1017713 h 3352478"/>
                  <a:gd name="connsiteX1" fmla="*/ 1062443 w 1066943"/>
                  <a:gd name="connsiteY1" fmla="*/ 106828 h 3352478"/>
                  <a:gd name="connsiteX2" fmla="*/ 935001 w 1066943"/>
                  <a:gd name="connsiteY2" fmla="*/ 3352478 h 3352478"/>
                  <a:gd name="connsiteX3" fmla="*/ 22 w 1066943"/>
                  <a:gd name="connsiteY3" fmla="*/ 1017713 h 3352478"/>
                  <a:gd name="connsiteX0" fmla="*/ 0 w 131942"/>
                  <a:gd name="connsiteY0" fmla="*/ 3245650 h 3245650"/>
                  <a:gd name="connsiteX1" fmla="*/ 127442 w 131942"/>
                  <a:gd name="connsiteY1" fmla="*/ 0 h 3245650"/>
                  <a:gd name="connsiteX2" fmla="*/ 0 w 131942"/>
                  <a:gd name="connsiteY2" fmla="*/ 3245650 h 3245650"/>
                  <a:gd name="connsiteX0" fmla="*/ 0 w 635526"/>
                  <a:gd name="connsiteY0" fmla="*/ 3246132 h 3246132"/>
                  <a:gd name="connsiteX1" fmla="*/ 127442 w 635526"/>
                  <a:gd name="connsiteY1" fmla="*/ 482 h 3246132"/>
                  <a:gd name="connsiteX2" fmla="*/ 0 w 635526"/>
                  <a:gd name="connsiteY2" fmla="*/ 3246132 h 3246132"/>
                  <a:gd name="connsiteX0" fmla="*/ 401490 w 1037016"/>
                  <a:gd name="connsiteY0" fmla="*/ 3246137 h 3246137"/>
                  <a:gd name="connsiteX1" fmla="*/ 528932 w 1037016"/>
                  <a:gd name="connsiteY1" fmla="*/ 487 h 3246137"/>
                  <a:gd name="connsiteX2" fmla="*/ 401490 w 1037016"/>
                  <a:gd name="connsiteY2" fmla="*/ 3246137 h 3246137"/>
                  <a:gd name="connsiteX0" fmla="*/ 873675 w 1509201"/>
                  <a:gd name="connsiteY0" fmla="*/ 3246133 h 3285496"/>
                  <a:gd name="connsiteX1" fmla="*/ 1001117 w 1509201"/>
                  <a:gd name="connsiteY1" fmla="*/ 483 h 3285496"/>
                  <a:gd name="connsiteX2" fmla="*/ 873675 w 1509201"/>
                  <a:gd name="connsiteY2" fmla="*/ 3246133 h 3285496"/>
                  <a:gd name="connsiteX0" fmla="*/ 873675 w 1807517"/>
                  <a:gd name="connsiteY0" fmla="*/ 3246079 h 3285442"/>
                  <a:gd name="connsiteX1" fmla="*/ 1001117 w 1807517"/>
                  <a:gd name="connsiteY1" fmla="*/ 429 h 3285442"/>
                  <a:gd name="connsiteX2" fmla="*/ 873675 w 1807517"/>
                  <a:gd name="connsiteY2" fmla="*/ 3246079 h 3285442"/>
                  <a:gd name="connsiteX0" fmla="*/ 873675 w 1934674"/>
                  <a:gd name="connsiteY0" fmla="*/ 3246630 h 3462238"/>
                  <a:gd name="connsiteX1" fmla="*/ 1001117 w 1934674"/>
                  <a:gd name="connsiteY1" fmla="*/ 980 h 3462238"/>
                  <a:gd name="connsiteX2" fmla="*/ 1934283 w 1934674"/>
                  <a:gd name="connsiteY2" fmla="*/ 2778437 h 3462238"/>
                  <a:gd name="connsiteX3" fmla="*/ 873675 w 1934674"/>
                  <a:gd name="connsiteY3" fmla="*/ 3246630 h 3462238"/>
                  <a:gd name="connsiteX0" fmla="*/ 873675 w 1934674"/>
                  <a:gd name="connsiteY0" fmla="*/ 3246630 h 3285993"/>
                  <a:gd name="connsiteX1" fmla="*/ 1001117 w 1934674"/>
                  <a:gd name="connsiteY1" fmla="*/ 980 h 3285993"/>
                  <a:gd name="connsiteX2" fmla="*/ 1934283 w 1934674"/>
                  <a:gd name="connsiteY2" fmla="*/ 2778437 h 3285993"/>
                  <a:gd name="connsiteX3" fmla="*/ 873675 w 1934674"/>
                  <a:gd name="connsiteY3" fmla="*/ 3246630 h 3285993"/>
                  <a:gd name="connsiteX0" fmla="*/ 1230748 w 2291747"/>
                  <a:gd name="connsiteY0" fmla="*/ 3246630 h 3296253"/>
                  <a:gd name="connsiteX1" fmla="*/ 343 w 2291747"/>
                  <a:gd name="connsiteY1" fmla="*/ 2897788 h 3296253"/>
                  <a:gd name="connsiteX2" fmla="*/ 1358190 w 2291747"/>
                  <a:gd name="connsiteY2" fmla="*/ 980 h 3296253"/>
                  <a:gd name="connsiteX3" fmla="*/ 2291356 w 2291747"/>
                  <a:gd name="connsiteY3" fmla="*/ 2778437 h 3296253"/>
                  <a:gd name="connsiteX4" fmla="*/ 1230748 w 2291747"/>
                  <a:gd name="connsiteY4" fmla="*/ 3246630 h 3296253"/>
                  <a:gd name="connsiteX0" fmla="*/ 2291013 w 2322732"/>
                  <a:gd name="connsiteY0" fmla="*/ 2778414 h 3197443"/>
                  <a:gd name="connsiteX1" fmla="*/ 0 w 2322732"/>
                  <a:gd name="connsiteY1" fmla="*/ 2897765 h 3197443"/>
                  <a:gd name="connsiteX2" fmla="*/ 1357847 w 2322732"/>
                  <a:gd name="connsiteY2" fmla="*/ 957 h 3197443"/>
                  <a:gd name="connsiteX3" fmla="*/ 2291013 w 2322732"/>
                  <a:gd name="connsiteY3" fmla="*/ 2778414 h 3197443"/>
                  <a:gd name="connsiteX0" fmla="*/ 2291013 w 2322732"/>
                  <a:gd name="connsiteY0" fmla="*/ 2830959 h 3249988"/>
                  <a:gd name="connsiteX1" fmla="*/ 0 w 2322732"/>
                  <a:gd name="connsiteY1" fmla="*/ 2950310 h 3249988"/>
                  <a:gd name="connsiteX2" fmla="*/ 1357847 w 2322732"/>
                  <a:gd name="connsiteY2" fmla="*/ 53502 h 3249988"/>
                  <a:gd name="connsiteX3" fmla="*/ 2291013 w 2322732"/>
                  <a:gd name="connsiteY3" fmla="*/ 2830959 h 3249988"/>
                  <a:gd name="connsiteX0" fmla="*/ 2291013 w 2336154"/>
                  <a:gd name="connsiteY0" fmla="*/ 2858232 h 3277261"/>
                  <a:gd name="connsiteX1" fmla="*/ 0 w 2336154"/>
                  <a:gd name="connsiteY1" fmla="*/ 2977583 h 3277261"/>
                  <a:gd name="connsiteX2" fmla="*/ 1357847 w 2336154"/>
                  <a:gd name="connsiteY2" fmla="*/ 80775 h 3277261"/>
                  <a:gd name="connsiteX3" fmla="*/ 2291013 w 2336154"/>
                  <a:gd name="connsiteY3" fmla="*/ 2858232 h 3277261"/>
                  <a:gd name="connsiteX0" fmla="*/ 2289341 w 2334568"/>
                  <a:gd name="connsiteY0" fmla="*/ 2913092 h 3300430"/>
                  <a:gd name="connsiteX1" fmla="*/ 0 w 2334568"/>
                  <a:gd name="connsiteY1" fmla="*/ 2976243 h 3300430"/>
                  <a:gd name="connsiteX2" fmla="*/ 1357847 w 2334568"/>
                  <a:gd name="connsiteY2" fmla="*/ 79435 h 3300430"/>
                  <a:gd name="connsiteX3" fmla="*/ 2289341 w 2334568"/>
                  <a:gd name="connsiteY3" fmla="*/ 2913092 h 3300430"/>
                  <a:gd name="connsiteX0" fmla="*/ 2755852 w 2785269"/>
                  <a:gd name="connsiteY0" fmla="*/ 3046312 h 3367101"/>
                  <a:gd name="connsiteX1" fmla="*/ 0 w 2785269"/>
                  <a:gd name="connsiteY1" fmla="*/ 2973168 h 3367101"/>
                  <a:gd name="connsiteX2" fmla="*/ 1357847 w 2785269"/>
                  <a:gd name="connsiteY2" fmla="*/ 76360 h 3367101"/>
                  <a:gd name="connsiteX3" fmla="*/ 2755852 w 2785269"/>
                  <a:gd name="connsiteY3" fmla="*/ 3046312 h 3367101"/>
                  <a:gd name="connsiteX0" fmla="*/ 2755852 w 2755852"/>
                  <a:gd name="connsiteY0" fmla="*/ 3059102 h 3379891"/>
                  <a:gd name="connsiteX1" fmla="*/ 0 w 2755852"/>
                  <a:gd name="connsiteY1" fmla="*/ 2985958 h 3379891"/>
                  <a:gd name="connsiteX2" fmla="*/ 1357847 w 2755852"/>
                  <a:gd name="connsiteY2" fmla="*/ 89150 h 3379891"/>
                  <a:gd name="connsiteX3" fmla="*/ 2755852 w 2755852"/>
                  <a:gd name="connsiteY3" fmla="*/ 3059102 h 3379891"/>
                  <a:gd name="connsiteX0" fmla="*/ 2848223 w 2848223"/>
                  <a:gd name="connsiteY0" fmla="*/ 3067394 h 3384497"/>
                  <a:gd name="connsiteX1" fmla="*/ 0 w 2848223"/>
                  <a:gd name="connsiteY1" fmla="*/ 2985709 h 3384497"/>
                  <a:gd name="connsiteX2" fmla="*/ 1357847 w 2848223"/>
                  <a:gd name="connsiteY2" fmla="*/ 88901 h 3384497"/>
                  <a:gd name="connsiteX3" fmla="*/ 2848223 w 2848223"/>
                  <a:gd name="connsiteY3" fmla="*/ 3067394 h 3384497"/>
                  <a:gd name="connsiteX0" fmla="*/ 2848223 w 2848223"/>
                  <a:gd name="connsiteY0" fmla="*/ 3060127 h 3377230"/>
                  <a:gd name="connsiteX1" fmla="*/ 0 w 2848223"/>
                  <a:gd name="connsiteY1" fmla="*/ 2978442 h 3377230"/>
                  <a:gd name="connsiteX2" fmla="*/ 1357847 w 2848223"/>
                  <a:gd name="connsiteY2" fmla="*/ 81634 h 3377230"/>
                  <a:gd name="connsiteX3" fmla="*/ 2848223 w 2848223"/>
                  <a:gd name="connsiteY3" fmla="*/ 3060127 h 3377230"/>
                  <a:gd name="connsiteX0" fmla="*/ 2729010 w 2729010"/>
                  <a:gd name="connsiteY0" fmla="*/ 3060127 h 3283410"/>
                  <a:gd name="connsiteX1" fmla="*/ 0 w 2729010"/>
                  <a:gd name="connsiteY1" fmla="*/ 2696673 h 3283410"/>
                  <a:gd name="connsiteX2" fmla="*/ 1238634 w 2729010"/>
                  <a:gd name="connsiteY2" fmla="*/ 81634 h 3283410"/>
                  <a:gd name="connsiteX3" fmla="*/ 2729010 w 2729010"/>
                  <a:gd name="connsiteY3" fmla="*/ 3060127 h 3283410"/>
                  <a:gd name="connsiteX0" fmla="*/ 2759298 w 2759298"/>
                  <a:gd name="connsiteY0" fmla="*/ 3060127 h 3283410"/>
                  <a:gd name="connsiteX1" fmla="*/ 30288 w 2759298"/>
                  <a:gd name="connsiteY1" fmla="*/ 2696673 h 3283410"/>
                  <a:gd name="connsiteX2" fmla="*/ 1268922 w 2759298"/>
                  <a:gd name="connsiteY2" fmla="*/ 81634 h 3283410"/>
                  <a:gd name="connsiteX3" fmla="*/ 2759298 w 2759298"/>
                  <a:gd name="connsiteY3" fmla="*/ 3060127 h 3283410"/>
                  <a:gd name="connsiteX0" fmla="*/ 2755710 w 2755710"/>
                  <a:gd name="connsiteY0" fmla="*/ 3060127 h 3283410"/>
                  <a:gd name="connsiteX1" fmla="*/ 26700 w 2755710"/>
                  <a:gd name="connsiteY1" fmla="*/ 2696673 h 3283410"/>
                  <a:gd name="connsiteX2" fmla="*/ 1265334 w 2755710"/>
                  <a:gd name="connsiteY2" fmla="*/ 81634 h 3283410"/>
                  <a:gd name="connsiteX3" fmla="*/ 2755710 w 2755710"/>
                  <a:gd name="connsiteY3" fmla="*/ 3060127 h 3283410"/>
                  <a:gd name="connsiteX0" fmla="*/ 2755710 w 2755710"/>
                  <a:gd name="connsiteY0" fmla="*/ 3060127 h 3255620"/>
                  <a:gd name="connsiteX1" fmla="*/ 26700 w 2755710"/>
                  <a:gd name="connsiteY1" fmla="*/ 2696673 h 3255620"/>
                  <a:gd name="connsiteX2" fmla="*/ 1265334 w 2755710"/>
                  <a:gd name="connsiteY2" fmla="*/ 81634 h 3255620"/>
                  <a:gd name="connsiteX3" fmla="*/ 2755710 w 2755710"/>
                  <a:gd name="connsiteY3" fmla="*/ 3060127 h 3255620"/>
                  <a:gd name="connsiteX0" fmla="*/ 2692172 w 2692172"/>
                  <a:gd name="connsiteY0" fmla="*/ 3028529 h 3232447"/>
                  <a:gd name="connsiteX1" fmla="*/ 26700 w 2692172"/>
                  <a:gd name="connsiteY1" fmla="*/ 2697567 h 3232447"/>
                  <a:gd name="connsiteX2" fmla="*/ 1265334 w 2692172"/>
                  <a:gd name="connsiteY2" fmla="*/ 82528 h 3232447"/>
                  <a:gd name="connsiteX3" fmla="*/ 2692172 w 2692172"/>
                  <a:gd name="connsiteY3" fmla="*/ 3028529 h 3232447"/>
                  <a:gd name="connsiteX0" fmla="*/ 2692172 w 2692172"/>
                  <a:gd name="connsiteY0" fmla="*/ 3028529 h 3270237"/>
                  <a:gd name="connsiteX1" fmla="*/ 26700 w 2692172"/>
                  <a:gd name="connsiteY1" fmla="*/ 2697567 h 3270237"/>
                  <a:gd name="connsiteX2" fmla="*/ 1265334 w 2692172"/>
                  <a:gd name="connsiteY2" fmla="*/ 82528 h 3270237"/>
                  <a:gd name="connsiteX3" fmla="*/ 2692172 w 2692172"/>
                  <a:gd name="connsiteY3" fmla="*/ 3028529 h 3270237"/>
                  <a:gd name="connsiteX0" fmla="*/ 2718564 w 2718564"/>
                  <a:gd name="connsiteY0" fmla="*/ 3030902 h 3271959"/>
                  <a:gd name="connsiteX1" fmla="*/ 26700 w 2718564"/>
                  <a:gd name="connsiteY1" fmla="*/ 2697500 h 3271959"/>
                  <a:gd name="connsiteX2" fmla="*/ 1265334 w 2718564"/>
                  <a:gd name="connsiteY2" fmla="*/ 82461 h 3271959"/>
                  <a:gd name="connsiteX3" fmla="*/ 2718564 w 2718564"/>
                  <a:gd name="connsiteY3" fmla="*/ 3030902 h 3271959"/>
                  <a:gd name="connsiteX0" fmla="*/ 2692754 w 2692754"/>
                  <a:gd name="connsiteY0" fmla="*/ 3030902 h 3272610"/>
                  <a:gd name="connsiteX1" fmla="*/ 27282 w 2692754"/>
                  <a:gd name="connsiteY1" fmla="*/ 2699941 h 3272610"/>
                  <a:gd name="connsiteX2" fmla="*/ 1239524 w 2692754"/>
                  <a:gd name="connsiteY2" fmla="*/ 82461 h 3272610"/>
                  <a:gd name="connsiteX3" fmla="*/ 2692754 w 2692754"/>
                  <a:gd name="connsiteY3" fmla="*/ 3030902 h 3272610"/>
                  <a:gd name="connsiteX0" fmla="*/ 2736558 w 2736558"/>
                  <a:gd name="connsiteY0" fmla="*/ 3030902 h 3154920"/>
                  <a:gd name="connsiteX1" fmla="*/ 26308 w 2736558"/>
                  <a:gd name="connsiteY1" fmla="*/ 1901311 h 3154920"/>
                  <a:gd name="connsiteX2" fmla="*/ 1283328 w 2736558"/>
                  <a:gd name="connsiteY2" fmla="*/ 82461 h 3154920"/>
                  <a:gd name="connsiteX3" fmla="*/ 2736558 w 2736558"/>
                  <a:gd name="connsiteY3" fmla="*/ 3030902 h 3154920"/>
                  <a:gd name="connsiteX0" fmla="*/ 2710250 w 2710250"/>
                  <a:gd name="connsiteY0" fmla="*/ 3030902 h 3154920"/>
                  <a:gd name="connsiteX1" fmla="*/ 0 w 2710250"/>
                  <a:gd name="connsiteY1" fmla="*/ 1901311 h 3154920"/>
                  <a:gd name="connsiteX2" fmla="*/ 1257020 w 2710250"/>
                  <a:gd name="connsiteY2" fmla="*/ 82461 h 3154920"/>
                  <a:gd name="connsiteX3" fmla="*/ 2710250 w 2710250"/>
                  <a:gd name="connsiteY3" fmla="*/ 3030902 h 3154920"/>
                  <a:gd name="connsiteX0" fmla="*/ 2904947 w 2904947"/>
                  <a:gd name="connsiteY0" fmla="*/ 3201279 h 3312939"/>
                  <a:gd name="connsiteX1" fmla="*/ 0 w 2904947"/>
                  <a:gd name="connsiteY1" fmla="*/ 1896717 h 3312939"/>
                  <a:gd name="connsiteX2" fmla="*/ 1257020 w 2904947"/>
                  <a:gd name="connsiteY2" fmla="*/ 77867 h 3312939"/>
                  <a:gd name="connsiteX3" fmla="*/ 2904947 w 2904947"/>
                  <a:gd name="connsiteY3" fmla="*/ 3201279 h 3312939"/>
                  <a:gd name="connsiteX0" fmla="*/ 2904947 w 2904947"/>
                  <a:gd name="connsiteY0" fmla="*/ 3201279 h 3227669"/>
                  <a:gd name="connsiteX1" fmla="*/ 0 w 2904947"/>
                  <a:gd name="connsiteY1" fmla="*/ 1896717 h 3227669"/>
                  <a:gd name="connsiteX2" fmla="*/ 1257020 w 2904947"/>
                  <a:gd name="connsiteY2" fmla="*/ 77867 h 3227669"/>
                  <a:gd name="connsiteX3" fmla="*/ 2904947 w 2904947"/>
                  <a:gd name="connsiteY3" fmla="*/ 3201279 h 3227669"/>
                  <a:gd name="connsiteX0" fmla="*/ 2904947 w 2904947"/>
                  <a:gd name="connsiteY0" fmla="*/ 3157335 h 3183725"/>
                  <a:gd name="connsiteX1" fmla="*/ 0 w 2904947"/>
                  <a:gd name="connsiteY1" fmla="*/ 1852773 h 3183725"/>
                  <a:gd name="connsiteX2" fmla="*/ 1257020 w 2904947"/>
                  <a:gd name="connsiteY2" fmla="*/ 33923 h 3183725"/>
                  <a:gd name="connsiteX3" fmla="*/ 2904947 w 2904947"/>
                  <a:gd name="connsiteY3" fmla="*/ 3157335 h 3183725"/>
                  <a:gd name="connsiteX0" fmla="*/ 2904947 w 2904947"/>
                  <a:gd name="connsiteY0" fmla="*/ 3157334 h 3183724"/>
                  <a:gd name="connsiteX1" fmla="*/ 0 w 2904947"/>
                  <a:gd name="connsiteY1" fmla="*/ 1852772 h 3183724"/>
                  <a:gd name="connsiteX2" fmla="*/ 1257020 w 2904947"/>
                  <a:gd name="connsiteY2" fmla="*/ 33922 h 3183724"/>
                  <a:gd name="connsiteX3" fmla="*/ 2904947 w 2904947"/>
                  <a:gd name="connsiteY3" fmla="*/ 3157334 h 3183724"/>
                  <a:gd name="connsiteX0" fmla="*/ 2904947 w 2904947"/>
                  <a:gd name="connsiteY0" fmla="*/ 3157334 h 3183724"/>
                  <a:gd name="connsiteX1" fmla="*/ 0 w 2904947"/>
                  <a:gd name="connsiteY1" fmla="*/ 1852772 h 3183724"/>
                  <a:gd name="connsiteX2" fmla="*/ 1154925 w 2904947"/>
                  <a:gd name="connsiteY2" fmla="*/ 33921 h 3183724"/>
                  <a:gd name="connsiteX3" fmla="*/ 2904947 w 2904947"/>
                  <a:gd name="connsiteY3" fmla="*/ 3157334 h 3183724"/>
                  <a:gd name="connsiteX0" fmla="*/ 2823264 w 2823264"/>
                  <a:gd name="connsiteY0" fmla="*/ 3156755 h 3183682"/>
                  <a:gd name="connsiteX1" fmla="*/ -1 w 2823264"/>
                  <a:gd name="connsiteY1" fmla="*/ 1876466 h 3183682"/>
                  <a:gd name="connsiteX2" fmla="*/ 1073242 w 2823264"/>
                  <a:gd name="connsiteY2" fmla="*/ 33342 h 3183682"/>
                  <a:gd name="connsiteX3" fmla="*/ 2823264 w 2823264"/>
                  <a:gd name="connsiteY3" fmla="*/ 3156755 h 3183682"/>
                  <a:gd name="connsiteX0" fmla="*/ 2823266 w 2823266"/>
                  <a:gd name="connsiteY0" fmla="*/ 2016229 h 2043156"/>
                  <a:gd name="connsiteX1" fmla="*/ 1 w 2823266"/>
                  <a:gd name="connsiteY1" fmla="*/ 735940 h 2043156"/>
                  <a:gd name="connsiteX2" fmla="*/ 1652147 w 2823266"/>
                  <a:gd name="connsiteY2" fmla="*/ 167230 h 2043156"/>
                  <a:gd name="connsiteX3" fmla="*/ 2823266 w 2823266"/>
                  <a:gd name="connsiteY3" fmla="*/ 2016229 h 2043156"/>
                  <a:gd name="connsiteX0" fmla="*/ 2823264 w 2823264"/>
                  <a:gd name="connsiteY0" fmla="*/ 2016229 h 2043156"/>
                  <a:gd name="connsiteX1" fmla="*/ -1 w 2823264"/>
                  <a:gd name="connsiteY1" fmla="*/ 735940 h 2043156"/>
                  <a:gd name="connsiteX2" fmla="*/ 1652145 w 2823264"/>
                  <a:gd name="connsiteY2" fmla="*/ 167230 h 2043156"/>
                  <a:gd name="connsiteX3" fmla="*/ 2823264 w 2823264"/>
                  <a:gd name="connsiteY3" fmla="*/ 2016229 h 2043156"/>
                  <a:gd name="connsiteX0" fmla="*/ 3232689 w 3232689"/>
                  <a:gd name="connsiteY0" fmla="*/ 2293092 h 2311580"/>
                  <a:gd name="connsiteX1" fmla="*/ -1 w 3232689"/>
                  <a:gd name="connsiteY1" fmla="*/ 471106 h 2311580"/>
                  <a:gd name="connsiteX2" fmla="*/ 2061570 w 3232689"/>
                  <a:gd name="connsiteY2" fmla="*/ 444093 h 2311580"/>
                  <a:gd name="connsiteX3" fmla="*/ 3232689 w 3232689"/>
                  <a:gd name="connsiteY3" fmla="*/ 2293092 h 2311580"/>
                  <a:gd name="connsiteX0" fmla="*/ 3232691 w 3232691"/>
                  <a:gd name="connsiteY0" fmla="*/ 2293092 h 2324877"/>
                  <a:gd name="connsiteX1" fmla="*/ 1 w 3232691"/>
                  <a:gd name="connsiteY1" fmla="*/ 471106 h 2324877"/>
                  <a:gd name="connsiteX2" fmla="*/ 2061572 w 3232691"/>
                  <a:gd name="connsiteY2" fmla="*/ 444093 h 2324877"/>
                  <a:gd name="connsiteX3" fmla="*/ 3232691 w 3232691"/>
                  <a:gd name="connsiteY3" fmla="*/ 2293092 h 2324877"/>
                  <a:gd name="connsiteX0" fmla="*/ 3232689 w 3232689"/>
                  <a:gd name="connsiteY0" fmla="*/ 2009915 h 2041700"/>
                  <a:gd name="connsiteX1" fmla="*/ -1 w 3232689"/>
                  <a:gd name="connsiteY1" fmla="*/ 187929 h 2041700"/>
                  <a:gd name="connsiteX2" fmla="*/ 2061570 w 3232689"/>
                  <a:gd name="connsiteY2" fmla="*/ 160916 h 2041700"/>
                  <a:gd name="connsiteX3" fmla="*/ 3232689 w 3232689"/>
                  <a:gd name="connsiteY3" fmla="*/ 2009915 h 2041700"/>
                  <a:gd name="connsiteX0" fmla="*/ 3232691 w 3232691"/>
                  <a:gd name="connsiteY0" fmla="*/ 2226028 h 2257813"/>
                  <a:gd name="connsiteX1" fmla="*/ 1 w 3232691"/>
                  <a:gd name="connsiteY1" fmla="*/ 404042 h 2257813"/>
                  <a:gd name="connsiteX2" fmla="*/ 2061572 w 3232691"/>
                  <a:gd name="connsiteY2" fmla="*/ 377029 h 2257813"/>
                  <a:gd name="connsiteX3" fmla="*/ 3232691 w 3232691"/>
                  <a:gd name="connsiteY3" fmla="*/ 2226028 h 2257813"/>
                  <a:gd name="connsiteX0" fmla="*/ 3232689 w 3232689"/>
                  <a:gd name="connsiteY0" fmla="*/ 2180755 h 2212540"/>
                  <a:gd name="connsiteX1" fmla="*/ -1 w 3232689"/>
                  <a:gd name="connsiteY1" fmla="*/ 358769 h 2212540"/>
                  <a:gd name="connsiteX2" fmla="*/ 2061570 w 3232689"/>
                  <a:gd name="connsiteY2" fmla="*/ 331756 h 2212540"/>
                  <a:gd name="connsiteX3" fmla="*/ 3232689 w 3232689"/>
                  <a:gd name="connsiteY3" fmla="*/ 2180755 h 2212540"/>
                  <a:gd name="connsiteX0" fmla="*/ 3341871 w 3341871"/>
                  <a:gd name="connsiteY0" fmla="*/ 2222214 h 2250125"/>
                  <a:gd name="connsiteX1" fmla="*/ -1 w 3341871"/>
                  <a:gd name="connsiteY1" fmla="*/ 255774 h 2250125"/>
                  <a:gd name="connsiteX2" fmla="*/ 2170752 w 3341871"/>
                  <a:gd name="connsiteY2" fmla="*/ 373215 h 2250125"/>
                  <a:gd name="connsiteX3" fmla="*/ 3341871 w 3341871"/>
                  <a:gd name="connsiteY3" fmla="*/ 2222214 h 2250125"/>
                  <a:gd name="connsiteX0" fmla="*/ 3341873 w 3341873"/>
                  <a:gd name="connsiteY0" fmla="*/ 2156398 h 2184307"/>
                  <a:gd name="connsiteX1" fmla="*/ 1 w 3341873"/>
                  <a:gd name="connsiteY1" fmla="*/ 189958 h 2184307"/>
                  <a:gd name="connsiteX2" fmla="*/ 2170754 w 3341873"/>
                  <a:gd name="connsiteY2" fmla="*/ 307399 h 2184307"/>
                  <a:gd name="connsiteX3" fmla="*/ 3341873 w 3341873"/>
                  <a:gd name="connsiteY3" fmla="*/ 2156398 h 2184307"/>
                  <a:gd name="connsiteX0" fmla="*/ 3341871 w 3341871"/>
                  <a:gd name="connsiteY0" fmla="*/ 2276798 h 2304709"/>
                  <a:gd name="connsiteX1" fmla="*/ -1 w 3341871"/>
                  <a:gd name="connsiteY1" fmla="*/ 310358 h 2304709"/>
                  <a:gd name="connsiteX2" fmla="*/ 2220945 w 3341871"/>
                  <a:gd name="connsiteY2" fmla="*/ 276288 h 2304709"/>
                  <a:gd name="connsiteX3" fmla="*/ 3341871 w 3341871"/>
                  <a:gd name="connsiteY3" fmla="*/ 2276798 h 2304709"/>
                  <a:gd name="connsiteX0" fmla="*/ 3341873 w 3341873"/>
                  <a:gd name="connsiteY0" fmla="*/ 2345301 h 2373210"/>
                  <a:gd name="connsiteX1" fmla="*/ 1 w 3341873"/>
                  <a:gd name="connsiteY1" fmla="*/ 378861 h 2373210"/>
                  <a:gd name="connsiteX2" fmla="*/ 2268057 w 3341873"/>
                  <a:gd name="connsiteY2" fmla="*/ 261839 h 2373210"/>
                  <a:gd name="connsiteX3" fmla="*/ 3341873 w 3341873"/>
                  <a:gd name="connsiteY3" fmla="*/ 2345301 h 2373210"/>
                  <a:gd name="connsiteX0" fmla="*/ 3341871 w 3341871"/>
                  <a:gd name="connsiteY0" fmla="*/ 2356011 h 2383922"/>
                  <a:gd name="connsiteX1" fmla="*/ -1 w 3341871"/>
                  <a:gd name="connsiteY1" fmla="*/ 389571 h 2383922"/>
                  <a:gd name="connsiteX2" fmla="*/ 2268055 w 3341871"/>
                  <a:gd name="connsiteY2" fmla="*/ 272549 h 2383922"/>
                  <a:gd name="connsiteX3" fmla="*/ 3341871 w 3341871"/>
                  <a:gd name="connsiteY3" fmla="*/ 2356011 h 2383922"/>
                  <a:gd name="connsiteX0" fmla="*/ 3341873 w 3341873"/>
                  <a:gd name="connsiteY0" fmla="*/ 2328896 h 2356805"/>
                  <a:gd name="connsiteX1" fmla="*/ 1 w 3341873"/>
                  <a:gd name="connsiteY1" fmla="*/ 362456 h 2356805"/>
                  <a:gd name="connsiteX2" fmla="*/ 2268057 w 3341873"/>
                  <a:gd name="connsiteY2" fmla="*/ 245434 h 2356805"/>
                  <a:gd name="connsiteX3" fmla="*/ 3341873 w 3341873"/>
                  <a:gd name="connsiteY3" fmla="*/ 2328896 h 2356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1873" h="2356805">
                    <a:moveTo>
                      <a:pt x="3341873" y="2328896"/>
                    </a:moveTo>
                    <a:cubicBezTo>
                      <a:pt x="2790340" y="2534339"/>
                      <a:pt x="642210" y="1578241"/>
                      <a:pt x="1" y="362456"/>
                    </a:cubicBezTo>
                    <a:cubicBezTo>
                      <a:pt x="1255894" y="819675"/>
                      <a:pt x="1986465" y="-529455"/>
                      <a:pt x="2268057" y="245434"/>
                    </a:cubicBezTo>
                    <a:cubicBezTo>
                      <a:pt x="3073900" y="268546"/>
                      <a:pt x="2562613" y="986639"/>
                      <a:pt x="3341873" y="232889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: Rounded Corners 11">
                <a:extLst>
                  <a:ext uri="{FF2B5EF4-FFF2-40B4-BE49-F238E27FC236}">
                    <a16:creationId xmlns:a16="http://schemas.microsoft.com/office/drawing/2014/main" id="{DA77847E-EE18-4AA1-8EA0-10BD3E04F174}"/>
                  </a:ext>
                </a:extLst>
              </p:cNvPr>
              <p:cNvSpPr/>
              <p:nvPr/>
            </p:nvSpPr>
            <p:spPr>
              <a:xfrm rot="18797773">
                <a:off x="4817106" y="2156777"/>
                <a:ext cx="2334568" cy="3300430"/>
              </a:xfrm>
              <a:custGeom>
                <a:avLst/>
                <a:gdLst>
                  <a:gd name="connsiteX0" fmla="*/ 0 w 1921565"/>
                  <a:gd name="connsiteY0" fmla="*/ 960783 h 2743200"/>
                  <a:gd name="connsiteX1" fmla="*/ 960783 w 1921565"/>
                  <a:gd name="connsiteY1" fmla="*/ 0 h 2743200"/>
                  <a:gd name="connsiteX2" fmla="*/ 960783 w 1921565"/>
                  <a:gd name="connsiteY2" fmla="*/ 0 h 2743200"/>
                  <a:gd name="connsiteX3" fmla="*/ 1921566 w 1921565"/>
                  <a:gd name="connsiteY3" fmla="*/ 960783 h 2743200"/>
                  <a:gd name="connsiteX4" fmla="*/ 1921565 w 1921565"/>
                  <a:gd name="connsiteY4" fmla="*/ 1782418 h 2743200"/>
                  <a:gd name="connsiteX5" fmla="*/ 960782 w 1921565"/>
                  <a:gd name="connsiteY5" fmla="*/ 2743201 h 2743200"/>
                  <a:gd name="connsiteX6" fmla="*/ 960783 w 1921565"/>
                  <a:gd name="connsiteY6" fmla="*/ 2743200 h 2743200"/>
                  <a:gd name="connsiteX7" fmla="*/ 0 w 1921565"/>
                  <a:gd name="connsiteY7" fmla="*/ 1782417 h 2743200"/>
                  <a:gd name="connsiteX8" fmla="*/ 0 w 1921565"/>
                  <a:gd name="connsiteY8" fmla="*/ 960783 h 2743200"/>
                  <a:gd name="connsiteX0" fmla="*/ 0 w 1921566"/>
                  <a:gd name="connsiteY0" fmla="*/ 960783 h 3295548"/>
                  <a:gd name="connsiteX1" fmla="*/ 960783 w 1921566"/>
                  <a:gd name="connsiteY1" fmla="*/ 0 h 3295548"/>
                  <a:gd name="connsiteX2" fmla="*/ 960783 w 1921566"/>
                  <a:gd name="connsiteY2" fmla="*/ 0 h 3295548"/>
                  <a:gd name="connsiteX3" fmla="*/ 1921566 w 1921566"/>
                  <a:gd name="connsiteY3" fmla="*/ 960783 h 3295548"/>
                  <a:gd name="connsiteX4" fmla="*/ 1921565 w 1921566"/>
                  <a:gd name="connsiteY4" fmla="*/ 1782418 h 3295548"/>
                  <a:gd name="connsiteX5" fmla="*/ 960782 w 1921566"/>
                  <a:gd name="connsiteY5" fmla="*/ 2743201 h 3295548"/>
                  <a:gd name="connsiteX6" fmla="*/ 934979 w 1921566"/>
                  <a:gd name="connsiteY6" fmla="*/ 3295548 h 3295548"/>
                  <a:gd name="connsiteX7" fmla="*/ 0 w 1921566"/>
                  <a:gd name="connsiteY7" fmla="*/ 1782417 h 3295548"/>
                  <a:gd name="connsiteX8" fmla="*/ 0 w 1921566"/>
                  <a:gd name="connsiteY8" fmla="*/ 960783 h 3295548"/>
                  <a:gd name="connsiteX0" fmla="*/ 0 w 1994645"/>
                  <a:gd name="connsiteY0" fmla="*/ 960783 h 3295548"/>
                  <a:gd name="connsiteX1" fmla="*/ 960783 w 1994645"/>
                  <a:gd name="connsiteY1" fmla="*/ 0 h 3295548"/>
                  <a:gd name="connsiteX2" fmla="*/ 960783 w 1994645"/>
                  <a:gd name="connsiteY2" fmla="*/ 0 h 3295548"/>
                  <a:gd name="connsiteX3" fmla="*/ 1921566 w 1994645"/>
                  <a:gd name="connsiteY3" fmla="*/ 960783 h 3295548"/>
                  <a:gd name="connsiteX4" fmla="*/ 1921565 w 1994645"/>
                  <a:gd name="connsiteY4" fmla="*/ 1782418 h 3295548"/>
                  <a:gd name="connsiteX5" fmla="*/ 934979 w 1994645"/>
                  <a:gd name="connsiteY5" fmla="*/ 3295548 h 3295548"/>
                  <a:gd name="connsiteX6" fmla="*/ 0 w 1994645"/>
                  <a:gd name="connsiteY6" fmla="*/ 1782417 h 3295548"/>
                  <a:gd name="connsiteX7" fmla="*/ 0 w 1994645"/>
                  <a:gd name="connsiteY7" fmla="*/ 960783 h 3295548"/>
                  <a:gd name="connsiteX0" fmla="*/ 22 w 1994667"/>
                  <a:gd name="connsiteY0" fmla="*/ 960783 h 3295548"/>
                  <a:gd name="connsiteX1" fmla="*/ 960805 w 1994667"/>
                  <a:gd name="connsiteY1" fmla="*/ 0 h 3295548"/>
                  <a:gd name="connsiteX2" fmla="*/ 960805 w 1994667"/>
                  <a:gd name="connsiteY2" fmla="*/ 0 h 3295548"/>
                  <a:gd name="connsiteX3" fmla="*/ 1921588 w 1994667"/>
                  <a:gd name="connsiteY3" fmla="*/ 960783 h 3295548"/>
                  <a:gd name="connsiteX4" fmla="*/ 1921587 w 1994667"/>
                  <a:gd name="connsiteY4" fmla="*/ 1782418 h 3295548"/>
                  <a:gd name="connsiteX5" fmla="*/ 935001 w 1994667"/>
                  <a:gd name="connsiteY5" fmla="*/ 3295548 h 3295548"/>
                  <a:gd name="connsiteX6" fmla="*/ 22 w 1994667"/>
                  <a:gd name="connsiteY6" fmla="*/ 960783 h 3295548"/>
                  <a:gd name="connsiteX0" fmla="*/ 22 w 2037082"/>
                  <a:gd name="connsiteY0" fmla="*/ 960783 h 3295548"/>
                  <a:gd name="connsiteX1" fmla="*/ 960805 w 2037082"/>
                  <a:gd name="connsiteY1" fmla="*/ 0 h 3295548"/>
                  <a:gd name="connsiteX2" fmla="*/ 1062443 w 2037082"/>
                  <a:gd name="connsiteY2" fmla="*/ 49898 h 3295548"/>
                  <a:gd name="connsiteX3" fmla="*/ 1921588 w 2037082"/>
                  <a:gd name="connsiteY3" fmla="*/ 960783 h 3295548"/>
                  <a:gd name="connsiteX4" fmla="*/ 1921587 w 2037082"/>
                  <a:gd name="connsiteY4" fmla="*/ 1782418 h 3295548"/>
                  <a:gd name="connsiteX5" fmla="*/ 935001 w 2037082"/>
                  <a:gd name="connsiteY5" fmla="*/ 3295548 h 3295548"/>
                  <a:gd name="connsiteX6" fmla="*/ 22 w 2037082"/>
                  <a:gd name="connsiteY6" fmla="*/ 960783 h 3295548"/>
                  <a:gd name="connsiteX0" fmla="*/ 22 w 2037081"/>
                  <a:gd name="connsiteY0" fmla="*/ 960783 h 3295548"/>
                  <a:gd name="connsiteX1" fmla="*/ 960805 w 2037081"/>
                  <a:gd name="connsiteY1" fmla="*/ 0 h 3295548"/>
                  <a:gd name="connsiteX2" fmla="*/ 1062443 w 2037081"/>
                  <a:gd name="connsiteY2" fmla="*/ 49898 h 3295548"/>
                  <a:gd name="connsiteX3" fmla="*/ 1921588 w 2037081"/>
                  <a:gd name="connsiteY3" fmla="*/ 960783 h 3295548"/>
                  <a:gd name="connsiteX4" fmla="*/ 1921586 w 2037081"/>
                  <a:gd name="connsiteY4" fmla="*/ 1782418 h 3295548"/>
                  <a:gd name="connsiteX5" fmla="*/ 935001 w 2037081"/>
                  <a:gd name="connsiteY5" fmla="*/ 3295548 h 3295548"/>
                  <a:gd name="connsiteX6" fmla="*/ 22 w 2037081"/>
                  <a:gd name="connsiteY6" fmla="*/ 960783 h 3295548"/>
                  <a:gd name="connsiteX0" fmla="*/ 22 w 2037081"/>
                  <a:gd name="connsiteY0" fmla="*/ 960783 h 3295548"/>
                  <a:gd name="connsiteX1" fmla="*/ 960805 w 2037081"/>
                  <a:gd name="connsiteY1" fmla="*/ 0 h 3295548"/>
                  <a:gd name="connsiteX2" fmla="*/ 1062443 w 2037081"/>
                  <a:gd name="connsiteY2" fmla="*/ 49898 h 3295548"/>
                  <a:gd name="connsiteX3" fmla="*/ 1921588 w 2037081"/>
                  <a:gd name="connsiteY3" fmla="*/ 960783 h 3295548"/>
                  <a:gd name="connsiteX4" fmla="*/ 1921586 w 2037081"/>
                  <a:gd name="connsiteY4" fmla="*/ 1782418 h 3295548"/>
                  <a:gd name="connsiteX5" fmla="*/ 935001 w 2037081"/>
                  <a:gd name="connsiteY5" fmla="*/ 3295548 h 3295548"/>
                  <a:gd name="connsiteX6" fmla="*/ 22 w 2037081"/>
                  <a:gd name="connsiteY6" fmla="*/ 960783 h 3295548"/>
                  <a:gd name="connsiteX0" fmla="*/ 22 w 1922504"/>
                  <a:gd name="connsiteY0" fmla="*/ 960783 h 3295548"/>
                  <a:gd name="connsiteX1" fmla="*/ 960805 w 1922504"/>
                  <a:gd name="connsiteY1" fmla="*/ 0 h 3295548"/>
                  <a:gd name="connsiteX2" fmla="*/ 1062443 w 1922504"/>
                  <a:gd name="connsiteY2" fmla="*/ 49898 h 3295548"/>
                  <a:gd name="connsiteX3" fmla="*/ 1921588 w 1922504"/>
                  <a:gd name="connsiteY3" fmla="*/ 960783 h 3295548"/>
                  <a:gd name="connsiteX4" fmla="*/ 935001 w 1922504"/>
                  <a:gd name="connsiteY4" fmla="*/ 3295548 h 3295548"/>
                  <a:gd name="connsiteX5" fmla="*/ 22 w 1922504"/>
                  <a:gd name="connsiteY5" fmla="*/ 960783 h 3295548"/>
                  <a:gd name="connsiteX0" fmla="*/ 22 w 1066943"/>
                  <a:gd name="connsiteY0" fmla="*/ 960783 h 3295548"/>
                  <a:gd name="connsiteX1" fmla="*/ 960805 w 1066943"/>
                  <a:gd name="connsiteY1" fmla="*/ 0 h 3295548"/>
                  <a:gd name="connsiteX2" fmla="*/ 1062443 w 1066943"/>
                  <a:gd name="connsiteY2" fmla="*/ 49898 h 3295548"/>
                  <a:gd name="connsiteX3" fmla="*/ 935001 w 1066943"/>
                  <a:gd name="connsiteY3" fmla="*/ 3295548 h 3295548"/>
                  <a:gd name="connsiteX4" fmla="*/ 22 w 1066943"/>
                  <a:gd name="connsiteY4" fmla="*/ 960783 h 3295548"/>
                  <a:gd name="connsiteX0" fmla="*/ 22 w 1066943"/>
                  <a:gd name="connsiteY0" fmla="*/ 1017713 h 3352478"/>
                  <a:gd name="connsiteX1" fmla="*/ 1062443 w 1066943"/>
                  <a:gd name="connsiteY1" fmla="*/ 106828 h 3352478"/>
                  <a:gd name="connsiteX2" fmla="*/ 935001 w 1066943"/>
                  <a:gd name="connsiteY2" fmla="*/ 3352478 h 3352478"/>
                  <a:gd name="connsiteX3" fmla="*/ 22 w 1066943"/>
                  <a:gd name="connsiteY3" fmla="*/ 1017713 h 3352478"/>
                  <a:gd name="connsiteX0" fmla="*/ 0 w 131942"/>
                  <a:gd name="connsiteY0" fmla="*/ 3245650 h 3245650"/>
                  <a:gd name="connsiteX1" fmla="*/ 127442 w 131942"/>
                  <a:gd name="connsiteY1" fmla="*/ 0 h 3245650"/>
                  <a:gd name="connsiteX2" fmla="*/ 0 w 131942"/>
                  <a:gd name="connsiteY2" fmla="*/ 3245650 h 3245650"/>
                  <a:gd name="connsiteX0" fmla="*/ 0 w 635526"/>
                  <a:gd name="connsiteY0" fmla="*/ 3246132 h 3246132"/>
                  <a:gd name="connsiteX1" fmla="*/ 127442 w 635526"/>
                  <a:gd name="connsiteY1" fmla="*/ 482 h 3246132"/>
                  <a:gd name="connsiteX2" fmla="*/ 0 w 635526"/>
                  <a:gd name="connsiteY2" fmla="*/ 3246132 h 3246132"/>
                  <a:gd name="connsiteX0" fmla="*/ 401490 w 1037016"/>
                  <a:gd name="connsiteY0" fmla="*/ 3246137 h 3246137"/>
                  <a:gd name="connsiteX1" fmla="*/ 528932 w 1037016"/>
                  <a:gd name="connsiteY1" fmla="*/ 487 h 3246137"/>
                  <a:gd name="connsiteX2" fmla="*/ 401490 w 1037016"/>
                  <a:gd name="connsiteY2" fmla="*/ 3246137 h 3246137"/>
                  <a:gd name="connsiteX0" fmla="*/ 873675 w 1509201"/>
                  <a:gd name="connsiteY0" fmla="*/ 3246133 h 3285496"/>
                  <a:gd name="connsiteX1" fmla="*/ 1001117 w 1509201"/>
                  <a:gd name="connsiteY1" fmla="*/ 483 h 3285496"/>
                  <a:gd name="connsiteX2" fmla="*/ 873675 w 1509201"/>
                  <a:gd name="connsiteY2" fmla="*/ 3246133 h 3285496"/>
                  <a:gd name="connsiteX0" fmla="*/ 873675 w 1807517"/>
                  <a:gd name="connsiteY0" fmla="*/ 3246079 h 3285442"/>
                  <a:gd name="connsiteX1" fmla="*/ 1001117 w 1807517"/>
                  <a:gd name="connsiteY1" fmla="*/ 429 h 3285442"/>
                  <a:gd name="connsiteX2" fmla="*/ 873675 w 1807517"/>
                  <a:gd name="connsiteY2" fmla="*/ 3246079 h 3285442"/>
                  <a:gd name="connsiteX0" fmla="*/ 873675 w 1934674"/>
                  <a:gd name="connsiteY0" fmla="*/ 3246630 h 3462238"/>
                  <a:gd name="connsiteX1" fmla="*/ 1001117 w 1934674"/>
                  <a:gd name="connsiteY1" fmla="*/ 980 h 3462238"/>
                  <a:gd name="connsiteX2" fmla="*/ 1934283 w 1934674"/>
                  <a:gd name="connsiteY2" fmla="*/ 2778437 h 3462238"/>
                  <a:gd name="connsiteX3" fmla="*/ 873675 w 1934674"/>
                  <a:gd name="connsiteY3" fmla="*/ 3246630 h 3462238"/>
                  <a:gd name="connsiteX0" fmla="*/ 873675 w 1934674"/>
                  <a:gd name="connsiteY0" fmla="*/ 3246630 h 3285993"/>
                  <a:gd name="connsiteX1" fmla="*/ 1001117 w 1934674"/>
                  <a:gd name="connsiteY1" fmla="*/ 980 h 3285993"/>
                  <a:gd name="connsiteX2" fmla="*/ 1934283 w 1934674"/>
                  <a:gd name="connsiteY2" fmla="*/ 2778437 h 3285993"/>
                  <a:gd name="connsiteX3" fmla="*/ 873675 w 1934674"/>
                  <a:gd name="connsiteY3" fmla="*/ 3246630 h 3285993"/>
                  <a:gd name="connsiteX0" fmla="*/ 1230748 w 2291747"/>
                  <a:gd name="connsiteY0" fmla="*/ 3246630 h 3296253"/>
                  <a:gd name="connsiteX1" fmla="*/ 343 w 2291747"/>
                  <a:gd name="connsiteY1" fmla="*/ 2897788 h 3296253"/>
                  <a:gd name="connsiteX2" fmla="*/ 1358190 w 2291747"/>
                  <a:gd name="connsiteY2" fmla="*/ 980 h 3296253"/>
                  <a:gd name="connsiteX3" fmla="*/ 2291356 w 2291747"/>
                  <a:gd name="connsiteY3" fmla="*/ 2778437 h 3296253"/>
                  <a:gd name="connsiteX4" fmla="*/ 1230748 w 2291747"/>
                  <a:gd name="connsiteY4" fmla="*/ 3246630 h 3296253"/>
                  <a:gd name="connsiteX0" fmla="*/ 2291013 w 2322732"/>
                  <a:gd name="connsiteY0" fmla="*/ 2778414 h 3197443"/>
                  <a:gd name="connsiteX1" fmla="*/ 0 w 2322732"/>
                  <a:gd name="connsiteY1" fmla="*/ 2897765 h 3197443"/>
                  <a:gd name="connsiteX2" fmla="*/ 1357847 w 2322732"/>
                  <a:gd name="connsiteY2" fmla="*/ 957 h 3197443"/>
                  <a:gd name="connsiteX3" fmla="*/ 2291013 w 2322732"/>
                  <a:gd name="connsiteY3" fmla="*/ 2778414 h 3197443"/>
                  <a:gd name="connsiteX0" fmla="*/ 2291013 w 2322732"/>
                  <a:gd name="connsiteY0" fmla="*/ 2830959 h 3249988"/>
                  <a:gd name="connsiteX1" fmla="*/ 0 w 2322732"/>
                  <a:gd name="connsiteY1" fmla="*/ 2950310 h 3249988"/>
                  <a:gd name="connsiteX2" fmla="*/ 1357847 w 2322732"/>
                  <a:gd name="connsiteY2" fmla="*/ 53502 h 3249988"/>
                  <a:gd name="connsiteX3" fmla="*/ 2291013 w 2322732"/>
                  <a:gd name="connsiteY3" fmla="*/ 2830959 h 3249988"/>
                  <a:gd name="connsiteX0" fmla="*/ 2291013 w 2336154"/>
                  <a:gd name="connsiteY0" fmla="*/ 2858232 h 3277261"/>
                  <a:gd name="connsiteX1" fmla="*/ 0 w 2336154"/>
                  <a:gd name="connsiteY1" fmla="*/ 2977583 h 3277261"/>
                  <a:gd name="connsiteX2" fmla="*/ 1357847 w 2336154"/>
                  <a:gd name="connsiteY2" fmla="*/ 80775 h 3277261"/>
                  <a:gd name="connsiteX3" fmla="*/ 2291013 w 2336154"/>
                  <a:gd name="connsiteY3" fmla="*/ 2858232 h 3277261"/>
                  <a:gd name="connsiteX0" fmla="*/ 2289341 w 2334568"/>
                  <a:gd name="connsiteY0" fmla="*/ 2913092 h 3300430"/>
                  <a:gd name="connsiteX1" fmla="*/ 0 w 2334568"/>
                  <a:gd name="connsiteY1" fmla="*/ 2976243 h 3300430"/>
                  <a:gd name="connsiteX2" fmla="*/ 1357847 w 2334568"/>
                  <a:gd name="connsiteY2" fmla="*/ 79435 h 3300430"/>
                  <a:gd name="connsiteX3" fmla="*/ 2289341 w 2334568"/>
                  <a:gd name="connsiteY3" fmla="*/ 2913092 h 3300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4568" h="3300430">
                    <a:moveTo>
                      <a:pt x="2289341" y="2913092"/>
                    </a:moveTo>
                    <a:cubicBezTo>
                      <a:pt x="2063033" y="3395893"/>
                      <a:pt x="155528" y="3439153"/>
                      <a:pt x="0" y="2976243"/>
                    </a:cubicBezTo>
                    <a:cubicBezTo>
                      <a:pt x="21240" y="2435301"/>
                      <a:pt x="828239" y="-395686"/>
                      <a:pt x="1357847" y="79435"/>
                    </a:cubicBezTo>
                    <a:cubicBezTo>
                      <a:pt x="1843795" y="-517517"/>
                      <a:pt x="2515649" y="2430291"/>
                      <a:pt x="2289341" y="291309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: Rounded Corners 11">
                <a:extLst>
                  <a:ext uri="{FF2B5EF4-FFF2-40B4-BE49-F238E27FC236}">
                    <a16:creationId xmlns:a16="http://schemas.microsoft.com/office/drawing/2014/main" id="{FDC65978-0CFB-4152-B1C6-C46D7FDE1CD8}"/>
                  </a:ext>
                </a:extLst>
              </p:cNvPr>
              <p:cNvSpPr/>
              <p:nvPr/>
            </p:nvSpPr>
            <p:spPr>
              <a:xfrm rot="21283044">
                <a:off x="3343868" y="2554763"/>
                <a:ext cx="2790205" cy="3439669"/>
              </a:xfrm>
              <a:custGeom>
                <a:avLst/>
                <a:gdLst>
                  <a:gd name="connsiteX0" fmla="*/ 0 w 1921565"/>
                  <a:gd name="connsiteY0" fmla="*/ 960783 h 2743200"/>
                  <a:gd name="connsiteX1" fmla="*/ 960783 w 1921565"/>
                  <a:gd name="connsiteY1" fmla="*/ 0 h 2743200"/>
                  <a:gd name="connsiteX2" fmla="*/ 960783 w 1921565"/>
                  <a:gd name="connsiteY2" fmla="*/ 0 h 2743200"/>
                  <a:gd name="connsiteX3" fmla="*/ 1921566 w 1921565"/>
                  <a:gd name="connsiteY3" fmla="*/ 960783 h 2743200"/>
                  <a:gd name="connsiteX4" fmla="*/ 1921565 w 1921565"/>
                  <a:gd name="connsiteY4" fmla="*/ 1782418 h 2743200"/>
                  <a:gd name="connsiteX5" fmla="*/ 960782 w 1921565"/>
                  <a:gd name="connsiteY5" fmla="*/ 2743201 h 2743200"/>
                  <a:gd name="connsiteX6" fmla="*/ 960783 w 1921565"/>
                  <a:gd name="connsiteY6" fmla="*/ 2743200 h 2743200"/>
                  <a:gd name="connsiteX7" fmla="*/ 0 w 1921565"/>
                  <a:gd name="connsiteY7" fmla="*/ 1782417 h 2743200"/>
                  <a:gd name="connsiteX8" fmla="*/ 0 w 1921565"/>
                  <a:gd name="connsiteY8" fmla="*/ 960783 h 2743200"/>
                  <a:gd name="connsiteX0" fmla="*/ 0 w 1921566"/>
                  <a:gd name="connsiteY0" fmla="*/ 960783 h 3295548"/>
                  <a:gd name="connsiteX1" fmla="*/ 960783 w 1921566"/>
                  <a:gd name="connsiteY1" fmla="*/ 0 h 3295548"/>
                  <a:gd name="connsiteX2" fmla="*/ 960783 w 1921566"/>
                  <a:gd name="connsiteY2" fmla="*/ 0 h 3295548"/>
                  <a:gd name="connsiteX3" fmla="*/ 1921566 w 1921566"/>
                  <a:gd name="connsiteY3" fmla="*/ 960783 h 3295548"/>
                  <a:gd name="connsiteX4" fmla="*/ 1921565 w 1921566"/>
                  <a:gd name="connsiteY4" fmla="*/ 1782418 h 3295548"/>
                  <a:gd name="connsiteX5" fmla="*/ 960782 w 1921566"/>
                  <a:gd name="connsiteY5" fmla="*/ 2743201 h 3295548"/>
                  <a:gd name="connsiteX6" fmla="*/ 934979 w 1921566"/>
                  <a:gd name="connsiteY6" fmla="*/ 3295548 h 3295548"/>
                  <a:gd name="connsiteX7" fmla="*/ 0 w 1921566"/>
                  <a:gd name="connsiteY7" fmla="*/ 1782417 h 3295548"/>
                  <a:gd name="connsiteX8" fmla="*/ 0 w 1921566"/>
                  <a:gd name="connsiteY8" fmla="*/ 960783 h 3295548"/>
                  <a:gd name="connsiteX0" fmla="*/ 0 w 1994645"/>
                  <a:gd name="connsiteY0" fmla="*/ 960783 h 3295548"/>
                  <a:gd name="connsiteX1" fmla="*/ 960783 w 1994645"/>
                  <a:gd name="connsiteY1" fmla="*/ 0 h 3295548"/>
                  <a:gd name="connsiteX2" fmla="*/ 960783 w 1994645"/>
                  <a:gd name="connsiteY2" fmla="*/ 0 h 3295548"/>
                  <a:gd name="connsiteX3" fmla="*/ 1921566 w 1994645"/>
                  <a:gd name="connsiteY3" fmla="*/ 960783 h 3295548"/>
                  <a:gd name="connsiteX4" fmla="*/ 1921565 w 1994645"/>
                  <a:gd name="connsiteY4" fmla="*/ 1782418 h 3295548"/>
                  <a:gd name="connsiteX5" fmla="*/ 934979 w 1994645"/>
                  <a:gd name="connsiteY5" fmla="*/ 3295548 h 3295548"/>
                  <a:gd name="connsiteX6" fmla="*/ 0 w 1994645"/>
                  <a:gd name="connsiteY6" fmla="*/ 1782417 h 3295548"/>
                  <a:gd name="connsiteX7" fmla="*/ 0 w 1994645"/>
                  <a:gd name="connsiteY7" fmla="*/ 960783 h 3295548"/>
                  <a:gd name="connsiteX0" fmla="*/ 22 w 1994667"/>
                  <a:gd name="connsiteY0" fmla="*/ 960783 h 3295548"/>
                  <a:gd name="connsiteX1" fmla="*/ 960805 w 1994667"/>
                  <a:gd name="connsiteY1" fmla="*/ 0 h 3295548"/>
                  <a:gd name="connsiteX2" fmla="*/ 960805 w 1994667"/>
                  <a:gd name="connsiteY2" fmla="*/ 0 h 3295548"/>
                  <a:gd name="connsiteX3" fmla="*/ 1921588 w 1994667"/>
                  <a:gd name="connsiteY3" fmla="*/ 960783 h 3295548"/>
                  <a:gd name="connsiteX4" fmla="*/ 1921587 w 1994667"/>
                  <a:gd name="connsiteY4" fmla="*/ 1782418 h 3295548"/>
                  <a:gd name="connsiteX5" fmla="*/ 935001 w 1994667"/>
                  <a:gd name="connsiteY5" fmla="*/ 3295548 h 3295548"/>
                  <a:gd name="connsiteX6" fmla="*/ 22 w 1994667"/>
                  <a:gd name="connsiteY6" fmla="*/ 960783 h 3295548"/>
                  <a:gd name="connsiteX0" fmla="*/ 22 w 2037082"/>
                  <a:gd name="connsiteY0" fmla="*/ 960783 h 3295548"/>
                  <a:gd name="connsiteX1" fmla="*/ 960805 w 2037082"/>
                  <a:gd name="connsiteY1" fmla="*/ 0 h 3295548"/>
                  <a:gd name="connsiteX2" fmla="*/ 1062443 w 2037082"/>
                  <a:gd name="connsiteY2" fmla="*/ 49898 h 3295548"/>
                  <a:gd name="connsiteX3" fmla="*/ 1921588 w 2037082"/>
                  <a:gd name="connsiteY3" fmla="*/ 960783 h 3295548"/>
                  <a:gd name="connsiteX4" fmla="*/ 1921587 w 2037082"/>
                  <a:gd name="connsiteY4" fmla="*/ 1782418 h 3295548"/>
                  <a:gd name="connsiteX5" fmla="*/ 935001 w 2037082"/>
                  <a:gd name="connsiteY5" fmla="*/ 3295548 h 3295548"/>
                  <a:gd name="connsiteX6" fmla="*/ 22 w 2037082"/>
                  <a:gd name="connsiteY6" fmla="*/ 960783 h 3295548"/>
                  <a:gd name="connsiteX0" fmla="*/ 22 w 2037081"/>
                  <a:gd name="connsiteY0" fmla="*/ 960783 h 3295548"/>
                  <a:gd name="connsiteX1" fmla="*/ 960805 w 2037081"/>
                  <a:gd name="connsiteY1" fmla="*/ 0 h 3295548"/>
                  <a:gd name="connsiteX2" fmla="*/ 1062443 w 2037081"/>
                  <a:gd name="connsiteY2" fmla="*/ 49898 h 3295548"/>
                  <a:gd name="connsiteX3" fmla="*/ 1921588 w 2037081"/>
                  <a:gd name="connsiteY3" fmla="*/ 960783 h 3295548"/>
                  <a:gd name="connsiteX4" fmla="*/ 1921586 w 2037081"/>
                  <a:gd name="connsiteY4" fmla="*/ 1782418 h 3295548"/>
                  <a:gd name="connsiteX5" fmla="*/ 935001 w 2037081"/>
                  <a:gd name="connsiteY5" fmla="*/ 3295548 h 3295548"/>
                  <a:gd name="connsiteX6" fmla="*/ 22 w 2037081"/>
                  <a:gd name="connsiteY6" fmla="*/ 960783 h 3295548"/>
                  <a:gd name="connsiteX0" fmla="*/ 22 w 2037081"/>
                  <a:gd name="connsiteY0" fmla="*/ 960783 h 3295548"/>
                  <a:gd name="connsiteX1" fmla="*/ 960805 w 2037081"/>
                  <a:gd name="connsiteY1" fmla="*/ 0 h 3295548"/>
                  <a:gd name="connsiteX2" fmla="*/ 1062443 w 2037081"/>
                  <a:gd name="connsiteY2" fmla="*/ 49898 h 3295548"/>
                  <a:gd name="connsiteX3" fmla="*/ 1921588 w 2037081"/>
                  <a:gd name="connsiteY3" fmla="*/ 960783 h 3295548"/>
                  <a:gd name="connsiteX4" fmla="*/ 1921586 w 2037081"/>
                  <a:gd name="connsiteY4" fmla="*/ 1782418 h 3295548"/>
                  <a:gd name="connsiteX5" fmla="*/ 935001 w 2037081"/>
                  <a:gd name="connsiteY5" fmla="*/ 3295548 h 3295548"/>
                  <a:gd name="connsiteX6" fmla="*/ 22 w 2037081"/>
                  <a:gd name="connsiteY6" fmla="*/ 960783 h 3295548"/>
                  <a:gd name="connsiteX0" fmla="*/ 22 w 1922504"/>
                  <a:gd name="connsiteY0" fmla="*/ 960783 h 3295548"/>
                  <a:gd name="connsiteX1" fmla="*/ 960805 w 1922504"/>
                  <a:gd name="connsiteY1" fmla="*/ 0 h 3295548"/>
                  <a:gd name="connsiteX2" fmla="*/ 1062443 w 1922504"/>
                  <a:gd name="connsiteY2" fmla="*/ 49898 h 3295548"/>
                  <a:gd name="connsiteX3" fmla="*/ 1921588 w 1922504"/>
                  <a:gd name="connsiteY3" fmla="*/ 960783 h 3295548"/>
                  <a:gd name="connsiteX4" fmla="*/ 935001 w 1922504"/>
                  <a:gd name="connsiteY4" fmla="*/ 3295548 h 3295548"/>
                  <a:gd name="connsiteX5" fmla="*/ 22 w 1922504"/>
                  <a:gd name="connsiteY5" fmla="*/ 960783 h 3295548"/>
                  <a:gd name="connsiteX0" fmla="*/ 22 w 1066943"/>
                  <a:gd name="connsiteY0" fmla="*/ 960783 h 3295548"/>
                  <a:gd name="connsiteX1" fmla="*/ 960805 w 1066943"/>
                  <a:gd name="connsiteY1" fmla="*/ 0 h 3295548"/>
                  <a:gd name="connsiteX2" fmla="*/ 1062443 w 1066943"/>
                  <a:gd name="connsiteY2" fmla="*/ 49898 h 3295548"/>
                  <a:gd name="connsiteX3" fmla="*/ 935001 w 1066943"/>
                  <a:gd name="connsiteY3" fmla="*/ 3295548 h 3295548"/>
                  <a:gd name="connsiteX4" fmla="*/ 22 w 1066943"/>
                  <a:gd name="connsiteY4" fmla="*/ 960783 h 3295548"/>
                  <a:gd name="connsiteX0" fmla="*/ 22 w 1066943"/>
                  <a:gd name="connsiteY0" fmla="*/ 1017713 h 3352478"/>
                  <a:gd name="connsiteX1" fmla="*/ 1062443 w 1066943"/>
                  <a:gd name="connsiteY1" fmla="*/ 106828 h 3352478"/>
                  <a:gd name="connsiteX2" fmla="*/ 935001 w 1066943"/>
                  <a:gd name="connsiteY2" fmla="*/ 3352478 h 3352478"/>
                  <a:gd name="connsiteX3" fmla="*/ 22 w 1066943"/>
                  <a:gd name="connsiteY3" fmla="*/ 1017713 h 3352478"/>
                  <a:gd name="connsiteX0" fmla="*/ 0 w 131942"/>
                  <a:gd name="connsiteY0" fmla="*/ 3245650 h 3245650"/>
                  <a:gd name="connsiteX1" fmla="*/ 127442 w 131942"/>
                  <a:gd name="connsiteY1" fmla="*/ 0 h 3245650"/>
                  <a:gd name="connsiteX2" fmla="*/ 0 w 131942"/>
                  <a:gd name="connsiteY2" fmla="*/ 3245650 h 3245650"/>
                  <a:gd name="connsiteX0" fmla="*/ 0 w 635526"/>
                  <a:gd name="connsiteY0" fmla="*/ 3246132 h 3246132"/>
                  <a:gd name="connsiteX1" fmla="*/ 127442 w 635526"/>
                  <a:gd name="connsiteY1" fmla="*/ 482 h 3246132"/>
                  <a:gd name="connsiteX2" fmla="*/ 0 w 635526"/>
                  <a:gd name="connsiteY2" fmla="*/ 3246132 h 3246132"/>
                  <a:gd name="connsiteX0" fmla="*/ 401490 w 1037016"/>
                  <a:gd name="connsiteY0" fmla="*/ 3246137 h 3246137"/>
                  <a:gd name="connsiteX1" fmla="*/ 528932 w 1037016"/>
                  <a:gd name="connsiteY1" fmla="*/ 487 h 3246137"/>
                  <a:gd name="connsiteX2" fmla="*/ 401490 w 1037016"/>
                  <a:gd name="connsiteY2" fmla="*/ 3246137 h 3246137"/>
                  <a:gd name="connsiteX0" fmla="*/ 873675 w 1509201"/>
                  <a:gd name="connsiteY0" fmla="*/ 3246133 h 3285496"/>
                  <a:gd name="connsiteX1" fmla="*/ 1001117 w 1509201"/>
                  <a:gd name="connsiteY1" fmla="*/ 483 h 3285496"/>
                  <a:gd name="connsiteX2" fmla="*/ 873675 w 1509201"/>
                  <a:gd name="connsiteY2" fmla="*/ 3246133 h 3285496"/>
                  <a:gd name="connsiteX0" fmla="*/ 873675 w 1807517"/>
                  <a:gd name="connsiteY0" fmla="*/ 3246079 h 3285442"/>
                  <a:gd name="connsiteX1" fmla="*/ 1001117 w 1807517"/>
                  <a:gd name="connsiteY1" fmla="*/ 429 h 3285442"/>
                  <a:gd name="connsiteX2" fmla="*/ 873675 w 1807517"/>
                  <a:gd name="connsiteY2" fmla="*/ 3246079 h 3285442"/>
                  <a:gd name="connsiteX0" fmla="*/ 873675 w 1934674"/>
                  <a:gd name="connsiteY0" fmla="*/ 3246630 h 3462238"/>
                  <a:gd name="connsiteX1" fmla="*/ 1001117 w 1934674"/>
                  <a:gd name="connsiteY1" fmla="*/ 980 h 3462238"/>
                  <a:gd name="connsiteX2" fmla="*/ 1934283 w 1934674"/>
                  <a:gd name="connsiteY2" fmla="*/ 2778437 h 3462238"/>
                  <a:gd name="connsiteX3" fmla="*/ 873675 w 1934674"/>
                  <a:gd name="connsiteY3" fmla="*/ 3246630 h 3462238"/>
                  <a:gd name="connsiteX0" fmla="*/ 873675 w 1934674"/>
                  <a:gd name="connsiteY0" fmla="*/ 3246630 h 3285993"/>
                  <a:gd name="connsiteX1" fmla="*/ 1001117 w 1934674"/>
                  <a:gd name="connsiteY1" fmla="*/ 980 h 3285993"/>
                  <a:gd name="connsiteX2" fmla="*/ 1934283 w 1934674"/>
                  <a:gd name="connsiteY2" fmla="*/ 2778437 h 3285993"/>
                  <a:gd name="connsiteX3" fmla="*/ 873675 w 1934674"/>
                  <a:gd name="connsiteY3" fmla="*/ 3246630 h 3285993"/>
                  <a:gd name="connsiteX0" fmla="*/ 1230748 w 2291747"/>
                  <a:gd name="connsiteY0" fmla="*/ 3246630 h 3296253"/>
                  <a:gd name="connsiteX1" fmla="*/ 343 w 2291747"/>
                  <a:gd name="connsiteY1" fmla="*/ 2897788 h 3296253"/>
                  <a:gd name="connsiteX2" fmla="*/ 1358190 w 2291747"/>
                  <a:gd name="connsiteY2" fmla="*/ 980 h 3296253"/>
                  <a:gd name="connsiteX3" fmla="*/ 2291356 w 2291747"/>
                  <a:gd name="connsiteY3" fmla="*/ 2778437 h 3296253"/>
                  <a:gd name="connsiteX4" fmla="*/ 1230748 w 2291747"/>
                  <a:gd name="connsiteY4" fmla="*/ 3246630 h 3296253"/>
                  <a:gd name="connsiteX0" fmla="*/ 2291013 w 2322732"/>
                  <a:gd name="connsiteY0" fmla="*/ 2778414 h 3197443"/>
                  <a:gd name="connsiteX1" fmla="*/ 0 w 2322732"/>
                  <a:gd name="connsiteY1" fmla="*/ 2897765 h 3197443"/>
                  <a:gd name="connsiteX2" fmla="*/ 1357847 w 2322732"/>
                  <a:gd name="connsiteY2" fmla="*/ 957 h 3197443"/>
                  <a:gd name="connsiteX3" fmla="*/ 2291013 w 2322732"/>
                  <a:gd name="connsiteY3" fmla="*/ 2778414 h 3197443"/>
                  <a:gd name="connsiteX0" fmla="*/ 2291013 w 2322732"/>
                  <a:gd name="connsiteY0" fmla="*/ 2830959 h 3249988"/>
                  <a:gd name="connsiteX1" fmla="*/ 0 w 2322732"/>
                  <a:gd name="connsiteY1" fmla="*/ 2950310 h 3249988"/>
                  <a:gd name="connsiteX2" fmla="*/ 1357847 w 2322732"/>
                  <a:gd name="connsiteY2" fmla="*/ 53502 h 3249988"/>
                  <a:gd name="connsiteX3" fmla="*/ 2291013 w 2322732"/>
                  <a:gd name="connsiteY3" fmla="*/ 2830959 h 3249988"/>
                  <a:gd name="connsiteX0" fmla="*/ 2291013 w 2336154"/>
                  <a:gd name="connsiteY0" fmla="*/ 2858232 h 3277261"/>
                  <a:gd name="connsiteX1" fmla="*/ 0 w 2336154"/>
                  <a:gd name="connsiteY1" fmla="*/ 2977583 h 3277261"/>
                  <a:gd name="connsiteX2" fmla="*/ 1357847 w 2336154"/>
                  <a:gd name="connsiteY2" fmla="*/ 80775 h 3277261"/>
                  <a:gd name="connsiteX3" fmla="*/ 2291013 w 2336154"/>
                  <a:gd name="connsiteY3" fmla="*/ 2858232 h 3277261"/>
                  <a:gd name="connsiteX0" fmla="*/ 2289341 w 2334568"/>
                  <a:gd name="connsiteY0" fmla="*/ 2913092 h 3300430"/>
                  <a:gd name="connsiteX1" fmla="*/ 0 w 2334568"/>
                  <a:gd name="connsiteY1" fmla="*/ 2976243 h 3300430"/>
                  <a:gd name="connsiteX2" fmla="*/ 1357847 w 2334568"/>
                  <a:gd name="connsiteY2" fmla="*/ 79435 h 3300430"/>
                  <a:gd name="connsiteX3" fmla="*/ 2289341 w 2334568"/>
                  <a:gd name="connsiteY3" fmla="*/ 2913092 h 3300430"/>
                  <a:gd name="connsiteX0" fmla="*/ 2755852 w 2785269"/>
                  <a:gd name="connsiteY0" fmla="*/ 3046312 h 3367101"/>
                  <a:gd name="connsiteX1" fmla="*/ 0 w 2785269"/>
                  <a:gd name="connsiteY1" fmla="*/ 2973168 h 3367101"/>
                  <a:gd name="connsiteX2" fmla="*/ 1357847 w 2785269"/>
                  <a:gd name="connsiteY2" fmla="*/ 76360 h 3367101"/>
                  <a:gd name="connsiteX3" fmla="*/ 2755852 w 2785269"/>
                  <a:gd name="connsiteY3" fmla="*/ 3046312 h 3367101"/>
                  <a:gd name="connsiteX0" fmla="*/ 2755852 w 2755852"/>
                  <a:gd name="connsiteY0" fmla="*/ 3059102 h 3379891"/>
                  <a:gd name="connsiteX1" fmla="*/ 0 w 2755852"/>
                  <a:gd name="connsiteY1" fmla="*/ 2985958 h 3379891"/>
                  <a:gd name="connsiteX2" fmla="*/ 1357847 w 2755852"/>
                  <a:gd name="connsiteY2" fmla="*/ 89150 h 3379891"/>
                  <a:gd name="connsiteX3" fmla="*/ 2755852 w 2755852"/>
                  <a:gd name="connsiteY3" fmla="*/ 3059102 h 3379891"/>
                  <a:gd name="connsiteX0" fmla="*/ 2848223 w 2848223"/>
                  <a:gd name="connsiteY0" fmla="*/ 3067394 h 3384497"/>
                  <a:gd name="connsiteX1" fmla="*/ 0 w 2848223"/>
                  <a:gd name="connsiteY1" fmla="*/ 2985709 h 3384497"/>
                  <a:gd name="connsiteX2" fmla="*/ 1357847 w 2848223"/>
                  <a:gd name="connsiteY2" fmla="*/ 88901 h 3384497"/>
                  <a:gd name="connsiteX3" fmla="*/ 2848223 w 2848223"/>
                  <a:gd name="connsiteY3" fmla="*/ 3067394 h 3384497"/>
                  <a:gd name="connsiteX0" fmla="*/ 2848223 w 2848223"/>
                  <a:gd name="connsiteY0" fmla="*/ 3060127 h 3377230"/>
                  <a:gd name="connsiteX1" fmla="*/ 0 w 2848223"/>
                  <a:gd name="connsiteY1" fmla="*/ 2978442 h 3377230"/>
                  <a:gd name="connsiteX2" fmla="*/ 1357847 w 2848223"/>
                  <a:gd name="connsiteY2" fmla="*/ 81634 h 3377230"/>
                  <a:gd name="connsiteX3" fmla="*/ 2848223 w 2848223"/>
                  <a:gd name="connsiteY3" fmla="*/ 3060127 h 3377230"/>
                  <a:gd name="connsiteX0" fmla="*/ 2729010 w 2729010"/>
                  <a:gd name="connsiteY0" fmla="*/ 3060127 h 3283410"/>
                  <a:gd name="connsiteX1" fmla="*/ 0 w 2729010"/>
                  <a:gd name="connsiteY1" fmla="*/ 2696673 h 3283410"/>
                  <a:gd name="connsiteX2" fmla="*/ 1238634 w 2729010"/>
                  <a:gd name="connsiteY2" fmla="*/ 81634 h 3283410"/>
                  <a:gd name="connsiteX3" fmla="*/ 2729010 w 2729010"/>
                  <a:gd name="connsiteY3" fmla="*/ 3060127 h 3283410"/>
                  <a:gd name="connsiteX0" fmla="*/ 2759298 w 2759298"/>
                  <a:gd name="connsiteY0" fmla="*/ 3060127 h 3283410"/>
                  <a:gd name="connsiteX1" fmla="*/ 30288 w 2759298"/>
                  <a:gd name="connsiteY1" fmla="*/ 2696673 h 3283410"/>
                  <a:gd name="connsiteX2" fmla="*/ 1268922 w 2759298"/>
                  <a:gd name="connsiteY2" fmla="*/ 81634 h 3283410"/>
                  <a:gd name="connsiteX3" fmla="*/ 2759298 w 2759298"/>
                  <a:gd name="connsiteY3" fmla="*/ 3060127 h 3283410"/>
                  <a:gd name="connsiteX0" fmla="*/ 2755710 w 2755710"/>
                  <a:gd name="connsiteY0" fmla="*/ 3060127 h 3283410"/>
                  <a:gd name="connsiteX1" fmla="*/ 26700 w 2755710"/>
                  <a:gd name="connsiteY1" fmla="*/ 2696673 h 3283410"/>
                  <a:gd name="connsiteX2" fmla="*/ 1265334 w 2755710"/>
                  <a:gd name="connsiteY2" fmla="*/ 81634 h 3283410"/>
                  <a:gd name="connsiteX3" fmla="*/ 2755710 w 2755710"/>
                  <a:gd name="connsiteY3" fmla="*/ 3060127 h 3283410"/>
                  <a:gd name="connsiteX0" fmla="*/ 2755710 w 2755710"/>
                  <a:gd name="connsiteY0" fmla="*/ 3060127 h 3255620"/>
                  <a:gd name="connsiteX1" fmla="*/ 26700 w 2755710"/>
                  <a:gd name="connsiteY1" fmla="*/ 2696673 h 3255620"/>
                  <a:gd name="connsiteX2" fmla="*/ 1265334 w 2755710"/>
                  <a:gd name="connsiteY2" fmla="*/ 81634 h 3255620"/>
                  <a:gd name="connsiteX3" fmla="*/ 2755710 w 2755710"/>
                  <a:gd name="connsiteY3" fmla="*/ 3060127 h 3255620"/>
                  <a:gd name="connsiteX0" fmla="*/ 2692172 w 2692172"/>
                  <a:gd name="connsiteY0" fmla="*/ 3028529 h 3232447"/>
                  <a:gd name="connsiteX1" fmla="*/ 26700 w 2692172"/>
                  <a:gd name="connsiteY1" fmla="*/ 2697567 h 3232447"/>
                  <a:gd name="connsiteX2" fmla="*/ 1265334 w 2692172"/>
                  <a:gd name="connsiteY2" fmla="*/ 82528 h 3232447"/>
                  <a:gd name="connsiteX3" fmla="*/ 2692172 w 2692172"/>
                  <a:gd name="connsiteY3" fmla="*/ 3028529 h 3232447"/>
                  <a:gd name="connsiteX0" fmla="*/ 2692172 w 2692172"/>
                  <a:gd name="connsiteY0" fmla="*/ 3028529 h 3270237"/>
                  <a:gd name="connsiteX1" fmla="*/ 26700 w 2692172"/>
                  <a:gd name="connsiteY1" fmla="*/ 2697567 h 3270237"/>
                  <a:gd name="connsiteX2" fmla="*/ 1265334 w 2692172"/>
                  <a:gd name="connsiteY2" fmla="*/ 82528 h 3270237"/>
                  <a:gd name="connsiteX3" fmla="*/ 2692172 w 2692172"/>
                  <a:gd name="connsiteY3" fmla="*/ 3028529 h 3270237"/>
                  <a:gd name="connsiteX0" fmla="*/ 2718564 w 2718564"/>
                  <a:gd name="connsiteY0" fmla="*/ 3030902 h 3271959"/>
                  <a:gd name="connsiteX1" fmla="*/ 26700 w 2718564"/>
                  <a:gd name="connsiteY1" fmla="*/ 2697500 h 3271959"/>
                  <a:gd name="connsiteX2" fmla="*/ 1265334 w 2718564"/>
                  <a:gd name="connsiteY2" fmla="*/ 82461 h 3271959"/>
                  <a:gd name="connsiteX3" fmla="*/ 2718564 w 2718564"/>
                  <a:gd name="connsiteY3" fmla="*/ 3030902 h 3271959"/>
                  <a:gd name="connsiteX0" fmla="*/ 2692754 w 2692754"/>
                  <a:gd name="connsiteY0" fmla="*/ 3030902 h 3272610"/>
                  <a:gd name="connsiteX1" fmla="*/ 27282 w 2692754"/>
                  <a:gd name="connsiteY1" fmla="*/ 2699941 h 3272610"/>
                  <a:gd name="connsiteX2" fmla="*/ 1239524 w 2692754"/>
                  <a:gd name="connsiteY2" fmla="*/ 82461 h 3272610"/>
                  <a:gd name="connsiteX3" fmla="*/ 2692754 w 2692754"/>
                  <a:gd name="connsiteY3" fmla="*/ 3030902 h 3272610"/>
                  <a:gd name="connsiteX0" fmla="*/ 2692138 w 2692138"/>
                  <a:gd name="connsiteY0" fmla="*/ 3244561 h 3486269"/>
                  <a:gd name="connsiteX1" fmla="*/ 26666 w 2692138"/>
                  <a:gd name="connsiteY1" fmla="*/ 2913600 h 3486269"/>
                  <a:gd name="connsiteX2" fmla="*/ 1266841 w 2692138"/>
                  <a:gd name="connsiteY2" fmla="*/ 76780 h 3486269"/>
                  <a:gd name="connsiteX3" fmla="*/ 2692138 w 2692138"/>
                  <a:gd name="connsiteY3" fmla="*/ 3244561 h 3486269"/>
                  <a:gd name="connsiteX0" fmla="*/ 2790205 w 2790205"/>
                  <a:gd name="connsiteY0" fmla="*/ 3178766 h 3439669"/>
                  <a:gd name="connsiteX1" fmla="*/ 26666 w 2790205"/>
                  <a:gd name="connsiteY1" fmla="*/ 2915263 h 3439669"/>
                  <a:gd name="connsiteX2" fmla="*/ 1266841 w 2790205"/>
                  <a:gd name="connsiteY2" fmla="*/ 78443 h 3439669"/>
                  <a:gd name="connsiteX3" fmla="*/ 2790205 w 2790205"/>
                  <a:gd name="connsiteY3" fmla="*/ 3178766 h 343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0205" h="3439669">
                    <a:moveTo>
                      <a:pt x="2790205" y="3178766"/>
                    </a:moveTo>
                    <a:cubicBezTo>
                      <a:pt x="2375493" y="3684073"/>
                      <a:pt x="182194" y="3378173"/>
                      <a:pt x="26666" y="2915263"/>
                    </a:cubicBezTo>
                    <a:cubicBezTo>
                      <a:pt x="-181849" y="1980434"/>
                      <a:pt x="889258" y="-169682"/>
                      <a:pt x="1266841" y="78443"/>
                    </a:cubicBezTo>
                    <a:cubicBezTo>
                      <a:pt x="1643562" y="-488682"/>
                      <a:pt x="1947102" y="2171207"/>
                      <a:pt x="2790205" y="317876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: Rounded Corners 11">
                <a:extLst>
                  <a:ext uri="{FF2B5EF4-FFF2-40B4-BE49-F238E27FC236}">
                    <a16:creationId xmlns:a16="http://schemas.microsoft.com/office/drawing/2014/main" id="{5264D794-D421-454F-A05D-0AD64BA4F345}"/>
                  </a:ext>
                </a:extLst>
              </p:cNvPr>
              <p:cNvSpPr/>
              <p:nvPr/>
            </p:nvSpPr>
            <p:spPr>
              <a:xfrm rot="2046309">
                <a:off x="2420678" y="2372090"/>
                <a:ext cx="2062289" cy="2931385"/>
              </a:xfrm>
              <a:custGeom>
                <a:avLst/>
                <a:gdLst>
                  <a:gd name="connsiteX0" fmla="*/ 0 w 1921565"/>
                  <a:gd name="connsiteY0" fmla="*/ 960783 h 2743200"/>
                  <a:gd name="connsiteX1" fmla="*/ 960783 w 1921565"/>
                  <a:gd name="connsiteY1" fmla="*/ 0 h 2743200"/>
                  <a:gd name="connsiteX2" fmla="*/ 960783 w 1921565"/>
                  <a:gd name="connsiteY2" fmla="*/ 0 h 2743200"/>
                  <a:gd name="connsiteX3" fmla="*/ 1921566 w 1921565"/>
                  <a:gd name="connsiteY3" fmla="*/ 960783 h 2743200"/>
                  <a:gd name="connsiteX4" fmla="*/ 1921565 w 1921565"/>
                  <a:gd name="connsiteY4" fmla="*/ 1782418 h 2743200"/>
                  <a:gd name="connsiteX5" fmla="*/ 960782 w 1921565"/>
                  <a:gd name="connsiteY5" fmla="*/ 2743201 h 2743200"/>
                  <a:gd name="connsiteX6" fmla="*/ 960783 w 1921565"/>
                  <a:gd name="connsiteY6" fmla="*/ 2743200 h 2743200"/>
                  <a:gd name="connsiteX7" fmla="*/ 0 w 1921565"/>
                  <a:gd name="connsiteY7" fmla="*/ 1782417 h 2743200"/>
                  <a:gd name="connsiteX8" fmla="*/ 0 w 1921565"/>
                  <a:gd name="connsiteY8" fmla="*/ 960783 h 2743200"/>
                  <a:gd name="connsiteX0" fmla="*/ 0 w 1921566"/>
                  <a:gd name="connsiteY0" fmla="*/ 960783 h 3295548"/>
                  <a:gd name="connsiteX1" fmla="*/ 960783 w 1921566"/>
                  <a:gd name="connsiteY1" fmla="*/ 0 h 3295548"/>
                  <a:gd name="connsiteX2" fmla="*/ 960783 w 1921566"/>
                  <a:gd name="connsiteY2" fmla="*/ 0 h 3295548"/>
                  <a:gd name="connsiteX3" fmla="*/ 1921566 w 1921566"/>
                  <a:gd name="connsiteY3" fmla="*/ 960783 h 3295548"/>
                  <a:gd name="connsiteX4" fmla="*/ 1921565 w 1921566"/>
                  <a:gd name="connsiteY4" fmla="*/ 1782418 h 3295548"/>
                  <a:gd name="connsiteX5" fmla="*/ 960782 w 1921566"/>
                  <a:gd name="connsiteY5" fmla="*/ 2743201 h 3295548"/>
                  <a:gd name="connsiteX6" fmla="*/ 934979 w 1921566"/>
                  <a:gd name="connsiteY6" fmla="*/ 3295548 h 3295548"/>
                  <a:gd name="connsiteX7" fmla="*/ 0 w 1921566"/>
                  <a:gd name="connsiteY7" fmla="*/ 1782417 h 3295548"/>
                  <a:gd name="connsiteX8" fmla="*/ 0 w 1921566"/>
                  <a:gd name="connsiteY8" fmla="*/ 960783 h 3295548"/>
                  <a:gd name="connsiteX0" fmla="*/ 0 w 1994645"/>
                  <a:gd name="connsiteY0" fmla="*/ 960783 h 3295548"/>
                  <a:gd name="connsiteX1" fmla="*/ 960783 w 1994645"/>
                  <a:gd name="connsiteY1" fmla="*/ 0 h 3295548"/>
                  <a:gd name="connsiteX2" fmla="*/ 960783 w 1994645"/>
                  <a:gd name="connsiteY2" fmla="*/ 0 h 3295548"/>
                  <a:gd name="connsiteX3" fmla="*/ 1921566 w 1994645"/>
                  <a:gd name="connsiteY3" fmla="*/ 960783 h 3295548"/>
                  <a:gd name="connsiteX4" fmla="*/ 1921565 w 1994645"/>
                  <a:gd name="connsiteY4" fmla="*/ 1782418 h 3295548"/>
                  <a:gd name="connsiteX5" fmla="*/ 934979 w 1994645"/>
                  <a:gd name="connsiteY5" fmla="*/ 3295548 h 3295548"/>
                  <a:gd name="connsiteX6" fmla="*/ 0 w 1994645"/>
                  <a:gd name="connsiteY6" fmla="*/ 1782417 h 3295548"/>
                  <a:gd name="connsiteX7" fmla="*/ 0 w 1994645"/>
                  <a:gd name="connsiteY7" fmla="*/ 960783 h 3295548"/>
                  <a:gd name="connsiteX0" fmla="*/ 22 w 1994667"/>
                  <a:gd name="connsiteY0" fmla="*/ 960783 h 3295548"/>
                  <a:gd name="connsiteX1" fmla="*/ 960805 w 1994667"/>
                  <a:gd name="connsiteY1" fmla="*/ 0 h 3295548"/>
                  <a:gd name="connsiteX2" fmla="*/ 960805 w 1994667"/>
                  <a:gd name="connsiteY2" fmla="*/ 0 h 3295548"/>
                  <a:gd name="connsiteX3" fmla="*/ 1921588 w 1994667"/>
                  <a:gd name="connsiteY3" fmla="*/ 960783 h 3295548"/>
                  <a:gd name="connsiteX4" fmla="*/ 1921587 w 1994667"/>
                  <a:gd name="connsiteY4" fmla="*/ 1782418 h 3295548"/>
                  <a:gd name="connsiteX5" fmla="*/ 935001 w 1994667"/>
                  <a:gd name="connsiteY5" fmla="*/ 3295548 h 3295548"/>
                  <a:gd name="connsiteX6" fmla="*/ 22 w 1994667"/>
                  <a:gd name="connsiteY6" fmla="*/ 960783 h 3295548"/>
                  <a:gd name="connsiteX0" fmla="*/ 22 w 2037082"/>
                  <a:gd name="connsiteY0" fmla="*/ 960783 h 3295548"/>
                  <a:gd name="connsiteX1" fmla="*/ 960805 w 2037082"/>
                  <a:gd name="connsiteY1" fmla="*/ 0 h 3295548"/>
                  <a:gd name="connsiteX2" fmla="*/ 1062443 w 2037082"/>
                  <a:gd name="connsiteY2" fmla="*/ 49898 h 3295548"/>
                  <a:gd name="connsiteX3" fmla="*/ 1921588 w 2037082"/>
                  <a:gd name="connsiteY3" fmla="*/ 960783 h 3295548"/>
                  <a:gd name="connsiteX4" fmla="*/ 1921587 w 2037082"/>
                  <a:gd name="connsiteY4" fmla="*/ 1782418 h 3295548"/>
                  <a:gd name="connsiteX5" fmla="*/ 935001 w 2037082"/>
                  <a:gd name="connsiteY5" fmla="*/ 3295548 h 3295548"/>
                  <a:gd name="connsiteX6" fmla="*/ 22 w 2037082"/>
                  <a:gd name="connsiteY6" fmla="*/ 960783 h 3295548"/>
                  <a:gd name="connsiteX0" fmla="*/ 22 w 2037081"/>
                  <a:gd name="connsiteY0" fmla="*/ 960783 h 3295548"/>
                  <a:gd name="connsiteX1" fmla="*/ 960805 w 2037081"/>
                  <a:gd name="connsiteY1" fmla="*/ 0 h 3295548"/>
                  <a:gd name="connsiteX2" fmla="*/ 1062443 w 2037081"/>
                  <a:gd name="connsiteY2" fmla="*/ 49898 h 3295548"/>
                  <a:gd name="connsiteX3" fmla="*/ 1921588 w 2037081"/>
                  <a:gd name="connsiteY3" fmla="*/ 960783 h 3295548"/>
                  <a:gd name="connsiteX4" fmla="*/ 1921586 w 2037081"/>
                  <a:gd name="connsiteY4" fmla="*/ 1782418 h 3295548"/>
                  <a:gd name="connsiteX5" fmla="*/ 935001 w 2037081"/>
                  <a:gd name="connsiteY5" fmla="*/ 3295548 h 3295548"/>
                  <a:gd name="connsiteX6" fmla="*/ 22 w 2037081"/>
                  <a:gd name="connsiteY6" fmla="*/ 960783 h 3295548"/>
                  <a:gd name="connsiteX0" fmla="*/ 22 w 2037081"/>
                  <a:gd name="connsiteY0" fmla="*/ 960783 h 3295548"/>
                  <a:gd name="connsiteX1" fmla="*/ 960805 w 2037081"/>
                  <a:gd name="connsiteY1" fmla="*/ 0 h 3295548"/>
                  <a:gd name="connsiteX2" fmla="*/ 1062443 w 2037081"/>
                  <a:gd name="connsiteY2" fmla="*/ 49898 h 3295548"/>
                  <a:gd name="connsiteX3" fmla="*/ 1921588 w 2037081"/>
                  <a:gd name="connsiteY3" fmla="*/ 960783 h 3295548"/>
                  <a:gd name="connsiteX4" fmla="*/ 1921586 w 2037081"/>
                  <a:gd name="connsiteY4" fmla="*/ 1782418 h 3295548"/>
                  <a:gd name="connsiteX5" fmla="*/ 935001 w 2037081"/>
                  <a:gd name="connsiteY5" fmla="*/ 3295548 h 3295548"/>
                  <a:gd name="connsiteX6" fmla="*/ 22 w 2037081"/>
                  <a:gd name="connsiteY6" fmla="*/ 960783 h 3295548"/>
                  <a:gd name="connsiteX0" fmla="*/ 22 w 1922504"/>
                  <a:gd name="connsiteY0" fmla="*/ 960783 h 3295548"/>
                  <a:gd name="connsiteX1" fmla="*/ 960805 w 1922504"/>
                  <a:gd name="connsiteY1" fmla="*/ 0 h 3295548"/>
                  <a:gd name="connsiteX2" fmla="*/ 1062443 w 1922504"/>
                  <a:gd name="connsiteY2" fmla="*/ 49898 h 3295548"/>
                  <a:gd name="connsiteX3" fmla="*/ 1921588 w 1922504"/>
                  <a:gd name="connsiteY3" fmla="*/ 960783 h 3295548"/>
                  <a:gd name="connsiteX4" fmla="*/ 935001 w 1922504"/>
                  <a:gd name="connsiteY4" fmla="*/ 3295548 h 3295548"/>
                  <a:gd name="connsiteX5" fmla="*/ 22 w 1922504"/>
                  <a:gd name="connsiteY5" fmla="*/ 960783 h 3295548"/>
                  <a:gd name="connsiteX0" fmla="*/ 22 w 1066943"/>
                  <a:gd name="connsiteY0" fmla="*/ 960783 h 3295548"/>
                  <a:gd name="connsiteX1" fmla="*/ 960805 w 1066943"/>
                  <a:gd name="connsiteY1" fmla="*/ 0 h 3295548"/>
                  <a:gd name="connsiteX2" fmla="*/ 1062443 w 1066943"/>
                  <a:gd name="connsiteY2" fmla="*/ 49898 h 3295548"/>
                  <a:gd name="connsiteX3" fmla="*/ 935001 w 1066943"/>
                  <a:gd name="connsiteY3" fmla="*/ 3295548 h 3295548"/>
                  <a:gd name="connsiteX4" fmla="*/ 22 w 1066943"/>
                  <a:gd name="connsiteY4" fmla="*/ 960783 h 3295548"/>
                  <a:gd name="connsiteX0" fmla="*/ 22 w 1066943"/>
                  <a:gd name="connsiteY0" fmla="*/ 1017713 h 3352478"/>
                  <a:gd name="connsiteX1" fmla="*/ 1062443 w 1066943"/>
                  <a:gd name="connsiteY1" fmla="*/ 106828 h 3352478"/>
                  <a:gd name="connsiteX2" fmla="*/ 935001 w 1066943"/>
                  <a:gd name="connsiteY2" fmla="*/ 3352478 h 3352478"/>
                  <a:gd name="connsiteX3" fmla="*/ 22 w 1066943"/>
                  <a:gd name="connsiteY3" fmla="*/ 1017713 h 3352478"/>
                  <a:gd name="connsiteX0" fmla="*/ 0 w 131942"/>
                  <a:gd name="connsiteY0" fmla="*/ 3245650 h 3245650"/>
                  <a:gd name="connsiteX1" fmla="*/ 127442 w 131942"/>
                  <a:gd name="connsiteY1" fmla="*/ 0 h 3245650"/>
                  <a:gd name="connsiteX2" fmla="*/ 0 w 131942"/>
                  <a:gd name="connsiteY2" fmla="*/ 3245650 h 3245650"/>
                  <a:gd name="connsiteX0" fmla="*/ 0 w 635526"/>
                  <a:gd name="connsiteY0" fmla="*/ 3246132 h 3246132"/>
                  <a:gd name="connsiteX1" fmla="*/ 127442 w 635526"/>
                  <a:gd name="connsiteY1" fmla="*/ 482 h 3246132"/>
                  <a:gd name="connsiteX2" fmla="*/ 0 w 635526"/>
                  <a:gd name="connsiteY2" fmla="*/ 3246132 h 3246132"/>
                  <a:gd name="connsiteX0" fmla="*/ 401490 w 1037016"/>
                  <a:gd name="connsiteY0" fmla="*/ 3246137 h 3246137"/>
                  <a:gd name="connsiteX1" fmla="*/ 528932 w 1037016"/>
                  <a:gd name="connsiteY1" fmla="*/ 487 h 3246137"/>
                  <a:gd name="connsiteX2" fmla="*/ 401490 w 1037016"/>
                  <a:gd name="connsiteY2" fmla="*/ 3246137 h 3246137"/>
                  <a:gd name="connsiteX0" fmla="*/ 873675 w 1509201"/>
                  <a:gd name="connsiteY0" fmla="*/ 3246133 h 3285496"/>
                  <a:gd name="connsiteX1" fmla="*/ 1001117 w 1509201"/>
                  <a:gd name="connsiteY1" fmla="*/ 483 h 3285496"/>
                  <a:gd name="connsiteX2" fmla="*/ 873675 w 1509201"/>
                  <a:gd name="connsiteY2" fmla="*/ 3246133 h 3285496"/>
                  <a:gd name="connsiteX0" fmla="*/ 873675 w 1807517"/>
                  <a:gd name="connsiteY0" fmla="*/ 3246079 h 3285442"/>
                  <a:gd name="connsiteX1" fmla="*/ 1001117 w 1807517"/>
                  <a:gd name="connsiteY1" fmla="*/ 429 h 3285442"/>
                  <a:gd name="connsiteX2" fmla="*/ 873675 w 1807517"/>
                  <a:gd name="connsiteY2" fmla="*/ 3246079 h 3285442"/>
                  <a:gd name="connsiteX0" fmla="*/ 873675 w 1934674"/>
                  <a:gd name="connsiteY0" fmla="*/ 3246630 h 3462238"/>
                  <a:gd name="connsiteX1" fmla="*/ 1001117 w 1934674"/>
                  <a:gd name="connsiteY1" fmla="*/ 980 h 3462238"/>
                  <a:gd name="connsiteX2" fmla="*/ 1934283 w 1934674"/>
                  <a:gd name="connsiteY2" fmla="*/ 2778437 h 3462238"/>
                  <a:gd name="connsiteX3" fmla="*/ 873675 w 1934674"/>
                  <a:gd name="connsiteY3" fmla="*/ 3246630 h 3462238"/>
                  <a:gd name="connsiteX0" fmla="*/ 873675 w 1934674"/>
                  <a:gd name="connsiteY0" fmla="*/ 3246630 h 3285993"/>
                  <a:gd name="connsiteX1" fmla="*/ 1001117 w 1934674"/>
                  <a:gd name="connsiteY1" fmla="*/ 980 h 3285993"/>
                  <a:gd name="connsiteX2" fmla="*/ 1934283 w 1934674"/>
                  <a:gd name="connsiteY2" fmla="*/ 2778437 h 3285993"/>
                  <a:gd name="connsiteX3" fmla="*/ 873675 w 1934674"/>
                  <a:gd name="connsiteY3" fmla="*/ 3246630 h 3285993"/>
                  <a:gd name="connsiteX0" fmla="*/ 1230748 w 2291747"/>
                  <a:gd name="connsiteY0" fmla="*/ 3246630 h 3296253"/>
                  <a:gd name="connsiteX1" fmla="*/ 343 w 2291747"/>
                  <a:gd name="connsiteY1" fmla="*/ 2897788 h 3296253"/>
                  <a:gd name="connsiteX2" fmla="*/ 1358190 w 2291747"/>
                  <a:gd name="connsiteY2" fmla="*/ 980 h 3296253"/>
                  <a:gd name="connsiteX3" fmla="*/ 2291356 w 2291747"/>
                  <a:gd name="connsiteY3" fmla="*/ 2778437 h 3296253"/>
                  <a:gd name="connsiteX4" fmla="*/ 1230748 w 2291747"/>
                  <a:gd name="connsiteY4" fmla="*/ 3246630 h 3296253"/>
                  <a:gd name="connsiteX0" fmla="*/ 2291013 w 2322732"/>
                  <a:gd name="connsiteY0" fmla="*/ 2778414 h 3197443"/>
                  <a:gd name="connsiteX1" fmla="*/ 0 w 2322732"/>
                  <a:gd name="connsiteY1" fmla="*/ 2897765 h 3197443"/>
                  <a:gd name="connsiteX2" fmla="*/ 1357847 w 2322732"/>
                  <a:gd name="connsiteY2" fmla="*/ 957 h 3197443"/>
                  <a:gd name="connsiteX3" fmla="*/ 2291013 w 2322732"/>
                  <a:gd name="connsiteY3" fmla="*/ 2778414 h 3197443"/>
                  <a:gd name="connsiteX0" fmla="*/ 2291013 w 2322732"/>
                  <a:gd name="connsiteY0" fmla="*/ 2830959 h 3249988"/>
                  <a:gd name="connsiteX1" fmla="*/ 0 w 2322732"/>
                  <a:gd name="connsiteY1" fmla="*/ 2950310 h 3249988"/>
                  <a:gd name="connsiteX2" fmla="*/ 1357847 w 2322732"/>
                  <a:gd name="connsiteY2" fmla="*/ 53502 h 3249988"/>
                  <a:gd name="connsiteX3" fmla="*/ 2291013 w 2322732"/>
                  <a:gd name="connsiteY3" fmla="*/ 2830959 h 3249988"/>
                  <a:gd name="connsiteX0" fmla="*/ 2291013 w 2336154"/>
                  <a:gd name="connsiteY0" fmla="*/ 2858232 h 3277261"/>
                  <a:gd name="connsiteX1" fmla="*/ 0 w 2336154"/>
                  <a:gd name="connsiteY1" fmla="*/ 2977583 h 3277261"/>
                  <a:gd name="connsiteX2" fmla="*/ 1357847 w 2336154"/>
                  <a:gd name="connsiteY2" fmla="*/ 80775 h 3277261"/>
                  <a:gd name="connsiteX3" fmla="*/ 2291013 w 2336154"/>
                  <a:gd name="connsiteY3" fmla="*/ 2858232 h 3277261"/>
                  <a:gd name="connsiteX0" fmla="*/ 2289341 w 2334568"/>
                  <a:gd name="connsiteY0" fmla="*/ 2913092 h 3300430"/>
                  <a:gd name="connsiteX1" fmla="*/ 0 w 2334568"/>
                  <a:gd name="connsiteY1" fmla="*/ 2976243 h 3300430"/>
                  <a:gd name="connsiteX2" fmla="*/ 1357847 w 2334568"/>
                  <a:gd name="connsiteY2" fmla="*/ 79435 h 3300430"/>
                  <a:gd name="connsiteX3" fmla="*/ 2289341 w 2334568"/>
                  <a:gd name="connsiteY3" fmla="*/ 2913092 h 3300430"/>
                  <a:gd name="connsiteX0" fmla="*/ 2755852 w 2785269"/>
                  <a:gd name="connsiteY0" fmla="*/ 3046312 h 3367101"/>
                  <a:gd name="connsiteX1" fmla="*/ 0 w 2785269"/>
                  <a:gd name="connsiteY1" fmla="*/ 2973168 h 3367101"/>
                  <a:gd name="connsiteX2" fmla="*/ 1357847 w 2785269"/>
                  <a:gd name="connsiteY2" fmla="*/ 76360 h 3367101"/>
                  <a:gd name="connsiteX3" fmla="*/ 2755852 w 2785269"/>
                  <a:gd name="connsiteY3" fmla="*/ 3046312 h 3367101"/>
                  <a:gd name="connsiteX0" fmla="*/ 2755852 w 2755852"/>
                  <a:gd name="connsiteY0" fmla="*/ 3059102 h 3379891"/>
                  <a:gd name="connsiteX1" fmla="*/ 0 w 2755852"/>
                  <a:gd name="connsiteY1" fmla="*/ 2985958 h 3379891"/>
                  <a:gd name="connsiteX2" fmla="*/ 1357847 w 2755852"/>
                  <a:gd name="connsiteY2" fmla="*/ 89150 h 3379891"/>
                  <a:gd name="connsiteX3" fmla="*/ 2755852 w 2755852"/>
                  <a:gd name="connsiteY3" fmla="*/ 3059102 h 3379891"/>
                  <a:gd name="connsiteX0" fmla="*/ 2848223 w 2848223"/>
                  <a:gd name="connsiteY0" fmla="*/ 3067394 h 3384497"/>
                  <a:gd name="connsiteX1" fmla="*/ 0 w 2848223"/>
                  <a:gd name="connsiteY1" fmla="*/ 2985709 h 3384497"/>
                  <a:gd name="connsiteX2" fmla="*/ 1357847 w 2848223"/>
                  <a:gd name="connsiteY2" fmla="*/ 88901 h 3384497"/>
                  <a:gd name="connsiteX3" fmla="*/ 2848223 w 2848223"/>
                  <a:gd name="connsiteY3" fmla="*/ 3067394 h 3384497"/>
                  <a:gd name="connsiteX0" fmla="*/ 2848223 w 2848223"/>
                  <a:gd name="connsiteY0" fmla="*/ 3060127 h 3377230"/>
                  <a:gd name="connsiteX1" fmla="*/ 0 w 2848223"/>
                  <a:gd name="connsiteY1" fmla="*/ 2978442 h 3377230"/>
                  <a:gd name="connsiteX2" fmla="*/ 1357847 w 2848223"/>
                  <a:gd name="connsiteY2" fmla="*/ 81634 h 3377230"/>
                  <a:gd name="connsiteX3" fmla="*/ 2848223 w 2848223"/>
                  <a:gd name="connsiteY3" fmla="*/ 3060127 h 3377230"/>
                  <a:gd name="connsiteX0" fmla="*/ 2729010 w 2729010"/>
                  <a:gd name="connsiteY0" fmla="*/ 3060127 h 3283410"/>
                  <a:gd name="connsiteX1" fmla="*/ 0 w 2729010"/>
                  <a:gd name="connsiteY1" fmla="*/ 2696673 h 3283410"/>
                  <a:gd name="connsiteX2" fmla="*/ 1238634 w 2729010"/>
                  <a:gd name="connsiteY2" fmla="*/ 81634 h 3283410"/>
                  <a:gd name="connsiteX3" fmla="*/ 2729010 w 2729010"/>
                  <a:gd name="connsiteY3" fmla="*/ 3060127 h 3283410"/>
                  <a:gd name="connsiteX0" fmla="*/ 2759298 w 2759298"/>
                  <a:gd name="connsiteY0" fmla="*/ 3060127 h 3283410"/>
                  <a:gd name="connsiteX1" fmla="*/ 30288 w 2759298"/>
                  <a:gd name="connsiteY1" fmla="*/ 2696673 h 3283410"/>
                  <a:gd name="connsiteX2" fmla="*/ 1268922 w 2759298"/>
                  <a:gd name="connsiteY2" fmla="*/ 81634 h 3283410"/>
                  <a:gd name="connsiteX3" fmla="*/ 2759298 w 2759298"/>
                  <a:gd name="connsiteY3" fmla="*/ 3060127 h 3283410"/>
                  <a:gd name="connsiteX0" fmla="*/ 2755710 w 2755710"/>
                  <a:gd name="connsiteY0" fmla="*/ 3060127 h 3283410"/>
                  <a:gd name="connsiteX1" fmla="*/ 26700 w 2755710"/>
                  <a:gd name="connsiteY1" fmla="*/ 2696673 h 3283410"/>
                  <a:gd name="connsiteX2" fmla="*/ 1265334 w 2755710"/>
                  <a:gd name="connsiteY2" fmla="*/ 81634 h 3283410"/>
                  <a:gd name="connsiteX3" fmla="*/ 2755710 w 2755710"/>
                  <a:gd name="connsiteY3" fmla="*/ 3060127 h 3283410"/>
                  <a:gd name="connsiteX0" fmla="*/ 2755710 w 2755710"/>
                  <a:gd name="connsiteY0" fmla="*/ 3060127 h 3255620"/>
                  <a:gd name="connsiteX1" fmla="*/ 26700 w 2755710"/>
                  <a:gd name="connsiteY1" fmla="*/ 2696673 h 3255620"/>
                  <a:gd name="connsiteX2" fmla="*/ 1265334 w 2755710"/>
                  <a:gd name="connsiteY2" fmla="*/ 81634 h 3255620"/>
                  <a:gd name="connsiteX3" fmla="*/ 2755710 w 2755710"/>
                  <a:gd name="connsiteY3" fmla="*/ 3060127 h 3255620"/>
                  <a:gd name="connsiteX0" fmla="*/ 2692172 w 2692172"/>
                  <a:gd name="connsiteY0" fmla="*/ 3028529 h 3232447"/>
                  <a:gd name="connsiteX1" fmla="*/ 26700 w 2692172"/>
                  <a:gd name="connsiteY1" fmla="*/ 2697567 h 3232447"/>
                  <a:gd name="connsiteX2" fmla="*/ 1265334 w 2692172"/>
                  <a:gd name="connsiteY2" fmla="*/ 82528 h 3232447"/>
                  <a:gd name="connsiteX3" fmla="*/ 2692172 w 2692172"/>
                  <a:gd name="connsiteY3" fmla="*/ 3028529 h 3232447"/>
                  <a:gd name="connsiteX0" fmla="*/ 2692172 w 2692172"/>
                  <a:gd name="connsiteY0" fmla="*/ 3028529 h 3270237"/>
                  <a:gd name="connsiteX1" fmla="*/ 26700 w 2692172"/>
                  <a:gd name="connsiteY1" fmla="*/ 2697567 h 3270237"/>
                  <a:gd name="connsiteX2" fmla="*/ 1265334 w 2692172"/>
                  <a:gd name="connsiteY2" fmla="*/ 82528 h 3270237"/>
                  <a:gd name="connsiteX3" fmla="*/ 2692172 w 2692172"/>
                  <a:gd name="connsiteY3" fmla="*/ 3028529 h 3270237"/>
                  <a:gd name="connsiteX0" fmla="*/ 2718564 w 2718564"/>
                  <a:gd name="connsiteY0" fmla="*/ 3030902 h 3271959"/>
                  <a:gd name="connsiteX1" fmla="*/ 26700 w 2718564"/>
                  <a:gd name="connsiteY1" fmla="*/ 2697500 h 3271959"/>
                  <a:gd name="connsiteX2" fmla="*/ 1265334 w 2718564"/>
                  <a:gd name="connsiteY2" fmla="*/ 82461 h 3271959"/>
                  <a:gd name="connsiteX3" fmla="*/ 2718564 w 2718564"/>
                  <a:gd name="connsiteY3" fmla="*/ 3030902 h 3271959"/>
                  <a:gd name="connsiteX0" fmla="*/ 2692754 w 2692754"/>
                  <a:gd name="connsiteY0" fmla="*/ 3030902 h 3272610"/>
                  <a:gd name="connsiteX1" fmla="*/ 27282 w 2692754"/>
                  <a:gd name="connsiteY1" fmla="*/ 2699941 h 3272610"/>
                  <a:gd name="connsiteX2" fmla="*/ 1239524 w 2692754"/>
                  <a:gd name="connsiteY2" fmla="*/ 82461 h 3272610"/>
                  <a:gd name="connsiteX3" fmla="*/ 2692754 w 2692754"/>
                  <a:gd name="connsiteY3" fmla="*/ 3030902 h 3272610"/>
                  <a:gd name="connsiteX0" fmla="*/ 2736558 w 2736558"/>
                  <a:gd name="connsiteY0" fmla="*/ 3030902 h 3154920"/>
                  <a:gd name="connsiteX1" fmla="*/ 26308 w 2736558"/>
                  <a:gd name="connsiteY1" fmla="*/ 1901311 h 3154920"/>
                  <a:gd name="connsiteX2" fmla="*/ 1283328 w 2736558"/>
                  <a:gd name="connsiteY2" fmla="*/ 82461 h 3154920"/>
                  <a:gd name="connsiteX3" fmla="*/ 2736558 w 2736558"/>
                  <a:gd name="connsiteY3" fmla="*/ 3030902 h 3154920"/>
                  <a:gd name="connsiteX0" fmla="*/ 2710250 w 2710250"/>
                  <a:gd name="connsiteY0" fmla="*/ 3030902 h 3154920"/>
                  <a:gd name="connsiteX1" fmla="*/ 0 w 2710250"/>
                  <a:gd name="connsiteY1" fmla="*/ 1901311 h 3154920"/>
                  <a:gd name="connsiteX2" fmla="*/ 1257020 w 2710250"/>
                  <a:gd name="connsiteY2" fmla="*/ 82461 h 3154920"/>
                  <a:gd name="connsiteX3" fmla="*/ 2710250 w 2710250"/>
                  <a:gd name="connsiteY3" fmla="*/ 3030902 h 3154920"/>
                  <a:gd name="connsiteX0" fmla="*/ 2904947 w 2904947"/>
                  <a:gd name="connsiteY0" fmla="*/ 3201279 h 3312939"/>
                  <a:gd name="connsiteX1" fmla="*/ 0 w 2904947"/>
                  <a:gd name="connsiteY1" fmla="*/ 1896717 h 3312939"/>
                  <a:gd name="connsiteX2" fmla="*/ 1257020 w 2904947"/>
                  <a:gd name="connsiteY2" fmla="*/ 77867 h 3312939"/>
                  <a:gd name="connsiteX3" fmla="*/ 2904947 w 2904947"/>
                  <a:gd name="connsiteY3" fmla="*/ 3201279 h 3312939"/>
                  <a:gd name="connsiteX0" fmla="*/ 2904947 w 2904947"/>
                  <a:gd name="connsiteY0" fmla="*/ 3201279 h 3227669"/>
                  <a:gd name="connsiteX1" fmla="*/ 0 w 2904947"/>
                  <a:gd name="connsiteY1" fmla="*/ 1896717 h 3227669"/>
                  <a:gd name="connsiteX2" fmla="*/ 1257020 w 2904947"/>
                  <a:gd name="connsiteY2" fmla="*/ 77867 h 3227669"/>
                  <a:gd name="connsiteX3" fmla="*/ 2904947 w 2904947"/>
                  <a:gd name="connsiteY3" fmla="*/ 3201279 h 3227669"/>
                  <a:gd name="connsiteX0" fmla="*/ 2904947 w 2904947"/>
                  <a:gd name="connsiteY0" fmla="*/ 3157335 h 3183725"/>
                  <a:gd name="connsiteX1" fmla="*/ 0 w 2904947"/>
                  <a:gd name="connsiteY1" fmla="*/ 1852773 h 3183725"/>
                  <a:gd name="connsiteX2" fmla="*/ 1257020 w 2904947"/>
                  <a:gd name="connsiteY2" fmla="*/ 33923 h 3183725"/>
                  <a:gd name="connsiteX3" fmla="*/ 2904947 w 2904947"/>
                  <a:gd name="connsiteY3" fmla="*/ 3157335 h 3183725"/>
                  <a:gd name="connsiteX0" fmla="*/ 2904947 w 2904947"/>
                  <a:gd name="connsiteY0" fmla="*/ 3157334 h 3183724"/>
                  <a:gd name="connsiteX1" fmla="*/ 0 w 2904947"/>
                  <a:gd name="connsiteY1" fmla="*/ 1852772 h 3183724"/>
                  <a:gd name="connsiteX2" fmla="*/ 1257020 w 2904947"/>
                  <a:gd name="connsiteY2" fmla="*/ 33922 h 3183724"/>
                  <a:gd name="connsiteX3" fmla="*/ 2904947 w 2904947"/>
                  <a:gd name="connsiteY3" fmla="*/ 3157334 h 3183724"/>
                  <a:gd name="connsiteX0" fmla="*/ 2904947 w 2904947"/>
                  <a:gd name="connsiteY0" fmla="*/ 3402090 h 3428480"/>
                  <a:gd name="connsiteX1" fmla="*/ 0 w 2904947"/>
                  <a:gd name="connsiteY1" fmla="*/ 2097528 h 3428480"/>
                  <a:gd name="connsiteX2" fmla="*/ 1341125 w 2904947"/>
                  <a:gd name="connsiteY2" fmla="*/ 28751 h 3428480"/>
                  <a:gd name="connsiteX3" fmla="*/ 2904947 w 2904947"/>
                  <a:gd name="connsiteY3" fmla="*/ 3402090 h 3428480"/>
                  <a:gd name="connsiteX0" fmla="*/ 3009791 w 3009790"/>
                  <a:gd name="connsiteY0" fmla="*/ 3399012 h 3425469"/>
                  <a:gd name="connsiteX1" fmla="*/ 0 w 3009790"/>
                  <a:gd name="connsiteY1" fmla="*/ 2097528 h 3425469"/>
                  <a:gd name="connsiteX2" fmla="*/ 1341125 w 3009790"/>
                  <a:gd name="connsiteY2" fmla="*/ 28751 h 3425469"/>
                  <a:gd name="connsiteX3" fmla="*/ 3009791 w 3009790"/>
                  <a:gd name="connsiteY3" fmla="*/ 3399012 h 3425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9790" h="3425469">
                    <a:moveTo>
                      <a:pt x="3009791" y="3399012"/>
                    </a:moveTo>
                    <a:cubicBezTo>
                      <a:pt x="2458258" y="3604455"/>
                      <a:pt x="155528" y="2560438"/>
                      <a:pt x="0" y="2097528"/>
                    </a:cubicBezTo>
                    <a:cubicBezTo>
                      <a:pt x="145822" y="1195004"/>
                      <a:pt x="963542" y="-219374"/>
                      <a:pt x="1341125" y="28751"/>
                    </a:cubicBezTo>
                    <a:cubicBezTo>
                      <a:pt x="2146968" y="51863"/>
                      <a:pt x="1171508" y="1490958"/>
                      <a:pt x="3009791" y="3399012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: Rounded Corners 11">
                <a:extLst>
                  <a:ext uri="{FF2B5EF4-FFF2-40B4-BE49-F238E27FC236}">
                    <a16:creationId xmlns:a16="http://schemas.microsoft.com/office/drawing/2014/main" id="{16A04C0B-3920-45DD-9BF5-A133F730B6BE}"/>
                  </a:ext>
                </a:extLst>
              </p:cNvPr>
              <p:cNvSpPr/>
              <p:nvPr/>
            </p:nvSpPr>
            <p:spPr>
              <a:xfrm rot="5400000">
                <a:off x="2303606" y="1786844"/>
                <a:ext cx="1870367" cy="1715744"/>
              </a:xfrm>
              <a:custGeom>
                <a:avLst/>
                <a:gdLst>
                  <a:gd name="connsiteX0" fmla="*/ 0 w 1921565"/>
                  <a:gd name="connsiteY0" fmla="*/ 960783 h 2743200"/>
                  <a:gd name="connsiteX1" fmla="*/ 960783 w 1921565"/>
                  <a:gd name="connsiteY1" fmla="*/ 0 h 2743200"/>
                  <a:gd name="connsiteX2" fmla="*/ 960783 w 1921565"/>
                  <a:gd name="connsiteY2" fmla="*/ 0 h 2743200"/>
                  <a:gd name="connsiteX3" fmla="*/ 1921566 w 1921565"/>
                  <a:gd name="connsiteY3" fmla="*/ 960783 h 2743200"/>
                  <a:gd name="connsiteX4" fmla="*/ 1921565 w 1921565"/>
                  <a:gd name="connsiteY4" fmla="*/ 1782418 h 2743200"/>
                  <a:gd name="connsiteX5" fmla="*/ 960782 w 1921565"/>
                  <a:gd name="connsiteY5" fmla="*/ 2743201 h 2743200"/>
                  <a:gd name="connsiteX6" fmla="*/ 960783 w 1921565"/>
                  <a:gd name="connsiteY6" fmla="*/ 2743200 h 2743200"/>
                  <a:gd name="connsiteX7" fmla="*/ 0 w 1921565"/>
                  <a:gd name="connsiteY7" fmla="*/ 1782417 h 2743200"/>
                  <a:gd name="connsiteX8" fmla="*/ 0 w 1921565"/>
                  <a:gd name="connsiteY8" fmla="*/ 960783 h 2743200"/>
                  <a:gd name="connsiteX0" fmla="*/ 0 w 1921566"/>
                  <a:gd name="connsiteY0" fmla="*/ 960783 h 3295548"/>
                  <a:gd name="connsiteX1" fmla="*/ 960783 w 1921566"/>
                  <a:gd name="connsiteY1" fmla="*/ 0 h 3295548"/>
                  <a:gd name="connsiteX2" fmla="*/ 960783 w 1921566"/>
                  <a:gd name="connsiteY2" fmla="*/ 0 h 3295548"/>
                  <a:gd name="connsiteX3" fmla="*/ 1921566 w 1921566"/>
                  <a:gd name="connsiteY3" fmla="*/ 960783 h 3295548"/>
                  <a:gd name="connsiteX4" fmla="*/ 1921565 w 1921566"/>
                  <a:gd name="connsiteY4" fmla="*/ 1782418 h 3295548"/>
                  <a:gd name="connsiteX5" fmla="*/ 960782 w 1921566"/>
                  <a:gd name="connsiteY5" fmla="*/ 2743201 h 3295548"/>
                  <a:gd name="connsiteX6" fmla="*/ 934979 w 1921566"/>
                  <a:gd name="connsiteY6" fmla="*/ 3295548 h 3295548"/>
                  <a:gd name="connsiteX7" fmla="*/ 0 w 1921566"/>
                  <a:gd name="connsiteY7" fmla="*/ 1782417 h 3295548"/>
                  <a:gd name="connsiteX8" fmla="*/ 0 w 1921566"/>
                  <a:gd name="connsiteY8" fmla="*/ 960783 h 3295548"/>
                  <a:gd name="connsiteX0" fmla="*/ 0 w 1994645"/>
                  <a:gd name="connsiteY0" fmla="*/ 960783 h 3295548"/>
                  <a:gd name="connsiteX1" fmla="*/ 960783 w 1994645"/>
                  <a:gd name="connsiteY1" fmla="*/ 0 h 3295548"/>
                  <a:gd name="connsiteX2" fmla="*/ 960783 w 1994645"/>
                  <a:gd name="connsiteY2" fmla="*/ 0 h 3295548"/>
                  <a:gd name="connsiteX3" fmla="*/ 1921566 w 1994645"/>
                  <a:gd name="connsiteY3" fmla="*/ 960783 h 3295548"/>
                  <a:gd name="connsiteX4" fmla="*/ 1921565 w 1994645"/>
                  <a:gd name="connsiteY4" fmla="*/ 1782418 h 3295548"/>
                  <a:gd name="connsiteX5" fmla="*/ 934979 w 1994645"/>
                  <a:gd name="connsiteY5" fmla="*/ 3295548 h 3295548"/>
                  <a:gd name="connsiteX6" fmla="*/ 0 w 1994645"/>
                  <a:gd name="connsiteY6" fmla="*/ 1782417 h 3295548"/>
                  <a:gd name="connsiteX7" fmla="*/ 0 w 1994645"/>
                  <a:gd name="connsiteY7" fmla="*/ 960783 h 3295548"/>
                  <a:gd name="connsiteX0" fmla="*/ 22 w 1994667"/>
                  <a:gd name="connsiteY0" fmla="*/ 960783 h 3295548"/>
                  <a:gd name="connsiteX1" fmla="*/ 960805 w 1994667"/>
                  <a:gd name="connsiteY1" fmla="*/ 0 h 3295548"/>
                  <a:gd name="connsiteX2" fmla="*/ 960805 w 1994667"/>
                  <a:gd name="connsiteY2" fmla="*/ 0 h 3295548"/>
                  <a:gd name="connsiteX3" fmla="*/ 1921588 w 1994667"/>
                  <a:gd name="connsiteY3" fmla="*/ 960783 h 3295548"/>
                  <a:gd name="connsiteX4" fmla="*/ 1921587 w 1994667"/>
                  <a:gd name="connsiteY4" fmla="*/ 1782418 h 3295548"/>
                  <a:gd name="connsiteX5" fmla="*/ 935001 w 1994667"/>
                  <a:gd name="connsiteY5" fmla="*/ 3295548 h 3295548"/>
                  <a:gd name="connsiteX6" fmla="*/ 22 w 1994667"/>
                  <a:gd name="connsiteY6" fmla="*/ 960783 h 3295548"/>
                  <a:gd name="connsiteX0" fmla="*/ 22 w 2037082"/>
                  <a:gd name="connsiteY0" fmla="*/ 960783 h 3295548"/>
                  <a:gd name="connsiteX1" fmla="*/ 960805 w 2037082"/>
                  <a:gd name="connsiteY1" fmla="*/ 0 h 3295548"/>
                  <a:gd name="connsiteX2" fmla="*/ 1062443 w 2037082"/>
                  <a:gd name="connsiteY2" fmla="*/ 49898 h 3295548"/>
                  <a:gd name="connsiteX3" fmla="*/ 1921588 w 2037082"/>
                  <a:gd name="connsiteY3" fmla="*/ 960783 h 3295548"/>
                  <a:gd name="connsiteX4" fmla="*/ 1921587 w 2037082"/>
                  <a:gd name="connsiteY4" fmla="*/ 1782418 h 3295548"/>
                  <a:gd name="connsiteX5" fmla="*/ 935001 w 2037082"/>
                  <a:gd name="connsiteY5" fmla="*/ 3295548 h 3295548"/>
                  <a:gd name="connsiteX6" fmla="*/ 22 w 2037082"/>
                  <a:gd name="connsiteY6" fmla="*/ 960783 h 3295548"/>
                  <a:gd name="connsiteX0" fmla="*/ 22 w 2037081"/>
                  <a:gd name="connsiteY0" fmla="*/ 960783 h 3295548"/>
                  <a:gd name="connsiteX1" fmla="*/ 960805 w 2037081"/>
                  <a:gd name="connsiteY1" fmla="*/ 0 h 3295548"/>
                  <a:gd name="connsiteX2" fmla="*/ 1062443 w 2037081"/>
                  <a:gd name="connsiteY2" fmla="*/ 49898 h 3295548"/>
                  <a:gd name="connsiteX3" fmla="*/ 1921588 w 2037081"/>
                  <a:gd name="connsiteY3" fmla="*/ 960783 h 3295548"/>
                  <a:gd name="connsiteX4" fmla="*/ 1921586 w 2037081"/>
                  <a:gd name="connsiteY4" fmla="*/ 1782418 h 3295548"/>
                  <a:gd name="connsiteX5" fmla="*/ 935001 w 2037081"/>
                  <a:gd name="connsiteY5" fmla="*/ 3295548 h 3295548"/>
                  <a:gd name="connsiteX6" fmla="*/ 22 w 2037081"/>
                  <a:gd name="connsiteY6" fmla="*/ 960783 h 3295548"/>
                  <a:gd name="connsiteX0" fmla="*/ 22 w 2037081"/>
                  <a:gd name="connsiteY0" fmla="*/ 960783 h 3295548"/>
                  <a:gd name="connsiteX1" fmla="*/ 960805 w 2037081"/>
                  <a:gd name="connsiteY1" fmla="*/ 0 h 3295548"/>
                  <a:gd name="connsiteX2" fmla="*/ 1062443 w 2037081"/>
                  <a:gd name="connsiteY2" fmla="*/ 49898 h 3295548"/>
                  <a:gd name="connsiteX3" fmla="*/ 1921588 w 2037081"/>
                  <a:gd name="connsiteY3" fmla="*/ 960783 h 3295548"/>
                  <a:gd name="connsiteX4" fmla="*/ 1921586 w 2037081"/>
                  <a:gd name="connsiteY4" fmla="*/ 1782418 h 3295548"/>
                  <a:gd name="connsiteX5" fmla="*/ 935001 w 2037081"/>
                  <a:gd name="connsiteY5" fmla="*/ 3295548 h 3295548"/>
                  <a:gd name="connsiteX6" fmla="*/ 22 w 2037081"/>
                  <a:gd name="connsiteY6" fmla="*/ 960783 h 3295548"/>
                  <a:gd name="connsiteX0" fmla="*/ 22 w 1922504"/>
                  <a:gd name="connsiteY0" fmla="*/ 960783 h 3295548"/>
                  <a:gd name="connsiteX1" fmla="*/ 960805 w 1922504"/>
                  <a:gd name="connsiteY1" fmla="*/ 0 h 3295548"/>
                  <a:gd name="connsiteX2" fmla="*/ 1062443 w 1922504"/>
                  <a:gd name="connsiteY2" fmla="*/ 49898 h 3295548"/>
                  <a:gd name="connsiteX3" fmla="*/ 1921588 w 1922504"/>
                  <a:gd name="connsiteY3" fmla="*/ 960783 h 3295548"/>
                  <a:gd name="connsiteX4" fmla="*/ 935001 w 1922504"/>
                  <a:gd name="connsiteY4" fmla="*/ 3295548 h 3295548"/>
                  <a:gd name="connsiteX5" fmla="*/ 22 w 1922504"/>
                  <a:gd name="connsiteY5" fmla="*/ 960783 h 3295548"/>
                  <a:gd name="connsiteX0" fmla="*/ 22 w 1066943"/>
                  <a:gd name="connsiteY0" fmla="*/ 960783 h 3295548"/>
                  <a:gd name="connsiteX1" fmla="*/ 960805 w 1066943"/>
                  <a:gd name="connsiteY1" fmla="*/ 0 h 3295548"/>
                  <a:gd name="connsiteX2" fmla="*/ 1062443 w 1066943"/>
                  <a:gd name="connsiteY2" fmla="*/ 49898 h 3295548"/>
                  <a:gd name="connsiteX3" fmla="*/ 935001 w 1066943"/>
                  <a:gd name="connsiteY3" fmla="*/ 3295548 h 3295548"/>
                  <a:gd name="connsiteX4" fmla="*/ 22 w 1066943"/>
                  <a:gd name="connsiteY4" fmla="*/ 960783 h 3295548"/>
                  <a:gd name="connsiteX0" fmla="*/ 22 w 1066943"/>
                  <a:gd name="connsiteY0" fmla="*/ 1017713 h 3352478"/>
                  <a:gd name="connsiteX1" fmla="*/ 1062443 w 1066943"/>
                  <a:gd name="connsiteY1" fmla="*/ 106828 h 3352478"/>
                  <a:gd name="connsiteX2" fmla="*/ 935001 w 1066943"/>
                  <a:gd name="connsiteY2" fmla="*/ 3352478 h 3352478"/>
                  <a:gd name="connsiteX3" fmla="*/ 22 w 1066943"/>
                  <a:gd name="connsiteY3" fmla="*/ 1017713 h 3352478"/>
                  <a:gd name="connsiteX0" fmla="*/ 0 w 131942"/>
                  <a:gd name="connsiteY0" fmla="*/ 3245650 h 3245650"/>
                  <a:gd name="connsiteX1" fmla="*/ 127442 w 131942"/>
                  <a:gd name="connsiteY1" fmla="*/ 0 h 3245650"/>
                  <a:gd name="connsiteX2" fmla="*/ 0 w 131942"/>
                  <a:gd name="connsiteY2" fmla="*/ 3245650 h 3245650"/>
                  <a:gd name="connsiteX0" fmla="*/ 0 w 635526"/>
                  <a:gd name="connsiteY0" fmla="*/ 3246132 h 3246132"/>
                  <a:gd name="connsiteX1" fmla="*/ 127442 w 635526"/>
                  <a:gd name="connsiteY1" fmla="*/ 482 h 3246132"/>
                  <a:gd name="connsiteX2" fmla="*/ 0 w 635526"/>
                  <a:gd name="connsiteY2" fmla="*/ 3246132 h 3246132"/>
                  <a:gd name="connsiteX0" fmla="*/ 401490 w 1037016"/>
                  <a:gd name="connsiteY0" fmla="*/ 3246137 h 3246137"/>
                  <a:gd name="connsiteX1" fmla="*/ 528932 w 1037016"/>
                  <a:gd name="connsiteY1" fmla="*/ 487 h 3246137"/>
                  <a:gd name="connsiteX2" fmla="*/ 401490 w 1037016"/>
                  <a:gd name="connsiteY2" fmla="*/ 3246137 h 3246137"/>
                  <a:gd name="connsiteX0" fmla="*/ 873675 w 1509201"/>
                  <a:gd name="connsiteY0" fmla="*/ 3246133 h 3285496"/>
                  <a:gd name="connsiteX1" fmla="*/ 1001117 w 1509201"/>
                  <a:gd name="connsiteY1" fmla="*/ 483 h 3285496"/>
                  <a:gd name="connsiteX2" fmla="*/ 873675 w 1509201"/>
                  <a:gd name="connsiteY2" fmla="*/ 3246133 h 3285496"/>
                  <a:gd name="connsiteX0" fmla="*/ 873675 w 1807517"/>
                  <a:gd name="connsiteY0" fmla="*/ 3246079 h 3285442"/>
                  <a:gd name="connsiteX1" fmla="*/ 1001117 w 1807517"/>
                  <a:gd name="connsiteY1" fmla="*/ 429 h 3285442"/>
                  <a:gd name="connsiteX2" fmla="*/ 873675 w 1807517"/>
                  <a:gd name="connsiteY2" fmla="*/ 3246079 h 3285442"/>
                  <a:gd name="connsiteX0" fmla="*/ 873675 w 1934674"/>
                  <a:gd name="connsiteY0" fmla="*/ 3246630 h 3462238"/>
                  <a:gd name="connsiteX1" fmla="*/ 1001117 w 1934674"/>
                  <a:gd name="connsiteY1" fmla="*/ 980 h 3462238"/>
                  <a:gd name="connsiteX2" fmla="*/ 1934283 w 1934674"/>
                  <a:gd name="connsiteY2" fmla="*/ 2778437 h 3462238"/>
                  <a:gd name="connsiteX3" fmla="*/ 873675 w 1934674"/>
                  <a:gd name="connsiteY3" fmla="*/ 3246630 h 3462238"/>
                  <a:gd name="connsiteX0" fmla="*/ 873675 w 1934674"/>
                  <a:gd name="connsiteY0" fmla="*/ 3246630 h 3285993"/>
                  <a:gd name="connsiteX1" fmla="*/ 1001117 w 1934674"/>
                  <a:gd name="connsiteY1" fmla="*/ 980 h 3285993"/>
                  <a:gd name="connsiteX2" fmla="*/ 1934283 w 1934674"/>
                  <a:gd name="connsiteY2" fmla="*/ 2778437 h 3285993"/>
                  <a:gd name="connsiteX3" fmla="*/ 873675 w 1934674"/>
                  <a:gd name="connsiteY3" fmla="*/ 3246630 h 3285993"/>
                  <a:gd name="connsiteX0" fmla="*/ 1230748 w 2291747"/>
                  <a:gd name="connsiteY0" fmla="*/ 3246630 h 3296253"/>
                  <a:gd name="connsiteX1" fmla="*/ 343 w 2291747"/>
                  <a:gd name="connsiteY1" fmla="*/ 2897788 h 3296253"/>
                  <a:gd name="connsiteX2" fmla="*/ 1358190 w 2291747"/>
                  <a:gd name="connsiteY2" fmla="*/ 980 h 3296253"/>
                  <a:gd name="connsiteX3" fmla="*/ 2291356 w 2291747"/>
                  <a:gd name="connsiteY3" fmla="*/ 2778437 h 3296253"/>
                  <a:gd name="connsiteX4" fmla="*/ 1230748 w 2291747"/>
                  <a:gd name="connsiteY4" fmla="*/ 3246630 h 3296253"/>
                  <a:gd name="connsiteX0" fmla="*/ 2291013 w 2322732"/>
                  <a:gd name="connsiteY0" fmla="*/ 2778414 h 3197443"/>
                  <a:gd name="connsiteX1" fmla="*/ 0 w 2322732"/>
                  <a:gd name="connsiteY1" fmla="*/ 2897765 h 3197443"/>
                  <a:gd name="connsiteX2" fmla="*/ 1357847 w 2322732"/>
                  <a:gd name="connsiteY2" fmla="*/ 957 h 3197443"/>
                  <a:gd name="connsiteX3" fmla="*/ 2291013 w 2322732"/>
                  <a:gd name="connsiteY3" fmla="*/ 2778414 h 3197443"/>
                  <a:gd name="connsiteX0" fmla="*/ 2291013 w 2322732"/>
                  <a:gd name="connsiteY0" fmla="*/ 2830959 h 3249988"/>
                  <a:gd name="connsiteX1" fmla="*/ 0 w 2322732"/>
                  <a:gd name="connsiteY1" fmla="*/ 2950310 h 3249988"/>
                  <a:gd name="connsiteX2" fmla="*/ 1357847 w 2322732"/>
                  <a:gd name="connsiteY2" fmla="*/ 53502 h 3249988"/>
                  <a:gd name="connsiteX3" fmla="*/ 2291013 w 2322732"/>
                  <a:gd name="connsiteY3" fmla="*/ 2830959 h 3249988"/>
                  <a:gd name="connsiteX0" fmla="*/ 2291013 w 2336154"/>
                  <a:gd name="connsiteY0" fmla="*/ 2858232 h 3277261"/>
                  <a:gd name="connsiteX1" fmla="*/ 0 w 2336154"/>
                  <a:gd name="connsiteY1" fmla="*/ 2977583 h 3277261"/>
                  <a:gd name="connsiteX2" fmla="*/ 1357847 w 2336154"/>
                  <a:gd name="connsiteY2" fmla="*/ 80775 h 3277261"/>
                  <a:gd name="connsiteX3" fmla="*/ 2291013 w 2336154"/>
                  <a:gd name="connsiteY3" fmla="*/ 2858232 h 3277261"/>
                  <a:gd name="connsiteX0" fmla="*/ 2289341 w 2334568"/>
                  <a:gd name="connsiteY0" fmla="*/ 2913092 h 3300430"/>
                  <a:gd name="connsiteX1" fmla="*/ 0 w 2334568"/>
                  <a:gd name="connsiteY1" fmla="*/ 2976243 h 3300430"/>
                  <a:gd name="connsiteX2" fmla="*/ 1357847 w 2334568"/>
                  <a:gd name="connsiteY2" fmla="*/ 79435 h 3300430"/>
                  <a:gd name="connsiteX3" fmla="*/ 2289341 w 2334568"/>
                  <a:gd name="connsiteY3" fmla="*/ 2913092 h 3300430"/>
                  <a:gd name="connsiteX0" fmla="*/ 2755852 w 2785269"/>
                  <a:gd name="connsiteY0" fmla="*/ 3046312 h 3367101"/>
                  <a:gd name="connsiteX1" fmla="*/ 0 w 2785269"/>
                  <a:gd name="connsiteY1" fmla="*/ 2973168 h 3367101"/>
                  <a:gd name="connsiteX2" fmla="*/ 1357847 w 2785269"/>
                  <a:gd name="connsiteY2" fmla="*/ 76360 h 3367101"/>
                  <a:gd name="connsiteX3" fmla="*/ 2755852 w 2785269"/>
                  <a:gd name="connsiteY3" fmla="*/ 3046312 h 3367101"/>
                  <a:gd name="connsiteX0" fmla="*/ 2755852 w 2755852"/>
                  <a:gd name="connsiteY0" fmla="*/ 3059102 h 3379891"/>
                  <a:gd name="connsiteX1" fmla="*/ 0 w 2755852"/>
                  <a:gd name="connsiteY1" fmla="*/ 2985958 h 3379891"/>
                  <a:gd name="connsiteX2" fmla="*/ 1357847 w 2755852"/>
                  <a:gd name="connsiteY2" fmla="*/ 89150 h 3379891"/>
                  <a:gd name="connsiteX3" fmla="*/ 2755852 w 2755852"/>
                  <a:gd name="connsiteY3" fmla="*/ 3059102 h 3379891"/>
                  <a:gd name="connsiteX0" fmla="*/ 2848223 w 2848223"/>
                  <a:gd name="connsiteY0" fmla="*/ 3067394 h 3384497"/>
                  <a:gd name="connsiteX1" fmla="*/ 0 w 2848223"/>
                  <a:gd name="connsiteY1" fmla="*/ 2985709 h 3384497"/>
                  <a:gd name="connsiteX2" fmla="*/ 1357847 w 2848223"/>
                  <a:gd name="connsiteY2" fmla="*/ 88901 h 3384497"/>
                  <a:gd name="connsiteX3" fmla="*/ 2848223 w 2848223"/>
                  <a:gd name="connsiteY3" fmla="*/ 3067394 h 3384497"/>
                  <a:gd name="connsiteX0" fmla="*/ 2848223 w 2848223"/>
                  <a:gd name="connsiteY0" fmla="*/ 3060127 h 3377230"/>
                  <a:gd name="connsiteX1" fmla="*/ 0 w 2848223"/>
                  <a:gd name="connsiteY1" fmla="*/ 2978442 h 3377230"/>
                  <a:gd name="connsiteX2" fmla="*/ 1357847 w 2848223"/>
                  <a:gd name="connsiteY2" fmla="*/ 81634 h 3377230"/>
                  <a:gd name="connsiteX3" fmla="*/ 2848223 w 2848223"/>
                  <a:gd name="connsiteY3" fmla="*/ 3060127 h 3377230"/>
                  <a:gd name="connsiteX0" fmla="*/ 2729010 w 2729010"/>
                  <a:gd name="connsiteY0" fmla="*/ 3060127 h 3283410"/>
                  <a:gd name="connsiteX1" fmla="*/ 0 w 2729010"/>
                  <a:gd name="connsiteY1" fmla="*/ 2696673 h 3283410"/>
                  <a:gd name="connsiteX2" fmla="*/ 1238634 w 2729010"/>
                  <a:gd name="connsiteY2" fmla="*/ 81634 h 3283410"/>
                  <a:gd name="connsiteX3" fmla="*/ 2729010 w 2729010"/>
                  <a:gd name="connsiteY3" fmla="*/ 3060127 h 3283410"/>
                  <a:gd name="connsiteX0" fmla="*/ 2759298 w 2759298"/>
                  <a:gd name="connsiteY0" fmla="*/ 3060127 h 3283410"/>
                  <a:gd name="connsiteX1" fmla="*/ 30288 w 2759298"/>
                  <a:gd name="connsiteY1" fmla="*/ 2696673 h 3283410"/>
                  <a:gd name="connsiteX2" fmla="*/ 1268922 w 2759298"/>
                  <a:gd name="connsiteY2" fmla="*/ 81634 h 3283410"/>
                  <a:gd name="connsiteX3" fmla="*/ 2759298 w 2759298"/>
                  <a:gd name="connsiteY3" fmla="*/ 3060127 h 3283410"/>
                  <a:gd name="connsiteX0" fmla="*/ 2755710 w 2755710"/>
                  <a:gd name="connsiteY0" fmla="*/ 3060127 h 3283410"/>
                  <a:gd name="connsiteX1" fmla="*/ 26700 w 2755710"/>
                  <a:gd name="connsiteY1" fmla="*/ 2696673 h 3283410"/>
                  <a:gd name="connsiteX2" fmla="*/ 1265334 w 2755710"/>
                  <a:gd name="connsiteY2" fmla="*/ 81634 h 3283410"/>
                  <a:gd name="connsiteX3" fmla="*/ 2755710 w 2755710"/>
                  <a:gd name="connsiteY3" fmla="*/ 3060127 h 3283410"/>
                  <a:gd name="connsiteX0" fmla="*/ 2755710 w 2755710"/>
                  <a:gd name="connsiteY0" fmla="*/ 3060127 h 3255620"/>
                  <a:gd name="connsiteX1" fmla="*/ 26700 w 2755710"/>
                  <a:gd name="connsiteY1" fmla="*/ 2696673 h 3255620"/>
                  <a:gd name="connsiteX2" fmla="*/ 1265334 w 2755710"/>
                  <a:gd name="connsiteY2" fmla="*/ 81634 h 3255620"/>
                  <a:gd name="connsiteX3" fmla="*/ 2755710 w 2755710"/>
                  <a:gd name="connsiteY3" fmla="*/ 3060127 h 3255620"/>
                  <a:gd name="connsiteX0" fmla="*/ 2692172 w 2692172"/>
                  <a:gd name="connsiteY0" fmla="*/ 3028529 h 3232447"/>
                  <a:gd name="connsiteX1" fmla="*/ 26700 w 2692172"/>
                  <a:gd name="connsiteY1" fmla="*/ 2697567 h 3232447"/>
                  <a:gd name="connsiteX2" fmla="*/ 1265334 w 2692172"/>
                  <a:gd name="connsiteY2" fmla="*/ 82528 h 3232447"/>
                  <a:gd name="connsiteX3" fmla="*/ 2692172 w 2692172"/>
                  <a:gd name="connsiteY3" fmla="*/ 3028529 h 3232447"/>
                  <a:gd name="connsiteX0" fmla="*/ 2692172 w 2692172"/>
                  <a:gd name="connsiteY0" fmla="*/ 3028529 h 3270237"/>
                  <a:gd name="connsiteX1" fmla="*/ 26700 w 2692172"/>
                  <a:gd name="connsiteY1" fmla="*/ 2697567 h 3270237"/>
                  <a:gd name="connsiteX2" fmla="*/ 1265334 w 2692172"/>
                  <a:gd name="connsiteY2" fmla="*/ 82528 h 3270237"/>
                  <a:gd name="connsiteX3" fmla="*/ 2692172 w 2692172"/>
                  <a:gd name="connsiteY3" fmla="*/ 3028529 h 3270237"/>
                  <a:gd name="connsiteX0" fmla="*/ 2718564 w 2718564"/>
                  <a:gd name="connsiteY0" fmla="*/ 3030902 h 3271959"/>
                  <a:gd name="connsiteX1" fmla="*/ 26700 w 2718564"/>
                  <a:gd name="connsiteY1" fmla="*/ 2697500 h 3271959"/>
                  <a:gd name="connsiteX2" fmla="*/ 1265334 w 2718564"/>
                  <a:gd name="connsiteY2" fmla="*/ 82461 h 3271959"/>
                  <a:gd name="connsiteX3" fmla="*/ 2718564 w 2718564"/>
                  <a:gd name="connsiteY3" fmla="*/ 3030902 h 3271959"/>
                  <a:gd name="connsiteX0" fmla="*/ 2692754 w 2692754"/>
                  <a:gd name="connsiteY0" fmla="*/ 3030902 h 3272610"/>
                  <a:gd name="connsiteX1" fmla="*/ 27282 w 2692754"/>
                  <a:gd name="connsiteY1" fmla="*/ 2699941 h 3272610"/>
                  <a:gd name="connsiteX2" fmla="*/ 1239524 w 2692754"/>
                  <a:gd name="connsiteY2" fmla="*/ 82461 h 3272610"/>
                  <a:gd name="connsiteX3" fmla="*/ 2692754 w 2692754"/>
                  <a:gd name="connsiteY3" fmla="*/ 3030902 h 3272610"/>
                  <a:gd name="connsiteX0" fmla="*/ 2736558 w 2736558"/>
                  <a:gd name="connsiteY0" fmla="*/ 3030902 h 3154920"/>
                  <a:gd name="connsiteX1" fmla="*/ 26308 w 2736558"/>
                  <a:gd name="connsiteY1" fmla="*/ 1901311 h 3154920"/>
                  <a:gd name="connsiteX2" fmla="*/ 1283328 w 2736558"/>
                  <a:gd name="connsiteY2" fmla="*/ 82461 h 3154920"/>
                  <a:gd name="connsiteX3" fmla="*/ 2736558 w 2736558"/>
                  <a:gd name="connsiteY3" fmla="*/ 3030902 h 3154920"/>
                  <a:gd name="connsiteX0" fmla="*/ 2710250 w 2710250"/>
                  <a:gd name="connsiteY0" fmla="*/ 3030902 h 3154920"/>
                  <a:gd name="connsiteX1" fmla="*/ 0 w 2710250"/>
                  <a:gd name="connsiteY1" fmla="*/ 1901311 h 3154920"/>
                  <a:gd name="connsiteX2" fmla="*/ 1257020 w 2710250"/>
                  <a:gd name="connsiteY2" fmla="*/ 82461 h 3154920"/>
                  <a:gd name="connsiteX3" fmla="*/ 2710250 w 2710250"/>
                  <a:gd name="connsiteY3" fmla="*/ 3030902 h 3154920"/>
                  <a:gd name="connsiteX0" fmla="*/ 2904947 w 2904947"/>
                  <a:gd name="connsiteY0" fmla="*/ 3201279 h 3312939"/>
                  <a:gd name="connsiteX1" fmla="*/ 0 w 2904947"/>
                  <a:gd name="connsiteY1" fmla="*/ 1896717 h 3312939"/>
                  <a:gd name="connsiteX2" fmla="*/ 1257020 w 2904947"/>
                  <a:gd name="connsiteY2" fmla="*/ 77867 h 3312939"/>
                  <a:gd name="connsiteX3" fmla="*/ 2904947 w 2904947"/>
                  <a:gd name="connsiteY3" fmla="*/ 3201279 h 3312939"/>
                  <a:gd name="connsiteX0" fmla="*/ 2904947 w 2904947"/>
                  <a:gd name="connsiteY0" fmla="*/ 3201279 h 3227669"/>
                  <a:gd name="connsiteX1" fmla="*/ 0 w 2904947"/>
                  <a:gd name="connsiteY1" fmla="*/ 1896717 h 3227669"/>
                  <a:gd name="connsiteX2" fmla="*/ 1257020 w 2904947"/>
                  <a:gd name="connsiteY2" fmla="*/ 77867 h 3227669"/>
                  <a:gd name="connsiteX3" fmla="*/ 2904947 w 2904947"/>
                  <a:gd name="connsiteY3" fmla="*/ 3201279 h 3227669"/>
                  <a:gd name="connsiteX0" fmla="*/ 2904947 w 2904947"/>
                  <a:gd name="connsiteY0" fmla="*/ 3157335 h 3183725"/>
                  <a:gd name="connsiteX1" fmla="*/ 0 w 2904947"/>
                  <a:gd name="connsiteY1" fmla="*/ 1852773 h 3183725"/>
                  <a:gd name="connsiteX2" fmla="*/ 1257020 w 2904947"/>
                  <a:gd name="connsiteY2" fmla="*/ 33923 h 3183725"/>
                  <a:gd name="connsiteX3" fmla="*/ 2904947 w 2904947"/>
                  <a:gd name="connsiteY3" fmla="*/ 3157335 h 3183725"/>
                  <a:gd name="connsiteX0" fmla="*/ 2904947 w 2904947"/>
                  <a:gd name="connsiteY0" fmla="*/ 3157334 h 3183724"/>
                  <a:gd name="connsiteX1" fmla="*/ 0 w 2904947"/>
                  <a:gd name="connsiteY1" fmla="*/ 1852772 h 3183724"/>
                  <a:gd name="connsiteX2" fmla="*/ 1257020 w 2904947"/>
                  <a:gd name="connsiteY2" fmla="*/ 33922 h 3183724"/>
                  <a:gd name="connsiteX3" fmla="*/ 2904947 w 2904947"/>
                  <a:gd name="connsiteY3" fmla="*/ 3157334 h 3183724"/>
                  <a:gd name="connsiteX0" fmla="*/ 2904947 w 2904947"/>
                  <a:gd name="connsiteY0" fmla="*/ 3157334 h 3183724"/>
                  <a:gd name="connsiteX1" fmla="*/ 0 w 2904947"/>
                  <a:gd name="connsiteY1" fmla="*/ 1852772 h 3183724"/>
                  <a:gd name="connsiteX2" fmla="*/ 1154925 w 2904947"/>
                  <a:gd name="connsiteY2" fmla="*/ 33921 h 3183724"/>
                  <a:gd name="connsiteX3" fmla="*/ 2904947 w 2904947"/>
                  <a:gd name="connsiteY3" fmla="*/ 3157334 h 3183724"/>
                  <a:gd name="connsiteX0" fmla="*/ 2823264 w 2823264"/>
                  <a:gd name="connsiteY0" fmla="*/ 3156755 h 3183682"/>
                  <a:gd name="connsiteX1" fmla="*/ -1 w 2823264"/>
                  <a:gd name="connsiteY1" fmla="*/ 1876466 h 3183682"/>
                  <a:gd name="connsiteX2" fmla="*/ 1073242 w 2823264"/>
                  <a:gd name="connsiteY2" fmla="*/ 33342 h 3183682"/>
                  <a:gd name="connsiteX3" fmla="*/ 2823264 w 2823264"/>
                  <a:gd name="connsiteY3" fmla="*/ 3156755 h 3183682"/>
                  <a:gd name="connsiteX0" fmla="*/ 2881977 w 2881977"/>
                  <a:gd name="connsiteY0" fmla="*/ 3114881 h 3142787"/>
                  <a:gd name="connsiteX1" fmla="*/ 1 w 2881977"/>
                  <a:gd name="connsiteY1" fmla="*/ 1876466 h 3142787"/>
                  <a:gd name="connsiteX2" fmla="*/ 1073244 w 2881977"/>
                  <a:gd name="connsiteY2" fmla="*/ 33342 h 3142787"/>
                  <a:gd name="connsiteX3" fmla="*/ 2881977 w 2881977"/>
                  <a:gd name="connsiteY3" fmla="*/ 3114881 h 314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81977" h="3142787">
                    <a:moveTo>
                      <a:pt x="2881977" y="3114881"/>
                    </a:moveTo>
                    <a:cubicBezTo>
                      <a:pt x="2330444" y="3320324"/>
                      <a:pt x="155529" y="2339376"/>
                      <a:pt x="1" y="1876466"/>
                    </a:cubicBezTo>
                    <a:cubicBezTo>
                      <a:pt x="145823" y="973942"/>
                      <a:pt x="695661" y="-214783"/>
                      <a:pt x="1073244" y="33342"/>
                    </a:cubicBezTo>
                    <a:cubicBezTo>
                      <a:pt x="1879087" y="56454"/>
                      <a:pt x="1043694" y="1206827"/>
                      <a:pt x="2881977" y="311488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: Rounded Corners 11">
                <a:extLst>
                  <a:ext uri="{FF2B5EF4-FFF2-40B4-BE49-F238E27FC236}">
                    <a16:creationId xmlns:a16="http://schemas.microsoft.com/office/drawing/2014/main" id="{CA7636BF-242B-4359-96D8-C32A031033B2}"/>
                  </a:ext>
                </a:extLst>
              </p:cNvPr>
              <p:cNvSpPr/>
              <p:nvPr/>
            </p:nvSpPr>
            <p:spPr>
              <a:xfrm rot="13576395" flipH="1">
                <a:off x="4696102" y="780175"/>
                <a:ext cx="1971911" cy="1889927"/>
              </a:xfrm>
              <a:custGeom>
                <a:avLst/>
                <a:gdLst>
                  <a:gd name="connsiteX0" fmla="*/ 0 w 1921565"/>
                  <a:gd name="connsiteY0" fmla="*/ 960783 h 2743200"/>
                  <a:gd name="connsiteX1" fmla="*/ 960783 w 1921565"/>
                  <a:gd name="connsiteY1" fmla="*/ 0 h 2743200"/>
                  <a:gd name="connsiteX2" fmla="*/ 960783 w 1921565"/>
                  <a:gd name="connsiteY2" fmla="*/ 0 h 2743200"/>
                  <a:gd name="connsiteX3" fmla="*/ 1921566 w 1921565"/>
                  <a:gd name="connsiteY3" fmla="*/ 960783 h 2743200"/>
                  <a:gd name="connsiteX4" fmla="*/ 1921565 w 1921565"/>
                  <a:gd name="connsiteY4" fmla="*/ 1782418 h 2743200"/>
                  <a:gd name="connsiteX5" fmla="*/ 960782 w 1921565"/>
                  <a:gd name="connsiteY5" fmla="*/ 2743201 h 2743200"/>
                  <a:gd name="connsiteX6" fmla="*/ 960783 w 1921565"/>
                  <a:gd name="connsiteY6" fmla="*/ 2743200 h 2743200"/>
                  <a:gd name="connsiteX7" fmla="*/ 0 w 1921565"/>
                  <a:gd name="connsiteY7" fmla="*/ 1782417 h 2743200"/>
                  <a:gd name="connsiteX8" fmla="*/ 0 w 1921565"/>
                  <a:gd name="connsiteY8" fmla="*/ 960783 h 2743200"/>
                  <a:gd name="connsiteX0" fmla="*/ 0 w 1921566"/>
                  <a:gd name="connsiteY0" fmla="*/ 960783 h 3295548"/>
                  <a:gd name="connsiteX1" fmla="*/ 960783 w 1921566"/>
                  <a:gd name="connsiteY1" fmla="*/ 0 h 3295548"/>
                  <a:gd name="connsiteX2" fmla="*/ 960783 w 1921566"/>
                  <a:gd name="connsiteY2" fmla="*/ 0 h 3295548"/>
                  <a:gd name="connsiteX3" fmla="*/ 1921566 w 1921566"/>
                  <a:gd name="connsiteY3" fmla="*/ 960783 h 3295548"/>
                  <a:gd name="connsiteX4" fmla="*/ 1921565 w 1921566"/>
                  <a:gd name="connsiteY4" fmla="*/ 1782418 h 3295548"/>
                  <a:gd name="connsiteX5" fmla="*/ 960782 w 1921566"/>
                  <a:gd name="connsiteY5" fmla="*/ 2743201 h 3295548"/>
                  <a:gd name="connsiteX6" fmla="*/ 934979 w 1921566"/>
                  <a:gd name="connsiteY6" fmla="*/ 3295548 h 3295548"/>
                  <a:gd name="connsiteX7" fmla="*/ 0 w 1921566"/>
                  <a:gd name="connsiteY7" fmla="*/ 1782417 h 3295548"/>
                  <a:gd name="connsiteX8" fmla="*/ 0 w 1921566"/>
                  <a:gd name="connsiteY8" fmla="*/ 960783 h 3295548"/>
                  <a:gd name="connsiteX0" fmla="*/ 0 w 1994645"/>
                  <a:gd name="connsiteY0" fmla="*/ 960783 h 3295548"/>
                  <a:gd name="connsiteX1" fmla="*/ 960783 w 1994645"/>
                  <a:gd name="connsiteY1" fmla="*/ 0 h 3295548"/>
                  <a:gd name="connsiteX2" fmla="*/ 960783 w 1994645"/>
                  <a:gd name="connsiteY2" fmla="*/ 0 h 3295548"/>
                  <a:gd name="connsiteX3" fmla="*/ 1921566 w 1994645"/>
                  <a:gd name="connsiteY3" fmla="*/ 960783 h 3295548"/>
                  <a:gd name="connsiteX4" fmla="*/ 1921565 w 1994645"/>
                  <a:gd name="connsiteY4" fmla="*/ 1782418 h 3295548"/>
                  <a:gd name="connsiteX5" fmla="*/ 934979 w 1994645"/>
                  <a:gd name="connsiteY5" fmla="*/ 3295548 h 3295548"/>
                  <a:gd name="connsiteX6" fmla="*/ 0 w 1994645"/>
                  <a:gd name="connsiteY6" fmla="*/ 1782417 h 3295548"/>
                  <a:gd name="connsiteX7" fmla="*/ 0 w 1994645"/>
                  <a:gd name="connsiteY7" fmla="*/ 960783 h 3295548"/>
                  <a:gd name="connsiteX0" fmla="*/ 22 w 1994667"/>
                  <a:gd name="connsiteY0" fmla="*/ 960783 h 3295548"/>
                  <a:gd name="connsiteX1" fmla="*/ 960805 w 1994667"/>
                  <a:gd name="connsiteY1" fmla="*/ 0 h 3295548"/>
                  <a:gd name="connsiteX2" fmla="*/ 960805 w 1994667"/>
                  <a:gd name="connsiteY2" fmla="*/ 0 h 3295548"/>
                  <a:gd name="connsiteX3" fmla="*/ 1921588 w 1994667"/>
                  <a:gd name="connsiteY3" fmla="*/ 960783 h 3295548"/>
                  <a:gd name="connsiteX4" fmla="*/ 1921587 w 1994667"/>
                  <a:gd name="connsiteY4" fmla="*/ 1782418 h 3295548"/>
                  <a:gd name="connsiteX5" fmla="*/ 935001 w 1994667"/>
                  <a:gd name="connsiteY5" fmla="*/ 3295548 h 3295548"/>
                  <a:gd name="connsiteX6" fmla="*/ 22 w 1994667"/>
                  <a:gd name="connsiteY6" fmla="*/ 960783 h 3295548"/>
                  <a:gd name="connsiteX0" fmla="*/ 22 w 2037082"/>
                  <a:gd name="connsiteY0" fmla="*/ 960783 h 3295548"/>
                  <a:gd name="connsiteX1" fmla="*/ 960805 w 2037082"/>
                  <a:gd name="connsiteY1" fmla="*/ 0 h 3295548"/>
                  <a:gd name="connsiteX2" fmla="*/ 1062443 w 2037082"/>
                  <a:gd name="connsiteY2" fmla="*/ 49898 h 3295548"/>
                  <a:gd name="connsiteX3" fmla="*/ 1921588 w 2037082"/>
                  <a:gd name="connsiteY3" fmla="*/ 960783 h 3295548"/>
                  <a:gd name="connsiteX4" fmla="*/ 1921587 w 2037082"/>
                  <a:gd name="connsiteY4" fmla="*/ 1782418 h 3295548"/>
                  <a:gd name="connsiteX5" fmla="*/ 935001 w 2037082"/>
                  <a:gd name="connsiteY5" fmla="*/ 3295548 h 3295548"/>
                  <a:gd name="connsiteX6" fmla="*/ 22 w 2037082"/>
                  <a:gd name="connsiteY6" fmla="*/ 960783 h 3295548"/>
                  <a:gd name="connsiteX0" fmla="*/ 22 w 2037081"/>
                  <a:gd name="connsiteY0" fmla="*/ 960783 h 3295548"/>
                  <a:gd name="connsiteX1" fmla="*/ 960805 w 2037081"/>
                  <a:gd name="connsiteY1" fmla="*/ 0 h 3295548"/>
                  <a:gd name="connsiteX2" fmla="*/ 1062443 w 2037081"/>
                  <a:gd name="connsiteY2" fmla="*/ 49898 h 3295548"/>
                  <a:gd name="connsiteX3" fmla="*/ 1921588 w 2037081"/>
                  <a:gd name="connsiteY3" fmla="*/ 960783 h 3295548"/>
                  <a:gd name="connsiteX4" fmla="*/ 1921586 w 2037081"/>
                  <a:gd name="connsiteY4" fmla="*/ 1782418 h 3295548"/>
                  <a:gd name="connsiteX5" fmla="*/ 935001 w 2037081"/>
                  <a:gd name="connsiteY5" fmla="*/ 3295548 h 3295548"/>
                  <a:gd name="connsiteX6" fmla="*/ 22 w 2037081"/>
                  <a:gd name="connsiteY6" fmla="*/ 960783 h 3295548"/>
                  <a:gd name="connsiteX0" fmla="*/ 22 w 2037081"/>
                  <a:gd name="connsiteY0" fmla="*/ 960783 h 3295548"/>
                  <a:gd name="connsiteX1" fmla="*/ 960805 w 2037081"/>
                  <a:gd name="connsiteY1" fmla="*/ 0 h 3295548"/>
                  <a:gd name="connsiteX2" fmla="*/ 1062443 w 2037081"/>
                  <a:gd name="connsiteY2" fmla="*/ 49898 h 3295548"/>
                  <a:gd name="connsiteX3" fmla="*/ 1921588 w 2037081"/>
                  <a:gd name="connsiteY3" fmla="*/ 960783 h 3295548"/>
                  <a:gd name="connsiteX4" fmla="*/ 1921586 w 2037081"/>
                  <a:gd name="connsiteY4" fmla="*/ 1782418 h 3295548"/>
                  <a:gd name="connsiteX5" fmla="*/ 935001 w 2037081"/>
                  <a:gd name="connsiteY5" fmla="*/ 3295548 h 3295548"/>
                  <a:gd name="connsiteX6" fmla="*/ 22 w 2037081"/>
                  <a:gd name="connsiteY6" fmla="*/ 960783 h 3295548"/>
                  <a:gd name="connsiteX0" fmla="*/ 22 w 1922504"/>
                  <a:gd name="connsiteY0" fmla="*/ 960783 h 3295548"/>
                  <a:gd name="connsiteX1" fmla="*/ 960805 w 1922504"/>
                  <a:gd name="connsiteY1" fmla="*/ 0 h 3295548"/>
                  <a:gd name="connsiteX2" fmla="*/ 1062443 w 1922504"/>
                  <a:gd name="connsiteY2" fmla="*/ 49898 h 3295548"/>
                  <a:gd name="connsiteX3" fmla="*/ 1921588 w 1922504"/>
                  <a:gd name="connsiteY3" fmla="*/ 960783 h 3295548"/>
                  <a:gd name="connsiteX4" fmla="*/ 935001 w 1922504"/>
                  <a:gd name="connsiteY4" fmla="*/ 3295548 h 3295548"/>
                  <a:gd name="connsiteX5" fmla="*/ 22 w 1922504"/>
                  <a:gd name="connsiteY5" fmla="*/ 960783 h 3295548"/>
                  <a:gd name="connsiteX0" fmla="*/ 22 w 1066943"/>
                  <a:gd name="connsiteY0" fmla="*/ 960783 h 3295548"/>
                  <a:gd name="connsiteX1" fmla="*/ 960805 w 1066943"/>
                  <a:gd name="connsiteY1" fmla="*/ 0 h 3295548"/>
                  <a:gd name="connsiteX2" fmla="*/ 1062443 w 1066943"/>
                  <a:gd name="connsiteY2" fmla="*/ 49898 h 3295548"/>
                  <a:gd name="connsiteX3" fmla="*/ 935001 w 1066943"/>
                  <a:gd name="connsiteY3" fmla="*/ 3295548 h 3295548"/>
                  <a:gd name="connsiteX4" fmla="*/ 22 w 1066943"/>
                  <a:gd name="connsiteY4" fmla="*/ 960783 h 3295548"/>
                  <a:gd name="connsiteX0" fmla="*/ 22 w 1066943"/>
                  <a:gd name="connsiteY0" fmla="*/ 1017713 h 3352478"/>
                  <a:gd name="connsiteX1" fmla="*/ 1062443 w 1066943"/>
                  <a:gd name="connsiteY1" fmla="*/ 106828 h 3352478"/>
                  <a:gd name="connsiteX2" fmla="*/ 935001 w 1066943"/>
                  <a:gd name="connsiteY2" fmla="*/ 3352478 h 3352478"/>
                  <a:gd name="connsiteX3" fmla="*/ 22 w 1066943"/>
                  <a:gd name="connsiteY3" fmla="*/ 1017713 h 3352478"/>
                  <a:gd name="connsiteX0" fmla="*/ 0 w 131942"/>
                  <a:gd name="connsiteY0" fmla="*/ 3245650 h 3245650"/>
                  <a:gd name="connsiteX1" fmla="*/ 127442 w 131942"/>
                  <a:gd name="connsiteY1" fmla="*/ 0 h 3245650"/>
                  <a:gd name="connsiteX2" fmla="*/ 0 w 131942"/>
                  <a:gd name="connsiteY2" fmla="*/ 3245650 h 3245650"/>
                  <a:gd name="connsiteX0" fmla="*/ 0 w 635526"/>
                  <a:gd name="connsiteY0" fmla="*/ 3246132 h 3246132"/>
                  <a:gd name="connsiteX1" fmla="*/ 127442 w 635526"/>
                  <a:gd name="connsiteY1" fmla="*/ 482 h 3246132"/>
                  <a:gd name="connsiteX2" fmla="*/ 0 w 635526"/>
                  <a:gd name="connsiteY2" fmla="*/ 3246132 h 3246132"/>
                  <a:gd name="connsiteX0" fmla="*/ 401490 w 1037016"/>
                  <a:gd name="connsiteY0" fmla="*/ 3246137 h 3246137"/>
                  <a:gd name="connsiteX1" fmla="*/ 528932 w 1037016"/>
                  <a:gd name="connsiteY1" fmla="*/ 487 h 3246137"/>
                  <a:gd name="connsiteX2" fmla="*/ 401490 w 1037016"/>
                  <a:gd name="connsiteY2" fmla="*/ 3246137 h 3246137"/>
                  <a:gd name="connsiteX0" fmla="*/ 873675 w 1509201"/>
                  <a:gd name="connsiteY0" fmla="*/ 3246133 h 3285496"/>
                  <a:gd name="connsiteX1" fmla="*/ 1001117 w 1509201"/>
                  <a:gd name="connsiteY1" fmla="*/ 483 h 3285496"/>
                  <a:gd name="connsiteX2" fmla="*/ 873675 w 1509201"/>
                  <a:gd name="connsiteY2" fmla="*/ 3246133 h 3285496"/>
                  <a:gd name="connsiteX0" fmla="*/ 873675 w 1807517"/>
                  <a:gd name="connsiteY0" fmla="*/ 3246079 h 3285442"/>
                  <a:gd name="connsiteX1" fmla="*/ 1001117 w 1807517"/>
                  <a:gd name="connsiteY1" fmla="*/ 429 h 3285442"/>
                  <a:gd name="connsiteX2" fmla="*/ 873675 w 1807517"/>
                  <a:gd name="connsiteY2" fmla="*/ 3246079 h 3285442"/>
                  <a:gd name="connsiteX0" fmla="*/ 873675 w 1934674"/>
                  <a:gd name="connsiteY0" fmla="*/ 3246630 h 3462238"/>
                  <a:gd name="connsiteX1" fmla="*/ 1001117 w 1934674"/>
                  <a:gd name="connsiteY1" fmla="*/ 980 h 3462238"/>
                  <a:gd name="connsiteX2" fmla="*/ 1934283 w 1934674"/>
                  <a:gd name="connsiteY2" fmla="*/ 2778437 h 3462238"/>
                  <a:gd name="connsiteX3" fmla="*/ 873675 w 1934674"/>
                  <a:gd name="connsiteY3" fmla="*/ 3246630 h 3462238"/>
                  <a:gd name="connsiteX0" fmla="*/ 873675 w 1934674"/>
                  <a:gd name="connsiteY0" fmla="*/ 3246630 h 3285993"/>
                  <a:gd name="connsiteX1" fmla="*/ 1001117 w 1934674"/>
                  <a:gd name="connsiteY1" fmla="*/ 980 h 3285993"/>
                  <a:gd name="connsiteX2" fmla="*/ 1934283 w 1934674"/>
                  <a:gd name="connsiteY2" fmla="*/ 2778437 h 3285993"/>
                  <a:gd name="connsiteX3" fmla="*/ 873675 w 1934674"/>
                  <a:gd name="connsiteY3" fmla="*/ 3246630 h 3285993"/>
                  <a:gd name="connsiteX0" fmla="*/ 1230748 w 2291747"/>
                  <a:gd name="connsiteY0" fmla="*/ 3246630 h 3296253"/>
                  <a:gd name="connsiteX1" fmla="*/ 343 w 2291747"/>
                  <a:gd name="connsiteY1" fmla="*/ 2897788 h 3296253"/>
                  <a:gd name="connsiteX2" fmla="*/ 1358190 w 2291747"/>
                  <a:gd name="connsiteY2" fmla="*/ 980 h 3296253"/>
                  <a:gd name="connsiteX3" fmla="*/ 2291356 w 2291747"/>
                  <a:gd name="connsiteY3" fmla="*/ 2778437 h 3296253"/>
                  <a:gd name="connsiteX4" fmla="*/ 1230748 w 2291747"/>
                  <a:gd name="connsiteY4" fmla="*/ 3246630 h 3296253"/>
                  <a:gd name="connsiteX0" fmla="*/ 2291013 w 2322732"/>
                  <a:gd name="connsiteY0" fmla="*/ 2778414 h 3197443"/>
                  <a:gd name="connsiteX1" fmla="*/ 0 w 2322732"/>
                  <a:gd name="connsiteY1" fmla="*/ 2897765 h 3197443"/>
                  <a:gd name="connsiteX2" fmla="*/ 1357847 w 2322732"/>
                  <a:gd name="connsiteY2" fmla="*/ 957 h 3197443"/>
                  <a:gd name="connsiteX3" fmla="*/ 2291013 w 2322732"/>
                  <a:gd name="connsiteY3" fmla="*/ 2778414 h 3197443"/>
                  <a:gd name="connsiteX0" fmla="*/ 2291013 w 2322732"/>
                  <a:gd name="connsiteY0" fmla="*/ 2830959 h 3249988"/>
                  <a:gd name="connsiteX1" fmla="*/ 0 w 2322732"/>
                  <a:gd name="connsiteY1" fmla="*/ 2950310 h 3249988"/>
                  <a:gd name="connsiteX2" fmla="*/ 1357847 w 2322732"/>
                  <a:gd name="connsiteY2" fmla="*/ 53502 h 3249988"/>
                  <a:gd name="connsiteX3" fmla="*/ 2291013 w 2322732"/>
                  <a:gd name="connsiteY3" fmla="*/ 2830959 h 3249988"/>
                  <a:gd name="connsiteX0" fmla="*/ 2291013 w 2336154"/>
                  <a:gd name="connsiteY0" fmla="*/ 2858232 h 3277261"/>
                  <a:gd name="connsiteX1" fmla="*/ 0 w 2336154"/>
                  <a:gd name="connsiteY1" fmla="*/ 2977583 h 3277261"/>
                  <a:gd name="connsiteX2" fmla="*/ 1357847 w 2336154"/>
                  <a:gd name="connsiteY2" fmla="*/ 80775 h 3277261"/>
                  <a:gd name="connsiteX3" fmla="*/ 2291013 w 2336154"/>
                  <a:gd name="connsiteY3" fmla="*/ 2858232 h 3277261"/>
                  <a:gd name="connsiteX0" fmla="*/ 2289341 w 2334568"/>
                  <a:gd name="connsiteY0" fmla="*/ 2913092 h 3300430"/>
                  <a:gd name="connsiteX1" fmla="*/ 0 w 2334568"/>
                  <a:gd name="connsiteY1" fmla="*/ 2976243 h 3300430"/>
                  <a:gd name="connsiteX2" fmla="*/ 1357847 w 2334568"/>
                  <a:gd name="connsiteY2" fmla="*/ 79435 h 3300430"/>
                  <a:gd name="connsiteX3" fmla="*/ 2289341 w 2334568"/>
                  <a:gd name="connsiteY3" fmla="*/ 2913092 h 3300430"/>
                  <a:gd name="connsiteX0" fmla="*/ 2755852 w 2785269"/>
                  <a:gd name="connsiteY0" fmla="*/ 3046312 h 3367101"/>
                  <a:gd name="connsiteX1" fmla="*/ 0 w 2785269"/>
                  <a:gd name="connsiteY1" fmla="*/ 2973168 h 3367101"/>
                  <a:gd name="connsiteX2" fmla="*/ 1357847 w 2785269"/>
                  <a:gd name="connsiteY2" fmla="*/ 76360 h 3367101"/>
                  <a:gd name="connsiteX3" fmla="*/ 2755852 w 2785269"/>
                  <a:gd name="connsiteY3" fmla="*/ 3046312 h 3367101"/>
                  <a:gd name="connsiteX0" fmla="*/ 2755852 w 2755852"/>
                  <a:gd name="connsiteY0" fmla="*/ 3059102 h 3379891"/>
                  <a:gd name="connsiteX1" fmla="*/ 0 w 2755852"/>
                  <a:gd name="connsiteY1" fmla="*/ 2985958 h 3379891"/>
                  <a:gd name="connsiteX2" fmla="*/ 1357847 w 2755852"/>
                  <a:gd name="connsiteY2" fmla="*/ 89150 h 3379891"/>
                  <a:gd name="connsiteX3" fmla="*/ 2755852 w 2755852"/>
                  <a:gd name="connsiteY3" fmla="*/ 3059102 h 3379891"/>
                  <a:gd name="connsiteX0" fmla="*/ 2848223 w 2848223"/>
                  <a:gd name="connsiteY0" fmla="*/ 3067394 h 3384497"/>
                  <a:gd name="connsiteX1" fmla="*/ 0 w 2848223"/>
                  <a:gd name="connsiteY1" fmla="*/ 2985709 h 3384497"/>
                  <a:gd name="connsiteX2" fmla="*/ 1357847 w 2848223"/>
                  <a:gd name="connsiteY2" fmla="*/ 88901 h 3384497"/>
                  <a:gd name="connsiteX3" fmla="*/ 2848223 w 2848223"/>
                  <a:gd name="connsiteY3" fmla="*/ 3067394 h 3384497"/>
                  <a:gd name="connsiteX0" fmla="*/ 2848223 w 2848223"/>
                  <a:gd name="connsiteY0" fmla="*/ 3060127 h 3377230"/>
                  <a:gd name="connsiteX1" fmla="*/ 0 w 2848223"/>
                  <a:gd name="connsiteY1" fmla="*/ 2978442 h 3377230"/>
                  <a:gd name="connsiteX2" fmla="*/ 1357847 w 2848223"/>
                  <a:gd name="connsiteY2" fmla="*/ 81634 h 3377230"/>
                  <a:gd name="connsiteX3" fmla="*/ 2848223 w 2848223"/>
                  <a:gd name="connsiteY3" fmla="*/ 3060127 h 3377230"/>
                  <a:gd name="connsiteX0" fmla="*/ 2729010 w 2729010"/>
                  <a:gd name="connsiteY0" fmla="*/ 3060127 h 3283410"/>
                  <a:gd name="connsiteX1" fmla="*/ 0 w 2729010"/>
                  <a:gd name="connsiteY1" fmla="*/ 2696673 h 3283410"/>
                  <a:gd name="connsiteX2" fmla="*/ 1238634 w 2729010"/>
                  <a:gd name="connsiteY2" fmla="*/ 81634 h 3283410"/>
                  <a:gd name="connsiteX3" fmla="*/ 2729010 w 2729010"/>
                  <a:gd name="connsiteY3" fmla="*/ 3060127 h 3283410"/>
                  <a:gd name="connsiteX0" fmla="*/ 2759298 w 2759298"/>
                  <a:gd name="connsiteY0" fmla="*/ 3060127 h 3283410"/>
                  <a:gd name="connsiteX1" fmla="*/ 30288 w 2759298"/>
                  <a:gd name="connsiteY1" fmla="*/ 2696673 h 3283410"/>
                  <a:gd name="connsiteX2" fmla="*/ 1268922 w 2759298"/>
                  <a:gd name="connsiteY2" fmla="*/ 81634 h 3283410"/>
                  <a:gd name="connsiteX3" fmla="*/ 2759298 w 2759298"/>
                  <a:gd name="connsiteY3" fmla="*/ 3060127 h 3283410"/>
                  <a:gd name="connsiteX0" fmla="*/ 2755710 w 2755710"/>
                  <a:gd name="connsiteY0" fmla="*/ 3060127 h 3283410"/>
                  <a:gd name="connsiteX1" fmla="*/ 26700 w 2755710"/>
                  <a:gd name="connsiteY1" fmla="*/ 2696673 h 3283410"/>
                  <a:gd name="connsiteX2" fmla="*/ 1265334 w 2755710"/>
                  <a:gd name="connsiteY2" fmla="*/ 81634 h 3283410"/>
                  <a:gd name="connsiteX3" fmla="*/ 2755710 w 2755710"/>
                  <a:gd name="connsiteY3" fmla="*/ 3060127 h 3283410"/>
                  <a:gd name="connsiteX0" fmla="*/ 2755710 w 2755710"/>
                  <a:gd name="connsiteY0" fmla="*/ 3060127 h 3255620"/>
                  <a:gd name="connsiteX1" fmla="*/ 26700 w 2755710"/>
                  <a:gd name="connsiteY1" fmla="*/ 2696673 h 3255620"/>
                  <a:gd name="connsiteX2" fmla="*/ 1265334 w 2755710"/>
                  <a:gd name="connsiteY2" fmla="*/ 81634 h 3255620"/>
                  <a:gd name="connsiteX3" fmla="*/ 2755710 w 2755710"/>
                  <a:gd name="connsiteY3" fmla="*/ 3060127 h 3255620"/>
                  <a:gd name="connsiteX0" fmla="*/ 2692172 w 2692172"/>
                  <a:gd name="connsiteY0" fmla="*/ 3028529 h 3232447"/>
                  <a:gd name="connsiteX1" fmla="*/ 26700 w 2692172"/>
                  <a:gd name="connsiteY1" fmla="*/ 2697567 h 3232447"/>
                  <a:gd name="connsiteX2" fmla="*/ 1265334 w 2692172"/>
                  <a:gd name="connsiteY2" fmla="*/ 82528 h 3232447"/>
                  <a:gd name="connsiteX3" fmla="*/ 2692172 w 2692172"/>
                  <a:gd name="connsiteY3" fmla="*/ 3028529 h 3232447"/>
                  <a:gd name="connsiteX0" fmla="*/ 2692172 w 2692172"/>
                  <a:gd name="connsiteY0" fmla="*/ 3028529 h 3270237"/>
                  <a:gd name="connsiteX1" fmla="*/ 26700 w 2692172"/>
                  <a:gd name="connsiteY1" fmla="*/ 2697567 h 3270237"/>
                  <a:gd name="connsiteX2" fmla="*/ 1265334 w 2692172"/>
                  <a:gd name="connsiteY2" fmla="*/ 82528 h 3270237"/>
                  <a:gd name="connsiteX3" fmla="*/ 2692172 w 2692172"/>
                  <a:gd name="connsiteY3" fmla="*/ 3028529 h 3270237"/>
                  <a:gd name="connsiteX0" fmla="*/ 2718564 w 2718564"/>
                  <a:gd name="connsiteY0" fmla="*/ 3030902 h 3271959"/>
                  <a:gd name="connsiteX1" fmla="*/ 26700 w 2718564"/>
                  <a:gd name="connsiteY1" fmla="*/ 2697500 h 3271959"/>
                  <a:gd name="connsiteX2" fmla="*/ 1265334 w 2718564"/>
                  <a:gd name="connsiteY2" fmla="*/ 82461 h 3271959"/>
                  <a:gd name="connsiteX3" fmla="*/ 2718564 w 2718564"/>
                  <a:gd name="connsiteY3" fmla="*/ 3030902 h 3271959"/>
                  <a:gd name="connsiteX0" fmla="*/ 2692754 w 2692754"/>
                  <a:gd name="connsiteY0" fmla="*/ 3030902 h 3272610"/>
                  <a:gd name="connsiteX1" fmla="*/ 27282 w 2692754"/>
                  <a:gd name="connsiteY1" fmla="*/ 2699941 h 3272610"/>
                  <a:gd name="connsiteX2" fmla="*/ 1239524 w 2692754"/>
                  <a:gd name="connsiteY2" fmla="*/ 82461 h 3272610"/>
                  <a:gd name="connsiteX3" fmla="*/ 2692754 w 2692754"/>
                  <a:gd name="connsiteY3" fmla="*/ 3030902 h 3272610"/>
                  <a:gd name="connsiteX0" fmla="*/ 2736558 w 2736558"/>
                  <a:gd name="connsiteY0" fmla="*/ 3030902 h 3154920"/>
                  <a:gd name="connsiteX1" fmla="*/ 26308 w 2736558"/>
                  <a:gd name="connsiteY1" fmla="*/ 1901311 h 3154920"/>
                  <a:gd name="connsiteX2" fmla="*/ 1283328 w 2736558"/>
                  <a:gd name="connsiteY2" fmla="*/ 82461 h 3154920"/>
                  <a:gd name="connsiteX3" fmla="*/ 2736558 w 2736558"/>
                  <a:gd name="connsiteY3" fmla="*/ 3030902 h 3154920"/>
                  <a:gd name="connsiteX0" fmla="*/ 2710250 w 2710250"/>
                  <a:gd name="connsiteY0" fmla="*/ 3030902 h 3154920"/>
                  <a:gd name="connsiteX1" fmla="*/ 0 w 2710250"/>
                  <a:gd name="connsiteY1" fmla="*/ 1901311 h 3154920"/>
                  <a:gd name="connsiteX2" fmla="*/ 1257020 w 2710250"/>
                  <a:gd name="connsiteY2" fmla="*/ 82461 h 3154920"/>
                  <a:gd name="connsiteX3" fmla="*/ 2710250 w 2710250"/>
                  <a:gd name="connsiteY3" fmla="*/ 3030902 h 3154920"/>
                  <a:gd name="connsiteX0" fmla="*/ 2904947 w 2904947"/>
                  <a:gd name="connsiteY0" fmla="*/ 3201279 h 3312939"/>
                  <a:gd name="connsiteX1" fmla="*/ 0 w 2904947"/>
                  <a:gd name="connsiteY1" fmla="*/ 1896717 h 3312939"/>
                  <a:gd name="connsiteX2" fmla="*/ 1257020 w 2904947"/>
                  <a:gd name="connsiteY2" fmla="*/ 77867 h 3312939"/>
                  <a:gd name="connsiteX3" fmla="*/ 2904947 w 2904947"/>
                  <a:gd name="connsiteY3" fmla="*/ 3201279 h 3312939"/>
                  <a:gd name="connsiteX0" fmla="*/ 2904947 w 2904947"/>
                  <a:gd name="connsiteY0" fmla="*/ 3201279 h 3227669"/>
                  <a:gd name="connsiteX1" fmla="*/ 0 w 2904947"/>
                  <a:gd name="connsiteY1" fmla="*/ 1896717 h 3227669"/>
                  <a:gd name="connsiteX2" fmla="*/ 1257020 w 2904947"/>
                  <a:gd name="connsiteY2" fmla="*/ 77867 h 3227669"/>
                  <a:gd name="connsiteX3" fmla="*/ 2904947 w 2904947"/>
                  <a:gd name="connsiteY3" fmla="*/ 3201279 h 3227669"/>
                  <a:gd name="connsiteX0" fmla="*/ 2904947 w 2904947"/>
                  <a:gd name="connsiteY0" fmla="*/ 3157335 h 3183725"/>
                  <a:gd name="connsiteX1" fmla="*/ 0 w 2904947"/>
                  <a:gd name="connsiteY1" fmla="*/ 1852773 h 3183725"/>
                  <a:gd name="connsiteX2" fmla="*/ 1257020 w 2904947"/>
                  <a:gd name="connsiteY2" fmla="*/ 33923 h 3183725"/>
                  <a:gd name="connsiteX3" fmla="*/ 2904947 w 2904947"/>
                  <a:gd name="connsiteY3" fmla="*/ 3157335 h 3183725"/>
                  <a:gd name="connsiteX0" fmla="*/ 2904947 w 2904947"/>
                  <a:gd name="connsiteY0" fmla="*/ 3157334 h 3183724"/>
                  <a:gd name="connsiteX1" fmla="*/ 0 w 2904947"/>
                  <a:gd name="connsiteY1" fmla="*/ 1852772 h 3183724"/>
                  <a:gd name="connsiteX2" fmla="*/ 1257020 w 2904947"/>
                  <a:gd name="connsiteY2" fmla="*/ 33922 h 3183724"/>
                  <a:gd name="connsiteX3" fmla="*/ 2904947 w 2904947"/>
                  <a:gd name="connsiteY3" fmla="*/ 3157334 h 3183724"/>
                  <a:gd name="connsiteX0" fmla="*/ 2904947 w 2904947"/>
                  <a:gd name="connsiteY0" fmla="*/ 3157334 h 3183724"/>
                  <a:gd name="connsiteX1" fmla="*/ 0 w 2904947"/>
                  <a:gd name="connsiteY1" fmla="*/ 1852772 h 3183724"/>
                  <a:gd name="connsiteX2" fmla="*/ 1154925 w 2904947"/>
                  <a:gd name="connsiteY2" fmla="*/ 33921 h 3183724"/>
                  <a:gd name="connsiteX3" fmla="*/ 2904947 w 2904947"/>
                  <a:gd name="connsiteY3" fmla="*/ 3157334 h 3183724"/>
                  <a:gd name="connsiteX0" fmla="*/ 2823264 w 2823264"/>
                  <a:gd name="connsiteY0" fmla="*/ 3156755 h 3183682"/>
                  <a:gd name="connsiteX1" fmla="*/ -1 w 2823264"/>
                  <a:gd name="connsiteY1" fmla="*/ 1876466 h 3183682"/>
                  <a:gd name="connsiteX2" fmla="*/ 1073242 w 2823264"/>
                  <a:gd name="connsiteY2" fmla="*/ 33342 h 3183682"/>
                  <a:gd name="connsiteX3" fmla="*/ 2823264 w 2823264"/>
                  <a:gd name="connsiteY3" fmla="*/ 3156755 h 3183682"/>
                  <a:gd name="connsiteX0" fmla="*/ 2623095 w 2623095"/>
                  <a:gd name="connsiteY0" fmla="*/ 3154387 h 3183997"/>
                  <a:gd name="connsiteX1" fmla="*/ -1 w 2623095"/>
                  <a:gd name="connsiteY1" fmla="*/ 1982402 h 3183997"/>
                  <a:gd name="connsiteX2" fmla="*/ 873073 w 2623095"/>
                  <a:gd name="connsiteY2" fmla="*/ 30974 h 3183997"/>
                  <a:gd name="connsiteX3" fmla="*/ 2623095 w 2623095"/>
                  <a:gd name="connsiteY3" fmla="*/ 3154387 h 3183997"/>
                  <a:gd name="connsiteX0" fmla="*/ 2656894 w 2656894"/>
                  <a:gd name="connsiteY0" fmla="*/ 3163179 h 3192791"/>
                  <a:gd name="connsiteX1" fmla="*/ 33798 w 2656894"/>
                  <a:gd name="connsiteY1" fmla="*/ 1991194 h 3192791"/>
                  <a:gd name="connsiteX2" fmla="*/ 906872 w 2656894"/>
                  <a:gd name="connsiteY2" fmla="*/ 39766 h 3192791"/>
                  <a:gd name="connsiteX3" fmla="*/ 2656894 w 2656894"/>
                  <a:gd name="connsiteY3" fmla="*/ 3163179 h 3192791"/>
                  <a:gd name="connsiteX0" fmla="*/ 2974474 w 2974473"/>
                  <a:gd name="connsiteY0" fmla="*/ 3171570 h 3200955"/>
                  <a:gd name="connsiteX1" fmla="*/ 33798 w 2974473"/>
                  <a:gd name="connsiteY1" fmla="*/ 1991194 h 3200955"/>
                  <a:gd name="connsiteX2" fmla="*/ 906872 w 2974473"/>
                  <a:gd name="connsiteY2" fmla="*/ 39766 h 3200955"/>
                  <a:gd name="connsiteX3" fmla="*/ 2974474 w 2974473"/>
                  <a:gd name="connsiteY3" fmla="*/ 3171570 h 3200955"/>
                  <a:gd name="connsiteX0" fmla="*/ 2974474 w 2974475"/>
                  <a:gd name="connsiteY0" fmla="*/ 3171570 h 3200955"/>
                  <a:gd name="connsiteX1" fmla="*/ 33798 w 2974475"/>
                  <a:gd name="connsiteY1" fmla="*/ 1991194 h 3200955"/>
                  <a:gd name="connsiteX2" fmla="*/ 906872 w 2974475"/>
                  <a:gd name="connsiteY2" fmla="*/ 39766 h 3200955"/>
                  <a:gd name="connsiteX3" fmla="*/ 2974474 w 2974475"/>
                  <a:gd name="connsiteY3" fmla="*/ 3171570 h 3200955"/>
                  <a:gd name="connsiteX0" fmla="*/ 3038443 w 3038442"/>
                  <a:gd name="connsiteY0" fmla="*/ 3171623 h 3200963"/>
                  <a:gd name="connsiteX1" fmla="*/ 31363 w 3038442"/>
                  <a:gd name="connsiteY1" fmla="*/ 1989625 h 3200963"/>
                  <a:gd name="connsiteX2" fmla="*/ 970841 w 3038442"/>
                  <a:gd name="connsiteY2" fmla="*/ 39819 h 3200963"/>
                  <a:gd name="connsiteX3" fmla="*/ 3038443 w 3038442"/>
                  <a:gd name="connsiteY3" fmla="*/ 3171623 h 320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38442" h="3200963">
                    <a:moveTo>
                      <a:pt x="3038443" y="3171623"/>
                    </a:moveTo>
                    <a:cubicBezTo>
                      <a:pt x="2486910" y="3377066"/>
                      <a:pt x="186891" y="2452535"/>
                      <a:pt x="31363" y="1989625"/>
                    </a:cubicBezTo>
                    <a:cubicBezTo>
                      <a:pt x="-162848" y="734738"/>
                      <a:pt x="593258" y="-208306"/>
                      <a:pt x="970841" y="39819"/>
                    </a:cubicBezTo>
                    <a:cubicBezTo>
                      <a:pt x="1776684" y="62931"/>
                      <a:pt x="837030" y="1374159"/>
                      <a:pt x="3038443" y="3171623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: Rounded Corners 11">
                <a:extLst>
                  <a:ext uri="{FF2B5EF4-FFF2-40B4-BE49-F238E27FC236}">
                    <a16:creationId xmlns:a16="http://schemas.microsoft.com/office/drawing/2014/main" id="{2ED66D80-538B-447F-B3AA-686A1660FA96}"/>
                  </a:ext>
                </a:extLst>
              </p:cNvPr>
              <p:cNvSpPr/>
              <p:nvPr/>
            </p:nvSpPr>
            <p:spPr>
              <a:xfrm rot="16756372" flipH="1">
                <a:off x="5375954" y="1148921"/>
                <a:ext cx="2025563" cy="3023579"/>
              </a:xfrm>
              <a:custGeom>
                <a:avLst/>
                <a:gdLst>
                  <a:gd name="connsiteX0" fmla="*/ 0 w 1921565"/>
                  <a:gd name="connsiteY0" fmla="*/ 960783 h 2743200"/>
                  <a:gd name="connsiteX1" fmla="*/ 960783 w 1921565"/>
                  <a:gd name="connsiteY1" fmla="*/ 0 h 2743200"/>
                  <a:gd name="connsiteX2" fmla="*/ 960783 w 1921565"/>
                  <a:gd name="connsiteY2" fmla="*/ 0 h 2743200"/>
                  <a:gd name="connsiteX3" fmla="*/ 1921566 w 1921565"/>
                  <a:gd name="connsiteY3" fmla="*/ 960783 h 2743200"/>
                  <a:gd name="connsiteX4" fmla="*/ 1921565 w 1921565"/>
                  <a:gd name="connsiteY4" fmla="*/ 1782418 h 2743200"/>
                  <a:gd name="connsiteX5" fmla="*/ 960782 w 1921565"/>
                  <a:gd name="connsiteY5" fmla="*/ 2743201 h 2743200"/>
                  <a:gd name="connsiteX6" fmla="*/ 960783 w 1921565"/>
                  <a:gd name="connsiteY6" fmla="*/ 2743200 h 2743200"/>
                  <a:gd name="connsiteX7" fmla="*/ 0 w 1921565"/>
                  <a:gd name="connsiteY7" fmla="*/ 1782417 h 2743200"/>
                  <a:gd name="connsiteX8" fmla="*/ 0 w 1921565"/>
                  <a:gd name="connsiteY8" fmla="*/ 960783 h 2743200"/>
                  <a:gd name="connsiteX0" fmla="*/ 0 w 1921566"/>
                  <a:gd name="connsiteY0" fmla="*/ 960783 h 3295548"/>
                  <a:gd name="connsiteX1" fmla="*/ 960783 w 1921566"/>
                  <a:gd name="connsiteY1" fmla="*/ 0 h 3295548"/>
                  <a:gd name="connsiteX2" fmla="*/ 960783 w 1921566"/>
                  <a:gd name="connsiteY2" fmla="*/ 0 h 3295548"/>
                  <a:gd name="connsiteX3" fmla="*/ 1921566 w 1921566"/>
                  <a:gd name="connsiteY3" fmla="*/ 960783 h 3295548"/>
                  <a:gd name="connsiteX4" fmla="*/ 1921565 w 1921566"/>
                  <a:gd name="connsiteY4" fmla="*/ 1782418 h 3295548"/>
                  <a:gd name="connsiteX5" fmla="*/ 960782 w 1921566"/>
                  <a:gd name="connsiteY5" fmla="*/ 2743201 h 3295548"/>
                  <a:gd name="connsiteX6" fmla="*/ 934979 w 1921566"/>
                  <a:gd name="connsiteY6" fmla="*/ 3295548 h 3295548"/>
                  <a:gd name="connsiteX7" fmla="*/ 0 w 1921566"/>
                  <a:gd name="connsiteY7" fmla="*/ 1782417 h 3295548"/>
                  <a:gd name="connsiteX8" fmla="*/ 0 w 1921566"/>
                  <a:gd name="connsiteY8" fmla="*/ 960783 h 3295548"/>
                  <a:gd name="connsiteX0" fmla="*/ 0 w 1994645"/>
                  <a:gd name="connsiteY0" fmla="*/ 960783 h 3295548"/>
                  <a:gd name="connsiteX1" fmla="*/ 960783 w 1994645"/>
                  <a:gd name="connsiteY1" fmla="*/ 0 h 3295548"/>
                  <a:gd name="connsiteX2" fmla="*/ 960783 w 1994645"/>
                  <a:gd name="connsiteY2" fmla="*/ 0 h 3295548"/>
                  <a:gd name="connsiteX3" fmla="*/ 1921566 w 1994645"/>
                  <a:gd name="connsiteY3" fmla="*/ 960783 h 3295548"/>
                  <a:gd name="connsiteX4" fmla="*/ 1921565 w 1994645"/>
                  <a:gd name="connsiteY4" fmla="*/ 1782418 h 3295548"/>
                  <a:gd name="connsiteX5" fmla="*/ 934979 w 1994645"/>
                  <a:gd name="connsiteY5" fmla="*/ 3295548 h 3295548"/>
                  <a:gd name="connsiteX6" fmla="*/ 0 w 1994645"/>
                  <a:gd name="connsiteY6" fmla="*/ 1782417 h 3295548"/>
                  <a:gd name="connsiteX7" fmla="*/ 0 w 1994645"/>
                  <a:gd name="connsiteY7" fmla="*/ 960783 h 3295548"/>
                  <a:gd name="connsiteX0" fmla="*/ 22 w 1994667"/>
                  <a:gd name="connsiteY0" fmla="*/ 960783 h 3295548"/>
                  <a:gd name="connsiteX1" fmla="*/ 960805 w 1994667"/>
                  <a:gd name="connsiteY1" fmla="*/ 0 h 3295548"/>
                  <a:gd name="connsiteX2" fmla="*/ 960805 w 1994667"/>
                  <a:gd name="connsiteY2" fmla="*/ 0 h 3295548"/>
                  <a:gd name="connsiteX3" fmla="*/ 1921588 w 1994667"/>
                  <a:gd name="connsiteY3" fmla="*/ 960783 h 3295548"/>
                  <a:gd name="connsiteX4" fmla="*/ 1921587 w 1994667"/>
                  <a:gd name="connsiteY4" fmla="*/ 1782418 h 3295548"/>
                  <a:gd name="connsiteX5" fmla="*/ 935001 w 1994667"/>
                  <a:gd name="connsiteY5" fmla="*/ 3295548 h 3295548"/>
                  <a:gd name="connsiteX6" fmla="*/ 22 w 1994667"/>
                  <a:gd name="connsiteY6" fmla="*/ 960783 h 3295548"/>
                  <a:gd name="connsiteX0" fmla="*/ 22 w 2037082"/>
                  <a:gd name="connsiteY0" fmla="*/ 960783 h 3295548"/>
                  <a:gd name="connsiteX1" fmla="*/ 960805 w 2037082"/>
                  <a:gd name="connsiteY1" fmla="*/ 0 h 3295548"/>
                  <a:gd name="connsiteX2" fmla="*/ 1062443 w 2037082"/>
                  <a:gd name="connsiteY2" fmla="*/ 49898 h 3295548"/>
                  <a:gd name="connsiteX3" fmla="*/ 1921588 w 2037082"/>
                  <a:gd name="connsiteY3" fmla="*/ 960783 h 3295548"/>
                  <a:gd name="connsiteX4" fmla="*/ 1921587 w 2037082"/>
                  <a:gd name="connsiteY4" fmla="*/ 1782418 h 3295548"/>
                  <a:gd name="connsiteX5" fmla="*/ 935001 w 2037082"/>
                  <a:gd name="connsiteY5" fmla="*/ 3295548 h 3295548"/>
                  <a:gd name="connsiteX6" fmla="*/ 22 w 2037082"/>
                  <a:gd name="connsiteY6" fmla="*/ 960783 h 3295548"/>
                  <a:gd name="connsiteX0" fmla="*/ 22 w 2037081"/>
                  <a:gd name="connsiteY0" fmla="*/ 960783 h 3295548"/>
                  <a:gd name="connsiteX1" fmla="*/ 960805 w 2037081"/>
                  <a:gd name="connsiteY1" fmla="*/ 0 h 3295548"/>
                  <a:gd name="connsiteX2" fmla="*/ 1062443 w 2037081"/>
                  <a:gd name="connsiteY2" fmla="*/ 49898 h 3295548"/>
                  <a:gd name="connsiteX3" fmla="*/ 1921588 w 2037081"/>
                  <a:gd name="connsiteY3" fmla="*/ 960783 h 3295548"/>
                  <a:gd name="connsiteX4" fmla="*/ 1921586 w 2037081"/>
                  <a:gd name="connsiteY4" fmla="*/ 1782418 h 3295548"/>
                  <a:gd name="connsiteX5" fmla="*/ 935001 w 2037081"/>
                  <a:gd name="connsiteY5" fmla="*/ 3295548 h 3295548"/>
                  <a:gd name="connsiteX6" fmla="*/ 22 w 2037081"/>
                  <a:gd name="connsiteY6" fmla="*/ 960783 h 3295548"/>
                  <a:gd name="connsiteX0" fmla="*/ 22 w 2037081"/>
                  <a:gd name="connsiteY0" fmla="*/ 960783 h 3295548"/>
                  <a:gd name="connsiteX1" fmla="*/ 960805 w 2037081"/>
                  <a:gd name="connsiteY1" fmla="*/ 0 h 3295548"/>
                  <a:gd name="connsiteX2" fmla="*/ 1062443 w 2037081"/>
                  <a:gd name="connsiteY2" fmla="*/ 49898 h 3295548"/>
                  <a:gd name="connsiteX3" fmla="*/ 1921588 w 2037081"/>
                  <a:gd name="connsiteY3" fmla="*/ 960783 h 3295548"/>
                  <a:gd name="connsiteX4" fmla="*/ 1921586 w 2037081"/>
                  <a:gd name="connsiteY4" fmla="*/ 1782418 h 3295548"/>
                  <a:gd name="connsiteX5" fmla="*/ 935001 w 2037081"/>
                  <a:gd name="connsiteY5" fmla="*/ 3295548 h 3295548"/>
                  <a:gd name="connsiteX6" fmla="*/ 22 w 2037081"/>
                  <a:gd name="connsiteY6" fmla="*/ 960783 h 3295548"/>
                  <a:gd name="connsiteX0" fmla="*/ 22 w 1922504"/>
                  <a:gd name="connsiteY0" fmla="*/ 960783 h 3295548"/>
                  <a:gd name="connsiteX1" fmla="*/ 960805 w 1922504"/>
                  <a:gd name="connsiteY1" fmla="*/ 0 h 3295548"/>
                  <a:gd name="connsiteX2" fmla="*/ 1062443 w 1922504"/>
                  <a:gd name="connsiteY2" fmla="*/ 49898 h 3295548"/>
                  <a:gd name="connsiteX3" fmla="*/ 1921588 w 1922504"/>
                  <a:gd name="connsiteY3" fmla="*/ 960783 h 3295548"/>
                  <a:gd name="connsiteX4" fmla="*/ 935001 w 1922504"/>
                  <a:gd name="connsiteY4" fmla="*/ 3295548 h 3295548"/>
                  <a:gd name="connsiteX5" fmla="*/ 22 w 1922504"/>
                  <a:gd name="connsiteY5" fmla="*/ 960783 h 3295548"/>
                  <a:gd name="connsiteX0" fmla="*/ 22 w 1066943"/>
                  <a:gd name="connsiteY0" fmla="*/ 960783 h 3295548"/>
                  <a:gd name="connsiteX1" fmla="*/ 960805 w 1066943"/>
                  <a:gd name="connsiteY1" fmla="*/ 0 h 3295548"/>
                  <a:gd name="connsiteX2" fmla="*/ 1062443 w 1066943"/>
                  <a:gd name="connsiteY2" fmla="*/ 49898 h 3295548"/>
                  <a:gd name="connsiteX3" fmla="*/ 935001 w 1066943"/>
                  <a:gd name="connsiteY3" fmla="*/ 3295548 h 3295548"/>
                  <a:gd name="connsiteX4" fmla="*/ 22 w 1066943"/>
                  <a:gd name="connsiteY4" fmla="*/ 960783 h 3295548"/>
                  <a:gd name="connsiteX0" fmla="*/ 22 w 1066943"/>
                  <a:gd name="connsiteY0" fmla="*/ 1017713 h 3352478"/>
                  <a:gd name="connsiteX1" fmla="*/ 1062443 w 1066943"/>
                  <a:gd name="connsiteY1" fmla="*/ 106828 h 3352478"/>
                  <a:gd name="connsiteX2" fmla="*/ 935001 w 1066943"/>
                  <a:gd name="connsiteY2" fmla="*/ 3352478 h 3352478"/>
                  <a:gd name="connsiteX3" fmla="*/ 22 w 1066943"/>
                  <a:gd name="connsiteY3" fmla="*/ 1017713 h 3352478"/>
                  <a:gd name="connsiteX0" fmla="*/ 0 w 131942"/>
                  <a:gd name="connsiteY0" fmla="*/ 3245650 h 3245650"/>
                  <a:gd name="connsiteX1" fmla="*/ 127442 w 131942"/>
                  <a:gd name="connsiteY1" fmla="*/ 0 h 3245650"/>
                  <a:gd name="connsiteX2" fmla="*/ 0 w 131942"/>
                  <a:gd name="connsiteY2" fmla="*/ 3245650 h 3245650"/>
                  <a:gd name="connsiteX0" fmla="*/ 0 w 635526"/>
                  <a:gd name="connsiteY0" fmla="*/ 3246132 h 3246132"/>
                  <a:gd name="connsiteX1" fmla="*/ 127442 w 635526"/>
                  <a:gd name="connsiteY1" fmla="*/ 482 h 3246132"/>
                  <a:gd name="connsiteX2" fmla="*/ 0 w 635526"/>
                  <a:gd name="connsiteY2" fmla="*/ 3246132 h 3246132"/>
                  <a:gd name="connsiteX0" fmla="*/ 401490 w 1037016"/>
                  <a:gd name="connsiteY0" fmla="*/ 3246137 h 3246137"/>
                  <a:gd name="connsiteX1" fmla="*/ 528932 w 1037016"/>
                  <a:gd name="connsiteY1" fmla="*/ 487 h 3246137"/>
                  <a:gd name="connsiteX2" fmla="*/ 401490 w 1037016"/>
                  <a:gd name="connsiteY2" fmla="*/ 3246137 h 3246137"/>
                  <a:gd name="connsiteX0" fmla="*/ 873675 w 1509201"/>
                  <a:gd name="connsiteY0" fmla="*/ 3246133 h 3285496"/>
                  <a:gd name="connsiteX1" fmla="*/ 1001117 w 1509201"/>
                  <a:gd name="connsiteY1" fmla="*/ 483 h 3285496"/>
                  <a:gd name="connsiteX2" fmla="*/ 873675 w 1509201"/>
                  <a:gd name="connsiteY2" fmla="*/ 3246133 h 3285496"/>
                  <a:gd name="connsiteX0" fmla="*/ 873675 w 1807517"/>
                  <a:gd name="connsiteY0" fmla="*/ 3246079 h 3285442"/>
                  <a:gd name="connsiteX1" fmla="*/ 1001117 w 1807517"/>
                  <a:gd name="connsiteY1" fmla="*/ 429 h 3285442"/>
                  <a:gd name="connsiteX2" fmla="*/ 873675 w 1807517"/>
                  <a:gd name="connsiteY2" fmla="*/ 3246079 h 3285442"/>
                  <a:gd name="connsiteX0" fmla="*/ 873675 w 1934674"/>
                  <a:gd name="connsiteY0" fmla="*/ 3246630 h 3462238"/>
                  <a:gd name="connsiteX1" fmla="*/ 1001117 w 1934674"/>
                  <a:gd name="connsiteY1" fmla="*/ 980 h 3462238"/>
                  <a:gd name="connsiteX2" fmla="*/ 1934283 w 1934674"/>
                  <a:gd name="connsiteY2" fmla="*/ 2778437 h 3462238"/>
                  <a:gd name="connsiteX3" fmla="*/ 873675 w 1934674"/>
                  <a:gd name="connsiteY3" fmla="*/ 3246630 h 3462238"/>
                  <a:gd name="connsiteX0" fmla="*/ 873675 w 1934674"/>
                  <a:gd name="connsiteY0" fmla="*/ 3246630 h 3285993"/>
                  <a:gd name="connsiteX1" fmla="*/ 1001117 w 1934674"/>
                  <a:gd name="connsiteY1" fmla="*/ 980 h 3285993"/>
                  <a:gd name="connsiteX2" fmla="*/ 1934283 w 1934674"/>
                  <a:gd name="connsiteY2" fmla="*/ 2778437 h 3285993"/>
                  <a:gd name="connsiteX3" fmla="*/ 873675 w 1934674"/>
                  <a:gd name="connsiteY3" fmla="*/ 3246630 h 3285993"/>
                  <a:gd name="connsiteX0" fmla="*/ 1230748 w 2291747"/>
                  <a:gd name="connsiteY0" fmla="*/ 3246630 h 3296253"/>
                  <a:gd name="connsiteX1" fmla="*/ 343 w 2291747"/>
                  <a:gd name="connsiteY1" fmla="*/ 2897788 h 3296253"/>
                  <a:gd name="connsiteX2" fmla="*/ 1358190 w 2291747"/>
                  <a:gd name="connsiteY2" fmla="*/ 980 h 3296253"/>
                  <a:gd name="connsiteX3" fmla="*/ 2291356 w 2291747"/>
                  <a:gd name="connsiteY3" fmla="*/ 2778437 h 3296253"/>
                  <a:gd name="connsiteX4" fmla="*/ 1230748 w 2291747"/>
                  <a:gd name="connsiteY4" fmla="*/ 3246630 h 3296253"/>
                  <a:gd name="connsiteX0" fmla="*/ 2291013 w 2322732"/>
                  <a:gd name="connsiteY0" fmla="*/ 2778414 h 3197443"/>
                  <a:gd name="connsiteX1" fmla="*/ 0 w 2322732"/>
                  <a:gd name="connsiteY1" fmla="*/ 2897765 h 3197443"/>
                  <a:gd name="connsiteX2" fmla="*/ 1357847 w 2322732"/>
                  <a:gd name="connsiteY2" fmla="*/ 957 h 3197443"/>
                  <a:gd name="connsiteX3" fmla="*/ 2291013 w 2322732"/>
                  <a:gd name="connsiteY3" fmla="*/ 2778414 h 3197443"/>
                  <a:gd name="connsiteX0" fmla="*/ 2291013 w 2322732"/>
                  <a:gd name="connsiteY0" fmla="*/ 2830959 h 3249988"/>
                  <a:gd name="connsiteX1" fmla="*/ 0 w 2322732"/>
                  <a:gd name="connsiteY1" fmla="*/ 2950310 h 3249988"/>
                  <a:gd name="connsiteX2" fmla="*/ 1357847 w 2322732"/>
                  <a:gd name="connsiteY2" fmla="*/ 53502 h 3249988"/>
                  <a:gd name="connsiteX3" fmla="*/ 2291013 w 2322732"/>
                  <a:gd name="connsiteY3" fmla="*/ 2830959 h 3249988"/>
                  <a:gd name="connsiteX0" fmla="*/ 2291013 w 2336154"/>
                  <a:gd name="connsiteY0" fmla="*/ 2858232 h 3277261"/>
                  <a:gd name="connsiteX1" fmla="*/ 0 w 2336154"/>
                  <a:gd name="connsiteY1" fmla="*/ 2977583 h 3277261"/>
                  <a:gd name="connsiteX2" fmla="*/ 1357847 w 2336154"/>
                  <a:gd name="connsiteY2" fmla="*/ 80775 h 3277261"/>
                  <a:gd name="connsiteX3" fmla="*/ 2291013 w 2336154"/>
                  <a:gd name="connsiteY3" fmla="*/ 2858232 h 3277261"/>
                  <a:gd name="connsiteX0" fmla="*/ 2289341 w 2334568"/>
                  <a:gd name="connsiteY0" fmla="*/ 2913092 h 3300430"/>
                  <a:gd name="connsiteX1" fmla="*/ 0 w 2334568"/>
                  <a:gd name="connsiteY1" fmla="*/ 2976243 h 3300430"/>
                  <a:gd name="connsiteX2" fmla="*/ 1357847 w 2334568"/>
                  <a:gd name="connsiteY2" fmla="*/ 79435 h 3300430"/>
                  <a:gd name="connsiteX3" fmla="*/ 2289341 w 2334568"/>
                  <a:gd name="connsiteY3" fmla="*/ 2913092 h 3300430"/>
                  <a:gd name="connsiteX0" fmla="*/ 2755852 w 2785269"/>
                  <a:gd name="connsiteY0" fmla="*/ 3046312 h 3367101"/>
                  <a:gd name="connsiteX1" fmla="*/ 0 w 2785269"/>
                  <a:gd name="connsiteY1" fmla="*/ 2973168 h 3367101"/>
                  <a:gd name="connsiteX2" fmla="*/ 1357847 w 2785269"/>
                  <a:gd name="connsiteY2" fmla="*/ 76360 h 3367101"/>
                  <a:gd name="connsiteX3" fmla="*/ 2755852 w 2785269"/>
                  <a:gd name="connsiteY3" fmla="*/ 3046312 h 3367101"/>
                  <a:gd name="connsiteX0" fmla="*/ 2755852 w 2755852"/>
                  <a:gd name="connsiteY0" fmla="*/ 3059102 h 3379891"/>
                  <a:gd name="connsiteX1" fmla="*/ 0 w 2755852"/>
                  <a:gd name="connsiteY1" fmla="*/ 2985958 h 3379891"/>
                  <a:gd name="connsiteX2" fmla="*/ 1357847 w 2755852"/>
                  <a:gd name="connsiteY2" fmla="*/ 89150 h 3379891"/>
                  <a:gd name="connsiteX3" fmla="*/ 2755852 w 2755852"/>
                  <a:gd name="connsiteY3" fmla="*/ 3059102 h 3379891"/>
                  <a:gd name="connsiteX0" fmla="*/ 2848223 w 2848223"/>
                  <a:gd name="connsiteY0" fmla="*/ 3067394 h 3384497"/>
                  <a:gd name="connsiteX1" fmla="*/ 0 w 2848223"/>
                  <a:gd name="connsiteY1" fmla="*/ 2985709 h 3384497"/>
                  <a:gd name="connsiteX2" fmla="*/ 1357847 w 2848223"/>
                  <a:gd name="connsiteY2" fmla="*/ 88901 h 3384497"/>
                  <a:gd name="connsiteX3" fmla="*/ 2848223 w 2848223"/>
                  <a:gd name="connsiteY3" fmla="*/ 3067394 h 3384497"/>
                  <a:gd name="connsiteX0" fmla="*/ 2848223 w 2848223"/>
                  <a:gd name="connsiteY0" fmla="*/ 3060127 h 3377230"/>
                  <a:gd name="connsiteX1" fmla="*/ 0 w 2848223"/>
                  <a:gd name="connsiteY1" fmla="*/ 2978442 h 3377230"/>
                  <a:gd name="connsiteX2" fmla="*/ 1357847 w 2848223"/>
                  <a:gd name="connsiteY2" fmla="*/ 81634 h 3377230"/>
                  <a:gd name="connsiteX3" fmla="*/ 2848223 w 2848223"/>
                  <a:gd name="connsiteY3" fmla="*/ 3060127 h 3377230"/>
                  <a:gd name="connsiteX0" fmla="*/ 2729010 w 2729010"/>
                  <a:gd name="connsiteY0" fmla="*/ 3060127 h 3283410"/>
                  <a:gd name="connsiteX1" fmla="*/ 0 w 2729010"/>
                  <a:gd name="connsiteY1" fmla="*/ 2696673 h 3283410"/>
                  <a:gd name="connsiteX2" fmla="*/ 1238634 w 2729010"/>
                  <a:gd name="connsiteY2" fmla="*/ 81634 h 3283410"/>
                  <a:gd name="connsiteX3" fmla="*/ 2729010 w 2729010"/>
                  <a:gd name="connsiteY3" fmla="*/ 3060127 h 3283410"/>
                  <a:gd name="connsiteX0" fmla="*/ 2759298 w 2759298"/>
                  <a:gd name="connsiteY0" fmla="*/ 3060127 h 3283410"/>
                  <a:gd name="connsiteX1" fmla="*/ 30288 w 2759298"/>
                  <a:gd name="connsiteY1" fmla="*/ 2696673 h 3283410"/>
                  <a:gd name="connsiteX2" fmla="*/ 1268922 w 2759298"/>
                  <a:gd name="connsiteY2" fmla="*/ 81634 h 3283410"/>
                  <a:gd name="connsiteX3" fmla="*/ 2759298 w 2759298"/>
                  <a:gd name="connsiteY3" fmla="*/ 3060127 h 3283410"/>
                  <a:gd name="connsiteX0" fmla="*/ 2755710 w 2755710"/>
                  <a:gd name="connsiteY0" fmla="*/ 3060127 h 3283410"/>
                  <a:gd name="connsiteX1" fmla="*/ 26700 w 2755710"/>
                  <a:gd name="connsiteY1" fmla="*/ 2696673 h 3283410"/>
                  <a:gd name="connsiteX2" fmla="*/ 1265334 w 2755710"/>
                  <a:gd name="connsiteY2" fmla="*/ 81634 h 3283410"/>
                  <a:gd name="connsiteX3" fmla="*/ 2755710 w 2755710"/>
                  <a:gd name="connsiteY3" fmla="*/ 3060127 h 3283410"/>
                  <a:gd name="connsiteX0" fmla="*/ 2755710 w 2755710"/>
                  <a:gd name="connsiteY0" fmla="*/ 3060127 h 3255620"/>
                  <a:gd name="connsiteX1" fmla="*/ 26700 w 2755710"/>
                  <a:gd name="connsiteY1" fmla="*/ 2696673 h 3255620"/>
                  <a:gd name="connsiteX2" fmla="*/ 1265334 w 2755710"/>
                  <a:gd name="connsiteY2" fmla="*/ 81634 h 3255620"/>
                  <a:gd name="connsiteX3" fmla="*/ 2755710 w 2755710"/>
                  <a:gd name="connsiteY3" fmla="*/ 3060127 h 3255620"/>
                  <a:gd name="connsiteX0" fmla="*/ 2692172 w 2692172"/>
                  <a:gd name="connsiteY0" fmla="*/ 3028529 h 3232447"/>
                  <a:gd name="connsiteX1" fmla="*/ 26700 w 2692172"/>
                  <a:gd name="connsiteY1" fmla="*/ 2697567 h 3232447"/>
                  <a:gd name="connsiteX2" fmla="*/ 1265334 w 2692172"/>
                  <a:gd name="connsiteY2" fmla="*/ 82528 h 3232447"/>
                  <a:gd name="connsiteX3" fmla="*/ 2692172 w 2692172"/>
                  <a:gd name="connsiteY3" fmla="*/ 3028529 h 3232447"/>
                  <a:gd name="connsiteX0" fmla="*/ 2692172 w 2692172"/>
                  <a:gd name="connsiteY0" fmla="*/ 3028529 h 3270237"/>
                  <a:gd name="connsiteX1" fmla="*/ 26700 w 2692172"/>
                  <a:gd name="connsiteY1" fmla="*/ 2697567 h 3270237"/>
                  <a:gd name="connsiteX2" fmla="*/ 1265334 w 2692172"/>
                  <a:gd name="connsiteY2" fmla="*/ 82528 h 3270237"/>
                  <a:gd name="connsiteX3" fmla="*/ 2692172 w 2692172"/>
                  <a:gd name="connsiteY3" fmla="*/ 3028529 h 3270237"/>
                  <a:gd name="connsiteX0" fmla="*/ 2718564 w 2718564"/>
                  <a:gd name="connsiteY0" fmla="*/ 3030902 h 3271959"/>
                  <a:gd name="connsiteX1" fmla="*/ 26700 w 2718564"/>
                  <a:gd name="connsiteY1" fmla="*/ 2697500 h 3271959"/>
                  <a:gd name="connsiteX2" fmla="*/ 1265334 w 2718564"/>
                  <a:gd name="connsiteY2" fmla="*/ 82461 h 3271959"/>
                  <a:gd name="connsiteX3" fmla="*/ 2718564 w 2718564"/>
                  <a:gd name="connsiteY3" fmla="*/ 3030902 h 3271959"/>
                  <a:gd name="connsiteX0" fmla="*/ 2692754 w 2692754"/>
                  <a:gd name="connsiteY0" fmla="*/ 3030902 h 3272610"/>
                  <a:gd name="connsiteX1" fmla="*/ 27282 w 2692754"/>
                  <a:gd name="connsiteY1" fmla="*/ 2699941 h 3272610"/>
                  <a:gd name="connsiteX2" fmla="*/ 1239524 w 2692754"/>
                  <a:gd name="connsiteY2" fmla="*/ 82461 h 3272610"/>
                  <a:gd name="connsiteX3" fmla="*/ 2692754 w 2692754"/>
                  <a:gd name="connsiteY3" fmla="*/ 3030902 h 3272610"/>
                  <a:gd name="connsiteX0" fmla="*/ 2736558 w 2736558"/>
                  <a:gd name="connsiteY0" fmla="*/ 3030902 h 3154920"/>
                  <a:gd name="connsiteX1" fmla="*/ 26308 w 2736558"/>
                  <a:gd name="connsiteY1" fmla="*/ 1901311 h 3154920"/>
                  <a:gd name="connsiteX2" fmla="*/ 1283328 w 2736558"/>
                  <a:gd name="connsiteY2" fmla="*/ 82461 h 3154920"/>
                  <a:gd name="connsiteX3" fmla="*/ 2736558 w 2736558"/>
                  <a:gd name="connsiteY3" fmla="*/ 3030902 h 3154920"/>
                  <a:gd name="connsiteX0" fmla="*/ 2710250 w 2710250"/>
                  <a:gd name="connsiteY0" fmla="*/ 3030902 h 3154920"/>
                  <a:gd name="connsiteX1" fmla="*/ 0 w 2710250"/>
                  <a:gd name="connsiteY1" fmla="*/ 1901311 h 3154920"/>
                  <a:gd name="connsiteX2" fmla="*/ 1257020 w 2710250"/>
                  <a:gd name="connsiteY2" fmla="*/ 82461 h 3154920"/>
                  <a:gd name="connsiteX3" fmla="*/ 2710250 w 2710250"/>
                  <a:gd name="connsiteY3" fmla="*/ 3030902 h 3154920"/>
                  <a:gd name="connsiteX0" fmla="*/ 2904947 w 2904947"/>
                  <a:gd name="connsiteY0" fmla="*/ 3201279 h 3312939"/>
                  <a:gd name="connsiteX1" fmla="*/ 0 w 2904947"/>
                  <a:gd name="connsiteY1" fmla="*/ 1896717 h 3312939"/>
                  <a:gd name="connsiteX2" fmla="*/ 1257020 w 2904947"/>
                  <a:gd name="connsiteY2" fmla="*/ 77867 h 3312939"/>
                  <a:gd name="connsiteX3" fmla="*/ 2904947 w 2904947"/>
                  <a:gd name="connsiteY3" fmla="*/ 3201279 h 3312939"/>
                  <a:gd name="connsiteX0" fmla="*/ 2904947 w 2904947"/>
                  <a:gd name="connsiteY0" fmla="*/ 3201279 h 3227669"/>
                  <a:gd name="connsiteX1" fmla="*/ 0 w 2904947"/>
                  <a:gd name="connsiteY1" fmla="*/ 1896717 h 3227669"/>
                  <a:gd name="connsiteX2" fmla="*/ 1257020 w 2904947"/>
                  <a:gd name="connsiteY2" fmla="*/ 77867 h 3227669"/>
                  <a:gd name="connsiteX3" fmla="*/ 2904947 w 2904947"/>
                  <a:gd name="connsiteY3" fmla="*/ 3201279 h 3227669"/>
                  <a:gd name="connsiteX0" fmla="*/ 2904947 w 2904947"/>
                  <a:gd name="connsiteY0" fmla="*/ 3157335 h 3183725"/>
                  <a:gd name="connsiteX1" fmla="*/ 0 w 2904947"/>
                  <a:gd name="connsiteY1" fmla="*/ 1852773 h 3183725"/>
                  <a:gd name="connsiteX2" fmla="*/ 1257020 w 2904947"/>
                  <a:gd name="connsiteY2" fmla="*/ 33923 h 3183725"/>
                  <a:gd name="connsiteX3" fmla="*/ 2904947 w 2904947"/>
                  <a:gd name="connsiteY3" fmla="*/ 3157335 h 3183725"/>
                  <a:gd name="connsiteX0" fmla="*/ 2904947 w 2904947"/>
                  <a:gd name="connsiteY0" fmla="*/ 3157334 h 3183724"/>
                  <a:gd name="connsiteX1" fmla="*/ 0 w 2904947"/>
                  <a:gd name="connsiteY1" fmla="*/ 1852772 h 3183724"/>
                  <a:gd name="connsiteX2" fmla="*/ 1257020 w 2904947"/>
                  <a:gd name="connsiteY2" fmla="*/ 33922 h 3183724"/>
                  <a:gd name="connsiteX3" fmla="*/ 2904947 w 2904947"/>
                  <a:gd name="connsiteY3" fmla="*/ 3157334 h 3183724"/>
                  <a:gd name="connsiteX0" fmla="*/ 3081024 w 3081024"/>
                  <a:gd name="connsiteY0" fmla="*/ 3447097 h 3468397"/>
                  <a:gd name="connsiteX1" fmla="*/ 0 w 3081024"/>
                  <a:gd name="connsiteY1" fmla="*/ 1852772 h 3468397"/>
                  <a:gd name="connsiteX2" fmla="*/ 1257020 w 3081024"/>
                  <a:gd name="connsiteY2" fmla="*/ 33922 h 3468397"/>
                  <a:gd name="connsiteX3" fmla="*/ 3081024 w 3081024"/>
                  <a:gd name="connsiteY3" fmla="*/ 3447097 h 3468397"/>
                  <a:gd name="connsiteX0" fmla="*/ 2955591 w 2955591"/>
                  <a:gd name="connsiteY0" fmla="*/ 3440330 h 3467996"/>
                  <a:gd name="connsiteX1" fmla="*/ 0 w 2955591"/>
                  <a:gd name="connsiteY1" fmla="*/ 2191911 h 3467996"/>
                  <a:gd name="connsiteX2" fmla="*/ 1131587 w 2955591"/>
                  <a:gd name="connsiteY2" fmla="*/ 27155 h 3467996"/>
                  <a:gd name="connsiteX3" fmla="*/ 2955591 w 2955591"/>
                  <a:gd name="connsiteY3" fmla="*/ 3440330 h 3467996"/>
                  <a:gd name="connsiteX0" fmla="*/ 2955591 w 2955591"/>
                  <a:gd name="connsiteY0" fmla="*/ 3440800 h 3468466"/>
                  <a:gd name="connsiteX1" fmla="*/ 0 w 2955591"/>
                  <a:gd name="connsiteY1" fmla="*/ 2192381 h 3468466"/>
                  <a:gd name="connsiteX2" fmla="*/ 1131587 w 2955591"/>
                  <a:gd name="connsiteY2" fmla="*/ 27625 h 3468466"/>
                  <a:gd name="connsiteX3" fmla="*/ 2955591 w 2955591"/>
                  <a:gd name="connsiteY3" fmla="*/ 3440800 h 3468466"/>
                  <a:gd name="connsiteX0" fmla="*/ 2955591 w 2955591"/>
                  <a:gd name="connsiteY0" fmla="*/ 3435676 h 3463342"/>
                  <a:gd name="connsiteX1" fmla="*/ 0 w 2955591"/>
                  <a:gd name="connsiteY1" fmla="*/ 2187257 h 3463342"/>
                  <a:gd name="connsiteX2" fmla="*/ 1131587 w 2955591"/>
                  <a:gd name="connsiteY2" fmla="*/ 22501 h 3463342"/>
                  <a:gd name="connsiteX3" fmla="*/ 2955591 w 2955591"/>
                  <a:gd name="connsiteY3" fmla="*/ 3435676 h 3463342"/>
                  <a:gd name="connsiteX0" fmla="*/ 2955591 w 2955591"/>
                  <a:gd name="connsiteY0" fmla="*/ 3436634 h 3464300"/>
                  <a:gd name="connsiteX1" fmla="*/ 0 w 2955591"/>
                  <a:gd name="connsiteY1" fmla="*/ 2188215 h 3464300"/>
                  <a:gd name="connsiteX2" fmla="*/ 1131587 w 2955591"/>
                  <a:gd name="connsiteY2" fmla="*/ 23459 h 3464300"/>
                  <a:gd name="connsiteX3" fmla="*/ 2955591 w 2955591"/>
                  <a:gd name="connsiteY3" fmla="*/ 3436634 h 3464300"/>
                  <a:gd name="connsiteX0" fmla="*/ 2956219 w 2956219"/>
                  <a:gd name="connsiteY0" fmla="*/ 3440823 h 3468489"/>
                  <a:gd name="connsiteX1" fmla="*/ 628 w 2956219"/>
                  <a:gd name="connsiteY1" fmla="*/ 2192404 h 3468489"/>
                  <a:gd name="connsiteX2" fmla="*/ 1132215 w 2956219"/>
                  <a:gd name="connsiteY2" fmla="*/ 27648 h 3468489"/>
                  <a:gd name="connsiteX3" fmla="*/ 2956219 w 2956219"/>
                  <a:gd name="connsiteY3" fmla="*/ 3440823 h 3468489"/>
                  <a:gd name="connsiteX0" fmla="*/ 2956219 w 2956219"/>
                  <a:gd name="connsiteY0" fmla="*/ 3440823 h 3468489"/>
                  <a:gd name="connsiteX1" fmla="*/ 628 w 2956219"/>
                  <a:gd name="connsiteY1" fmla="*/ 2192404 h 3468489"/>
                  <a:gd name="connsiteX2" fmla="*/ 1132215 w 2956219"/>
                  <a:gd name="connsiteY2" fmla="*/ 27648 h 3468489"/>
                  <a:gd name="connsiteX3" fmla="*/ 2956219 w 2956219"/>
                  <a:gd name="connsiteY3" fmla="*/ 3440823 h 3468489"/>
                  <a:gd name="connsiteX0" fmla="*/ 2956178 w 2956178"/>
                  <a:gd name="connsiteY0" fmla="*/ 3523492 h 3551158"/>
                  <a:gd name="connsiteX1" fmla="*/ 587 w 2956178"/>
                  <a:gd name="connsiteY1" fmla="*/ 2275073 h 3551158"/>
                  <a:gd name="connsiteX2" fmla="*/ 1208136 w 2956178"/>
                  <a:gd name="connsiteY2" fmla="*/ 26102 h 3551158"/>
                  <a:gd name="connsiteX3" fmla="*/ 2956178 w 2956178"/>
                  <a:gd name="connsiteY3" fmla="*/ 3523492 h 3551158"/>
                  <a:gd name="connsiteX0" fmla="*/ 2956178 w 2956178"/>
                  <a:gd name="connsiteY0" fmla="*/ 3523492 h 3551158"/>
                  <a:gd name="connsiteX1" fmla="*/ 587 w 2956178"/>
                  <a:gd name="connsiteY1" fmla="*/ 2275073 h 3551158"/>
                  <a:gd name="connsiteX2" fmla="*/ 1208136 w 2956178"/>
                  <a:gd name="connsiteY2" fmla="*/ 26102 h 3551158"/>
                  <a:gd name="connsiteX3" fmla="*/ 2956178 w 2956178"/>
                  <a:gd name="connsiteY3" fmla="*/ 3523492 h 3551158"/>
                  <a:gd name="connsiteX0" fmla="*/ 2956178 w 2956178"/>
                  <a:gd name="connsiteY0" fmla="*/ 3523492 h 3551158"/>
                  <a:gd name="connsiteX1" fmla="*/ 587 w 2956178"/>
                  <a:gd name="connsiteY1" fmla="*/ 2275073 h 3551158"/>
                  <a:gd name="connsiteX2" fmla="*/ 1208136 w 2956178"/>
                  <a:gd name="connsiteY2" fmla="*/ 26102 h 3551158"/>
                  <a:gd name="connsiteX3" fmla="*/ 2956178 w 2956178"/>
                  <a:gd name="connsiteY3" fmla="*/ 3523492 h 3551158"/>
                  <a:gd name="connsiteX0" fmla="*/ 2956191 w 2956191"/>
                  <a:gd name="connsiteY0" fmla="*/ 3502201 h 3529867"/>
                  <a:gd name="connsiteX1" fmla="*/ 600 w 2956191"/>
                  <a:gd name="connsiteY1" fmla="*/ 2253782 h 3529867"/>
                  <a:gd name="connsiteX2" fmla="*/ 1208149 w 2956191"/>
                  <a:gd name="connsiteY2" fmla="*/ 4811 h 3529867"/>
                  <a:gd name="connsiteX3" fmla="*/ 2956191 w 2956191"/>
                  <a:gd name="connsiteY3" fmla="*/ 3502201 h 3529867"/>
                  <a:gd name="connsiteX0" fmla="*/ 2956191 w 2956191"/>
                  <a:gd name="connsiteY0" fmla="*/ 3502201 h 3533202"/>
                  <a:gd name="connsiteX1" fmla="*/ 600 w 2956191"/>
                  <a:gd name="connsiteY1" fmla="*/ 2253782 h 3533202"/>
                  <a:gd name="connsiteX2" fmla="*/ 1208149 w 2956191"/>
                  <a:gd name="connsiteY2" fmla="*/ 4811 h 3533202"/>
                  <a:gd name="connsiteX3" fmla="*/ 2956191 w 2956191"/>
                  <a:gd name="connsiteY3" fmla="*/ 3502201 h 3533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56191" h="3533202">
                    <a:moveTo>
                      <a:pt x="2956191" y="3502201"/>
                    </a:moveTo>
                    <a:cubicBezTo>
                      <a:pt x="2404658" y="3707644"/>
                      <a:pt x="70816" y="2846756"/>
                      <a:pt x="600" y="2253782"/>
                    </a:cubicBezTo>
                    <a:cubicBezTo>
                      <a:pt x="-29654" y="1061497"/>
                      <a:pt x="1091955" y="-83616"/>
                      <a:pt x="1208149" y="4811"/>
                    </a:cubicBezTo>
                    <a:cubicBezTo>
                      <a:pt x="1763509" y="199158"/>
                      <a:pt x="762641" y="1029906"/>
                      <a:pt x="2956191" y="350220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B61AA4D-AD5F-46FB-8E30-7D31B9FDCD4F}"/>
                  </a:ext>
                </a:extLst>
              </p:cNvPr>
              <p:cNvSpPr/>
              <p:nvPr/>
            </p:nvSpPr>
            <p:spPr>
              <a:xfrm>
                <a:off x="3913498" y="1814185"/>
                <a:ext cx="1136537" cy="11781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0" name="ttsMP3.com_VoiceText_2025-1-7_22-25-3">
            <a:hlinkClick r:id="" action="ppaction://media"/>
            <a:extLst>
              <a:ext uri="{FF2B5EF4-FFF2-40B4-BE49-F238E27FC236}">
                <a16:creationId xmlns:a16="http://schemas.microsoft.com/office/drawing/2014/main" id="{16E14389-1DD6-474E-BF8C-9B3198CAE6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17064" y="1893132"/>
            <a:ext cx="609600" cy="609600"/>
          </a:xfrm>
          <a:prstGeom prst="rect">
            <a:avLst/>
          </a:prstGeom>
        </p:spPr>
      </p:pic>
      <p:pic>
        <p:nvPicPr>
          <p:cNvPr id="111" name="ttsMP3.com_VoiceText_2025-1-7_22-25-11">
            <a:hlinkClick r:id="" action="ppaction://media"/>
            <a:extLst>
              <a:ext uri="{FF2B5EF4-FFF2-40B4-BE49-F238E27FC236}">
                <a16:creationId xmlns:a16="http://schemas.microsoft.com/office/drawing/2014/main" id="{2A4DDCAB-FE18-4905-AD49-F9AC1B18F50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12" name="ttsMP3.com_VoiceText_2025-1-7_22-25-27">
            <a:hlinkClick r:id="" action="ppaction://media"/>
            <a:extLst>
              <a:ext uri="{FF2B5EF4-FFF2-40B4-BE49-F238E27FC236}">
                <a16:creationId xmlns:a16="http://schemas.microsoft.com/office/drawing/2014/main" id="{0355B499-24B6-4E64-957F-E58B94C0944B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930712" y="331444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424" fill="hold"/>
                                        <p:tgtEl>
                                          <p:spTgt spid="1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24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424" fill="hold"/>
                                        <p:tgtEl>
                                          <p:spTgt spid="1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48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2496" fill="hold"/>
                                        <p:tgtEl>
                                          <p:spTgt spid="1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0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1"/>
                </p:tgtEl>
              </p:cMediaNode>
            </p:audio>
            <p:audio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108</Words>
  <Application>Microsoft Office PowerPoint</Application>
  <PresentationFormat>Widescreen</PresentationFormat>
  <Paragraphs>54</Paragraphs>
  <Slides>17</Slides>
  <Notes>6</Notes>
  <HiddenSlides>0</HiddenSlides>
  <MMClips>23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30</cp:revision>
  <dcterms:created xsi:type="dcterms:W3CDTF">2025-01-07T05:15:03Z</dcterms:created>
  <dcterms:modified xsi:type="dcterms:W3CDTF">2025-01-07T19:49:34Z</dcterms:modified>
</cp:coreProperties>
</file>