
<file path=[Content_Types].xml><?xml version="1.0" encoding="utf-8"?>
<Types xmlns="http://schemas.openxmlformats.org/package/2006/content-types"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311" r:id="rId13"/>
    <p:sldId id="316" r:id="rId14"/>
    <p:sldId id="318" r:id="rId15"/>
    <p:sldId id="321" r:id="rId16"/>
    <p:sldId id="319" r:id="rId17"/>
    <p:sldId id="320" r:id="rId18"/>
    <p:sldId id="3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54486-F8AF-4A2B-89BB-70C03F1CE07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6E852-CC74-468D-884F-99ED5498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70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84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29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F573-9AF1-41C5-8362-E3FA6B20C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602C3-9696-44B0-8C80-289534026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A0E25-C598-49DA-9868-A2EAF483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7BEF-6BEC-4DA6-8E01-26E673C0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70A2-8303-482E-A810-F956B3B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0075-D1C3-4003-8034-B5706143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70ABA-3055-4F77-8109-7BE6EE023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9947-7B94-4DDE-9E4B-BC03853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EFD16-F304-4D20-B645-693D8E6A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E043-C5B7-46AA-A49F-5E593088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75AD6-FB68-4509-9FBA-09E420A61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97A7-F82B-4666-9979-80311304B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9FBA-810F-40E8-8E6B-EFAC2B38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444EF-1E24-4BB0-A01A-A7F0DFC0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02B9-3819-48CA-A603-0CD4C82D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7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1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9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1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6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59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8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99E0-B807-4D01-87C1-83EA3186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1621-4615-457A-B7C9-81CF0003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CDB9-DDD9-4105-95BF-F9F8FC25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0B73-F2C3-46A4-8CB6-35F06A18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BED8-549A-4F5F-BB3F-2EA7D8FC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7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3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49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4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5692-1FF6-483E-B1F0-E41A6542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D79A-175F-4B16-A615-B1F7129A5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04F1-161B-4930-9F53-8114E41E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6ACA-F4F0-47A2-BF89-9FBA3596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83F2-E5BD-48A4-A6B8-28145C3B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64CD-9E08-45F9-81D8-C9B8858C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60AB-1ABD-4300-9911-E147E5BD7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F9302-2CCF-4D2F-9029-2192C2D2E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1BBE0-448D-4524-8A0F-A130DB5E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F9B27-6048-4A56-AD80-19C8C907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5C50C-ABC6-4B63-8FBF-601A3AA4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3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EF2-3D0C-4478-A4BA-629D4E77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8FA7-8646-43C7-B621-D57E98F7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58752-FD37-4270-8F47-3D7FCB226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F44E7-B582-4E92-97BD-2F2BEB4F2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DF442-97A5-4B9E-8CC0-666DFB903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FC8D1-AEA6-45D2-85EA-A41065B2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22155-E785-472D-9604-ADC5BA92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08EC4-5A21-4990-A9B5-A44EFBBA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7420-94D3-4982-8859-DEFF4FDE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17091-F694-4BA0-9B4B-49329ED8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93EBA-BBD1-456F-8418-F97A852C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3FADC-F606-4134-B7D1-3D246A9A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0C4E1-0AD5-4D98-ACE9-45550295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83E6A-6B14-457A-89C1-F4D473A1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B0DE9-9431-4207-A88D-8064689C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66FC-9FBD-4879-8DE1-BD10CB67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0126-03CF-4C58-85A1-6D3D53599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86080-7A56-4DA7-95A9-66D88ADA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E29BC-2DD6-4527-B177-95288083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13E7B-79FF-429A-AFE2-F1FCE208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96D43-13D3-477F-8702-2B40F749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EA9D-186A-4D9D-A05E-773F866D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22C0-20A3-44D8-BC26-928E27F14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30B41-AC8B-4FED-BC21-EB1FA475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5799C-D283-4195-A755-53BFBB17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084A4-0072-4D70-ABB0-43C0C683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1B04-13BC-4551-B970-2E8A73B4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50756-3348-4A2F-BA23-CEFCF74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98D6-8136-4AF7-ABF0-A7FE3D91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9456-31F2-4EBE-8AA7-02EBC91F4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7777-4D52-4090-B12B-F41ED277705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7856B-3B36-4298-A311-7D9CBC11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2DA2-81B0-45D5-A1D3-2A22A3B06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20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audio" Target="../media/media21.mp3"/><Relationship Id="rId5" Type="http://schemas.microsoft.com/office/2007/relationships/media" Target="../media/media21.mp3"/><Relationship Id="rId4" Type="http://schemas.openxmlformats.org/officeDocument/2006/relationships/audio" Target="../media/media20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media23.mp3"/><Relationship Id="rId3" Type="http://schemas.microsoft.com/office/2007/relationships/media" Target="../media/media22.mp3"/><Relationship Id="rId7" Type="http://schemas.microsoft.com/office/2007/relationships/media" Target="../media/media23.mp3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20.mp3"/><Relationship Id="rId11" Type="http://schemas.openxmlformats.org/officeDocument/2006/relationships/image" Target="../media/image1.png"/><Relationship Id="rId5" Type="http://schemas.microsoft.com/office/2007/relationships/media" Target="../media/media20.mp3"/><Relationship Id="rId10" Type="http://schemas.openxmlformats.org/officeDocument/2006/relationships/image" Target="../media/image2.png"/><Relationship Id="rId4" Type="http://schemas.openxmlformats.org/officeDocument/2006/relationships/audio" Target="../media/media22.mp3"/><Relationship Id="rId9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4.mp3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1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2.mp3"/><Relationship Id="rId5" Type="http://schemas.microsoft.com/office/2007/relationships/media" Target="../media/media12.mp3"/><Relationship Id="rId4" Type="http://schemas.openxmlformats.org/officeDocument/2006/relationships/audio" Target="../media/media1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253573" y="583209"/>
            <a:ext cx="8528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</a:t>
            </a:r>
            <a:r>
              <a:rPr lang="en-US" sz="8800" dirty="0">
                <a:solidFill>
                  <a:sysClr val="windowText" lastClr="000000"/>
                </a:solidFill>
                <a:latin typeface="Calibri" panose="020F0502020204030204"/>
              </a:rPr>
              <a:t>at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23ABADC-F1E4-441E-90CB-B4D16439024D}"/>
              </a:ext>
            </a:extLst>
          </p:cNvPr>
          <p:cNvGrpSpPr/>
          <p:nvPr/>
        </p:nvGrpSpPr>
        <p:grpSpPr>
          <a:xfrm>
            <a:off x="7114400" y="1887794"/>
            <a:ext cx="4997753" cy="4970206"/>
            <a:chOff x="6699260" y="1575871"/>
            <a:chExt cx="5193249" cy="516462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8985883-EB48-4746-BCF2-C4014D2B3F82}"/>
                </a:ext>
              </a:extLst>
            </p:cNvPr>
            <p:cNvGrpSpPr/>
            <p:nvPr/>
          </p:nvGrpSpPr>
          <p:grpSpPr>
            <a:xfrm>
              <a:off x="8182440" y="4778186"/>
              <a:ext cx="737083" cy="1637684"/>
              <a:chOff x="6114466" y="4642328"/>
              <a:chExt cx="737083" cy="1637684"/>
            </a:xfrm>
          </p:grpSpPr>
          <p:sp>
            <p:nvSpPr>
              <p:cNvPr id="80" name="Rectangle 17">
                <a:extLst>
                  <a:ext uri="{FF2B5EF4-FFF2-40B4-BE49-F238E27FC236}">
                    <a16:creationId xmlns:a16="http://schemas.microsoft.com/office/drawing/2014/main" id="{5EFFD701-1239-490C-B823-5E865E5BE0A2}"/>
                  </a:ext>
                </a:extLst>
              </p:cNvPr>
              <p:cNvSpPr/>
              <p:nvPr/>
            </p:nvSpPr>
            <p:spPr>
              <a:xfrm flipH="1">
                <a:off x="6137547" y="4642328"/>
                <a:ext cx="714002" cy="1637684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4000"/>
                  <a:gd name="connsiteY0" fmla="*/ 187325 h 393153"/>
                  <a:gd name="connsiteX1" fmla="*/ 155575 w 164000"/>
                  <a:gd name="connsiteY1" fmla="*/ 0 h 393153"/>
                  <a:gd name="connsiteX2" fmla="*/ 82550 w 164000"/>
                  <a:gd name="connsiteY2" fmla="*/ 311150 h 393153"/>
                  <a:gd name="connsiteX3" fmla="*/ 139700 w 164000"/>
                  <a:gd name="connsiteY3" fmla="*/ 393153 h 393153"/>
                  <a:gd name="connsiteX4" fmla="*/ 0 w 164000"/>
                  <a:gd name="connsiteY4" fmla="*/ 393153 h 393153"/>
                  <a:gd name="connsiteX5" fmla="*/ 0 w 164000"/>
                  <a:gd name="connsiteY5" fmla="*/ 187325 h 393153"/>
                  <a:gd name="connsiteX0" fmla="*/ 7408 w 171408"/>
                  <a:gd name="connsiteY0" fmla="*/ 187325 h 393153"/>
                  <a:gd name="connsiteX1" fmla="*/ 162983 w 171408"/>
                  <a:gd name="connsiteY1" fmla="*/ 0 h 393153"/>
                  <a:gd name="connsiteX2" fmla="*/ 89958 w 171408"/>
                  <a:gd name="connsiteY2" fmla="*/ 311150 h 393153"/>
                  <a:gd name="connsiteX3" fmla="*/ 147108 w 171408"/>
                  <a:gd name="connsiteY3" fmla="*/ 393153 h 393153"/>
                  <a:gd name="connsiteX4" fmla="*/ 7408 w 171408"/>
                  <a:gd name="connsiteY4" fmla="*/ 393153 h 393153"/>
                  <a:gd name="connsiteX5" fmla="*/ 7408 w 171408"/>
                  <a:gd name="connsiteY5" fmla="*/ 187325 h 39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408" h="393153">
                    <a:moveTo>
                      <a:pt x="7408" y="187325"/>
                    </a:moveTo>
                    <a:cubicBezTo>
                      <a:pt x="59266" y="124883"/>
                      <a:pt x="82550" y="81492"/>
                      <a:pt x="162983" y="0"/>
                    </a:cubicBezTo>
                    <a:cubicBezTo>
                      <a:pt x="187325" y="297392"/>
                      <a:pt x="157691" y="277283"/>
                      <a:pt x="89958" y="311150"/>
                    </a:cubicBezTo>
                    <a:cubicBezTo>
                      <a:pt x="208491" y="338484"/>
                      <a:pt x="168275" y="372169"/>
                      <a:pt x="147108" y="393153"/>
                    </a:cubicBezTo>
                    <a:lnTo>
                      <a:pt x="7408" y="393153"/>
                    </a:lnTo>
                    <a:cubicBezTo>
                      <a:pt x="-9261" y="315019"/>
                      <a:pt x="7408" y="255934"/>
                      <a:pt x="7408" y="1873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EFA9230-9187-469C-88A0-A879BC6C9A5A}"/>
                  </a:ext>
                </a:extLst>
              </p:cNvPr>
              <p:cNvSpPr/>
              <p:nvPr/>
            </p:nvSpPr>
            <p:spPr>
              <a:xfrm>
                <a:off x="6114466" y="5914238"/>
                <a:ext cx="731333" cy="36577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19">
              <a:extLst>
                <a:ext uri="{FF2B5EF4-FFF2-40B4-BE49-F238E27FC236}">
                  <a16:creationId xmlns:a16="http://schemas.microsoft.com/office/drawing/2014/main" id="{28F09EBC-EF44-49B4-937E-EAA933A55164}"/>
                </a:ext>
              </a:extLst>
            </p:cNvPr>
            <p:cNvSpPr/>
            <p:nvPr/>
          </p:nvSpPr>
          <p:spPr>
            <a:xfrm flipH="1">
              <a:off x="10191718" y="3783768"/>
              <a:ext cx="1700791" cy="2560012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3FB2DC-A124-4543-82D8-3E76E855B6BB}"/>
                </a:ext>
              </a:extLst>
            </p:cNvPr>
            <p:cNvSpPr/>
            <p:nvPr/>
          </p:nvSpPr>
          <p:spPr>
            <a:xfrm rot="19157354" flipH="1">
              <a:off x="7924962" y="3912603"/>
              <a:ext cx="2063195" cy="278883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4">
              <a:extLst>
                <a:ext uri="{FF2B5EF4-FFF2-40B4-BE49-F238E27FC236}">
                  <a16:creationId xmlns:a16="http://schemas.microsoft.com/office/drawing/2014/main" id="{AD1EC5CD-700E-4711-97C8-BBD5E27EDF55}"/>
                </a:ext>
              </a:extLst>
            </p:cNvPr>
            <p:cNvSpPr/>
            <p:nvPr/>
          </p:nvSpPr>
          <p:spPr>
            <a:xfrm rot="1855568" flipH="1">
              <a:off x="9554782" y="1900048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4">
              <a:extLst>
                <a:ext uri="{FF2B5EF4-FFF2-40B4-BE49-F238E27FC236}">
                  <a16:creationId xmlns:a16="http://schemas.microsoft.com/office/drawing/2014/main" id="{6DBCE309-6F61-43C6-9B67-1B75A342F938}"/>
                </a:ext>
              </a:extLst>
            </p:cNvPr>
            <p:cNvSpPr/>
            <p:nvPr/>
          </p:nvSpPr>
          <p:spPr>
            <a:xfrm rot="19744432">
              <a:off x="6699260" y="1575871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2C2513E-074A-49FA-B7BA-45FD121AEEF1}"/>
                </a:ext>
              </a:extLst>
            </p:cNvPr>
            <p:cNvCxnSpPr>
              <a:stCxn id="57" idx="1"/>
            </p:cNvCxnSpPr>
            <p:nvPr/>
          </p:nvCxnSpPr>
          <p:spPr>
            <a:xfrm flipH="1">
              <a:off x="9917123" y="1905863"/>
              <a:ext cx="559628" cy="111414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8A51A4D-7B26-4CBC-A2D1-2577F60D6BEE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>
              <a:off x="7201875" y="1581686"/>
              <a:ext cx="766579" cy="1220762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A635281-E3AC-492B-BE08-F6CDC4C48F0E}"/>
                </a:ext>
              </a:extLst>
            </p:cNvPr>
            <p:cNvSpPr/>
            <p:nvPr/>
          </p:nvSpPr>
          <p:spPr>
            <a:xfrm flipH="1">
              <a:off x="7085361" y="2120933"/>
              <a:ext cx="3442784" cy="280380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28388A4-A90F-41C9-936B-6347F48F2F25}"/>
                </a:ext>
              </a:extLst>
            </p:cNvPr>
            <p:cNvSpPr/>
            <p:nvPr/>
          </p:nvSpPr>
          <p:spPr>
            <a:xfrm>
              <a:off x="7676339" y="2927438"/>
              <a:ext cx="601238" cy="753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CC9A896-B2E4-4C0B-B0F2-C4EFE81E8DEB}"/>
                </a:ext>
              </a:extLst>
            </p:cNvPr>
            <p:cNvSpPr/>
            <p:nvPr/>
          </p:nvSpPr>
          <p:spPr>
            <a:xfrm rot="343406">
              <a:off x="9277246" y="2993308"/>
              <a:ext cx="601238" cy="753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16">
              <a:extLst>
                <a:ext uri="{FF2B5EF4-FFF2-40B4-BE49-F238E27FC236}">
                  <a16:creationId xmlns:a16="http://schemas.microsoft.com/office/drawing/2014/main" id="{561CBB4D-F3DD-45C1-B2D7-AD99F353D29A}"/>
                </a:ext>
              </a:extLst>
            </p:cNvPr>
            <p:cNvSpPr/>
            <p:nvPr/>
          </p:nvSpPr>
          <p:spPr>
            <a:xfrm flipH="1">
              <a:off x="9364613" y="5377093"/>
              <a:ext cx="1184868" cy="1252170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17">
              <a:extLst>
                <a:ext uri="{FF2B5EF4-FFF2-40B4-BE49-F238E27FC236}">
                  <a16:creationId xmlns:a16="http://schemas.microsoft.com/office/drawing/2014/main" id="{02D3EA49-CDC8-44E9-B38A-AC2E0782BBB6}"/>
                </a:ext>
              </a:extLst>
            </p:cNvPr>
            <p:cNvSpPr/>
            <p:nvPr/>
          </p:nvSpPr>
          <p:spPr>
            <a:xfrm flipH="1">
              <a:off x="8425757" y="5771172"/>
              <a:ext cx="741220" cy="857379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DFF12BB-1488-4C27-87CC-043947D1A8CA}"/>
                </a:ext>
              </a:extLst>
            </p:cNvPr>
            <p:cNvSpPr/>
            <p:nvPr/>
          </p:nvSpPr>
          <p:spPr>
            <a:xfrm rot="343406">
              <a:off x="9291334" y="3164485"/>
              <a:ext cx="390434" cy="489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EA594F1-A9D9-4147-93DC-A920960D5737}"/>
                </a:ext>
              </a:extLst>
            </p:cNvPr>
            <p:cNvSpPr/>
            <p:nvPr/>
          </p:nvSpPr>
          <p:spPr>
            <a:xfrm rot="343406">
              <a:off x="7701653" y="3096054"/>
              <a:ext cx="390434" cy="489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1C66980-DF74-49D8-AA6B-836905C82D2A}"/>
                </a:ext>
              </a:extLst>
            </p:cNvPr>
            <p:cNvSpPr/>
            <p:nvPr/>
          </p:nvSpPr>
          <p:spPr>
            <a:xfrm rot="343406">
              <a:off x="7730662" y="3177940"/>
              <a:ext cx="204593" cy="256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281EE47-9115-4372-91AC-B25C218F8B3A}"/>
                </a:ext>
              </a:extLst>
            </p:cNvPr>
            <p:cNvSpPr/>
            <p:nvPr/>
          </p:nvSpPr>
          <p:spPr>
            <a:xfrm rot="343406">
              <a:off x="9360256" y="3235911"/>
              <a:ext cx="204593" cy="256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26">
              <a:extLst>
                <a:ext uri="{FF2B5EF4-FFF2-40B4-BE49-F238E27FC236}">
                  <a16:creationId xmlns:a16="http://schemas.microsoft.com/office/drawing/2014/main" id="{3B635C49-A7AC-4E2E-9719-791015FB547E}"/>
                </a:ext>
              </a:extLst>
            </p:cNvPr>
            <p:cNvSpPr/>
            <p:nvPr/>
          </p:nvSpPr>
          <p:spPr>
            <a:xfrm rot="846351">
              <a:off x="8567747" y="3699466"/>
              <a:ext cx="390434" cy="275361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E60DE18-5ED3-4480-8885-FBFB4FC33603}"/>
                </a:ext>
              </a:extLst>
            </p:cNvPr>
            <p:cNvSpPr/>
            <p:nvPr/>
          </p:nvSpPr>
          <p:spPr>
            <a:xfrm rot="1342246" flipH="1">
              <a:off x="8360200" y="3897066"/>
              <a:ext cx="347891" cy="267818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4E881EA-813C-420E-905E-C17371BB6A31}"/>
                </a:ext>
              </a:extLst>
            </p:cNvPr>
            <p:cNvSpPr/>
            <p:nvPr/>
          </p:nvSpPr>
          <p:spPr>
            <a:xfrm rot="1342246">
              <a:off x="8700681" y="3992035"/>
              <a:ext cx="347891" cy="267818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17">
              <a:extLst>
                <a:ext uri="{FF2B5EF4-FFF2-40B4-BE49-F238E27FC236}">
                  <a16:creationId xmlns:a16="http://schemas.microsoft.com/office/drawing/2014/main" id="{C3432D72-F8BB-4FFA-9CD9-063FCED9E025}"/>
                </a:ext>
              </a:extLst>
            </p:cNvPr>
            <p:cNvSpPr/>
            <p:nvPr/>
          </p:nvSpPr>
          <p:spPr>
            <a:xfrm flipH="1">
              <a:off x="8456615" y="5451644"/>
              <a:ext cx="827921" cy="4932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17">
              <a:extLst>
                <a:ext uri="{FF2B5EF4-FFF2-40B4-BE49-F238E27FC236}">
                  <a16:creationId xmlns:a16="http://schemas.microsoft.com/office/drawing/2014/main" id="{6F5BCED2-E428-4ED6-BE58-4F6F4FC245A2}"/>
                </a:ext>
              </a:extLst>
            </p:cNvPr>
            <p:cNvSpPr/>
            <p:nvPr/>
          </p:nvSpPr>
          <p:spPr>
            <a:xfrm rot="20683939" flipH="1">
              <a:off x="9318235" y="5354425"/>
              <a:ext cx="827921" cy="4932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17">
              <a:extLst>
                <a:ext uri="{FF2B5EF4-FFF2-40B4-BE49-F238E27FC236}">
                  <a16:creationId xmlns:a16="http://schemas.microsoft.com/office/drawing/2014/main" id="{3CFF23ED-F512-4A61-8BEB-00A4EA3C4985}"/>
                </a:ext>
              </a:extLst>
            </p:cNvPr>
            <p:cNvSpPr/>
            <p:nvPr/>
          </p:nvSpPr>
          <p:spPr>
            <a:xfrm rot="3460509" flipH="1">
              <a:off x="9378143" y="2664345"/>
              <a:ext cx="1482427" cy="49329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17">
              <a:extLst>
                <a:ext uri="{FF2B5EF4-FFF2-40B4-BE49-F238E27FC236}">
                  <a16:creationId xmlns:a16="http://schemas.microsoft.com/office/drawing/2014/main" id="{ACA70807-CB0E-4D81-8A3A-A01D3C0F42A0}"/>
                </a:ext>
              </a:extLst>
            </p:cNvPr>
            <p:cNvSpPr/>
            <p:nvPr/>
          </p:nvSpPr>
          <p:spPr>
            <a:xfrm rot="8921253" flipH="1">
              <a:off x="7128220" y="2342313"/>
              <a:ext cx="1251491" cy="49329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17">
              <a:extLst>
                <a:ext uri="{FF2B5EF4-FFF2-40B4-BE49-F238E27FC236}">
                  <a16:creationId xmlns:a16="http://schemas.microsoft.com/office/drawing/2014/main" id="{29E228B3-CE96-4D3E-A1D3-54898BF63C46}"/>
                </a:ext>
              </a:extLst>
            </p:cNvPr>
            <p:cNvSpPr/>
            <p:nvPr/>
          </p:nvSpPr>
          <p:spPr>
            <a:xfrm rot="8921253" flipH="1">
              <a:off x="7032472" y="2661966"/>
              <a:ext cx="1251491" cy="32616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78EAE1D-E165-4DE1-91BC-161201B76849}"/>
                </a:ext>
              </a:extLst>
            </p:cNvPr>
            <p:cNvSpPr/>
            <p:nvPr/>
          </p:nvSpPr>
          <p:spPr>
            <a:xfrm>
              <a:off x="8435644" y="6264470"/>
              <a:ext cx="731333" cy="36577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79B5095-461E-4181-9A50-7B3241A000DF}"/>
                </a:ext>
              </a:extLst>
            </p:cNvPr>
            <p:cNvSpPr/>
            <p:nvPr/>
          </p:nvSpPr>
          <p:spPr>
            <a:xfrm rot="7195978">
              <a:off x="9514466" y="6163437"/>
              <a:ext cx="407377" cy="746740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95F9378-1DE1-4F64-8433-0BFD705B4F9F}"/>
              </a:ext>
            </a:extLst>
          </p:cNvPr>
          <p:cNvGrpSpPr/>
          <p:nvPr/>
        </p:nvGrpSpPr>
        <p:grpSpPr>
          <a:xfrm>
            <a:off x="7315941" y="1135452"/>
            <a:ext cx="4366375" cy="5568410"/>
            <a:chOff x="1655429" y="501724"/>
            <a:chExt cx="4835191" cy="6166289"/>
          </a:xfrm>
        </p:grpSpPr>
        <p:sp>
          <p:nvSpPr>
            <p:cNvPr id="279" name="Oval 16">
              <a:extLst>
                <a:ext uri="{FF2B5EF4-FFF2-40B4-BE49-F238E27FC236}">
                  <a16:creationId xmlns:a16="http://schemas.microsoft.com/office/drawing/2014/main" id="{EAC25864-FAC5-4C22-B0F4-96D795D497CD}"/>
                </a:ext>
              </a:extLst>
            </p:cNvPr>
            <p:cNvSpPr/>
            <p:nvPr/>
          </p:nvSpPr>
          <p:spPr>
            <a:xfrm>
              <a:off x="4024838" y="5007543"/>
              <a:ext cx="1430256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3E82AF2-CA32-419D-B35E-00C65DC126B5}"/>
                </a:ext>
              </a:extLst>
            </p:cNvPr>
            <p:cNvSpPr/>
            <p:nvPr/>
          </p:nvSpPr>
          <p:spPr>
            <a:xfrm rot="14404022" flipH="1">
              <a:off x="4802677" y="5980277"/>
              <a:ext cx="479051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Oval 16">
              <a:extLst>
                <a:ext uri="{FF2B5EF4-FFF2-40B4-BE49-F238E27FC236}">
                  <a16:creationId xmlns:a16="http://schemas.microsoft.com/office/drawing/2014/main" id="{ACFC15EB-0227-4103-8C6A-60650ABA8A45}"/>
                </a:ext>
              </a:extLst>
            </p:cNvPr>
            <p:cNvSpPr/>
            <p:nvPr/>
          </p:nvSpPr>
          <p:spPr>
            <a:xfrm flipH="1">
              <a:off x="2282186" y="5022497"/>
              <a:ext cx="1430256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F3F8545-0181-4595-9FBB-8FE58524A017}"/>
                </a:ext>
              </a:extLst>
            </p:cNvPr>
            <p:cNvSpPr/>
            <p:nvPr/>
          </p:nvSpPr>
          <p:spPr>
            <a:xfrm rot="7195978">
              <a:off x="2491611" y="5989425"/>
              <a:ext cx="479052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3" name="Rectangle 19">
              <a:extLst>
                <a:ext uri="{FF2B5EF4-FFF2-40B4-BE49-F238E27FC236}">
                  <a16:creationId xmlns:a16="http://schemas.microsoft.com/office/drawing/2014/main" id="{D6CD3C5C-62F9-40C0-9DBD-2DE5A6E3ADAD}"/>
                </a:ext>
              </a:extLst>
            </p:cNvPr>
            <p:cNvSpPr/>
            <p:nvPr/>
          </p:nvSpPr>
          <p:spPr>
            <a:xfrm>
              <a:off x="1838787" y="2545920"/>
              <a:ext cx="2053031" cy="3090198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85CD46A-44C4-41E8-8FD5-28FCA5A5C3DD}"/>
                </a:ext>
              </a:extLst>
            </p:cNvPr>
            <p:cNvSpPr/>
            <p:nvPr/>
          </p:nvSpPr>
          <p:spPr>
            <a:xfrm rot="381443">
              <a:off x="2246940" y="3219079"/>
              <a:ext cx="3267860" cy="336640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4">
              <a:extLst>
                <a:ext uri="{FF2B5EF4-FFF2-40B4-BE49-F238E27FC236}">
                  <a16:creationId xmlns:a16="http://schemas.microsoft.com/office/drawing/2014/main" id="{1C5ED261-EAE5-4AA9-A9B9-0A9E0A0D09E7}"/>
                </a:ext>
              </a:extLst>
            </p:cNvPr>
            <p:cNvSpPr/>
            <p:nvPr/>
          </p:nvSpPr>
          <p:spPr>
            <a:xfrm rot="20342374">
              <a:off x="1655429" y="525447"/>
              <a:ext cx="1719620" cy="1745184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4">
              <a:extLst>
                <a:ext uri="{FF2B5EF4-FFF2-40B4-BE49-F238E27FC236}">
                  <a16:creationId xmlns:a16="http://schemas.microsoft.com/office/drawing/2014/main" id="{443B7B81-4EFF-4773-9112-EAAFC3B1D926}"/>
                </a:ext>
              </a:extLst>
            </p:cNvPr>
            <p:cNvSpPr/>
            <p:nvPr/>
          </p:nvSpPr>
          <p:spPr>
            <a:xfrm rot="1855568" flipH="1">
              <a:off x="4771000" y="569856"/>
              <a:ext cx="1719620" cy="1745184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1B84EDD-F2A5-4B51-9CAB-8DC51BC61302}"/>
                </a:ext>
              </a:extLst>
            </p:cNvPr>
            <p:cNvCxnSpPr>
              <a:cxnSpLocks/>
              <a:stCxn id="285" idx="1"/>
            </p:cNvCxnSpPr>
            <p:nvPr/>
          </p:nvCxnSpPr>
          <p:spPr>
            <a:xfrm>
              <a:off x="2415754" y="501724"/>
              <a:ext cx="521912" cy="137563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9541B4-5F86-4A4E-82EB-1267472EED9D}"/>
                </a:ext>
              </a:extLst>
            </p:cNvPr>
            <p:cNvCxnSpPr>
              <a:cxnSpLocks/>
              <a:stCxn id="286" idx="1"/>
            </p:cNvCxnSpPr>
            <p:nvPr/>
          </p:nvCxnSpPr>
          <p:spPr>
            <a:xfrm flipH="1">
              <a:off x="4958572" y="576876"/>
              <a:ext cx="925340" cy="147358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7E74FF1-052F-4563-B7B6-CEFC4E0B25C1}"/>
                </a:ext>
              </a:extLst>
            </p:cNvPr>
            <p:cNvSpPr/>
            <p:nvPr/>
          </p:nvSpPr>
          <p:spPr>
            <a:xfrm>
              <a:off x="1983484" y="1153243"/>
              <a:ext cx="4155795" cy="338448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5892470-9903-4CFF-9756-6A484D329DA9}"/>
                </a:ext>
              </a:extLst>
            </p:cNvPr>
            <p:cNvSpPr/>
            <p:nvPr/>
          </p:nvSpPr>
          <p:spPr>
            <a:xfrm flipH="1">
              <a:off x="4676188" y="2032334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34963662-DCED-40A8-935A-29C1D23186C1}"/>
                </a:ext>
              </a:extLst>
            </p:cNvPr>
            <p:cNvSpPr/>
            <p:nvPr/>
          </p:nvSpPr>
          <p:spPr>
            <a:xfrm rot="21256594" flipH="1">
              <a:off x="2743728" y="2111845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Rectangle 17">
              <a:extLst>
                <a:ext uri="{FF2B5EF4-FFF2-40B4-BE49-F238E27FC236}">
                  <a16:creationId xmlns:a16="http://schemas.microsoft.com/office/drawing/2014/main" id="{39504BBB-6457-405B-B6DF-F1CCD69FDBEA}"/>
                </a:ext>
              </a:extLst>
            </p:cNvPr>
            <p:cNvSpPr/>
            <p:nvPr/>
          </p:nvSpPr>
          <p:spPr>
            <a:xfrm rot="10378100" flipH="1">
              <a:off x="2266524" y="4529130"/>
              <a:ext cx="894729" cy="1034944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FBCE9AA7-3334-469C-8351-ED1D363018EE}"/>
                </a:ext>
              </a:extLst>
            </p:cNvPr>
            <p:cNvSpPr/>
            <p:nvPr/>
          </p:nvSpPr>
          <p:spPr>
            <a:xfrm rot="21256594" flipH="1">
              <a:off x="2966113" y="2388778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44F7553-6C45-4B25-8E44-CDBB552488D5}"/>
                </a:ext>
              </a:extLst>
            </p:cNvPr>
            <p:cNvSpPr/>
            <p:nvPr/>
          </p:nvSpPr>
          <p:spPr>
            <a:xfrm rot="21256594" flipH="1">
              <a:off x="4706093" y="2318142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3A56B5A-06A4-4D06-A859-6A644B7F9D16}"/>
                </a:ext>
              </a:extLst>
            </p:cNvPr>
            <p:cNvSpPr/>
            <p:nvPr/>
          </p:nvSpPr>
          <p:spPr>
            <a:xfrm rot="21256594" flipH="1">
              <a:off x="4762211" y="2568288"/>
              <a:ext cx="246964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1C4B4965-821A-4E09-A2F1-0D265DA56FB8}"/>
                </a:ext>
              </a:extLst>
            </p:cNvPr>
            <p:cNvSpPr/>
            <p:nvPr/>
          </p:nvSpPr>
          <p:spPr>
            <a:xfrm rot="21256594" flipH="1">
              <a:off x="3179463" y="2600080"/>
              <a:ext cx="246964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Oval 26">
              <a:extLst>
                <a:ext uri="{FF2B5EF4-FFF2-40B4-BE49-F238E27FC236}">
                  <a16:creationId xmlns:a16="http://schemas.microsoft.com/office/drawing/2014/main" id="{B149B115-1AAC-4A27-9AB2-4A73CF052733}"/>
                </a:ext>
              </a:extLst>
            </p:cNvPr>
            <p:cNvSpPr/>
            <p:nvPr/>
          </p:nvSpPr>
          <p:spPr>
            <a:xfrm flipH="1">
              <a:off x="3878594" y="3058697"/>
              <a:ext cx="471294" cy="332389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766D0B2-F666-4468-8F95-045200ADF17F}"/>
                </a:ext>
              </a:extLst>
            </p:cNvPr>
            <p:cNvSpPr/>
            <p:nvPr/>
          </p:nvSpPr>
          <p:spPr>
            <a:xfrm rot="440699">
              <a:off x="4115068" y="3383580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E770AAD4-0733-4BD5-A5BA-765997B9DD3E}"/>
                </a:ext>
              </a:extLst>
            </p:cNvPr>
            <p:cNvSpPr/>
            <p:nvPr/>
          </p:nvSpPr>
          <p:spPr>
            <a:xfrm flipH="1">
              <a:off x="3710921" y="3368412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17">
              <a:extLst>
                <a:ext uri="{FF2B5EF4-FFF2-40B4-BE49-F238E27FC236}">
                  <a16:creationId xmlns:a16="http://schemas.microsoft.com/office/drawing/2014/main" id="{392FF291-C8FA-4644-9FEF-D484621D1A87}"/>
                </a:ext>
              </a:extLst>
            </p:cNvPr>
            <p:cNvSpPr/>
            <p:nvPr/>
          </p:nvSpPr>
          <p:spPr>
            <a:xfrm rot="19332081">
              <a:off x="1852751" y="1572324"/>
              <a:ext cx="1857338" cy="59546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17">
              <a:extLst>
                <a:ext uri="{FF2B5EF4-FFF2-40B4-BE49-F238E27FC236}">
                  <a16:creationId xmlns:a16="http://schemas.microsoft.com/office/drawing/2014/main" id="{3568AD2C-3DB3-4859-A81C-9CB6575645F4}"/>
                </a:ext>
              </a:extLst>
            </p:cNvPr>
            <p:cNvSpPr/>
            <p:nvPr/>
          </p:nvSpPr>
          <p:spPr>
            <a:xfrm rot="12678747">
              <a:off x="4576866" y="1420472"/>
              <a:ext cx="1510679" cy="59546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17">
              <a:extLst>
                <a:ext uri="{FF2B5EF4-FFF2-40B4-BE49-F238E27FC236}">
                  <a16:creationId xmlns:a16="http://schemas.microsoft.com/office/drawing/2014/main" id="{D205C8FF-C39E-4441-AD6D-9915D6569F69}"/>
                </a:ext>
              </a:extLst>
            </p:cNvPr>
            <p:cNvSpPr/>
            <p:nvPr/>
          </p:nvSpPr>
          <p:spPr>
            <a:xfrm rot="12678747">
              <a:off x="4652455" y="1674724"/>
              <a:ext cx="1510679" cy="3937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17">
              <a:extLst>
                <a:ext uri="{FF2B5EF4-FFF2-40B4-BE49-F238E27FC236}">
                  <a16:creationId xmlns:a16="http://schemas.microsoft.com/office/drawing/2014/main" id="{2ED3DC25-71CE-405E-900D-EEF8081FD1D9}"/>
                </a:ext>
              </a:extLst>
            </p:cNvPr>
            <p:cNvSpPr/>
            <p:nvPr/>
          </p:nvSpPr>
          <p:spPr>
            <a:xfrm rot="11274368">
              <a:off x="4591686" y="4604159"/>
              <a:ext cx="894729" cy="1034944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4" name="Rectangle 17">
              <a:extLst>
                <a:ext uri="{FF2B5EF4-FFF2-40B4-BE49-F238E27FC236}">
                  <a16:creationId xmlns:a16="http://schemas.microsoft.com/office/drawing/2014/main" id="{D3D1FAE7-AFE1-46DB-B0D9-E678C56AA00B}"/>
                </a:ext>
              </a:extLst>
            </p:cNvPr>
            <p:cNvSpPr/>
            <p:nvPr/>
          </p:nvSpPr>
          <p:spPr>
            <a:xfrm rot="20320869">
              <a:off x="3150176" y="4955202"/>
              <a:ext cx="1704234" cy="9653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E8404A6-2E7E-47E9-ADC1-2D83BF545C8F}"/>
                </a:ext>
              </a:extLst>
            </p:cNvPr>
            <p:cNvSpPr/>
            <p:nvPr/>
          </p:nvSpPr>
          <p:spPr>
            <a:xfrm rot="10450989">
              <a:off x="2222265" y="4525296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4DEBAC8C-5B85-44B7-8DA7-7A4B55A543F1}"/>
                </a:ext>
              </a:extLst>
            </p:cNvPr>
            <p:cNvSpPr/>
            <p:nvPr/>
          </p:nvSpPr>
          <p:spPr>
            <a:xfrm rot="11146126" flipH="1">
              <a:off x="4619477" y="4589303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7505317" y="4044127"/>
            <a:ext cx="3902146" cy="2040661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43" name="ttsMP3.com_VoiceText_2025-1-6_21-49-48">
            <a:hlinkClick r:id="" action="ppaction://media"/>
            <a:extLst>
              <a:ext uri="{FF2B5EF4-FFF2-40B4-BE49-F238E27FC236}">
                <a16:creationId xmlns:a16="http://schemas.microsoft.com/office/drawing/2014/main" id="{CF1AF0E8-E12C-4CE3-897B-B7B98E79C4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307" name="TextBox 306">
            <a:extLst>
              <a:ext uri="{FF2B5EF4-FFF2-40B4-BE49-F238E27FC236}">
                <a16:creationId xmlns:a16="http://schemas.microsoft.com/office/drawing/2014/main" id="{60C1C244-05A1-4448-BABC-E46CE17195B1}"/>
              </a:ext>
            </a:extLst>
          </p:cNvPr>
          <p:cNvSpPr txBox="1"/>
          <p:nvPr/>
        </p:nvSpPr>
        <p:spPr>
          <a:xfrm>
            <a:off x="7553295" y="4446224"/>
            <a:ext cx="3854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harlie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A94"/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limbs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E5A404FE-5D85-473D-969D-B53A0407285D}"/>
              </a:ext>
            </a:extLst>
          </p:cNvPr>
          <p:cNvGrpSpPr/>
          <p:nvPr/>
        </p:nvGrpSpPr>
        <p:grpSpPr>
          <a:xfrm flipH="1">
            <a:off x="8902329" y="4882440"/>
            <a:ext cx="1377990" cy="1045964"/>
            <a:chOff x="5060236" y="2795265"/>
            <a:chExt cx="1595816" cy="1211305"/>
          </a:xfrm>
        </p:grpSpPr>
        <p:sp>
          <p:nvSpPr>
            <p:cNvPr id="309" name="Isosceles Triangle 4">
              <a:extLst>
                <a:ext uri="{FF2B5EF4-FFF2-40B4-BE49-F238E27FC236}">
                  <a16:creationId xmlns:a16="http://schemas.microsoft.com/office/drawing/2014/main" id="{91E14D02-36AD-4688-8927-BD9D6FEF8901}"/>
                </a:ext>
              </a:extLst>
            </p:cNvPr>
            <p:cNvSpPr/>
            <p:nvPr/>
          </p:nvSpPr>
          <p:spPr>
            <a:xfrm rot="483622">
              <a:off x="6270271" y="2795265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29333BD-BF4C-41D9-A1DC-9EB1E10C5E93}"/>
                </a:ext>
              </a:extLst>
            </p:cNvPr>
            <p:cNvCxnSpPr>
              <a:cxnSpLocks/>
              <a:stCxn id="309" idx="1"/>
            </p:cNvCxnSpPr>
            <p:nvPr/>
          </p:nvCxnSpPr>
          <p:spPr>
            <a:xfrm flipH="1">
              <a:off x="6510444" y="2803330"/>
              <a:ext cx="1" cy="27604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17">
              <a:extLst>
                <a:ext uri="{FF2B5EF4-FFF2-40B4-BE49-F238E27FC236}">
                  <a16:creationId xmlns:a16="http://schemas.microsoft.com/office/drawing/2014/main" id="{3C3B45E6-5A80-43C3-BBFB-14EFE378906D}"/>
                </a:ext>
              </a:extLst>
            </p:cNvPr>
            <p:cNvSpPr/>
            <p:nvPr/>
          </p:nvSpPr>
          <p:spPr>
            <a:xfrm rot="1329347">
              <a:off x="5443613" y="3585752"/>
              <a:ext cx="247095" cy="35766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  <a:gd name="connsiteX0" fmla="*/ 6349 w 177942"/>
                <a:gd name="connsiteY0" fmla="*/ 19431 h 225259"/>
                <a:gd name="connsiteX1" fmla="*/ 53799 w 177942"/>
                <a:gd name="connsiteY1" fmla="*/ 0 h 225259"/>
                <a:gd name="connsiteX2" fmla="*/ 104774 w 177942"/>
                <a:gd name="connsiteY2" fmla="*/ 143256 h 225259"/>
                <a:gd name="connsiteX3" fmla="*/ 146049 w 177942"/>
                <a:gd name="connsiteY3" fmla="*/ 225259 h 225259"/>
                <a:gd name="connsiteX4" fmla="*/ 6349 w 177942"/>
                <a:gd name="connsiteY4" fmla="*/ 225259 h 225259"/>
                <a:gd name="connsiteX5" fmla="*/ 6349 w 177942"/>
                <a:gd name="connsiteY5" fmla="*/ 19431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70110 w 241703"/>
                <a:gd name="connsiteY4" fmla="*/ 225259 h 225259"/>
                <a:gd name="connsiteX5" fmla="*/ 0 w 241703"/>
                <a:gd name="connsiteY5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713"/>
                <a:gd name="connsiteX1" fmla="*/ 117560 w 241703"/>
                <a:gd name="connsiteY1" fmla="*/ 0 h 225713"/>
                <a:gd name="connsiteX2" fmla="*/ 168535 w 241703"/>
                <a:gd name="connsiteY2" fmla="*/ 143256 h 225713"/>
                <a:gd name="connsiteX3" fmla="*/ 209810 w 241703"/>
                <a:gd name="connsiteY3" fmla="*/ 225259 h 225713"/>
                <a:gd name="connsiteX4" fmla="*/ 0 w 241703"/>
                <a:gd name="connsiteY4" fmla="*/ 7287 h 225713"/>
                <a:gd name="connsiteX0" fmla="*/ 0 w 241703"/>
                <a:gd name="connsiteY0" fmla="*/ 17002 h 235428"/>
                <a:gd name="connsiteX1" fmla="*/ 95420 w 241703"/>
                <a:gd name="connsiteY1" fmla="*/ 0 h 235428"/>
                <a:gd name="connsiteX2" fmla="*/ 168535 w 241703"/>
                <a:gd name="connsiteY2" fmla="*/ 152971 h 235428"/>
                <a:gd name="connsiteX3" fmla="*/ 209810 w 241703"/>
                <a:gd name="connsiteY3" fmla="*/ 234974 h 235428"/>
                <a:gd name="connsiteX4" fmla="*/ 0 w 241703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95" h="235428">
                  <a:moveTo>
                    <a:pt x="0" y="17002"/>
                  </a:moveTo>
                  <a:cubicBezTo>
                    <a:pt x="46567" y="17002"/>
                    <a:pt x="48853" y="0"/>
                    <a:pt x="95420" y="0"/>
                  </a:cubicBezTo>
                  <a:cubicBezTo>
                    <a:pt x="224887" y="19468"/>
                    <a:pt x="191818" y="118358"/>
                    <a:pt x="168535" y="152971"/>
                  </a:cubicBezTo>
                  <a:cubicBezTo>
                    <a:pt x="287068" y="180305"/>
                    <a:pt x="245737" y="240707"/>
                    <a:pt x="209810" y="234974"/>
                  </a:cubicBezTo>
                  <a:cubicBezTo>
                    <a:pt x="88213" y="244898"/>
                    <a:pt x="69937" y="89659"/>
                    <a:pt x="0" y="1700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17">
              <a:extLst>
                <a:ext uri="{FF2B5EF4-FFF2-40B4-BE49-F238E27FC236}">
                  <a16:creationId xmlns:a16="http://schemas.microsoft.com/office/drawing/2014/main" id="{5E510F59-88ED-4C80-BA02-74404DC6A69C}"/>
                </a:ext>
              </a:extLst>
            </p:cNvPr>
            <p:cNvSpPr/>
            <p:nvPr/>
          </p:nvSpPr>
          <p:spPr>
            <a:xfrm rot="758660">
              <a:off x="6023019" y="3600664"/>
              <a:ext cx="247095" cy="35766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  <a:gd name="connsiteX0" fmla="*/ 6349 w 177942"/>
                <a:gd name="connsiteY0" fmla="*/ 19431 h 225259"/>
                <a:gd name="connsiteX1" fmla="*/ 53799 w 177942"/>
                <a:gd name="connsiteY1" fmla="*/ 0 h 225259"/>
                <a:gd name="connsiteX2" fmla="*/ 104774 w 177942"/>
                <a:gd name="connsiteY2" fmla="*/ 143256 h 225259"/>
                <a:gd name="connsiteX3" fmla="*/ 146049 w 177942"/>
                <a:gd name="connsiteY3" fmla="*/ 225259 h 225259"/>
                <a:gd name="connsiteX4" fmla="*/ 6349 w 177942"/>
                <a:gd name="connsiteY4" fmla="*/ 225259 h 225259"/>
                <a:gd name="connsiteX5" fmla="*/ 6349 w 177942"/>
                <a:gd name="connsiteY5" fmla="*/ 19431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70110 w 241703"/>
                <a:gd name="connsiteY4" fmla="*/ 225259 h 225259"/>
                <a:gd name="connsiteX5" fmla="*/ 0 w 241703"/>
                <a:gd name="connsiteY5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713"/>
                <a:gd name="connsiteX1" fmla="*/ 117560 w 241703"/>
                <a:gd name="connsiteY1" fmla="*/ 0 h 225713"/>
                <a:gd name="connsiteX2" fmla="*/ 168535 w 241703"/>
                <a:gd name="connsiteY2" fmla="*/ 143256 h 225713"/>
                <a:gd name="connsiteX3" fmla="*/ 209810 w 241703"/>
                <a:gd name="connsiteY3" fmla="*/ 225259 h 225713"/>
                <a:gd name="connsiteX4" fmla="*/ 0 w 241703"/>
                <a:gd name="connsiteY4" fmla="*/ 7287 h 225713"/>
                <a:gd name="connsiteX0" fmla="*/ 0 w 241703"/>
                <a:gd name="connsiteY0" fmla="*/ 17002 h 235428"/>
                <a:gd name="connsiteX1" fmla="*/ 95420 w 241703"/>
                <a:gd name="connsiteY1" fmla="*/ 0 h 235428"/>
                <a:gd name="connsiteX2" fmla="*/ 168535 w 241703"/>
                <a:gd name="connsiteY2" fmla="*/ 152971 h 235428"/>
                <a:gd name="connsiteX3" fmla="*/ 209810 w 241703"/>
                <a:gd name="connsiteY3" fmla="*/ 234974 h 235428"/>
                <a:gd name="connsiteX4" fmla="*/ 0 w 241703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95" h="235428">
                  <a:moveTo>
                    <a:pt x="0" y="17002"/>
                  </a:moveTo>
                  <a:cubicBezTo>
                    <a:pt x="46567" y="17002"/>
                    <a:pt x="48853" y="0"/>
                    <a:pt x="95420" y="0"/>
                  </a:cubicBezTo>
                  <a:cubicBezTo>
                    <a:pt x="224887" y="19468"/>
                    <a:pt x="191818" y="118358"/>
                    <a:pt x="168535" y="152971"/>
                  </a:cubicBezTo>
                  <a:cubicBezTo>
                    <a:pt x="287068" y="180305"/>
                    <a:pt x="245737" y="240707"/>
                    <a:pt x="209810" y="234974"/>
                  </a:cubicBezTo>
                  <a:cubicBezTo>
                    <a:pt x="88213" y="244898"/>
                    <a:pt x="69937" y="89659"/>
                    <a:pt x="0" y="1700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19">
              <a:extLst>
                <a:ext uri="{FF2B5EF4-FFF2-40B4-BE49-F238E27FC236}">
                  <a16:creationId xmlns:a16="http://schemas.microsoft.com/office/drawing/2014/main" id="{DCF81A8B-E923-4E8E-A59E-C4827F60546B}"/>
                </a:ext>
              </a:extLst>
            </p:cNvPr>
            <p:cNvSpPr/>
            <p:nvPr/>
          </p:nvSpPr>
          <p:spPr>
            <a:xfrm rot="19945027">
              <a:off x="5060236" y="2950625"/>
              <a:ext cx="305174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21749 w 305174"/>
                <a:gd name="connsiteY0" fmla="*/ 65947 h 614573"/>
                <a:gd name="connsiteX1" fmla="*/ 9843 w 305174"/>
                <a:gd name="connsiteY1" fmla="*/ 1652 h 614573"/>
                <a:gd name="connsiteX2" fmla="*/ 159124 w 305174"/>
                <a:gd name="connsiteY2" fmla="*/ 114326 h 614573"/>
                <a:gd name="connsiteX3" fmla="*/ 305174 w 305174"/>
                <a:gd name="connsiteY3" fmla="*/ 603623 h 614573"/>
                <a:gd name="connsiteX4" fmla="*/ 32265 w 305174"/>
                <a:gd name="connsiteY4" fmla="*/ 479798 h 614573"/>
                <a:gd name="connsiteX5" fmla="*/ 83065 w 305174"/>
                <a:gd name="connsiteY5" fmla="*/ 104801 h 614573"/>
                <a:gd name="connsiteX6" fmla="*/ 21749 w 305174"/>
                <a:gd name="connsiteY6" fmla="*/ 65947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5174" h="614573">
                  <a:moveTo>
                    <a:pt x="21749" y="65947"/>
                  </a:moveTo>
                  <a:cubicBezTo>
                    <a:pt x="9545" y="48756"/>
                    <a:pt x="-13053" y="-6411"/>
                    <a:pt x="9843" y="1652"/>
                  </a:cubicBezTo>
                  <a:cubicBezTo>
                    <a:pt x="53740" y="-1523"/>
                    <a:pt x="111886" y="-12196"/>
                    <a:pt x="159124" y="114326"/>
                  </a:cubicBezTo>
                  <a:cubicBezTo>
                    <a:pt x="48263" y="613181"/>
                    <a:pt x="281891" y="504024"/>
                    <a:pt x="305174" y="603623"/>
                  </a:cubicBezTo>
                  <a:cubicBezTo>
                    <a:pt x="249129" y="619498"/>
                    <a:pt x="145460" y="641723"/>
                    <a:pt x="32265" y="479798"/>
                  </a:cubicBezTo>
                  <a:cubicBezTo>
                    <a:pt x="-30177" y="315641"/>
                    <a:pt x="78832" y="246733"/>
                    <a:pt x="83065" y="104801"/>
                  </a:cubicBezTo>
                  <a:cubicBezTo>
                    <a:pt x="62659" y="73528"/>
                    <a:pt x="33953" y="83138"/>
                    <a:pt x="21749" y="65947"/>
                  </a:cubicBez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200">
              <a:extLst>
                <a:ext uri="{FF2B5EF4-FFF2-40B4-BE49-F238E27FC236}">
                  <a16:creationId xmlns:a16="http://schemas.microsoft.com/office/drawing/2014/main" id="{FE682489-DE36-413E-951B-6BF72BC9144F}"/>
                </a:ext>
              </a:extLst>
            </p:cNvPr>
            <p:cNvSpPr/>
            <p:nvPr/>
          </p:nvSpPr>
          <p:spPr>
            <a:xfrm rot="5400000">
              <a:off x="5623939" y="3146713"/>
              <a:ext cx="515712" cy="971525"/>
            </a:xfrm>
            <a:custGeom>
              <a:avLst/>
              <a:gdLst>
                <a:gd name="connsiteX0" fmla="*/ 0 w 1888292"/>
                <a:gd name="connsiteY0" fmla="*/ 2205111 h 4410222"/>
                <a:gd name="connsiteX1" fmla="*/ 944146 w 1888292"/>
                <a:gd name="connsiteY1" fmla="*/ 0 h 4410222"/>
                <a:gd name="connsiteX2" fmla="*/ 1888292 w 1888292"/>
                <a:gd name="connsiteY2" fmla="*/ 2205111 h 4410222"/>
                <a:gd name="connsiteX3" fmla="*/ 944146 w 1888292"/>
                <a:gd name="connsiteY3" fmla="*/ 4410222 h 4410222"/>
                <a:gd name="connsiteX4" fmla="*/ 0 w 1888292"/>
                <a:gd name="connsiteY4" fmla="*/ 2205111 h 4410222"/>
                <a:gd name="connsiteX0" fmla="*/ 4571 w 1897434"/>
                <a:gd name="connsiteY0" fmla="*/ 2205111 h 4443405"/>
                <a:gd name="connsiteX1" fmla="*/ 948717 w 1897434"/>
                <a:gd name="connsiteY1" fmla="*/ 0 h 4443405"/>
                <a:gd name="connsiteX2" fmla="*/ 1892863 w 1897434"/>
                <a:gd name="connsiteY2" fmla="*/ 2205111 h 4443405"/>
                <a:gd name="connsiteX3" fmla="*/ 948717 w 1897434"/>
                <a:gd name="connsiteY3" fmla="*/ 4410222 h 4443405"/>
                <a:gd name="connsiteX4" fmla="*/ 4571 w 1897434"/>
                <a:gd name="connsiteY4" fmla="*/ 2205111 h 4443405"/>
                <a:gd name="connsiteX0" fmla="*/ 203150 w 2096013"/>
                <a:gd name="connsiteY0" fmla="*/ 2205111 h 4443405"/>
                <a:gd name="connsiteX1" fmla="*/ 1147296 w 2096013"/>
                <a:gd name="connsiteY1" fmla="*/ 0 h 4443405"/>
                <a:gd name="connsiteX2" fmla="*/ 2091442 w 2096013"/>
                <a:gd name="connsiteY2" fmla="*/ 2205111 h 4443405"/>
                <a:gd name="connsiteX3" fmla="*/ 1147296 w 2096013"/>
                <a:gd name="connsiteY3" fmla="*/ 4410222 h 4443405"/>
                <a:gd name="connsiteX4" fmla="*/ 203150 w 2096013"/>
                <a:gd name="connsiteY4" fmla="*/ 2205111 h 4443405"/>
                <a:gd name="connsiteX0" fmla="*/ 240279 w 2133142"/>
                <a:gd name="connsiteY0" fmla="*/ 2205111 h 4443405"/>
                <a:gd name="connsiteX1" fmla="*/ 1184425 w 2133142"/>
                <a:gd name="connsiteY1" fmla="*/ 0 h 4443405"/>
                <a:gd name="connsiteX2" fmla="*/ 2128571 w 2133142"/>
                <a:gd name="connsiteY2" fmla="*/ 2205111 h 4443405"/>
                <a:gd name="connsiteX3" fmla="*/ 1184425 w 2133142"/>
                <a:gd name="connsiteY3" fmla="*/ 4410222 h 4443405"/>
                <a:gd name="connsiteX4" fmla="*/ 240279 w 2133142"/>
                <a:gd name="connsiteY4" fmla="*/ 2205111 h 4443405"/>
                <a:gd name="connsiteX0" fmla="*/ 240279 w 2197493"/>
                <a:gd name="connsiteY0" fmla="*/ 2205111 h 4443405"/>
                <a:gd name="connsiteX1" fmla="*/ 1184425 w 2197493"/>
                <a:gd name="connsiteY1" fmla="*/ 0 h 4443405"/>
                <a:gd name="connsiteX2" fmla="*/ 2128571 w 2197493"/>
                <a:gd name="connsiteY2" fmla="*/ 2205111 h 4443405"/>
                <a:gd name="connsiteX3" fmla="*/ 1184425 w 2197493"/>
                <a:gd name="connsiteY3" fmla="*/ 4410222 h 4443405"/>
                <a:gd name="connsiteX4" fmla="*/ 240279 w 2197493"/>
                <a:gd name="connsiteY4" fmla="*/ 2205111 h 4443405"/>
                <a:gd name="connsiteX0" fmla="*/ 240279 w 2174522"/>
                <a:gd name="connsiteY0" fmla="*/ 2205111 h 4443405"/>
                <a:gd name="connsiteX1" fmla="*/ 1184425 w 2174522"/>
                <a:gd name="connsiteY1" fmla="*/ 0 h 4443405"/>
                <a:gd name="connsiteX2" fmla="*/ 2128571 w 2174522"/>
                <a:gd name="connsiteY2" fmla="*/ 2205111 h 4443405"/>
                <a:gd name="connsiteX3" fmla="*/ 1184425 w 2174522"/>
                <a:gd name="connsiteY3" fmla="*/ 4410222 h 4443405"/>
                <a:gd name="connsiteX4" fmla="*/ 240279 w 2174522"/>
                <a:gd name="connsiteY4" fmla="*/ 2205111 h 4443405"/>
                <a:gd name="connsiteX0" fmla="*/ 142444 w 1986356"/>
                <a:gd name="connsiteY0" fmla="*/ 2206552 h 4413107"/>
                <a:gd name="connsiteX1" fmla="*/ 1086590 w 1986356"/>
                <a:gd name="connsiteY1" fmla="*/ 1441 h 4413107"/>
                <a:gd name="connsiteX2" fmla="*/ 1946330 w 1986356"/>
                <a:gd name="connsiteY2" fmla="*/ 2445703 h 4413107"/>
                <a:gd name="connsiteX3" fmla="*/ 1086590 w 1986356"/>
                <a:gd name="connsiteY3" fmla="*/ 4411663 h 4413107"/>
                <a:gd name="connsiteX4" fmla="*/ 142444 w 1986356"/>
                <a:gd name="connsiteY4" fmla="*/ 2206552 h 4413107"/>
                <a:gd name="connsiteX0" fmla="*/ 142444 w 2035430"/>
                <a:gd name="connsiteY0" fmla="*/ 2206552 h 4413107"/>
                <a:gd name="connsiteX1" fmla="*/ 1086590 w 2035430"/>
                <a:gd name="connsiteY1" fmla="*/ 1441 h 4413107"/>
                <a:gd name="connsiteX2" fmla="*/ 1946330 w 2035430"/>
                <a:gd name="connsiteY2" fmla="*/ 2445703 h 4413107"/>
                <a:gd name="connsiteX3" fmla="*/ 1086590 w 2035430"/>
                <a:gd name="connsiteY3" fmla="*/ 4411663 h 4413107"/>
                <a:gd name="connsiteX4" fmla="*/ 142444 w 2035430"/>
                <a:gd name="connsiteY4" fmla="*/ 2206552 h 4413107"/>
                <a:gd name="connsiteX0" fmla="*/ 1355 w 1882862"/>
                <a:gd name="connsiteY0" fmla="*/ 2079332 h 4285887"/>
                <a:gd name="connsiteX1" fmla="*/ 762621 w 1882862"/>
                <a:gd name="connsiteY1" fmla="*/ 831 h 4285887"/>
                <a:gd name="connsiteX2" fmla="*/ 1805241 w 1882862"/>
                <a:gd name="connsiteY2" fmla="*/ 2318483 h 4285887"/>
                <a:gd name="connsiteX3" fmla="*/ 945501 w 1882862"/>
                <a:gd name="connsiteY3" fmla="*/ 4284443 h 4285887"/>
                <a:gd name="connsiteX4" fmla="*/ 1355 w 1882862"/>
                <a:gd name="connsiteY4" fmla="*/ 2079332 h 4285887"/>
                <a:gd name="connsiteX0" fmla="*/ 136453 w 2017960"/>
                <a:gd name="connsiteY0" fmla="*/ 2080387 h 4286942"/>
                <a:gd name="connsiteX1" fmla="*/ 897719 w 2017960"/>
                <a:gd name="connsiteY1" fmla="*/ 1886 h 4286942"/>
                <a:gd name="connsiteX2" fmla="*/ 1940339 w 2017960"/>
                <a:gd name="connsiteY2" fmla="*/ 2319538 h 4286942"/>
                <a:gd name="connsiteX3" fmla="*/ 1080599 w 2017960"/>
                <a:gd name="connsiteY3" fmla="*/ 4285498 h 4286942"/>
                <a:gd name="connsiteX4" fmla="*/ 136453 w 2017960"/>
                <a:gd name="connsiteY4" fmla="*/ 2080387 h 4286942"/>
                <a:gd name="connsiteX0" fmla="*/ 178336 w 2059843"/>
                <a:gd name="connsiteY0" fmla="*/ 2080387 h 4286942"/>
                <a:gd name="connsiteX1" fmla="*/ 939602 w 2059843"/>
                <a:gd name="connsiteY1" fmla="*/ 1886 h 4286942"/>
                <a:gd name="connsiteX2" fmla="*/ 1982222 w 2059843"/>
                <a:gd name="connsiteY2" fmla="*/ 2319538 h 4286942"/>
                <a:gd name="connsiteX3" fmla="*/ 1122482 w 2059843"/>
                <a:gd name="connsiteY3" fmla="*/ 4285498 h 4286942"/>
                <a:gd name="connsiteX4" fmla="*/ 178336 w 2059843"/>
                <a:gd name="connsiteY4" fmla="*/ 2080387 h 4286942"/>
                <a:gd name="connsiteX0" fmla="*/ 3925 w 1885432"/>
                <a:gd name="connsiteY0" fmla="*/ 2079291 h 3837322"/>
                <a:gd name="connsiteX1" fmla="*/ 765191 w 1885432"/>
                <a:gd name="connsiteY1" fmla="*/ 790 h 3837322"/>
                <a:gd name="connsiteX2" fmla="*/ 1807811 w 1885432"/>
                <a:gd name="connsiteY2" fmla="*/ 2318442 h 3837322"/>
                <a:gd name="connsiteX3" fmla="*/ 1088751 w 1885432"/>
                <a:gd name="connsiteY3" fmla="*/ 3834238 h 3837322"/>
                <a:gd name="connsiteX4" fmla="*/ 3925 w 1885432"/>
                <a:gd name="connsiteY4" fmla="*/ 2079291 h 3837322"/>
                <a:gd name="connsiteX0" fmla="*/ 3925 w 1885432"/>
                <a:gd name="connsiteY0" fmla="*/ 2079291 h 3841751"/>
                <a:gd name="connsiteX1" fmla="*/ 765191 w 1885432"/>
                <a:gd name="connsiteY1" fmla="*/ 790 h 3841751"/>
                <a:gd name="connsiteX2" fmla="*/ 1807811 w 1885432"/>
                <a:gd name="connsiteY2" fmla="*/ 2318442 h 3841751"/>
                <a:gd name="connsiteX3" fmla="*/ 1088751 w 1885432"/>
                <a:gd name="connsiteY3" fmla="*/ 3834238 h 3841751"/>
                <a:gd name="connsiteX4" fmla="*/ 3925 w 1885432"/>
                <a:gd name="connsiteY4" fmla="*/ 2079291 h 3841751"/>
                <a:gd name="connsiteX0" fmla="*/ 68761 w 1950268"/>
                <a:gd name="connsiteY0" fmla="*/ 2079266 h 3914747"/>
                <a:gd name="connsiteX1" fmla="*/ 830027 w 1950268"/>
                <a:gd name="connsiteY1" fmla="*/ 765 h 3914747"/>
                <a:gd name="connsiteX2" fmla="*/ 1872647 w 1950268"/>
                <a:gd name="connsiteY2" fmla="*/ 2318417 h 3914747"/>
                <a:gd name="connsiteX3" fmla="*/ 1153587 w 1950268"/>
                <a:gd name="connsiteY3" fmla="*/ 3834213 h 3914747"/>
                <a:gd name="connsiteX4" fmla="*/ 158689 w 1950268"/>
                <a:gd name="connsiteY4" fmla="*/ 3534745 h 3914747"/>
                <a:gd name="connsiteX5" fmla="*/ 68761 w 1950268"/>
                <a:gd name="connsiteY5" fmla="*/ 2079266 h 3914747"/>
                <a:gd name="connsiteX0" fmla="*/ 112853 w 1994360"/>
                <a:gd name="connsiteY0" fmla="*/ 2079266 h 3914747"/>
                <a:gd name="connsiteX1" fmla="*/ 874119 w 1994360"/>
                <a:gd name="connsiteY1" fmla="*/ 765 h 3914747"/>
                <a:gd name="connsiteX2" fmla="*/ 1916739 w 1994360"/>
                <a:gd name="connsiteY2" fmla="*/ 2318417 h 3914747"/>
                <a:gd name="connsiteX3" fmla="*/ 1197679 w 1994360"/>
                <a:gd name="connsiteY3" fmla="*/ 3834213 h 3914747"/>
                <a:gd name="connsiteX4" fmla="*/ 118375 w 1994360"/>
                <a:gd name="connsiteY4" fmla="*/ 3534746 h 3914747"/>
                <a:gd name="connsiteX5" fmla="*/ 112853 w 1994360"/>
                <a:gd name="connsiteY5" fmla="*/ 2079266 h 3914747"/>
                <a:gd name="connsiteX0" fmla="*/ 100406 w 1971243"/>
                <a:gd name="connsiteY0" fmla="*/ 1924591 h 3760072"/>
                <a:gd name="connsiteX1" fmla="*/ 636589 w 1971243"/>
                <a:gd name="connsiteY1" fmla="*/ 834 h 3760072"/>
                <a:gd name="connsiteX2" fmla="*/ 1904292 w 1971243"/>
                <a:gd name="connsiteY2" fmla="*/ 2163742 h 3760072"/>
                <a:gd name="connsiteX3" fmla="*/ 1185232 w 1971243"/>
                <a:gd name="connsiteY3" fmla="*/ 3679538 h 3760072"/>
                <a:gd name="connsiteX4" fmla="*/ 105928 w 1971243"/>
                <a:gd name="connsiteY4" fmla="*/ 3380071 h 3760072"/>
                <a:gd name="connsiteX5" fmla="*/ 100406 w 1971243"/>
                <a:gd name="connsiteY5" fmla="*/ 1924591 h 3760072"/>
                <a:gd name="connsiteX0" fmla="*/ 97487 w 1966094"/>
                <a:gd name="connsiteY0" fmla="*/ 1868348 h 3703829"/>
                <a:gd name="connsiteX1" fmla="*/ 577399 w 1966094"/>
                <a:gd name="connsiteY1" fmla="*/ 862 h 3703829"/>
                <a:gd name="connsiteX2" fmla="*/ 1901373 w 1966094"/>
                <a:gd name="connsiteY2" fmla="*/ 2107499 h 3703829"/>
                <a:gd name="connsiteX3" fmla="*/ 1182313 w 1966094"/>
                <a:gd name="connsiteY3" fmla="*/ 3623295 h 3703829"/>
                <a:gd name="connsiteX4" fmla="*/ 103009 w 1966094"/>
                <a:gd name="connsiteY4" fmla="*/ 3323828 h 3703829"/>
                <a:gd name="connsiteX5" fmla="*/ 97487 w 1966094"/>
                <a:gd name="connsiteY5" fmla="*/ 1868348 h 370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6094" h="3703829">
                  <a:moveTo>
                    <a:pt x="97487" y="1868348"/>
                  </a:moveTo>
                  <a:cubicBezTo>
                    <a:pt x="176552" y="1314520"/>
                    <a:pt x="276751" y="-38996"/>
                    <a:pt x="577399" y="862"/>
                  </a:cubicBezTo>
                  <a:cubicBezTo>
                    <a:pt x="878047" y="40720"/>
                    <a:pt x="2281202" y="453554"/>
                    <a:pt x="1901373" y="2107499"/>
                  </a:cubicBezTo>
                  <a:cubicBezTo>
                    <a:pt x="1901373" y="3325348"/>
                    <a:pt x="1482040" y="3420573"/>
                    <a:pt x="1182313" y="3623295"/>
                  </a:cubicBezTo>
                  <a:cubicBezTo>
                    <a:pt x="882586" y="3826017"/>
                    <a:pt x="283813" y="3616319"/>
                    <a:pt x="103009" y="3323828"/>
                  </a:cubicBezTo>
                  <a:cubicBezTo>
                    <a:pt x="-77795" y="3031337"/>
                    <a:pt x="18422" y="2422176"/>
                    <a:pt x="97487" y="1868348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Isosceles Triangle 4">
              <a:extLst>
                <a:ext uri="{FF2B5EF4-FFF2-40B4-BE49-F238E27FC236}">
                  <a16:creationId xmlns:a16="http://schemas.microsoft.com/office/drawing/2014/main" id="{6048628F-8C14-4EB1-AAD6-057FD80B56AA}"/>
                </a:ext>
              </a:extLst>
            </p:cNvPr>
            <p:cNvSpPr/>
            <p:nvPr/>
          </p:nvSpPr>
          <p:spPr>
            <a:xfrm rot="19515579">
              <a:off x="5797070" y="2815941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DEA0864-FFAE-4971-89AC-1318B91D892C}"/>
                </a:ext>
              </a:extLst>
            </p:cNvPr>
            <p:cNvCxnSpPr>
              <a:stCxn id="315" idx="1"/>
            </p:cNvCxnSpPr>
            <p:nvPr/>
          </p:nvCxnSpPr>
          <p:spPr>
            <a:xfrm>
              <a:off x="5906392" y="2821066"/>
              <a:ext cx="145686" cy="26374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Rectangle 17">
              <a:extLst>
                <a:ext uri="{FF2B5EF4-FFF2-40B4-BE49-F238E27FC236}">
                  <a16:creationId xmlns:a16="http://schemas.microsoft.com/office/drawing/2014/main" id="{3AF5ED1E-3BCB-4BEC-8609-9901EAD63BAC}"/>
                </a:ext>
              </a:extLst>
            </p:cNvPr>
            <p:cNvSpPr/>
            <p:nvPr/>
          </p:nvSpPr>
          <p:spPr>
            <a:xfrm>
              <a:off x="6117989" y="3648902"/>
              <a:ext cx="247095" cy="35766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  <a:gd name="connsiteX0" fmla="*/ 6349 w 177942"/>
                <a:gd name="connsiteY0" fmla="*/ 19431 h 225259"/>
                <a:gd name="connsiteX1" fmla="*/ 53799 w 177942"/>
                <a:gd name="connsiteY1" fmla="*/ 0 h 225259"/>
                <a:gd name="connsiteX2" fmla="*/ 104774 w 177942"/>
                <a:gd name="connsiteY2" fmla="*/ 143256 h 225259"/>
                <a:gd name="connsiteX3" fmla="*/ 146049 w 177942"/>
                <a:gd name="connsiteY3" fmla="*/ 225259 h 225259"/>
                <a:gd name="connsiteX4" fmla="*/ 6349 w 177942"/>
                <a:gd name="connsiteY4" fmla="*/ 225259 h 225259"/>
                <a:gd name="connsiteX5" fmla="*/ 6349 w 177942"/>
                <a:gd name="connsiteY5" fmla="*/ 19431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70110 w 241703"/>
                <a:gd name="connsiteY4" fmla="*/ 225259 h 225259"/>
                <a:gd name="connsiteX5" fmla="*/ 0 w 241703"/>
                <a:gd name="connsiteY5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713"/>
                <a:gd name="connsiteX1" fmla="*/ 117560 w 241703"/>
                <a:gd name="connsiteY1" fmla="*/ 0 h 225713"/>
                <a:gd name="connsiteX2" fmla="*/ 168535 w 241703"/>
                <a:gd name="connsiteY2" fmla="*/ 143256 h 225713"/>
                <a:gd name="connsiteX3" fmla="*/ 209810 w 241703"/>
                <a:gd name="connsiteY3" fmla="*/ 225259 h 225713"/>
                <a:gd name="connsiteX4" fmla="*/ 0 w 241703"/>
                <a:gd name="connsiteY4" fmla="*/ 7287 h 225713"/>
                <a:gd name="connsiteX0" fmla="*/ 0 w 241703"/>
                <a:gd name="connsiteY0" fmla="*/ 17002 h 235428"/>
                <a:gd name="connsiteX1" fmla="*/ 95420 w 241703"/>
                <a:gd name="connsiteY1" fmla="*/ 0 h 235428"/>
                <a:gd name="connsiteX2" fmla="*/ 168535 w 241703"/>
                <a:gd name="connsiteY2" fmla="*/ 152971 h 235428"/>
                <a:gd name="connsiteX3" fmla="*/ 209810 w 241703"/>
                <a:gd name="connsiteY3" fmla="*/ 234974 h 235428"/>
                <a:gd name="connsiteX4" fmla="*/ 0 w 241703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95" h="235428">
                  <a:moveTo>
                    <a:pt x="0" y="17002"/>
                  </a:moveTo>
                  <a:cubicBezTo>
                    <a:pt x="46567" y="17002"/>
                    <a:pt x="48853" y="0"/>
                    <a:pt x="95420" y="0"/>
                  </a:cubicBezTo>
                  <a:cubicBezTo>
                    <a:pt x="224887" y="19468"/>
                    <a:pt x="191818" y="118358"/>
                    <a:pt x="168535" y="152971"/>
                  </a:cubicBezTo>
                  <a:cubicBezTo>
                    <a:pt x="287068" y="180305"/>
                    <a:pt x="245737" y="240707"/>
                    <a:pt x="209810" y="234974"/>
                  </a:cubicBezTo>
                  <a:cubicBezTo>
                    <a:pt x="88213" y="244898"/>
                    <a:pt x="69937" y="89659"/>
                    <a:pt x="0" y="1700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17">
              <a:extLst>
                <a:ext uri="{FF2B5EF4-FFF2-40B4-BE49-F238E27FC236}">
                  <a16:creationId xmlns:a16="http://schemas.microsoft.com/office/drawing/2014/main" id="{3F3440FD-B4FD-4A59-B066-A81803CBA947}"/>
                </a:ext>
              </a:extLst>
            </p:cNvPr>
            <p:cNvSpPr/>
            <p:nvPr/>
          </p:nvSpPr>
          <p:spPr>
            <a:xfrm rot="2576577">
              <a:off x="5320752" y="3621190"/>
              <a:ext cx="247921" cy="357557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  <a:gd name="connsiteX0" fmla="*/ 6349 w 177942"/>
                <a:gd name="connsiteY0" fmla="*/ 19431 h 225259"/>
                <a:gd name="connsiteX1" fmla="*/ 53799 w 177942"/>
                <a:gd name="connsiteY1" fmla="*/ 0 h 225259"/>
                <a:gd name="connsiteX2" fmla="*/ 104774 w 177942"/>
                <a:gd name="connsiteY2" fmla="*/ 143256 h 225259"/>
                <a:gd name="connsiteX3" fmla="*/ 146049 w 177942"/>
                <a:gd name="connsiteY3" fmla="*/ 225259 h 225259"/>
                <a:gd name="connsiteX4" fmla="*/ 6349 w 177942"/>
                <a:gd name="connsiteY4" fmla="*/ 225259 h 225259"/>
                <a:gd name="connsiteX5" fmla="*/ 6349 w 177942"/>
                <a:gd name="connsiteY5" fmla="*/ 19431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70110 w 241703"/>
                <a:gd name="connsiteY4" fmla="*/ 225259 h 225259"/>
                <a:gd name="connsiteX5" fmla="*/ 0 w 241703"/>
                <a:gd name="connsiteY5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713"/>
                <a:gd name="connsiteX1" fmla="*/ 117560 w 241703"/>
                <a:gd name="connsiteY1" fmla="*/ 0 h 225713"/>
                <a:gd name="connsiteX2" fmla="*/ 168535 w 241703"/>
                <a:gd name="connsiteY2" fmla="*/ 143256 h 225713"/>
                <a:gd name="connsiteX3" fmla="*/ 209810 w 241703"/>
                <a:gd name="connsiteY3" fmla="*/ 225259 h 225713"/>
                <a:gd name="connsiteX4" fmla="*/ 0 w 241703"/>
                <a:gd name="connsiteY4" fmla="*/ 7287 h 225713"/>
                <a:gd name="connsiteX0" fmla="*/ 0 w 241703"/>
                <a:gd name="connsiteY0" fmla="*/ 17002 h 235428"/>
                <a:gd name="connsiteX1" fmla="*/ 95420 w 241703"/>
                <a:gd name="connsiteY1" fmla="*/ 0 h 235428"/>
                <a:gd name="connsiteX2" fmla="*/ 168535 w 241703"/>
                <a:gd name="connsiteY2" fmla="*/ 152971 h 235428"/>
                <a:gd name="connsiteX3" fmla="*/ 209810 w 241703"/>
                <a:gd name="connsiteY3" fmla="*/ 234974 h 235428"/>
                <a:gd name="connsiteX4" fmla="*/ 0 w 241703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596"/>
                <a:gd name="connsiteX1" fmla="*/ 95420 w 247095"/>
                <a:gd name="connsiteY1" fmla="*/ 0 h 235596"/>
                <a:gd name="connsiteX2" fmla="*/ 168535 w 247095"/>
                <a:gd name="connsiteY2" fmla="*/ 152971 h 235596"/>
                <a:gd name="connsiteX3" fmla="*/ 209810 w 247095"/>
                <a:gd name="connsiteY3" fmla="*/ 234974 h 235596"/>
                <a:gd name="connsiteX4" fmla="*/ 0 w 247095"/>
                <a:gd name="connsiteY4" fmla="*/ 17002 h 235596"/>
                <a:gd name="connsiteX0" fmla="*/ 428 w 247523"/>
                <a:gd name="connsiteY0" fmla="*/ 17002 h 235355"/>
                <a:gd name="connsiteX1" fmla="*/ 95848 w 247523"/>
                <a:gd name="connsiteY1" fmla="*/ 0 h 235355"/>
                <a:gd name="connsiteX2" fmla="*/ 168963 w 247523"/>
                <a:gd name="connsiteY2" fmla="*/ 152971 h 235355"/>
                <a:gd name="connsiteX3" fmla="*/ 210238 w 247523"/>
                <a:gd name="connsiteY3" fmla="*/ 234974 h 235355"/>
                <a:gd name="connsiteX4" fmla="*/ 82411 w 247523"/>
                <a:gd name="connsiteY4" fmla="*/ 167394 h 235355"/>
                <a:gd name="connsiteX5" fmla="*/ 428 w 247523"/>
                <a:gd name="connsiteY5" fmla="*/ 17002 h 235355"/>
                <a:gd name="connsiteX0" fmla="*/ 826 w 247921"/>
                <a:gd name="connsiteY0" fmla="*/ 17002 h 235355"/>
                <a:gd name="connsiteX1" fmla="*/ 96246 w 247921"/>
                <a:gd name="connsiteY1" fmla="*/ 0 h 235355"/>
                <a:gd name="connsiteX2" fmla="*/ 169361 w 247921"/>
                <a:gd name="connsiteY2" fmla="*/ 152971 h 235355"/>
                <a:gd name="connsiteX3" fmla="*/ 210636 w 247921"/>
                <a:gd name="connsiteY3" fmla="*/ 234974 h 235355"/>
                <a:gd name="connsiteX4" fmla="*/ 82809 w 247921"/>
                <a:gd name="connsiteY4" fmla="*/ 167394 h 235355"/>
                <a:gd name="connsiteX5" fmla="*/ 826 w 247921"/>
                <a:gd name="connsiteY5" fmla="*/ 17002 h 235355"/>
                <a:gd name="connsiteX0" fmla="*/ 826 w 247921"/>
                <a:gd name="connsiteY0" fmla="*/ 17002 h 235355"/>
                <a:gd name="connsiteX1" fmla="*/ 96246 w 247921"/>
                <a:gd name="connsiteY1" fmla="*/ 0 h 235355"/>
                <a:gd name="connsiteX2" fmla="*/ 169361 w 247921"/>
                <a:gd name="connsiteY2" fmla="*/ 152971 h 235355"/>
                <a:gd name="connsiteX3" fmla="*/ 210636 w 247921"/>
                <a:gd name="connsiteY3" fmla="*/ 234974 h 235355"/>
                <a:gd name="connsiteX4" fmla="*/ 82809 w 247921"/>
                <a:gd name="connsiteY4" fmla="*/ 167394 h 235355"/>
                <a:gd name="connsiteX5" fmla="*/ 826 w 247921"/>
                <a:gd name="connsiteY5" fmla="*/ 17002 h 23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921" h="235355">
                  <a:moveTo>
                    <a:pt x="826" y="17002"/>
                  </a:moveTo>
                  <a:cubicBezTo>
                    <a:pt x="47393" y="17002"/>
                    <a:pt x="49679" y="0"/>
                    <a:pt x="96246" y="0"/>
                  </a:cubicBezTo>
                  <a:cubicBezTo>
                    <a:pt x="225713" y="19468"/>
                    <a:pt x="192644" y="118358"/>
                    <a:pt x="169361" y="152971"/>
                  </a:cubicBezTo>
                  <a:cubicBezTo>
                    <a:pt x="287894" y="180305"/>
                    <a:pt x="246563" y="240707"/>
                    <a:pt x="210636" y="234974"/>
                  </a:cubicBezTo>
                  <a:cubicBezTo>
                    <a:pt x="192734" y="237296"/>
                    <a:pt x="112000" y="213898"/>
                    <a:pt x="82809" y="167394"/>
                  </a:cubicBezTo>
                  <a:cubicBezTo>
                    <a:pt x="18690" y="138969"/>
                    <a:pt x="-4890" y="44819"/>
                    <a:pt x="826" y="1700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17">
              <a:extLst>
                <a:ext uri="{FF2B5EF4-FFF2-40B4-BE49-F238E27FC236}">
                  <a16:creationId xmlns:a16="http://schemas.microsoft.com/office/drawing/2014/main" id="{C0FA1E76-BD78-46DC-9319-B64A4A057EF6}"/>
                </a:ext>
              </a:extLst>
            </p:cNvPr>
            <p:cNvSpPr/>
            <p:nvPr/>
          </p:nvSpPr>
          <p:spPr>
            <a:xfrm rot="19027647">
              <a:off x="5490969" y="3568284"/>
              <a:ext cx="59109" cy="1414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13966B6E-A9C7-4A75-A0C2-5AB748747375}"/>
                </a:ext>
              </a:extLst>
            </p:cNvPr>
            <p:cNvSpPr/>
            <p:nvPr/>
          </p:nvSpPr>
          <p:spPr>
            <a:xfrm>
              <a:off x="5906597" y="2901950"/>
              <a:ext cx="749455" cy="6731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5B604FC4-0309-4E43-A3B9-4B07EF7A10DA}"/>
                </a:ext>
              </a:extLst>
            </p:cNvPr>
            <p:cNvSpPr/>
            <p:nvPr/>
          </p:nvSpPr>
          <p:spPr>
            <a:xfrm flipH="1">
              <a:off x="6410525" y="3083610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7F5EA99F-5A86-4508-8D6E-9B950C9BD51A}"/>
                </a:ext>
              </a:extLst>
            </p:cNvPr>
            <p:cNvSpPr/>
            <p:nvPr/>
          </p:nvSpPr>
          <p:spPr>
            <a:xfrm rot="21256594" flipH="1">
              <a:off x="6163622" y="3108004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DE225173-A199-4606-928C-7EF679657A3A}"/>
                </a:ext>
              </a:extLst>
            </p:cNvPr>
            <p:cNvSpPr/>
            <p:nvPr/>
          </p:nvSpPr>
          <p:spPr>
            <a:xfrm rot="21256594" flipH="1">
              <a:off x="6206852" y="3144151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AD86DD71-6102-4933-9E71-5DD63330B770}"/>
                </a:ext>
              </a:extLst>
            </p:cNvPr>
            <p:cNvSpPr/>
            <p:nvPr/>
          </p:nvSpPr>
          <p:spPr>
            <a:xfrm rot="21256594" flipH="1">
              <a:off x="6455055" y="3124089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F2D8879E-1C5B-4426-AA27-40CF59AD69AB}"/>
                </a:ext>
              </a:extLst>
            </p:cNvPr>
            <p:cNvSpPr/>
            <p:nvPr/>
          </p:nvSpPr>
          <p:spPr>
            <a:xfrm rot="21256594" flipH="1">
              <a:off x="6474370" y="3123249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AAAD1911-A903-44BE-BEFA-0C0B643519FF}"/>
                </a:ext>
              </a:extLst>
            </p:cNvPr>
            <p:cNvSpPr/>
            <p:nvPr/>
          </p:nvSpPr>
          <p:spPr>
            <a:xfrm rot="21256594" flipH="1">
              <a:off x="6236589" y="3141141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Oval 26">
              <a:extLst>
                <a:ext uri="{FF2B5EF4-FFF2-40B4-BE49-F238E27FC236}">
                  <a16:creationId xmlns:a16="http://schemas.microsoft.com/office/drawing/2014/main" id="{A4C1E12C-22CB-4875-A761-18A714750830}"/>
                </a:ext>
              </a:extLst>
            </p:cNvPr>
            <p:cNvSpPr/>
            <p:nvPr/>
          </p:nvSpPr>
          <p:spPr>
            <a:xfrm rot="21161812" flipH="1">
              <a:off x="6314080" y="3288614"/>
              <a:ext cx="93730" cy="66105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BB48DFC5-17FB-4E5E-9EC7-9A87BE169B1E}"/>
                </a:ext>
              </a:extLst>
            </p:cNvPr>
            <p:cNvSpPr/>
            <p:nvPr/>
          </p:nvSpPr>
          <p:spPr>
            <a:xfrm>
              <a:off x="6369036" y="335896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FFFB804-560E-4BD1-B6AF-BB17830007A8}"/>
                </a:ext>
              </a:extLst>
            </p:cNvPr>
            <p:cNvSpPr/>
            <p:nvPr/>
          </p:nvSpPr>
          <p:spPr>
            <a:xfrm flipH="1">
              <a:off x="6284128" y="335968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C6AB56B0-EF5A-453E-8B7E-FDB19D0FE5F5}"/>
                </a:ext>
              </a:extLst>
            </p:cNvPr>
            <p:cNvSpPr/>
            <p:nvPr/>
          </p:nvSpPr>
          <p:spPr>
            <a:xfrm rot="21256594" flipH="1" flipV="1">
              <a:off x="6225242" y="3212961"/>
              <a:ext cx="33431" cy="419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F7BE3C2E-4364-493C-99A1-F11AB81196EE}"/>
                </a:ext>
              </a:extLst>
            </p:cNvPr>
            <p:cNvSpPr/>
            <p:nvPr/>
          </p:nvSpPr>
          <p:spPr>
            <a:xfrm rot="21256594" flipH="1" flipV="1">
              <a:off x="6473429" y="3189936"/>
              <a:ext cx="33431" cy="419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2" name="Rectangle 17">
              <a:extLst>
                <a:ext uri="{FF2B5EF4-FFF2-40B4-BE49-F238E27FC236}">
                  <a16:creationId xmlns:a16="http://schemas.microsoft.com/office/drawing/2014/main" id="{4B236DC6-56C9-4819-A734-054728DD021E}"/>
                </a:ext>
              </a:extLst>
            </p:cNvPr>
            <p:cNvSpPr/>
            <p:nvPr/>
          </p:nvSpPr>
          <p:spPr>
            <a:xfrm rot="5400000">
              <a:off x="6098641" y="3584536"/>
              <a:ext cx="100088" cy="1414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4" fill="hold"/>
                                        <p:tgtEl>
                                          <p:spTgt spid="1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88362"/>
            <a:ext cx="12039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harlie the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9C5A9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limbs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0E2519F-65D3-4521-BBCA-7A4AAF16459F}"/>
              </a:ext>
            </a:extLst>
          </p:cNvPr>
          <p:cNvGrpSpPr/>
          <p:nvPr/>
        </p:nvGrpSpPr>
        <p:grpSpPr>
          <a:xfrm flipH="1">
            <a:off x="3013511" y="1239116"/>
            <a:ext cx="7168474" cy="5441235"/>
            <a:chOff x="5060236" y="2795265"/>
            <a:chExt cx="1595816" cy="1211305"/>
          </a:xfrm>
        </p:grpSpPr>
        <p:sp>
          <p:nvSpPr>
            <p:cNvPr id="232" name="Isosceles Triangle 4">
              <a:extLst>
                <a:ext uri="{FF2B5EF4-FFF2-40B4-BE49-F238E27FC236}">
                  <a16:creationId xmlns:a16="http://schemas.microsoft.com/office/drawing/2014/main" id="{CA09242D-72E1-4D99-967B-7CCF20E0D8B5}"/>
                </a:ext>
              </a:extLst>
            </p:cNvPr>
            <p:cNvSpPr/>
            <p:nvPr/>
          </p:nvSpPr>
          <p:spPr>
            <a:xfrm rot="483622">
              <a:off x="6270271" y="2795265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FC061FB-7072-4F76-A5D8-2538F93AC888}"/>
                </a:ext>
              </a:extLst>
            </p:cNvPr>
            <p:cNvCxnSpPr>
              <a:cxnSpLocks/>
              <a:stCxn id="232" idx="1"/>
            </p:cNvCxnSpPr>
            <p:nvPr/>
          </p:nvCxnSpPr>
          <p:spPr>
            <a:xfrm flipH="1">
              <a:off x="6510444" y="2803330"/>
              <a:ext cx="1" cy="27604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17">
              <a:extLst>
                <a:ext uri="{FF2B5EF4-FFF2-40B4-BE49-F238E27FC236}">
                  <a16:creationId xmlns:a16="http://schemas.microsoft.com/office/drawing/2014/main" id="{E63FBE74-23B0-4032-9F6D-15A9D8FE4F37}"/>
                </a:ext>
              </a:extLst>
            </p:cNvPr>
            <p:cNvSpPr/>
            <p:nvPr/>
          </p:nvSpPr>
          <p:spPr>
            <a:xfrm rot="1329347">
              <a:off x="5443613" y="3585752"/>
              <a:ext cx="247095" cy="35766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  <a:gd name="connsiteX0" fmla="*/ 6349 w 177942"/>
                <a:gd name="connsiteY0" fmla="*/ 19431 h 225259"/>
                <a:gd name="connsiteX1" fmla="*/ 53799 w 177942"/>
                <a:gd name="connsiteY1" fmla="*/ 0 h 225259"/>
                <a:gd name="connsiteX2" fmla="*/ 104774 w 177942"/>
                <a:gd name="connsiteY2" fmla="*/ 143256 h 225259"/>
                <a:gd name="connsiteX3" fmla="*/ 146049 w 177942"/>
                <a:gd name="connsiteY3" fmla="*/ 225259 h 225259"/>
                <a:gd name="connsiteX4" fmla="*/ 6349 w 177942"/>
                <a:gd name="connsiteY4" fmla="*/ 225259 h 225259"/>
                <a:gd name="connsiteX5" fmla="*/ 6349 w 177942"/>
                <a:gd name="connsiteY5" fmla="*/ 19431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70110 w 241703"/>
                <a:gd name="connsiteY4" fmla="*/ 225259 h 225259"/>
                <a:gd name="connsiteX5" fmla="*/ 0 w 241703"/>
                <a:gd name="connsiteY5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713"/>
                <a:gd name="connsiteX1" fmla="*/ 117560 w 241703"/>
                <a:gd name="connsiteY1" fmla="*/ 0 h 225713"/>
                <a:gd name="connsiteX2" fmla="*/ 168535 w 241703"/>
                <a:gd name="connsiteY2" fmla="*/ 143256 h 225713"/>
                <a:gd name="connsiteX3" fmla="*/ 209810 w 241703"/>
                <a:gd name="connsiteY3" fmla="*/ 225259 h 225713"/>
                <a:gd name="connsiteX4" fmla="*/ 0 w 241703"/>
                <a:gd name="connsiteY4" fmla="*/ 7287 h 225713"/>
                <a:gd name="connsiteX0" fmla="*/ 0 w 241703"/>
                <a:gd name="connsiteY0" fmla="*/ 17002 h 235428"/>
                <a:gd name="connsiteX1" fmla="*/ 95420 w 241703"/>
                <a:gd name="connsiteY1" fmla="*/ 0 h 235428"/>
                <a:gd name="connsiteX2" fmla="*/ 168535 w 241703"/>
                <a:gd name="connsiteY2" fmla="*/ 152971 h 235428"/>
                <a:gd name="connsiteX3" fmla="*/ 209810 w 241703"/>
                <a:gd name="connsiteY3" fmla="*/ 234974 h 235428"/>
                <a:gd name="connsiteX4" fmla="*/ 0 w 241703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95" h="235428">
                  <a:moveTo>
                    <a:pt x="0" y="17002"/>
                  </a:moveTo>
                  <a:cubicBezTo>
                    <a:pt x="46567" y="17002"/>
                    <a:pt x="48853" y="0"/>
                    <a:pt x="95420" y="0"/>
                  </a:cubicBezTo>
                  <a:cubicBezTo>
                    <a:pt x="224887" y="19468"/>
                    <a:pt x="191818" y="118358"/>
                    <a:pt x="168535" y="152971"/>
                  </a:cubicBezTo>
                  <a:cubicBezTo>
                    <a:pt x="287068" y="180305"/>
                    <a:pt x="245737" y="240707"/>
                    <a:pt x="209810" y="234974"/>
                  </a:cubicBezTo>
                  <a:cubicBezTo>
                    <a:pt x="88213" y="244898"/>
                    <a:pt x="69937" y="89659"/>
                    <a:pt x="0" y="1700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17">
              <a:extLst>
                <a:ext uri="{FF2B5EF4-FFF2-40B4-BE49-F238E27FC236}">
                  <a16:creationId xmlns:a16="http://schemas.microsoft.com/office/drawing/2014/main" id="{4BA2B492-699E-41D4-B273-859A393C265A}"/>
                </a:ext>
              </a:extLst>
            </p:cNvPr>
            <p:cNvSpPr/>
            <p:nvPr/>
          </p:nvSpPr>
          <p:spPr>
            <a:xfrm rot="758660">
              <a:off x="6023019" y="3600664"/>
              <a:ext cx="247095" cy="35766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  <a:gd name="connsiteX0" fmla="*/ 6349 w 177942"/>
                <a:gd name="connsiteY0" fmla="*/ 19431 h 225259"/>
                <a:gd name="connsiteX1" fmla="*/ 53799 w 177942"/>
                <a:gd name="connsiteY1" fmla="*/ 0 h 225259"/>
                <a:gd name="connsiteX2" fmla="*/ 104774 w 177942"/>
                <a:gd name="connsiteY2" fmla="*/ 143256 h 225259"/>
                <a:gd name="connsiteX3" fmla="*/ 146049 w 177942"/>
                <a:gd name="connsiteY3" fmla="*/ 225259 h 225259"/>
                <a:gd name="connsiteX4" fmla="*/ 6349 w 177942"/>
                <a:gd name="connsiteY4" fmla="*/ 225259 h 225259"/>
                <a:gd name="connsiteX5" fmla="*/ 6349 w 177942"/>
                <a:gd name="connsiteY5" fmla="*/ 19431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70110 w 241703"/>
                <a:gd name="connsiteY4" fmla="*/ 225259 h 225259"/>
                <a:gd name="connsiteX5" fmla="*/ 0 w 241703"/>
                <a:gd name="connsiteY5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713"/>
                <a:gd name="connsiteX1" fmla="*/ 117560 w 241703"/>
                <a:gd name="connsiteY1" fmla="*/ 0 h 225713"/>
                <a:gd name="connsiteX2" fmla="*/ 168535 w 241703"/>
                <a:gd name="connsiteY2" fmla="*/ 143256 h 225713"/>
                <a:gd name="connsiteX3" fmla="*/ 209810 w 241703"/>
                <a:gd name="connsiteY3" fmla="*/ 225259 h 225713"/>
                <a:gd name="connsiteX4" fmla="*/ 0 w 241703"/>
                <a:gd name="connsiteY4" fmla="*/ 7287 h 225713"/>
                <a:gd name="connsiteX0" fmla="*/ 0 w 241703"/>
                <a:gd name="connsiteY0" fmla="*/ 17002 h 235428"/>
                <a:gd name="connsiteX1" fmla="*/ 95420 w 241703"/>
                <a:gd name="connsiteY1" fmla="*/ 0 h 235428"/>
                <a:gd name="connsiteX2" fmla="*/ 168535 w 241703"/>
                <a:gd name="connsiteY2" fmla="*/ 152971 h 235428"/>
                <a:gd name="connsiteX3" fmla="*/ 209810 w 241703"/>
                <a:gd name="connsiteY3" fmla="*/ 234974 h 235428"/>
                <a:gd name="connsiteX4" fmla="*/ 0 w 241703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95" h="235428">
                  <a:moveTo>
                    <a:pt x="0" y="17002"/>
                  </a:moveTo>
                  <a:cubicBezTo>
                    <a:pt x="46567" y="17002"/>
                    <a:pt x="48853" y="0"/>
                    <a:pt x="95420" y="0"/>
                  </a:cubicBezTo>
                  <a:cubicBezTo>
                    <a:pt x="224887" y="19468"/>
                    <a:pt x="191818" y="118358"/>
                    <a:pt x="168535" y="152971"/>
                  </a:cubicBezTo>
                  <a:cubicBezTo>
                    <a:pt x="287068" y="180305"/>
                    <a:pt x="245737" y="240707"/>
                    <a:pt x="209810" y="234974"/>
                  </a:cubicBezTo>
                  <a:cubicBezTo>
                    <a:pt x="88213" y="244898"/>
                    <a:pt x="69937" y="89659"/>
                    <a:pt x="0" y="1700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">
              <a:extLst>
                <a:ext uri="{FF2B5EF4-FFF2-40B4-BE49-F238E27FC236}">
                  <a16:creationId xmlns:a16="http://schemas.microsoft.com/office/drawing/2014/main" id="{C5BE6367-CCD5-4EA1-9591-E600DD1B3F69}"/>
                </a:ext>
              </a:extLst>
            </p:cNvPr>
            <p:cNvSpPr/>
            <p:nvPr/>
          </p:nvSpPr>
          <p:spPr>
            <a:xfrm rot="19945027">
              <a:off x="5060236" y="2950625"/>
              <a:ext cx="305174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21749 w 305174"/>
                <a:gd name="connsiteY0" fmla="*/ 65947 h 614573"/>
                <a:gd name="connsiteX1" fmla="*/ 9843 w 305174"/>
                <a:gd name="connsiteY1" fmla="*/ 1652 h 614573"/>
                <a:gd name="connsiteX2" fmla="*/ 159124 w 305174"/>
                <a:gd name="connsiteY2" fmla="*/ 114326 h 614573"/>
                <a:gd name="connsiteX3" fmla="*/ 305174 w 305174"/>
                <a:gd name="connsiteY3" fmla="*/ 603623 h 614573"/>
                <a:gd name="connsiteX4" fmla="*/ 32265 w 305174"/>
                <a:gd name="connsiteY4" fmla="*/ 479798 h 614573"/>
                <a:gd name="connsiteX5" fmla="*/ 83065 w 305174"/>
                <a:gd name="connsiteY5" fmla="*/ 104801 h 614573"/>
                <a:gd name="connsiteX6" fmla="*/ 21749 w 305174"/>
                <a:gd name="connsiteY6" fmla="*/ 65947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5174" h="614573">
                  <a:moveTo>
                    <a:pt x="21749" y="65947"/>
                  </a:moveTo>
                  <a:cubicBezTo>
                    <a:pt x="9545" y="48756"/>
                    <a:pt x="-13053" y="-6411"/>
                    <a:pt x="9843" y="1652"/>
                  </a:cubicBezTo>
                  <a:cubicBezTo>
                    <a:pt x="53740" y="-1523"/>
                    <a:pt x="111886" y="-12196"/>
                    <a:pt x="159124" y="114326"/>
                  </a:cubicBezTo>
                  <a:cubicBezTo>
                    <a:pt x="48263" y="613181"/>
                    <a:pt x="281891" y="504024"/>
                    <a:pt x="305174" y="603623"/>
                  </a:cubicBezTo>
                  <a:cubicBezTo>
                    <a:pt x="249129" y="619498"/>
                    <a:pt x="145460" y="641723"/>
                    <a:pt x="32265" y="479798"/>
                  </a:cubicBezTo>
                  <a:cubicBezTo>
                    <a:pt x="-30177" y="315641"/>
                    <a:pt x="78832" y="246733"/>
                    <a:pt x="83065" y="104801"/>
                  </a:cubicBezTo>
                  <a:cubicBezTo>
                    <a:pt x="62659" y="73528"/>
                    <a:pt x="33953" y="83138"/>
                    <a:pt x="21749" y="65947"/>
                  </a:cubicBez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04CA040-E327-485B-9018-20E60AE2062D}"/>
                </a:ext>
              </a:extLst>
            </p:cNvPr>
            <p:cNvSpPr/>
            <p:nvPr/>
          </p:nvSpPr>
          <p:spPr>
            <a:xfrm rot="5400000">
              <a:off x="5623939" y="3146713"/>
              <a:ext cx="515712" cy="971525"/>
            </a:xfrm>
            <a:custGeom>
              <a:avLst/>
              <a:gdLst>
                <a:gd name="connsiteX0" fmla="*/ 0 w 1888292"/>
                <a:gd name="connsiteY0" fmla="*/ 2205111 h 4410222"/>
                <a:gd name="connsiteX1" fmla="*/ 944146 w 1888292"/>
                <a:gd name="connsiteY1" fmla="*/ 0 h 4410222"/>
                <a:gd name="connsiteX2" fmla="*/ 1888292 w 1888292"/>
                <a:gd name="connsiteY2" fmla="*/ 2205111 h 4410222"/>
                <a:gd name="connsiteX3" fmla="*/ 944146 w 1888292"/>
                <a:gd name="connsiteY3" fmla="*/ 4410222 h 4410222"/>
                <a:gd name="connsiteX4" fmla="*/ 0 w 1888292"/>
                <a:gd name="connsiteY4" fmla="*/ 2205111 h 4410222"/>
                <a:gd name="connsiteX0" fmla="*/ 4571 w 1897434"/>
                <a:gd name="connsiteY0" fmla="*/ 2205111 h 4443405"/>
                <a:gd name="connsiteX1" fmla="*/ 948717 w 1897434"/>
                <a:gd name="connsiteY1" fmla="*/ 0 h 4443405"/>
                <a:gd name="connsiteX2" fmla="*/ 1892863 w 1897434"/>
                <a:gd name="connsiteY2" fmla="*/ 2205111 h 4443405"/>
                <a:gd name="connsiteX3" fmla="*/ 948717 w 1897434"/>
                <a:gd name="connsiteY3" fmla="*/ 4410222 h 4443405"/>
                <a:gd name="connsiteX4" fmla="*/ 4571 w 1897434"/>
                <a:gd name="connsiteY4" fmla="*/ 2205111 h 4443405"/>
                <a:gd name="connsiteX0" fmla="*/ 203150 w 2096013"/>
                <a:gd name="connsiteY0" fmla="*/ 2205111 h 4443405"/>
                <a:gd name="connsiteX1" fmla="*/ 1147296 w 2096013"/>
                <a:gd name="connsiteY1" fmla="*/ 0 h 4443405"/>
                <a:gd name="connsiteX2" fmla="*/ 2091442 w 2096013"/>
                <a:gd name="connsiteY2" fmla="*/ 2205111 h 4443405"/>
                <a:gd name="connsiteX3" fmla="*/ 1147296 w 2096013"/>
                <a:gd name="connsiteY3" fmla="*/ 4410222 h 4443405"/>
                <a:gd name="connsiteX4" fmla="*/ 203150 w 2096013"/>
                <a:gd name="connsiteY4" fmla="*/ 2205111 h 4443405"/>
                <a:gd name="connsiteX0" fmla="*/ 240279 w 2133142"/>
                <a:gd name="connsiteY0" fmla="*/ 2205111 h 4443405"/>
                <a:gd name="connsiteX1" fmla="*/ 1184425 w 2133142"/>
                <a:gd name="connsiteY1" fmla="*/ 0 h 4443405"/>
                <a:gd name="connsiteX2" fmla="*/ 2128571 w 2133142"/>
                <a:gd name="connsiteY2" fmla="*/ 2205111 h 4443405"/>
                <a:gd name="connsiteX3" fmla="*/ 1184425 w 2133142"/>
                <a:gd name="connsiteY3" fmla="*/ 4410222 h 4443405"/>
                <a:gd name="connsiteX4" fmla="*/ 240279 w 2133142"/>
                <a:gd name="connsiteY4" fmla="*/ 2205111 h 4443405"/>
                <a:gd name="connsiteX0" fmla="*/ 240279 w 2197493"/>
                <a:gd name="connsiteY0" fmla="*/ 2205111 h 4443405"/>
                <a:gd name="connsiteX1" fmla="*/ 1184425 w 2197493"/>
                <a:gd name="connsiteY1" fmla="*/ 0 h 4443405"/>
                <a:gd name="connsiteX2" fmla="*/ 2128571 w 2197493"/>
                <a:gd name="connsiteY2" fmla="*/ 2205111 h 4443405"/>
                <a:gd name="connsiteX3" fmla="*/ 1184425 w 2197493"/>
                <a:gd name="connsiteY3" fmla="*/ 4410222 h 4443405"/>
                <a:gd name="connsiteX4" fmla="*/ 240279 w 2197493"/>
                <a:gd name="connsiteY4" fmla="*/ 2205111 h 4443405"/>
                <a:gd name="connsiteX0" fmla="*/ 240279 w 2174522"/>
                <a:gd name="connsiteY0" fmla="*/ 2205111 h 4443405"/>
                <a:gd name="connsiteX1" fmla="*/ 1184425 w 2174522"/>
                <a:gd name="connsiteY1" fmla="*/ 0 h 4443405"/>
                <a:gd name="connsiteX2" fmla="*/ 2128571 w 2174522"/>
                <a:gd name="connsiteY2" fmla="*/ 2205111 h 4443405"/>
                <a:gd name="connsiteX3" fmla="*/ 1184425 w 2174522"/>
                <a:gd name="connsiteY3" fmla="*/ 4410222 h 4443405"/>
                <a:gd name="connsiteX4" fmla="*/ 240279 w 2174522"/>
                <a:gd name="connsiteY4" fmla="*/ 2205111 h 4443405"/>
                <a:gd name="connsiteX0" fmla="*/ 142444 w 1986356"/>
                <a:gd name="connsiteY0" fmla="*/ 2206552 h 4413107"/>
                <a:gd name="connsiteX1" fmla="*/ 1086590 w 1986356"/>
                <a:gd name="connsiteY1" fmla="*/ 1441 h 4413107"/>
                <a:gd name="connsiteX2" fmla="*/ 1946330 w 1986356"/>
                <a:gd name="connsiteY2" fmla="*/ 2445703 h 4413107"/>
                <a:gd name="connsiteX3" fmla="*/ 1086590 w 1986356"/>
                <a:gd name="connsiteY3" fmla="*/ 4411663 h 4413107"/>
                <a:gd name="connsiteX4" fmla="*/ 142444 w 1986356"/>
                <a:gd name="connsiteY4" fmla="*/ 2206552 h 4413107"/>
                <a:gd name="connsiteX0" fmla="*/ 142444 w 2035430"/>
                <a:gd name="connsiteY0" fmla="*/ 2206552 h 4413107"/>
                <a:gd name="connsiteX1" fmla="*/ 1086590 w 2035430"/>
                <a:gd name="connsiteY1" fmla="*/ 1441 h 4413107"/>
                <a:gd name="connsiteX2" fmla="*/ 1946330 w 2035430"/>
                <a:gd name="connsiteY2" fmla="*/ 2445703 h 4413107"/>
                <a:gd name="connsiteX3" fmla="*/ 1086590 w 2035430"/>
                <a:gd name="connsiteY3" fmla="*/ 4411663 h 4413107"/>
                <a:gd name="connsiteX4" fmla="*/ 142444 w 2035430"/>
                <a:gd name="connsiteY4" fmla="*/ 2206552 h 4413107"/>
                <a:gd name="connsiteX0" fmla="*/ 1355 w 1882862"/>
                <a:gd name="connsiteY0" fmla="*/ 2079332 h 4285887"/>
                <a:gd name="connsiteX1" fmla="*/ 762621 w 1882862"/>
                <a:gd name="connsiteY1" fmla="*/ 831 h 4285887"/>
                <a:gd name="connsiteX2" fmla="*/ 1805241 w 1882862"/>
                <a:gd name="connsiteY2" fmla="*/ 2318483 h 4285887"/>
                <a:gd name="connsiteX3" fmla="*/ 945501 w 1882862"/>
                <a:gd name="connsiteY3" fmla="*/ 4284443 h 4285887"/>
                <a:gd name="connsiteX4" fmla="*/ 1355 w 1882862"/>
                <a:gd name="connsiteY4" fmla="*/ 2079332 h 4285887"/>
                <a:gd name="connsiteX0" fmla="*/ 136453 w 2017960"/>
                <a:gd name="connsiteY0" fmla="*/ 2080387 h 4286942"/>
                <a:gd name="connsiteX1" fmla="*/ 897719 w 2017960"/>
                <a:gd name="connsiteY1" fmla="*/ 1886 h 4286942"/>
                <a:gd name="connsiteX2" fmla="*/ 1940339 w 2017960"/>
                <a:gd name="connsiteY2" fmla="*/ 2319538 h 4286942"/>
                <a:gd name="connsiteX3" fmla="*/ 1080599 w 2017960"/>
                <a:gd name="connsiteY3" fmla="*/ 4285498 h 4286942"/>
                <a:gd name="connsiteX4" fmla="*/ 136453 w 2017960"/>
                <a:gd name="connsiteY4" fmla="*/ 2080387 h 4286942"/>
                <a:gd name="connsiteX0" fmla="*/ 178336 w 2059843"/>
                <a:gd name="connsiteY0" fmla="*/ 2080387 h 4286942"/>
                <a:gd name="connsiteX1" fmla="*/ 939602 w 2059843"/>
                <a:gd name="connsiteY1" fmla="*/ 1886 h 4286942"/>
                <a:gd name="connsiteX2" fmla="*/ 1982222 w 2059843"/>
                <a:gd name="connsiteY2" fmla="*/ 2319538 h 4286942"/>
                <a:gd name="connsiteX3" fmla="*/ 1122482 w 2059843"/>
                <a:gd name="connsiteY3" fmla="*/ 4285498 h 4286942"/>
                <a:gd name="connsiteX4" fmla="*/ 178336 w 2059843"/>
                <a:gd name="connsiteY4" fmla="*/ 2080387 h 4286942"/>
                <a:gd name="connsiteX0" fmla="*/ 3925 w 1885432"/>
                <a:gd name="connsiteY0" fmla="*/ 2079291 h 3837322"/>
                <a:gd name="connsiteX1" fmla="*/ 765191 w 1885432"/>
                <a:gd name="connsiteY1" fmla="*/ 790 h 3837322"/>
                <a:gd name="connsiteX2" fmla="*/ 1807811 w 1885432"/>
                <a:gd name="connsiteY2" fmla="*/ 2318442 h 3837322"/>
                <a:gd name="connsiteX3" fmla="*/ 1088751 w 1885432"/>
                <a:gd name="connsiteY3" fmla="*/ 3834238 h 3837322"/>
                <a:gd name="connsiteX4" fmla="*/ 3925 w 1885432"/>
                <a:gd name="connsiteY4" fmla="*/ 2079291 h 3837322"/>
                <a:gd name="connsiteX0" fmla="*/ 3925 w 1885432"/>
                <a:gd name="connsiteY0" fmla="*/ 2079291 h 3841751"/>
                <a:gd name="connsiteX1" fmla="*/ 765191 w 1885432"/>
                <a:gd name="connsiteY1" fmla="*/ 790 h 3841751"/>
                <a:gd name="connsiteX2" fmla="*/ 1807811 w 1885432"/>
                <a:gd name="connsiteY2" fmla="*/ 2318442 h 3841751"/>
                <a:gd name="connsiteX3" fmla="*/ 1088751 w 1885432"/>
                <a:gd name="connsiteY3" fmla="*/ 3834238 h 3841751"/>
                <a:gd name="connsiteX4" fmla="*/ 3925 w 1885432"/>
                <a:gd name="connsiteY4" fmla="*/ 2079291 h 3841751"/>
                <a:gd name="connsiteX0" fmla="*/ 68761 w 1950268"/>
                <a:gd name="connsiteY0" fmla="*/ 2079266 h 3914747"/>
                <a:gd name="connsiteX1" fmla="*/ 830027 w 1950268"/>
                <a:gd name="connsiteY1" fmla="*/ 765 h 3914747"/>
                <a:gd name="connsiteX2" fmla="*/ 1872647 w 1950268"/>
                <a:gd name="connsiteY2" fmla="*/ 2318417 h 3914747"/>
                <a:gd name="connsiteX3" fmla="*/ 1153587 w 1950268"/>
                <a:gd name="connsiteY3" fmla="*/ 3834213 h 3914747"/>
                <a:gd name="connsiteX4" fmla="*/ 158689 w 1950268"/>
                <a:gd name="connsiteY4" fmla="*/ 3534745 h 3914747"/>
                <a:gd name="connsiteX5" fmla="*/ 68761 w 1950268"/>
                <a:gd name="connsiteY5" fmla="*/ 2079266 h 3914747"/>
                <a:gd name="connsiteX0" fmla="*/ 112853 w 1994360"/>
                <a:gd name="connsiteY0" fmla="*/ 2079266 h 3914747"/>
                <a:gd name="connsiteX1" fmla="*/ 874119 w 1994360"/>
                <a:gd name="connsiteY1" fmla="*/ 765 h 3914747"/>
                <a:gd name="connsiteX2" fmla="*/ 1916739 w 1994360"/>
                <a:gd name="connsiteY2" fmla="*/ 2318417 h 3914747"/>
                <a:gd name="connsiteX3" fmla="*/ 1197679 w 1994360"/>
                <a:gd name="connsiteY3" fmla="*/ 3834213 h 3914747"/>
                <a:gd name="connsiteX4" fmla="*/ 118375 w 1994360"/>
                <a:gd name="connsiteY4" fmla="*/ 3534746 h 3914747"/>
                <a:gd name="connsiteX5" fmla="*/ 112853 w 1994360"/>
                <a:gd name="connsiteY5" fmla="*/ 2079266 h 3914747"/>
                <a:gd name="connsiteX0" fmla="*/ 100406 w 1971243"/>
                <a:gd name="connsiteY0" fmla="*/ 1924591 h 3760072"/>
                <a:gd name="connsiteX1" fmla="*/ 636589 w 1971243"/>
                <a:gd name="connsiteY1" fmla="*/ 834 h 3760072"/>
                <a:gd name="connsiteX2" fmla="*/ 1904292 w 1971243"/>
                <a:gd name="connsiteY2" fmla="*/ 2163742 h 3760072"/>
                <a:gd name="connsiteX3" fmla="*/ 1185232 w 1971243"/>
                <a:gd name="connsiteY3" fmla="*/ 3679538 h 3760072"/>
                <a:gd name="connsiteX4" fmla="*/ 105928 w 1971243"/>
                <a:gd name="connsiteY4" fmla="*/ 3380071 h 3760072"/>
                <a:gd name="connsiteX5" fmla="*/ 100406 w 1971243"/>
                <a:gd name="connsiteY5" fmla="*/ 1924591 h 3760072"/>
                <a:gd name="connsiteX0" fmla="*/ 97487 w 1966094"/>
                <a:gd name="connsiteY0" fmla="*/ 1868348 h 3703829"/>
                <a:gd name="connsiteX1" fmla="*/ 577399 w 1966094"/>
                <a:gd name="connsiteY1" fmla="*/ 862 h 3703829"/>
                <a:gd name="connsiteX2" fmla="*/ 1901373 w 1966094"/>
                <a:gd name="connsiteY2" fmla="*/ 2107499 h 3703829"/>
                <a:gd name="connsiteX3" fmla="*/ 1182313 w 1966094"/>
                <a:gd name="connsiteY3" fmla="*/ 3623295 h 3703829"/>
                <a:gd name="connsiteX4" fmla="*/ 103009 w 1966094"/>
                <a:gd name="connsiteY4" fmla="*/ 3323828 h 3703829"/>
                <a:gd name="connsiteX5" fmla="*/ 97487 w 1966094"/>
                <a:gd name="connsiteY5" fmla="*/ 1868348 h 370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6094" h="3703829">
                  <a:moveTo>
                    <a:pt x="97487" y="1868348"/>
                  </a:moveTo>
                  <a:cubicBezTo>
                    <a:pt x="176552" y="1314520"/>
                    <a:pt x="276751" y="-38996"/>
                    <a:pt x="577399" y="862"/>
                  </a:cubicBezTo>
                  <a:cubicBezTo>
                    <a:pt x="878047" y="40720"/>
                    <a:pt x="2281202" y="453554"/>
                    <a:pt x="1901373" y="2107499"/>
                  </a:cubicBezTo>
                  <a:cubicBezTo>
                    <a:pt x="1901373" y="3325348"/>
                    <a:pt x="1482040" y="3420573"/>
                    <a:pt x="1182313" y="3623295"/>
                  </a:cubicBezTo>
                  <a:cubicBezTo>
                    <a:pt x="882586" y="3826017"/>
                    <a:pt x="283813" y="3616319"/>
                    <a:pt x="103009" y="3323828"/>
                  </a:cubicBezTo>
                  <a:cubicBezTo>
                    <a:pt x="-77795" y="3031337"/>
                    <a:pt x="18422" y="2422176"/>
                    <a:pt x="97487" y="1868348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Isosceles Triangle 4">
              <a:extLst>
                <a:ext uri="{FF2B5EF4-FFF2-40B4-BE49-F238E27FC236}">
                  <a16:creationId xmlns:a16="http://schemas.microsoft.com/office/drawing/2014/main" id="{1A94FE4A-CA9A-440C-9021-75ACF5C51EB0}"/>
                </a:ext>
              </a:extLst>
            </p:cNvPr>
            <p:cNvSpPr/>
            <p:nvPr/>
          </p:nvSpPr>
          <p:spPr>
            <a:xfrm rot="19515579">
              <a:off x="5797070" y="2815941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34E6E39-3A45-4961-9F2B-0508666AA4D0}"/>
                </a:ext>
              </a:extLst>
            </p:cNvPr>
            <p:cNvCxnSpPr>
              <a:stCxn id="202" idx="1"/>
            </p:cNvCxnSpPr>
            <p:nvPr/>
          </p:nvCxnSpPr>
          <p:spPr>
            <a:xfrm>
              <a:off x="5906392" y="2821066"/>
              <a:ext cx="145686" cy="26374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17">
              <a:extLst>
                <a:ext uri="{FF2B5EF4-FFF2-40B4-BE49-F238E27FC236}">
                  <a16:creationId xmlns:a16="http://schemas.microsoft.com/office/drawing/2014/main" id="{1D8D2468-B382-4B39-932D-621EAA75144E}"/>
                </a:ext>
              </a:extLst>
            </p:cNvPr>
            <p:cNvSpPr/>
            <p:nvPr/>
          </p:nvSpPr>
          <p:spPr>
            <a:xfrm>
              <a:off x="6117989" y="3648902"/>
              <a:ext cx="247095" cy="35766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  <a:gd name="connsiteX0" fmla="*/ 6349 w 177942"/>
                <a:gd name="connsiteY0" fmla="*/ 19431 h 225259"/>
                <a:gd name="connsiteX1" fmla="*/ 53799 w 177942"/>
                <a:gd name="connsiteY1" fmla="*/ 0 h 225259"/>
                <a:gd name="connsiteX2" fmla="*/ 104774 w 177942"/>
                <a:gd name="connsiteY2" fmla="*/ 143256 h 225259"/>
                <a:gd name="connsiteX3" fmla="*/ 146049 w 177942"/>
                <a:gd name="connsiteY3" fmla="*/ 225259 h 225259"/>
                <a:gd name="connsiteX4" fmla="*/ 6349 w 177942"/>
                <a:gd name="connsiteY4" fmla="*/ 225259 h 225259"/>
                <a:gd name="connsiteX5" fmla="*/ 6349 w 177942"/>
                <a:gd name="connsiteY5" fmla="*/ 19431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70110 w 241703"/>
                <a:gd name="connsiteY4" fmla="*/ 225259 h 225259"/>
                <a:gd name="connsiteX5" fmla="*/ 0 w 241703"/>
                <a:gd name="connsiteY5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713"/>
                <a:gd name="connsiteX1" fmla="*/ 117560 w 241703"/>
                <a:gd name="connsiteY1" fmla="*/ 0 h 225713"/>
                <a:gd name="connsiteX2" fmla="*/ 168535 w 241703"/>
                <a:gd name="connsiteY2" fmla="*/ 143256 h 225713"/>
                <a:gd name="connsiteX3" fmla="*/ 209810 w 241703"/>
                <a:gd name="connsiteY3" fmla="*/ 225259 h 225713"/>
                <a:gd name="connsiteX4" fmla="*/ 0 w 241703"/>
                <a:gd name="connsiteY4" fmla="*/ 7287 h 225713"/>
                <a:gd name="connsiteX0" fmla="*/ 0 w 241703"/>
                <a:gd name="connsiteY0" fmla="*/ 17002 h 235428"/>
                <a:gd name="connsiteX1" fmla="*/ 95420 w 241703"/>
                <a:gd name="connsiteY1" fmla="*/ 0 h 235428"/>
                <a:gd name="connsiteX2" fmla="*/ 168535 w 241703"/>
                <a:gd name="connsiteY2" fmla="*/ 152971 h 235428"/>
                <a:gd name="connsiteX3" fmla="*/ 209810 w 241703"/>
                <a:gd name="connsiteY3" fmla="*/ 234974 h 235428"/>
                <a:gd name="connsiteX4" fmla="*/ 0 w 241703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95" h="235428">
                  <a:moveTo>
                    <a:pt x="0" y="17002"/>
                  </a:moveTo>
                  <a:cubicBezTo>
                    <a:pt x="46567" y="17002"/>
                    <a:pt x="48853" y="0"/>
                    <a:pt x="95420" y="0"/>
                  </a:cubicBezTo>
                  <a:cubicBezTo>
                    <a:pt x="224887" y="19468"/>
                    <a:pt x="191818" y="118358"/>
                    <a:pt x="168535" y="152971"/>
                  </a:cubicBezTo>
                  <a:cubicBezTo>
                    <a:pt x="287068" y="180305"/>
                    <a:pt x="245737" y="240707"/>
                    <a:pt x="209810" y="234974"/>
                  </a:cubicBezTo>
                  <a:cubicBezTo>
                    <a:pt x="88213" y="244898"/>
                    <a:pt x="69937" y="89659"/>
                    <a:pt x="0" y="1700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17">
              <a:extLst>
                <a:ext uri="{FF2B5EF4-FFF2-40B4-BE49-F238E27FC236}">
                  <a16:creationId xmlns:a16="http://schemas.microsoft.com/office/drawing/2014/main" id="{C390DFCB-2164-4860-9844-FF0B2FA97560}"/>
                </a:ext>
              </a:extLst>
            </p:cNvPr>
            <p:cNvSpPr/>
            <p:nvPr/>
          </p:nvSpPr>
          <p:spPr>
            <a:xfrm rot="2576577">
              <a:off x="5320752" y="3621190"/>
              <a:ext cx="247921" cy="357557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  <a:gd name="connsiteX0" fmla="*/ 6349 w 177942"/>
                <a:gd name="connsiteY0" fmla="*/ 19431 h 225259"/>
                <a:gd name="connsiteX1" fmla="*/ 53799 w 177942"/>
                <a:gd name="connsiteY1" fmla="*/ 0 h 225259"/>
                <a:gd name="connsiteX2" fmla="*/ 104774 w 177942"/>
                <a:gd name="connsiteY2" fmla="*/ 143256 h 225259"/>
                <a:gd name="connsiteX3" fmla="*/ 146049 w 177942"/>
                <a:gd name="connsiteY3" fmla="*/ 225259 h 225259"/>
                <a:gd name="connsiteX4" fmla="*/ 6349 w 177942"/>
                <a:gd name="connsiteY4" fmla="*/ 225259 h 225259"/>
                <a:gd name="connsiteX5" fmla="*/ 6349 w 177942"/>
                <a:gd name="connsiteY5" fmla="*/ 19431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70110 w 241703"/>
                <a:gd name="connsiteY4" fmla="*/ 225259 h 225259"/>
                <a:gd name="connsiteX5" fmla="*/ 0 w 241703"/>
                <a:gd name="connsiteY5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713"/>
                <a:gd name="connsiteX1" fmla="*/ 117560 w 241703"/>
                <a:gd name="connsiteY1" fmla="*/ 0 h 225713"/>
                <a:gd name="connsiteX2" fmla="*/ 168535 w 241703"/>
                <a:gd name="connsiteY2" fmla="*/ 143256 h 225713"/>
                <a:gd name="connsiteX3" fmla="*/ 209810 w 241703"/>
                <a:gd name="connsiteY3" fmla="*/ 225259 h 225713"/>
                <a:gd name="connsiteX4" fmla="*/ 0 w 241703"/>
                <a:gd name="connsiteY4" fmla="*/ 7287 h 225713"/>
                <a:gd name="connsiteX0" fmla="*/ 0 w 241703"/>
                <a:gd name="connsiteY0" fmla="*/ 17002 h 235428"/>
                <a:gd name="connsiteX1" fmla="*/ 95420 w 241703"/>
                <a:gd name="connsiteY1" fmla="*/ 0 h 235428"/>
                <a:gd name="connsiteX2" fmla="*/ 168535 w 241703"/>
                <a:gd name="connsiteY2" fmla="*/ 152971 h 235428"/>
                <a:gd name="connsiteX3" fmla="*/ 209810 w 241703"/>
                <a:gd name="connsiteY3" fmla="*/ 234974 h 235428"/>
                <a:gd name="connsiteX4" fmla="*/ 0 w 241703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596"/>
                <a:gd name="connsiteX1" fmla="*/ 95420 w 247095"/>
                <a:gd name="connsiteY1" fmla="*/ 0 h 235596"/>
                <a:gd name="connsiteX2" fmla="*/ 168535 w 247095"/>
                <a:gd name="connsiteY2" fmla="*/ 152971 h 235596"/>
                <a:gd name="connsiteX3" fmla="*/ 209810 w 247095"/>
                <a:gd name="connsiteY3" fmla="*/ 234974 h 235596"/>
                <a:gd name="connsiteX4" fmla="*/ 0 w 247095"/>
                <a:gd name="connsiteY4" fmla="*/ 17002 h 235596"/>
                <a:gd name="connsiteX0" fmla="*/ 428 w 247523"/>
                <a:gd name="connsiteY0" fmla="*/ 17002 h 235355"/>
                <a:gd name="connsiteX1" fmla="*/ 95848 w 247523"/>
                <a:gd name="connsiteY1" fmla="*/ 0 h 235355"/>
                <a:gd name="connsiteX2" fmla="*/ 168963 w 247523"/>
                <a:gd name="connsiteY2" fmla="*/ 152971 h 235355"/>
                <a:gd name="connsiteX3" fmla="*/ 210238 w 247523"/>
                <a:gd name="connsiteY3" fmla="*/ 234974 h 235355"/>
                <a:gd name="connsiteX4" fmla="*/ 82411 w 247523"/>
                <a:gd name="connsiteY4" fmla="*/ 167394 h 235355"/>
                <a:gd name="connsiteX5" fmla="*/ 428 w 247523"/>
                <a:gd name="connsiteY5" fmla="*/ 17002 h 235355"/>
                <a:gd name="connsiteX0" fmla="*/ 826 w 247921"/>
                <a:gd name="connsiteY0" fmla="*/ 17002 h 235355"/>
                <a:gd name="connsiteX1" fmla="*/ 96246 w 247921"/>
                <a:gd name="connsiteY1" fmla="*/ 0 h 235355"/>
                <a:gd name="connsiteX2" fmla="*/ 169361 w 247921"/>
                <a:gd name="connsiteY2" fmla="*/ 152971 h 235355"/>
                <a:gd name="connsiteX3" fmla="*/ 210636 w 247921"/>
                <a:gd name="connsiteY3" fmla="*/ 234974 h 235355"/>
                <a:gd name="connsiteX4" fmla="*/ 82809 w 247921"/>
                <a:gd name="connsiteY4" fmla="*/ 167394 h 235355"/>
                <a:gd name="connsiteX5" fmla="*/ 826 w 247921"/>
                <a:gd name="connsiteY5" fmla="*/ 17002 h 235355"/>
                <a:gd name="connsiteX0" fmla="*/ 826 w 247921"/>
                <a:gd name="connsiteY0" fmla="*/ 17002 h 235355"/>
                <a:gd name="connsiteX1" fmla="*/ 96246 w 247921"/>
                <a:gd name="connsiteY1" fmla="*/ 0 h 235355"/>
                <a:gd name="connsiteX2" fmla="*/ 169361 w 247921"/>
                <a:gd name="connsiteY2" fmla="*/ 152971 h 235355"/>
                <a:gd name="connsiteX3" fmla="*/ 210636 w 247921"/>
                <a:gd name="connsiteY3" fmla="*/ 234974 h 235355"/>
                <a:gd name="connsiteX4" fmla="*/ 82809 w 247921"/>
                <a:gd name="connsiteY4" fmla="*/ 167394 h 235355"/>
                <a:gd name="connsiteX5" fmla="*/ 826 w 247921"/>
                <a:gd name="connsiteY5" fmla="*/ 17002 h 23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921" h="235355">
                  <a:moveTo>
                    <a:pt x="826" y="17002"/>
                  </a:moveTo>
                  <a:cubicBezTo>
                    <a:pt x="47393" y="17002"/>
                    <a:pt x="49679" y="0"/>
                    <a:pt x="96246" y="0"/>
                  </a:cubicBezTo>
                  <a:cubicBezTo>
                    <a:pt x="225713" y="19468"/>
                    <a:pt x="192644" y="118358"/>
                    <a:pt x="169361" y="152971"/>
                  </a:cubicBezTo>
                  <a:cubicBezTo>
                    <a:pt x="287894" y="180305"/>
                    <a:pt x="246563" y="240707"/>
                    <a:pt x="210636" y="234974"/>
                  </a:cubicBezTo>
                  <a:cubicBezTo>
                    <a:pt x="192734" y="237296"/>
                    <a:pt x="112000" y="213898"/>
                    <a:pt x="82809" y="167394"/>
                  </a:cubicBezTo>
                  <a:cubicBezTo>
                    <a:pt x="18690" y="138969"/>
                    <a:pt x="-4890" y="44819"/>
                    <a:pt x="826" y="1700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17">
              <a:extLst>
                <a:ext uri="{FF2B5EF4-FFF2-40B4-BE49-F238E27FC236}">
                  <a16:creationId xmlns:a16="http://schemas.microsoft.com/office/drawing/2014/main" id="{A939C88C-D0FF-466A-8876-96AFA103FC89}"/>
                </a:ext>
              </a:extLst>
            </p:cNvPr>
            <p:cNvSpPr/>
            <p:nvPr/>
          </p:nvSpPr>
          <p:spPr>
            <a:xfrm rot="19027647">
              <a:off x="5490969" y="3568284"/>
              <a:ext cx="59109" cy="1414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1FDA9543-4710-492A-929D-125A614B859E}"/>
                </a:ext>
              </a:extLst>
            </p:cNvPr>
            <p:cNvSpPr/>
            <p:nvPr/>
          </p:nvSpPr>
          <p:spPr>
            <a:xfrm>
              <a:off x="5906597" y="2901950"/>
              <a:ext cx="749455" cy="6731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D52313DC-9170-4775-B91F-29D81C2FF37B}"/>
                </a:ext>
              </a:extLst>
            </p:cNvPr>
            <p:cNvSpPr/>
            <p:nvPr/>
          </p:nvSpPr>
          <p:spPr>
            <a:xfrm flipH="1">
              <a:off x="6410525" y="3083610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3E36550-2398-4B35-8498-C3224F4C7972}"/>
                </a:ext>
              </a:extLst>
            </p:cNvPr>
            <p:cNvSpPr/>
            <p:nvPr/>
          </p:nvSpPr>
          <p:spPr>
            <a:xfrm rot="21256594" flipH="1">
              <a:off x="6163622" y="3108004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20EB058-1789-4BCA-AFFE-676A44CBA881}"/>
                </a:ext>
              </a:extLst>
            </p:cNvPr>
            <p:cNvSpPr/>
            <p:nvPr/>
          </p:nvSpPr>
          <p:spPr>
            <a:xfrm rot="21256594" flipH="1">
              <a:off x="6206852" y="3144151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051AEF4-9145-44EE-ADB8-41DD632D145C}"/>
                </a:ext>
              </a:extLst>
            </p:cNvPr>
            <p:cNvSpPr/>
            <p:nvPr/>
          </p:nvSpPr>
          <p:spPr>
            <a:xfrm rot="21256594" flipH="1">
              <a:off x="6455055" y="3124089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DA354AD-F0FA-40B7-9609-46A4C1DE0F7B}"/>
                </a:ext>
              </a:extLst>
            </p:cNvPr>
            <p:cNvSpPr/>
            <p:nvPr/>
          </p:nvSpPr>
          <p:spPr>
            <a:xfrm rot="21256594" flipH="1">
              <a:off x="6474370" y="3123249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6156025-A59D-45B5-8F70-7FBDBC53F7BD}"/>
                </a:ext>
              </a:extLst>
            </p:cNvPr>
            <p:cNvSpPr/>
            <p:nvPr/>
          </p:nvSpPr>
          <p:spPr>
            <a:xfrm rot="21256594" flipH="1">
              <a:off x="6236589" y="3141141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Oval 26">
              <a:extLst>
                <a:ext uri="{FF2B5EF4-FFF2-40B4-BE49-F238E27FC236}">
                  <a16:creationId xmlns:a16="http://schemas.microsoft.com/office/drawing/2014/main" id="{781AB760-CB19-40B1-B17A-D2466FE38538}"/>
                </a:ext>
              </a:extLst>
            </p:cNvPr>
            <p:cNvSpPr/>
            <p:nvPr/>
          </p:nvSpPr>
          <p:spPr>
            <a:xfrm rot="21161812" flipH="1">
              <a:off x="6314080" y="3288614"/>
              <a:ext cx="93730" cy="66105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BF00912-1071-4597-9807-685771BD00B8}"/>
                </a:ext>
              </a:extLst>
            </p:cNvPr>
            <p:cNvSpPr/>
            <p:nvPr/>
          </p:nvSpPr>
          <p:spPr>
            <a:xfrm>
              <a:off x="6366475" y="3351505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6204D5BB-8E4A-4BCC-B58D-AD2647DB051E}"/>
                </a:ext>
              </a:extLst>
            </p:cNvPr>
            <p:cNvSpPr/>
            <p:nvPr/>
          </p:nvSpPr>
          <p:spPr>
            <a:xfrm flipH="1">
              <a:off x="6281567" y="3352225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2B73A532-4F9B-402F-A22C-370163954552}"/>
                </a:ext>
              </a:extLst>
            </p:cNvPr>
            <p:cNvSpPr/>
            <p:nvPr/>
          </p:nvSpPr>
          <p:spPr>
            <a:xfrm rot="21256594" flipH="1" flipV="1">
              <a:off x="6225242" y="3212961"/>
              <a:ext cx="33431" cy="419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90CA35C0-29F0-44A5-A982-F8651A49FDCB}"/>
                </a:ext>
              </a:extLst>
            </p:cNvPr>
            <p:cNvSpPr/>
            <p:nvPr/>
          </p:nvSpPr>
          <p:spPr>
            <a:xfrm rot="21256594" flipH="1" flipV="1">
              <a:off x="6473429" y="3189936"/>
              <a:ext cx="33431" cy="419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17">
              <a:extLst>
                <a:ext uri="{FF2B5EF4-FFF2-40B4-BE49-F238E27FC236}">
                  <a16:creationId xmlns:a16="http://schemas.microsoft.com/office/drawing/2014/main" id="{A4E94635-3424-4FD5-88E0-712F176140E6}"/>
                </a:ext>
              </a:extLst>
            </p:cNvPr>
            <p:cNvSpPr/>
            <p:nvPr/>
          </p:nvSpPr>
          <p:spPr>
            <a:xfrm rot="5400000">
              <a:off x="6098641" y="3584536"/>
              <a:ext cx="100088" cy="1414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ttsMP3.com_VoiceText_2025-1-9_18-28-48">
            <a:hlinkClick r:id="" action="ppaction://media"/>
            <a:extLst>
              <a:ext uri="{FF2B5EF4-FFF2-40B4-BE49-F238E27FC236}">
                <a16:creationId xmlns:a16="http://schemas.microsoft.com/office/drawing/2014/main" id="{0DED6C3B-FFF1-4AE0-A2EE-1F55018A61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7199" y="1564875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harlie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loves to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limb trees.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23F603D-6941-4715-8481-67C4524388B9}"/>
              </a:ext>
            </a:extLst>
          </p:cNvPr>
          <p:cNvGrpSpPr/>
          <p:nvPr/>
        </p:nvGrpSpPr>
        <p:grpSpPr>
          <a:xfrm>
            <a:off x="261570" y="4513028"/>
            <a:ext cx="2309127" cy="2279031"/>
            <a:chOff x="5502016" y="2771099"/>
            <a:chExt cx="1246725" cy="1230476"/>
          </a:xfrm>
        </p:grpSpPr>
        <p:sp>
          <p:nvSpPr>
            <p:cNvPr id="52" name="Rectangle 19">
              <a:extLst>
                <a:ext uri="{FF2B5EF4-FFF2-40B4-BE49-F238E27FC236}">
                  <a16:creationId xmlns:a16="http://schemas.microsoft.com/office/drawing/2014/main" id="{1FB5D27F-7C68-43C1-A431-5B74EFC35B0F}"/>
                </a:ext>
              </a:extLst>
            </p:cNvPr>
            <p:cNvSpPr/>
            <p:nvPr/>
          </p:nvSpPr>
          <p:spPr>
            <a:xfrm>
              <a:off x="5502016" y="3301141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17">
              <a:extLst>
                <a:ext uri="{FF2B5EF4-FFF2-40B4-BE49-F238E27FC236}">
                  <a16:creationId xmlns:a16="http://schemas.microsoft.com/office/drawing/2014/main" id="{16ECB8A2-E45C-4824-BF8E-FAF007B5564E}"/>
                </a:ext>
              </a:extLst>
            </p:cNvPr>
            <p:cNvSpPr/>
            <p:nvPr/>
          </p:nvSpPr>
          <p:spPr>
            <a:xfrm>
              <a:off x="6305170" y="3576848"/>
              <a:ext cx="171408" cy="393153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08" h="393153">
                  <a:moveTo>
                    <a:pt x="7408" y="187325"/>
                  </a:moveTo>
                  <a:cubicBezTo>
                    <a:pt x="59266" y="124883"/>
                    <a:pt x="82550" y="81492"/>
                    <a:pt x="162983" y="0"/>
                  </a:cubicBezTo>
                  <a:cubicBezTo>
                    <a:pt x="187325" y="297392"/>
                    <a:pt x="157691" y="277283"/>
                    <a:pt x="89958" y="311150"/>
                  </a:cubicBezTo>
                  <a:cubicBezTo>
                    <a:pt x="208491" y="338484"/>
                    <a:pt x="168275" y="372169"/>
                    <a:pt x="147108" y="393153"/>
                  </a:cubicBezTo>
                  <a:lnTo>
                    <a:pt x="7408" y="393153"/>
                  </a:lnTo>
                  <a:cubicBezTo>
                    <a:pt x="-9261" y="315019"/>
                    <a:pt x="7408" y="255934"/>
                    <a:pt x="7408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5CAFB2-1BBD-43F2-AE8C-2C844B8BF57D}"/>
                </a:ext>
              </a:extLst>
            </p:cNvPr>
            <p:cNvSpPr/>
            <p:nvPr/>
          </p:nvSpPr>
          <p:spPr>
            <a:xfrm rot="2442646">
              <a:off x="5959187" y="3332070"/>
              <a:ext cx="495304" cy="66950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Isosceles Triangle 4">
              <a:extLst>
                <a:ext uri="{FF2B5EF4-FFF2-40B4-BE49-F238E27FC236}">
                  <a16:creationId xmlns:a16="http://schemas.microsoft.com/office/drawing/2014/main" id="{4AABCE13-E112-4030-AC87-3915AAFA4EDD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Isosceles Triangle 4">
              <a:extLst>
                <a:ext uri="{FF2B5EF4-FFF2-40B4-BE49-F238E27FC236}">
                  <a16:creationId xmlns:a16="http://schemas.microsoft.com/office/drawing/2014/main" id="{A1F76EB3-F9A7-45ED-A185-EA7AE51256E4}"/>
                </a:ext>
              </a:extLst>
            </p:cNvPr>
            <p:cNvSpPr/>
            <p:nvPr/>
          </p:nvSpPr>
          <p:spPr>
            <a:xfrm rot="1855568" flipH="1">
              <a:off x="6406746" y="2771099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07D6616-5467-412F-9DF7-3CF3D3BF3317}"/>
                </a:ext>
              </a:extLst>
            </p:cNvPr>
            <p:cNvCxnSpPr>
              <a:stCxn id="87" idx="1"/>
            </p:cNvCxnSpPr>
            <p:nvPr/>
          </p:nvCxnSpPr>
          <p:spPr>
            <a:xfrm>
              <a:off x="5831477" y="2840856"/>
              <a:ext cx="134348" cy="26746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21B4B8-1ED2-49E0-AE1C-22E8F31E8BA3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6444050" y="2772495"/>
              <a:ext cx="184030" cy="29306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FF063E0-40B2-4CFC-AB1F-DA624D0A3C8A}"/>
                </a:ext>
              </a:extLst>
            </p:cNvPr>
            <p:cNvSpPr/>
            <p:nvPr/>
          </p:nvSpPr>
          <p:spPr>
            <a:xfrm>
              <a:off x="5829554" y="2901950"/>
              <a:ext cx="826497" cy="6731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83D1ECF-84EF-4F49-A60C-D15499A135ED}"/>
                </a:ext>
              </a:extLst>
            </p:cNvPr>
            <p:cNvSpPr/>
            <p:nvPr/>
          </p:nvSpPr>
          <p:spPr>
            <a:xfrm flipH="1">
              <a:off x="6369840" y="3095565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43B4497-3AEF-45C9-9216-D439F6BDE488}"/>
                </a:ext>
              </a:extLst>
            </p:cNvPr>
            <p:cNvSpPr/>
            <p:nvPr/>
          </p:nvSpPr>
          <p:spPr>
            <a:xfrm rot="21256594" flipH="1">
              <a:off x="5985516" y="3111378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16">
              <a:extLst>
                <a:ext uri="{FF2B5EF4-FFF2-40B4-BE49-F238E27FC236}">
                  <a16:creationId xmlns:a16="http://schemas.microsoft.com/office/drawing/2014/main" id="{4F2E5137-BC3A-476C-9FCF-622A1A0FD166}"/>
                </a:ext>
              </a:extLst>
            </p:cNvPr>
            <p:cNvSpPr/>
            <p:nvPr/>
          </p:nvSpPr>
          <p:spPr>
            <a:xfrm>
              <a:off x="5824432" y="3683645"/>
              <a:ext cx="284447" cy="300604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17">
              <a:extLst>
                <a:ext uri="{FF2B5EF4-FFF2-40B4-BE49-F238E27FC236}">
                  <a16:creationId xmlns:a16="http://schemas.microsoft.com/office/drawing/2014/main" id="{A6B8B3B9-C4C4-496E-B47C-EBBEB2F83E8D}"/>
                </a:ext>
              </a:extLst>
            </p:cNvPr>
            <p:cNvSpPr/>
            <p:nvPr/>
          </p:nvSpPr>
          <p:spPr>
            <a:xfrm>
              <a:off x="6156325" y="3778250"/>
              <a:ext cx="177942" cy="20582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2F95BD1-0038-4DBC-98D1-13EED75E798C}"/>
                </a:ext>
              </a:extLst>
            </p:cNvPr>
            <p:cNvSpPr/>
            <p:nvPr/>
          </p:nvSpPr>
          <p:spPr>
            <a:xfrm rot="21256594" flipH="1">
              <a:off x="6028746" y="3147525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34923AE-E488-4CC5-B0DD-4EA571C439BF}"/>
                </a:ext>
              </a:extLst>
            </p:cNvPr>
            <p:cNvSpPr/>
            <p:nvPr/>
          </p:nvSpPr>
          <p:spPr>
            <a:xfrm rot="21256594" flipH="1">
              <a:off x="6414370" y="3136044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58A36F1-9DBA-4A95-BF9C-B9DE005CB77B}"/>
                </a:ext>
              </a:extLst>
            </p:cNvPr>
            <p:cNvSpPr/>
            <p:nvPr/>
          </p:nvSpPr>
          <p:spPr>
            <a:xfrm rot="21256594" flipH="1">
              <a:off x="6452020" y="3139969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3BA720E-FEED-4C7A-BBB4-CAA8DDBB10CD}"/>
                </a:ext>
              </a:extLst>
            </p:cNvPr>
            <p:cNvSpPr/>
            <p:nvPr/>
          </p:nvSpPr>
          <p:spPr>
            <a:xfrm rot="21256594" flipH="1">
              <a:off x="6061079" y="3153757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26">
              <a:extLst>
                <a:ext uri="{FF2B5EF4-FFF2-40B4-BE49-F238E27FC236}">
                  <a16:creationId xmlns:a16="http://schemas.microsoft.com/office/drawing/2014/main" id="{3C36116D-6BED-4E05-9788-40B70579BE12}"/>
                </a:ext>
              </a:extLst>
            </p:cNvPr>
            <p:cNvSpPr/>
            <p:nvPr/>
          </p:nvSpPr>
          <p:spPr>
            <a:xfrm rot="21161812" flipH="1">
              <a:off x="6214702" y="3280064"/>
              <a:ext cx="93730" cy="66105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D9D6C2B-BAD2-44AF-9782-7294BFF6224D}"/>
                </a:ext>
              </a:extLst>
            </p:cNvPr>
            <p:cNvSpPr/>
            <p:nvPr/>
          </p:nvSpPr>
          <p:spPr>
            <a:xfrm>
              <a:off x="6269658" y="335041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F2A114D-9489-4459-9AA9-5BFABFCFC64B}"/>
                </a:ext>
              </a:extLst>
            </p:cNvPr>
            <p:cNvSpPr/>
            <p:nvPr/>
          </p:nvSpPr>
          <p:spPr>
            <a:xfrm flipH="1">
              <a:off x="6184750" y="335113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 17">
              <a:extLst>
                <a:ext uri="{FF2B5EF4-FFF2-40B4-BE49-F238E27FC236}">
                  <a16:creationId xmlns:a16="http://schemas.microsoft.com/office/drawing/2014/main" id="{1C589AC6-92D2-4034-B671-6C20B8BBDD69}"/>
                </a:ext>
              </a:extLst>
            </p:cNvPr>
            <p:cNvSpPr/>
            <p:nvPr/>
          </p:nvSpPr>
          <p:spPr>
            <a:xfrm>
              <a:off x="6128103" y="3701542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 17">
              <a:extLst>
                <a:ext uri="{FF2B5EF4-FFF2-40B4-BE49-F238E27FC236}">
                  <a16:creationId xmlns:a16="http://schemas.microsoft.com/office/drawing/2014/main" id="{904AF9E7-A71E-464B-BE3C-C31A2CBB9B7B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FF61FC-ED93-4E18-B0FF-48C3DF461827}"/>
              </a:ext>
            </a:extLst>
          </p:cNvPr>
          <p:cNvGrpSpPr/>
          <p:nvPr/>
        </p:nvGrpSpPr>
        <p:grpSpPr>
          <a:xfrm>
            <a:off x="2372168" y="681504"/>
            <a:ext cx="3480236" cy="5887681"/>
            <a:chOff x="2372168" y="681504"/>
            <a:chExt cx="3480236" cy="5887681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9F52D42-6716-44DF-A096-CBEBAB92A7D5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9C95E6A-BDB6-4825-8F23-2425C4A1809C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6A673B-CAA7-4277-B09A-8FC289195906}"/>
                </a:ext>
              </a:extLst>
            </p:cNvPr>
            <p:cNvGrpSpPr/>
            <p:nvPr/>
          </p:nvGrpSpPr>
          <p:grpSpPr>
            <a:xfrm>
              <a:off x="2372168" y="681504"/>
              <a:ext cx="3480236" cy="5628797"/>
              <a:chOff x="2805046" y="651617"/>
              <a:chExt cx="3680894" cy="3606796"/>
            </a:xfrm>
          </p:grpSpPr>
          <p:sp>
            <p:nvSpPr>
              <p:cNvPr id="108" name="Cloud 107">
                <a:extLst>
                  <a:ext uri="{FF2B5EF4-FFF2-40B4-BE49-F238E27FC236}">
                    <a16:creationId xmlns:a16="http://schemas.microsoft.com/office/drawing/2014/main" id="{CBB012E0-B751-4DE5-9B36-2EAF239D760E}"/>
                  </a:ext>
                </a:extLst>
              </p:cNvPr>
              <p:cNvSpPr/>
              <p:nvPr/>
            </p:nvSpPr>
            <p:spPr>
              <a:xfrm>
                <a:off x="2805046" y="651617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D1CE9C23-2CF8-45F3-9DC7-10D1D5F50DA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71494B-6722-4826-BBB7-B025F96AC8D6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2B7A9405-E93C-4054-A58D-2D40EC66D43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Cloud 105">
                <a:extLst>
                  <a:ext uri="{FF2B5EF4-FFF2-40B4-BE49-F238E27FC236}">
                    <a16:creationId xmlns:a16="http://schemas.microsoft.com/office/drawing/2014/main" id="{C79821CC-4C8D-4861-92F2-76F11F878222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CD24621D-DECB-41F3-B172-A4BFB2B381B8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F8F7262-46DC-4A1C-A9A5-2D2866CEDE5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1F578F-523C-43C5-BFA2-1AD19B422314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Cloud 104">
                <a:extLst>
                  <a:ext uri="{FF2B5EF4-FFF2-40B4-BE49-F238E27FC236}">
                    <a16:creationId xmlns:a16="http://schemas.microsoft.com/office/drawing/2014/main" id="{0FCABFB4-E915-48FB-BA77-3F1D58BB8899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Cloud 106">
                <a:extLst>
                  <a:ext uri="{FF2B5EF4-FFF2-40B4-BE49-F238E27FC236}">
                    <a16:creationId xmlns:a16="http://schemas.microsoft.com/office/drawing/2014/main" id="{FCD60223-263C-475B-A456-505D1472A078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EBC7C96-5D3D-4312-BE46-28F2B99C3958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96070E0-4D12-4ED5-8BAB-138F4203583C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710D144-9C5F-4803-A28E-620C9BD1C299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F1300B6-4AE1-4413-B8D8-4818E7A5E0C7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45369DC-2FD7-45E3-9369-678E15CD7AEC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ttsMP3.com_VoiceText_2025-1-9_18-28-7">
            <a:hlinkClick r:id="" action="ppaction://media"/>
            <a:extLst>
              <a:ext uri="{FF2B5EF4-FFF2-40B4-BE49-F238E27FC236}">
                <a16:creationId xmlns:a16="http://schemas.microsoft.com/office/drawing/2014/main" id="{1F69E4C3-8635-4129-B894-00CA46C916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5B3B916-FCAD-426D-AA5B-529F4B10D890}"/>
              </a:ext>
            </a:extLst>
          </p:cNvPr>
          <p:cNvGrpSpPr/>
          <p:nvPr/>
        </p:nvGrpSpPr>
        <p:grpSpPr>
          <a:xfrm rot="20440799" flipH="1">
            <a:off x="10943116" y="1218477"/>
            <a:ext cx="748414" cy="626361"/>
            <a:chOff x="5321614" y="2760725"/>
            <a:chExt cx="1538280" cy="1287414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DAA36D"/>
              </a:gs>
              <a:gs pos="46000">
                <a:srgbClr val="CD843B"/>
              </a:gs>
              <a:gs pos="72000">
                <a:schemeClr val="bg2"/>
              </a:gs>
              <a:gs pos="23000">
                <a:srgbClr val="E0B284"/>
              </a:gs>
            </a:gsLst>
            <a:lin ang="7800000" scaled="0"/>
          </a:gra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2BB1F54-35F6-42F4-AB6A-00828321C603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80056C8-1808-4B99-83C6-C2331643879A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CC20634-E2BA-4106-B16B-3B3306561C25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1B6530-ECBF-4F79-B856-A30FA628CA26}"/>
                </a:ext>
              </a:extLst>
            </p:cNvPr>
            <p:cNvCxnSpPr>
              <a:cxnSpLocks/>
              <a:stCxn id="70" idx="2"/>
              <a:endCxn id="70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C733A2B-F57D-412F-9001-E3F7DD6BB634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F7F5BAF-164D-4020-8AEB-880EBC50515D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2A3C285-44A0-47F9-A937-E929D11A6469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157148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limbs up, up, up to the top.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2EC7B2-2E2E-4E90-A85D-497DE3D77137}"/>
              </a:ext>
            </a:extLst>
          </p:cNvPr>
          <p:cNvGrpSpPr/>
          <p:nvPr/>
        </p:nvGrpSpPr>
        <p:grpSpPr>
          <a:xfrm>
            <a:off x="6837236" y="740649"/>
            <a:ext cx="4725846" cy="6041212"/>
            <a:chOff x="2341062" y="722523"/>
            <a:chExt cx="3511342" cy="584666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BACAD19-A79A-432D-AAF4-12CE2B8F6284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B8C1574-A7A3-43BE-9083-0ADD286458CA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8A51824-5D2F-449F-89F4-B2EE1A3AAB65}"/>
                </a:ext>
              </a:extLst>
            </p:cNvPr>
            <p:cNvGrpSpPr/>
            <p:nvPr/>
          </p:nvGrpSpPr>
          <p:grpSpPr>
            <a:xfrm>
              <a:off x="2341062" y="722523"/>
              <a:ext cx="3511342" cy="5587778"/>
              <a:chOff x="2772147" y="677901"/>
              <a:chExt cx="3713793" cy="3580512"/>
            </a:xfrm>
          </p:grpSpPr>
          <p:sp>
            <p:nvSpPr>
              <p:cNvPr id="116" name="Cloud 115">
                <a:extLst>
                  <a:ext uri="{FF2B5EF4-FFF2-40B4-BE49-F238E27FC236}">
                    <a16:creationId xmlns:a16="http://schemas.microsoft.com/office/drawing/2014/main" id="{B3D4C47B-8CE6-4ACA-9D4A-91053BB12F26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Cloud 116">
                <a:extLst>
                  <a:ext uri="{FF2B5EF4-FFF2-40B4-BE49-F238E27FC236}">
                    <a16:creationId xmlns:a16="http://schemas.microsoft.com/office/drawing/2014/main" id="{D4FE5529-2545-477F-9F6E-55BB2542D856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3">
                <a:extLst>
                  <a:ext uri="{FF2B5EF4-FFF2-40B4-BE49-F238E27FC236}">
                    <a16:creationId xmlns:a16="http://schemas.microsoft.com/office/drawing/2014/main" id="{937C9AC2-746D-4446-AF85-AF4692C3C649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Cloud 118">
                <a:extLst>
                  <a:ext uri="{FF2B5EF4-FFF2-40B4-BE49-F238E27FC236}">
                    <a16:creationId xmlns:a16="http://schemas.microsoft.com/office/drawing/2014/main" id="{C2662055-944F-4D01-A014-62413A164C6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Cloud 119">
                <a:extLst>
                  <a:ext uri="{FF2B5EF4-FFF2-40B4-BE49-F238E27FC236}">
                    <a16:creationId xmlns:a16="http://schemas.microsoft.com/office/drawing/2014/main" id="{F6EF5B74-AEB9-44E1-9461-9550BB90E3D3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Cloud 120">
                <a:extLst>
                  <a:ext uri="{FF2B5EF4-FFF2-40B4-BE49-F238E27FC236}">
                    <a16:creationId xmlns:a16="http://schemas.microsoft.com/office/drawing/2014/main" id="{4D8C6556-4FCD-451D-A211-ECFBA7C363CD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Cloud 121">
                <a:extLst>
                  <a:ext uri="{FF2B5EF4-FFF2-40B4-BE49-F238E27FC236}">
                    <a16:creationId xmlns:a16="http://schemas.microsoft.com/office/drawing/2014/main" id="{FA11AEE2-78E3-4414-B2B1-543AA6972BEA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27">
                <a:extLst>
                  <a:ext uri="{FF2B5EF4-FFF2-40B4-BE49-F238E27FC236}">
                    <a16:creationId xmlns:a16="http://schemas.microsoft.com/office/drawing/2014/main" id="{E10B5B0F-4C06-4C68-B9B5-B63BFB08B0B9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Cloud 123">
                <a:extLst>
                  <a:ext uri="{FF2B5EF4-FFF2-40B4-BE49-F238E27FC236}">
                    <a16:creationId xmlns:a16="http://schemas.microsoft.com/office/drawing/2014/main" id="{D495BEBF-EB0B-4D24-A79F-6FE671387FF8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Cloud 124">
                <a:extLst>
                  <a:ext uri="{FF2B5EF4-FFF2-40B4-BE49-F238E27FC236}">
                    <a16:creationId xmlns:a16="http://schemas.microsoft.com/office/drawing/2014/main" id="{94E363C3-7567-46A8-98B5-336A26493DF6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8E9BC79-F4C8-491A-83B0-752A62C8491E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89EAC29-E473-417B-B791-DFFD442A0029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0C4DFB9-7DFA-42DE-8743-16706A8492D5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7A9E06A-2A8A-4D30-A2DF-D9012794D2DC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501C8AB-B11F-47C6-802E-6EF603B0AF01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5E8A4F1-52C4-4CB7-AB82-98C64AE020EC}"/>
              </a:ext>
            </a:extLst>
          </p:cNvPr>
          <p:cNvGrpSpPr/>
          <p:nvPr/>
        </p:nvGrpSpPr>
        <p:grpSpPr>
          <a:xfrm flipH="1">
            <a:off x="8729694" y="4134251"/>
            <a:ext cx="1575643" cy="2307814"/>
            <a:chOff x="5662398" y="2806703"/>
            <a:chExt cx="1044727" cy="1530191"/>
          </a:xfrm>
        </p:grpSpPr>
        <p:sp>
          <p:nvSpPr>
            <p:cNvPr id="127" name="Rectangle 17">
              <a:extLst>
                <a:ext uri="{FF2B5EF4-FFF2-40B4-BE49-F238E27FC236}">
                  <a16:creationId xmlns:a16="http://schemas.microsoft.com/office/drawing/2014/main" id="{982721A0-7C73-4D2A-AA8B-863B730B3AFD}"/>
                </a:ext>
              </a:extLst>
            </p:cNvPr>
            <p:cNvSpPr/>
            <p:nvPr/>
          </p:nvSpPr>
          <p:spPr>
            <a:xfrm rot="15088608">
              <a:off x="6297661" y="3877663"/>
              <a:ext cx="143798" cy="333471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  <a:gd name="connsiteX0" fmla="*/ 7408 w 198785"/>
                <a:gd name="connsiteY0" fmla="*/ 187325 h 393153"/>
                <a:gd name="connsiteX1" fmla="*/ 162983 w 198785"/>
                <a:gd name="connsiteY1" fmla="*/ 0 h 393153"/>
                <a:gd name="connsiteX2" fmla="*/ 138306 w 198785"/>
                <a:gd name="connsiteY2" fmla="*/ 275962 h 393153"/>
                <a:gd name="connsiteX3" fmla="*/ 147108 w 198785"/>
                <a:gd name="connsiteY3" fmla="*/ 393153 h 393153"/>
                <a:gd name="connsiteX4" fmla="*/ 7408 w 198785"/>
                <a:gd name="connsiteY4" fmla="*/ 393153 h 393153"/>
                <a:gd name="connsiteX5" fmla="*/ 7408 w 198785"/>
                <a:gd name="connsiteY5" fmla="*/ 187325 h 393153"/>
                <a:gd name="connsiteX0" fmla="*/ 23829 w 215206"/>
                <a:gd name="connsiteY0" fmla="*/ 187325 h 393153"/>
                <a:gd name="connsiteX1" fmla="*/ 179404 w 215206"/>
                <a:gd name="connsiteY1" fmla="*/ 0 h 393153"/>
                <a:gd name="connsiteX2" fmla="*/ 154727 w 215206"/>
                <a:gd name="connsiteY2" fmla="*/ 275962 h 393153"/>
                <a:gd name="connsiteX3" fmla="*/ 163529 w 215206"/>
                <a:gd name="connsiteY3" fmla="*/ 393153 h 393153"/>
                <a:gd name="connsiteX4" fmla="*/ 23829 w 215206"/>
                <a:gd name="connsiteY4" fmla="*/ 393153 h 393153"/>
                <a:gd name="connsiteX5" fmla="*/ 23829 w 215206"/>
                <a:gd name="connsiteY5" fmla="*/ 187325 h 393153"/>
                <a:gd name="connsiteX0" fmla="*/ 8233 w 199610"/>
                <a:gd name="connsiteY0" fmla="*/ 187325 h 393153"/>
                <a:gd name="connsiteX1" fmla="*/ 163808 w 199610"/>
                <a:gd name="connsiteY1" fmla="*/ 0 h 393153"/>
                <a:gd name="connsiteX2" fmla="*/ 139131 w 199610"/>
                <a:gd name="connsiteY2" fmla="*/ 275962 h 393153"/>
                <a:gd name="connsiteX3" fmla="*/ 147933 w 199610"/>
                <a:gd name="connsiteY3" fmla="*/ 393153 h 393153"/>
                <a:gd name="connsiteX4" fmla="*/ 8233 w 199610"/>
                <a:gd name="connsiteY4" fmla="*/ 393153 h 393153"/>
                <a:gd name="connsiteX5" fmla="*/ 33004 w 199610"/>
                <a:gd name="connsiteY5" fmla="*/ 290195 h 393153"/>
                <a:gd name="connsiteX6" fmla="*/ 8233 w 199610"/>
                <a:gd name="connsiteY6" fmla="*/ 187325 h 393153"/>
                <a:gd name="connsiteX0" fmla="*/ 16594 w 207971"/>
                <a:gd name="connsiteY0" fmla="*/ 187325 h 393153"/>
                <a:gd name="connsiteX1" fmla="*/ 172169 w 207971"/>
                <a:gd name="connsiteY1" fmla="*/ 0 h 393153"/>
                <a:gd name="connsiteX2" fmla="*/ 147492 w 207971"/>
                <a:gd name="connsiteY2" fmla="*/ 275962 h 393153"/>
                <a:gd name="connsiteX3" fmla="*/ 156294 w 207971"/>
                <a:gd name="connsiteY3" fmla="*/ 393153 h 393153"/>
                <a:gd name="connsiteX4" fmla="*/ 16594 w 207971"/>
                <a:gd name="connsiteY4" fmla="*/ 393153 h 393153"/>
                <a:gd name="connsiteX5" fmla="*/ 41365 w 207971"/>
                <a:gd name="connsiteY5" fmla="*/ 290195 h 393153"/>
                <a:gd name="connsiteX6" fmla="*/ 16594 w 207971"/>
                <a:gd name="connsiteY6" fmla="*/ 187325 h 393153"/>
                <a:gd name="connsiteX0" fmla="*/ 21072 w 212449"/>
                <a:gd name="connsiteY0" fmla="*/ 187325 h 393153"/>
                <a:gd name="connsiteX1" fmla="*/ 176647 w 212449"/>
                <a:gd name="connsiteY1" fmla="*/ 0 h 393153"/>
                <a:gd name="connsiteX2" fmla="*/ 151970 w 212449"/>
                <a:gd name="connsiteY2" fmla="*/ 275962 h 393153"/>
                <a:gd name="connsiteX3" fmla="*/ 160772 w 212449"/>
                <a:gd name="connsiteY3" fmla="*/ 393153 h 393153"/>
                <a:gd name="connsiteX4" fmla="*/ 21072 w 212449"/>
                <a:gd name="connsiteY4" fmla="*/ 393153 h 393153"/>
                <a:gd name="connsiteX5" fmla="*/ 45843 w 212449"/>
                <a:gd name="connsiteY5" fmla="*/ 290195 h 393153"/>
                <a:gd name="connsiteX6" fmla="*/ 21072 w 212449"/>
                <a:gd name="connsiteY6" fmla="*/ 187325 h 393153"/>
                <a:gd name="connsiteX0" fmla="*/ 21072 w 212449"/>
                <a:gd name="connsiteY0" fmla="*/ 187325 h 398873"/>
                <a:gd name="connsiteX1" fmla="*/ 176647 w 212449"/>
                <a:gd name="connsiteY1" fmla="*/ 0 h 398873"/>
                <a:gd name="connsiteX2" fmla="*/ 151970 w 212449"/>
                <a:gd name="connsiteY2" fmla="*/ 275962 h 398873"/>
                <a:gd name="connsiteX3" fmla="*/ 160772 w 212449"/>
                <a:gd name="connsiteY3" fmla="*/ 393153 h 398873"/>
                <a:gd name="connsiteX4" fmla="*/ 21072 w 212449"/>
                <a:gd name="connsiteY4" fmla="*/ 393153 h 398873"/>
                <a:gd name="connsiteX5" fmla="*/ 45843 w 212449"/>
                <a:gd name="connsiteY5" fmla="*/ 290195 h 398873"/>
                <a:gd name="connsiteX6" fmla="*/ 21072 w 212449"/>
                <a:gd name="connsiteY6" fmla="*/ 187325 h 398873"/>
                <a:gd name="connsiteX0" fmla="*/ 21072 w 212449"/>
                <a:gd name="connsiteY0" fmla="*/ 187325 h 404897"/>
                <a:gd name="connsiteX1" fmla="*/ 176647 w 212449"/>
                <a:gd name="connsiteY1" fmla="*/ 0 h 404897"/>
                <a:gd name="connsiteX2" fmla="*/ 151970 w 212449"/>
                <a:gd name="connsiteY2" fmla="*/ 275962 h 404897"/>
                <a:gd name="connsiteX3" fmla="*/ 160772 w 212449"/>
                <a:gd name="connsiteY3" fmla="*/ 393153 h 404897"/>
                <a:gd name="connsiteX4" fmla="*/ 21072 w 212449"/>
                <a:gd name="connsiteY4" fmla="*/ 393153 h 404897"/>
                <a:gd name="connsiteX5" fmla="*/ 45843 w 212449"/>
                <a:gd name="connsiteY5" fmla="*/ 290195 h 404897"/>
                <a:gd name="connsiteX6" fmla="*/ 21072 w 212449"/>
                <a:gd name="connsiteY6" fmla="*/ 187325 h 40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49" h="404897">
                  <a:moveTo>
                    <a:pt x="21072" y="187325"/>
                  </a:moveTo>
                  <a:cubicBezTo>
                    <a:pt x="72930" y="124883"/>
                    <a:pt x="96214" y="81492"/>
                    <a:pt x="176647" y="0"/>
                  </a:cubicBezTo>
                  <a:cubicBezTo>
                    <a:pt x="200989" y="297392"/>
                    <a:pt x="219703" y="242095"/>
                    <a:pt x="151970" y="275962"/>
                  </a:cubicBezTo>
                  <a:cubicBezTo>
                    <a:pt x="270503" y="303296"/>
                    <a:pt x="181939" y="372169"/>
                    <a:pt x="160772" y="393153"/>
                  </a:cubicBezTo>
                  <a:cubicBezTo>
                    <a:pt x="114048" y="406025"/>
                    <a:pt x="72944" y="411372"/>
                    <a:pt x="21072" y="393153"/>
                  </a:cubicBezTo>
                  <a:cubicBezTo>
                    <a:pt x="-4388" y="376698"/>
                    <a:pt x="-17533" y="308070"/>
                    <a:pt x="45843" y="290195"/>
                  </a:cubicBezTo>
                  <a:cubicBezTo>
                    <a:pt x="45843" y="255890"/>
                    <a:pt x="-7034" y="236396"/>
                    <a:pt x="21072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17">
              <a:extLst>
                <a:ext uri="{FF2B5EF4-FFF2-40B4-BE49-F238E27FC236}">
                  <a16:creationId xmlns:a16="http://schemas.microsoft.com/office/drawing/2014/main" id="{5EE6ABAF-8505-40BA-837F-E688B22EB9EC}"/>
                </a:ext>
              </a:extLst>
            </p:cNvPr>
            <p:cNvSpPr/>
            <p:nvPr/>
          </p:nvSpPr>
          <p:spPr>
            <a:xfrm rot="11607285">
              <a:off x="6434216" y="3553984"/>
              <a:ext cx="143798" cy="333471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  <a:gd name="connsiteX0" fmla="*/ 7408 w 198785"/>
                <a:gd name="connsiteY0" fmla="*/ 187325 h 393153"/>
                <a:gd name="connsiteX1" fmla="*/ 162983 w 198785"/>
                <a:gd name="connsiteY1" fmla="*/ 0 h 393153"/>
                <a:gd name="connsiteX2" fmla="*/ 138306 w 198785"/>
                <a:gd name="connsiteY2" fmla="*/ 275962 h 393153"/>
                <a:gd name="connsiteX3" fmla="*/ 147108 w 198785"/>
                <a:gd name="connsiteY3" fmla="*/ 393153 h 393153"/>
                <a:gd name="connsiteX4" fmla="*/ 7408 w 198785"/>
                <a:gd name="connsiteY4" fmla="*/ 393153 h 393153"/>
                <a:gd name="connsiteX5" fmla="*/ 7408 w 198785"/>
                <a:gd name="connsiteY5" fmla="*/ 187325 h 393153"/>
                <a:gd name="connsiteX0" fmla="*/ 23829 w 215206"/>
                <a:gd name="connsiteY0" fmla="*/ 187325 h 393153"/>
                <a:gd name="connsiteX1" fmla="*/ 179404 w 215206"/>
                <a:gd name="connsiteY1" fmla="*/ 0 h 393153"/>
                <a:gd name="connsiteX2" fmla="*/ 154727 w 215206"/>
                <a:gd name="connsiteY2" fmla="*/ 275962 h 393153"/>
                <a:gd name="connsiteX3" fmla="*/ 163529 w 215206"/>
                <a:gd name="connsiteY3" fmla="*/ 393153 h 393153"/>
                <a:gd name="connsiteX4" fmla="*/ 23829 w 215206"/>
                <a:gd name="connsiteY4" fmla="*/ 393153 h 393153"/>
                <a:gd name="connsiteX5" fmla="*/ 23829 w 215206"/>
                <a:gd name="connsiteY5" fmla="*/ 187325 h 393153"/>
                <a:gd name="connsiteX0" fmla="*/ 8233 w 199610"/>
                <a:gd name="connsiteY0" fmla="*/ 187325 h 393153"/>
                <a:gd name="connsiteX1" fmla="*/ 163808 w 199610"/>
                <a:gd name="connsiteY1" fmla="*/ 0 h 393153"/>
                <a:gd name="connsiteX2" fmla="*/ 139131 w 199610"/>
                <a:gd name="connsiteY2" fmla="*/ 275962 h 393153"/>
                <a:gd name="connsiteX3" fmla="*/ 147933 w 199610"/>
                <a:gd name="connsiteY3" fmla="*/ 393153 h 393153"/>
                <a:gd name="connsiteX4" fmla="*/ 8233 w 199610"/>
                <a:gd name="connsiteY4" fmla="*/ 393153 h 393153"/>
                <a:gd name="connsiteX5" fmla="*/ 33004 w 199610"/>
                <a:gd name="connsiteY5" fmla="*/ 290195 h 393153"/>
                <a:gd name="connsiteX6" fmla="*/ 8233 w 199610"/>
                <a:gd name="connsiteY6" fmla="*/ 187325 h 393153"/>
                <a:gd name="connsiteX0" fmla="*/ 16594 w 207971"/>
                <a:gd name="connsiteY0" fmla="*/ 187325 h 393153"/>
                <a:gd name="connsiteX1" fmla="*/ 172169 w 207971"/>
                <a:gd name="connsiteY1" fmla="*/ 0 h 393153"/>
                <a:gd name="connsiteX2" fmla="*/ 147492 w 207971"/>
                <a:gd name="connsiteY2" fmla="*/ 275962 h 393153"/>
                <a:gd name="connsiteX3" fmla="*/ 156294 w 207971"/>
                <a:gd name="connsiteY3" fmla="*/ 393153 h 393153"/>
                <a:gd name="connsiteX4" fmla="*/ 16594 w 207971"/>
                <a:gd name="connsiteY4" fmla="*/ 393153 h 393153"/>
                <a:gd name="connsiteX5" fmla="*/ 41365 w 207971"/>
                <a:gd name="connsiteY5" fmla="*/ 290195 h 393153"/>
                <a:gd name="connsiteX6" fmla="*/ 16594 w 207971"/>
                <a:gd name="connsiteY6" fmla="*/ 187325 h 393153"/>
                <a:gd name="connsiteX0" fmla="*/ 21072 w 212449"/>
                <a:gd name="connsiteY0" fmla="*/ 187325 h 393153"/>
                <a:gd name="connsiteX1" fmla="*/ 176647 w 212449"/>
                <a:gd name="connsiteY1" fmla="*/ 0 h 393153"/>
                <a:gd name="connsiteX2" fmla="*/ 151970 w 212449"/>
                <a:gd name="connsiteY2" fmla="*/ 275962 h 393153"/>
                <a:gd name="connsiteX3" fmla="*/ 160772 w 212449"/>
                <a:gd name="connsiteY3" fmla="*/ 393153 h 393153"/>
                <a:gd name="connsiteX4" fmla="*/ 21072 w 212449"/>
                <a:gd name="connsiteY4" fmla="*/ 393153 h 393153"/>
                <a:gd name="connsiteX5" fmla="*/ 45843 w 212449"/>
                <a:gd name="connsiteY5" fmla="*/ 290195 h 393153"/>
                <a:gd name="connsiteX6" fmla="*/ 21072 w 212449"/>
                <a:gd name="connsiteY6" fmla="*/ 187325 h 393153"/>
                <a:gd name="connsiteX0" fmla="*/ 21072 w 212449"/>
                <a:gd name="connsiteY0" fmla="*/ 187325 h 398873"/>
                <a:gd name="connsiteX1" fmla="*/ 176647 w 212449"/>
                <a:gd name="connsiteY1" fmla="*/ 0 h 398873"/>
                <a:gd name="connsiteX2" fmla="*/ 151970 w 212449"/>
                <a:gd name="connsiteY2" fmla="*/ 275962 h 398873"/>
                <a:gd name="connsiteX3" fmla="*/ 160772 w 212449"/>
                <a:gd name="connsiteY3" fmla="*/ 393153 h 398873"/>
                <a:gd name="connsiteX4" fmla="*/ 21072 w 212449"/>
                <a:gd name="connsiteY4" fmla="*/ 393153 h 398873"/>
                <a:gd name="connsiteX5" fmla="*/ 45843 w 212449"/>
                <a:gd name="connsiteY5" fmla="*/ 290195 h 398873"/>
                <a:gd name="connsiteX6" fmla="*/ 21072 w 212449"/>
                <a:gd name="connsiteY6" fmla="*/ 187325 h 398873"/>
                <a:gd name="connsiteX0" fmla="*/ 21072 w 212449"/>
                <a:gd name="connsiteY0" fmla="*/ 187325 h 404897"/>
                <a:gd name="connsiteX1" fmla="*/ 176647 w 212449"/>
                <a:gd name="connsiteY1" fmla="*/ 0 h 404897"/>
                <a:gd name="connsiteX2" fmla="*/ 151970 w 212449"/>
                <a:gd name="connsiteY2" fmla="*/ 275962 h 404897"/>
                <a:gd name="connsiteX3" fmla="*/ 160772 w 212449"/>
                <a:gd name="connsiteY3" fmla="*/ 393153 h 404897"/>
                <a:gd name="connsiteX4" fmla="*/ 21072 w 212449"/>
                <a:gd name="connsiteY4" fmla="*/ 393153 h 404897"/>
                <a:gd name="connsiteX5" fmla="*/ 45843 w 212449"/>
                <a:gd name="connsiteY5" fmla="*/ 290195 h 404897"/>
                <a:gd name="connsiteX6" fmla="*/ 21072 w 212449"/>
                <a:gd name="connsiteY6" fmla="*/ 187325 h 40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49" h="404897">
                  <a:moveTo>
                    <a:pt x="21072" y="187325"/>
                  </a:moveTo>
                  <a:cubicBezTo>
                    <a:pt x="72930" y="124883"/>
                    <a:pt x="96214" y="81492"/>
                    <a:pt x="176647" y="0"/>
                  </a:cubicBezTo>
                  <a:cubicBezTo>
                    <a:pt x="200989" y="297392"/>
                    <a:pt x="219703" y="242095"/>
                    <a:pt x="151970" y="275962"/>
                  </a:cubicBezTo>
                  <a:cubicBezTo>
                    <a:pt x="270503" y="303296"/>
                    <a:pt x="181939" y="372169"/>
                    <a:pt x="160772" y="393153"/>
                  </a:cubicBezTo>
                  <a:cubicBezTo>
                    <a:pt x="114048" y="406025"/>
                    <a:pt x="72944" y="411372"/>
                    <a:pt x="21072" y="393153"/>
                  </a:cubicBezTo>
                  <a:cubicBezTo>
                    <a:pt x="-4388" y="376698"/>
                    <a:pt x="-17533" y="308070"/>
                    <a:pt x="45843" y="290195"/>
                  </a:cubicBezTo>
                  <a:cubicBezTo>
                    <a:pt x="45843" y="255890"/>
                    <a:pt x="-7034" y="236396"/>
                    <a:pt x="21072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Isosceles Triangle 4">
              <a:extLst>
                <a:ext uri="{FF2B5EF4-FFF2-40B4-BE49-F238E27FC236}">
                  <a16:creationId xmlns:a16="http://schemas.microsoft.com/office/drawing/2014/main" id="{333D125C-91CF-4EDF-A270-5E529E877E79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Isosceles Triangle 4">
              <a:extLst>
                <a:ext uri="{FF2B5EF4-FFF2-40B4-BE49-F238E27FC236}">
                  <a16:creationId xmlns:a16="http://schemas.microsoft.com/office/drawing/2014/main" id="{748716D2-B52C-4CB4-9BB0-8F377F9CA68F}"/>
                </a:ext>
              </a:extLst>
            </p:cNvPr>
            <p:cNvSpPr/>
            <p:nvPr/>
          </p:nvSpPr>
          <p:spPr>
            <a:xfrm rot="1855568" flipH="1">
              <a:off x="6365130" y="2806703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DB08EA7-58F1-4D56-A347-1327B45F5A57}"/>
                </a:ext>
              </a:extLst>
            </p:cNvPr>
            <p:cNvSpPr/>
            <p:nvPr/>
          </p:nvSpPr>
          <p:spPr>
            <a:xfrm>
              <a:off x="5788216" y="2901929"/>
              <a:ext cx="826497" cy="6731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17">
              <a:extLst>
                <a:ext uri="{FF2B5EF4-FFF2-40B4-BE49-F238E27FC236}">
                  <a16:creationId xmlns:a16="http://schemas.microsoft.com/office/drawing/2014/main" id="{30EA7D36-BE39-4D52-BA5D-987BDBE5D8E1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60490E4-BAAD-4193-B3E6-94E4F1EA6FA5}"/>
                </a:ext>
              </a:extLst>
            </p:cNvPr>
            <p:cNvSpPr/>
            <p:nvPr/>
          </p:nvSpPr>
          <p:spPr>
            <a:xfrm>
              <a:off x="5763498" y="3375732"/>
              <a:ext cx="734525" cy="858976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Rectangle 19">
              <a:extLst>
                <a:ext uri="{FF2B5EF4-FFF2-40B4-BE49-F238E27FC236}">
                  <a16:creationId xmlns:a16="http://schemas.microsoft.com/office/drawing/2014/main" id="{DB78CB0D-42DB-4C6C-98AE-2FCEB6608430}"/>
                </a:ext>
              </a:extLst>
            </p:cNvPr>
            <p:cNvSpPr/>
            <p:nvPr/>
          </p:nvSpPr>
          <p:spPr>
            <a:xfrm rot="14275332">
              <a:off x="5765533" y="3825456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Rectangle 56">
            <a:extLst>
              <a:ext uri="{FF2B5EF4-FFF2-40B4-BE49-F238E27FC236}">
                <a16:creationId xmlns:a16="http://schemas.microsoft.com/office/drawing/2014/main" id="{D7CC16EF-D64E-420C-A7B5-A02B19318601}"/>
              </a:ext>
            </a:extLst>
          </p:cNvPr>
          <p:cNvSpPr/>
          <p:nvPr/>
        </p:nvSpPr>
        <p:spPr>
          <a:xfrm rot="2814473" flipH="1">
            <a:off x="11013003" y="432068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AF253586-0FFB-42BD-BB39-4385EB2B9D6D}"/>
              </a:ext>
            </a:extLst>
          </p:cNvPr>
          <p:cNvSpPr/>
          <p:nvPr/>
        </p:nvSpPr>
        <p:spPr>
          <a:xfrm rot="19121935" flipH="1">
            <a:off x="11340582" y="564896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6A4C78FF-C43E-4341-A37F-6C69B601DCEE}"/>
              </a:ext>
            </a:extLst>
          </p:cNvPr>
          <p:cNvSpPr/>
          <p:nvPr/>
        </p:nvSpPr>
        <p:spPr>
          <a:xfrm rot="19121935" flipH="1">
            <a:off x="11608113" y="2283089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2D4C5A0C-DAF8-4917-9BFC-13AACEDECA7C}"/>
              </a:ext>
            </a:extLst>
          </p:cNvPr>
          <p:cNvSpPr/>
          <p:nvPr/>
        </p:nvSpPr>
        <p:spPr>
          <a:xfrm rot="20387048" flipH="1">
            <a:off x="11608112" y="3491632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4E8F4D57-662A-4EA5-B29C-F286762FF80C}"/>
              </a:ext>
            </a:extLst>
          </p:cNvPr>
          <p:cNvSpPr/>
          <p:nvPr/>
        </p:nvSpPr>
        <p:spPr>
          <a:xfrm rot="20387048" flipH="1">
            <a:off x="7123266" y="4994842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2A1509F5-B98F-4A4C-8202-5E95C4E55BA8}"/>
              </a:ext>
            </a:extLst>
          </p:cNvPr>
          <p:cNvSpPr/>
          <p:nvPr/>
        </p:nvSpPr>
        <p:spPr>
          <a:xfrm rot="17233895" flipH="1">
            <a:off x="7678917" y="555695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56">
            <a:extLst>
              <a:ext uri="{FF2B5EF4-FFF2-40B4-BE49-F238E27FC236}">
                <a16:creationId xmlns:a16="http://schemas.microsoft.com/office/drawing/2014/main" id="{0916B461-C3CF-4264-A961-3303012202D6}"/>
              </a:ext>
            </a:extLst>
          </p:cNvPr>
          <p:cNvSpPr/>
          <p:nvPr/>
        </p:nvSpPr>
        <p:spPr>
          <a:xfrm rot="8628646" flipH="1">
            <a:off x="6794221" y="6235194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289CE71-BC21-4C18-8863-298619017288}"/>
              </a:ext>
            </a:extLst>
          </p:cNvPr>
          <p:cNvGrpSpPr/>
          <p:nvPr/>
        </p:nvGrpSpPr>
        <p:grpSpPr>
          <a:xfrm rot="20764690" flipH="1">
            <a:off x="8228666" y="353156"/>
            <a:ext cx="469349" cy="392806"/>
            <a:chOff x="5321614" y="2760725"/>
            <a:chExt cx="1538280" cy="1287414"/>
          </a:xfrm>
          <a:gradFill>
            <a:gsLst>
              <a:gs pos="0">
                <a:srgbClr val="FFFF00"/>
              </a:gs>
              <a:gs pos="100000">
                <a:srgbClr val="DAA36D"/>
              </a:gs>
              <a:gs pos="46000">
                <a:schemeClr val="accent4">
                  <a:lumMod val="60000"/>
                  <a:lumOff val="40000"/>
                </a:schemeClr>
              </a:gs>
              <a:gs pos="72000">
                <a:schemeClr val="bg1"/>
              </a:gs>
              <a:gs pos="23000">
                <a:srgbClr val="FFC000"/>
              </a:gs>
            </a:gsLst>
            <a:lin ang="7800000" scaled="0"/>
          </a:gra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A7F83F4-740C-456B-9EFF-1D767733598B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5A0674E-DF93-421A-BEF6-157B528E8D02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7C9D4CD-D0BB-452D-B98A-ED80786C61C9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37BEF14-7963-45A2-B530-509D6CB56BF7}"/>
                </a:ext>
              </a:extLst>
            </p:cNvPr>
            <p:cNvCxnSpPr>
              <a:cxnSpLocks/>
              <a:stCxn id="145" idx="2"/>
              <a:endCxn id="145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5635942-A7F9-4CAB-BADD-836AB674734C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BC51577-EDDE-470B-A3EA-E970BD2099B4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01FC08A-BB8C-484E-8017-40A7BC51686D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9_18-30-2">
            <a:hlinkClick r:id="" action="ppaction://media"/>
            <a:extLst>
              <a:ext uri="{FF2B5EF4-FFF2-40B4-BE49-F238E27FC236}">
                <a16:creationId xmlns:a16="http://schemas.microsoft.com/office/drawing/2014/main" id="{D1B2CB56-E9FC-41D9-8944-28D5E9E6D2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41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65642"/>
            <a:chOff x="0" y="0"/>
            <a:chExt cx="12192000" cy="68656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789626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402765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750876" y="757801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the top, he sees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olorful butterfly.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308318" y="0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81716" y="437555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849488" y="312198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FF61FC-ED93-4E18-B0FF-48C3DF461827}"/>
              </a:ext>
            </a:extLst>
          </p:cNvPr>
          <p:cNvGrpSpPr/>
          <p:nvPr/>
        </p:nvGrpSpPr>
        <p:grpSpPr>
          <a:xfrm>
            <a:off x="322525" y="600215"/>
            <a:ext cx="5824026" cy="6201089"/>
            <a:chOff x="2300291" y="740161"/>
            <a:chExt cx="3552113" cy="5829024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9F52D42-6716-44DF-A096-CBEBAB92A7D5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9C95E6A-BDB6-4825-8F23-2425C4A1809C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6A673B-CAA7-4277-B09A-8FC289195906}"/>
                </a:ext>
              </a:extLst>
            </p:cNvPr>
            <p:cNvGrpSpPr/>
            <p:nvPr/>
          </p:nvGrpSpPr>
          <p:grpSpPr>
            <a:xfrm>
              <a:off x="2300291" y="740161"/>
              <a:ext cx="3552113" cy="5570140"/>
              <a:chOff x="2729025" y="689203"/>
              <a:chExt cx="3756915" cy="3569210"/>
            </a:xfrm>
          </p:grpSpPr>
          <p:sp>
            <p:nvSpPr>
              <p:cNvPr id="108" name="Cloud 107">
                <a:extLst>
                  <a:ext uri="{FF2B5EF4-FFF2-40B4-BE49-F238E27FC236}">
                    <a16:creationId xmlns:a16="http://schemas.microsoft.com/office/drawing/2014/main" id="{CBB012E0-B751-4DE5-9B36-2EAF239D760E}"/>
                  </a:ext>
                </a:extLst>
              </p:cNvPr>
              <p:cNvSpPr/>
              <p:nvPr/>
            </p:nvSpPr>
            <p:spPr>
              <a:xfrm>
                <a:off x="2729025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D1CE9C23-2CF8-45F3-9DC7-10D1D5F50DA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71494B-6722-4826-BBB7-B025F96AC8D6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2B7A9405-E93C-4054-A58D-2D40EC66D43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Cloud 105">
                <a:extLst>
                  <a:ext uri="{FF2B5EF4-FFF2-40B4-BE49-F238E27FC236}">
                    <a16:creationId xmlns:a16="http://schemas.microsoft.com/office/drawing/2014/main" id="{C79821CC-4C8D-4861-92F2-76F11F878222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CD24621D-DECB-41F3-B172-A4BFB2B381B8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F8F7262-46DC-4A1C-A9A5-2D2866CEDE5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1F578F-523C-43C5-BFA2-1AD19B422314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Cloud 104">
                <a:extLst>
                  <a:ext uri="{FF2B5EF4-FFF2-40B4-BE49-F238E27FC236}">
                    <a16:creationId xmlns:a16="http://schemas.microsoft.com/office/drawing/2014/main" id="{0FCABFB4-E915-48FB-BA77-3F1D58BB8899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Cloud 106">
                <a:extLst>
                  <a:ext uri="{FF2B5EF4-FFF2-40B4-BE49-F238E27FC236}">
                    <a16:creationId xmlns:a16="http://schemas.microsoft.com/office/drawing/2014/main" id="{FCD60223-263C-475B-A456-505D1472A078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EBC7C96-5D3D-4312-BE46-28F2B99C3958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96070E0-4D12-4ED5-8BAB-138F4203583C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710D144-9C5F-4803-A28E-620C9BD1C299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F1300B6-4AE1-4413-B8D8-4818E7A5E0C7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45369DC-2FD7-45E3-9369-678E15CD7AEC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1FC681-F90C-4A47-9CA1-3703FFAC2114}"/>
              </a:ext>
            </a:extLst>
          </p:cNvPr>
          <p:cNvGrpSpPr/>
          <p:nvPr/>
        </p:nvGrpSpPr>
        <p:grpSpPr>
          <a:xfrm rot="20496213">
            <a:off x="1228120" y="1169265"/>
            <a:ext cx="1310180" cy="835676"/>
            <a:chOff x="2831441" y="2638850"/>
            <a:chExt cx="3236689" cy="2064466"/>
          </a:xfrm>
        </p:grpSpPr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69106D45-26AD-445C-AFC7-85D85D8EDE23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9539C449-FF6A-41C3-82DB-4E9A5D8F4795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CD92BDDC-2A86-4B9D-B9BA-84994B32DE38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0BC32173-0E61-4345-AF92-C5F1CD00940A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B7AD1D9-CF94-4C06-82CA-FD78411DA36A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C88CF91-EEBD-4842-BC4C-3F4D064789CC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C110BF-2F84-4BBD-B25D-9B6B577D779F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10">
              <a:extLst>
                <a:ext uri="{FF2B5EF4-FFF2-40B4-BE49-F238E27FC236}">
                  <a16:creationId xmlns:a16="http://schemas.microsoft.com/office/drawing/2014/main" id="{BAD9010F-950D-4241-9158-8E3B5278D398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FBE75D-40B3-4C27-974F-5705E3CD3202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30F41D-DE18-47F0-9864-61AB734D7A77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23F603D-6941-4715-8481-67C4524388B9}"/>
              </a:ext>
            </a:extLst>
          </p:cNvPr>
          <p:cNvGrpSpPr/>
          <p:nvPr/>
        </p:nvGrpSpPr>
        <p:grpSpPr>
          <a:xfrm flipH="1">
            <a:off x="2737964" y="948145"/>
            <a:ext cx="1922397" cy="2578450"/>
            <a:chOff x="5710816" y="2771099"/>
            <a:chExt cx="1037925" cy="1392136"/>
          </a:xfrm>
        </p:grpSpPr>
        <p:sp>
          <p:nvSpPr>
            <p:cNvPr id="52" name="Rectangle 19">
              <a:extLst>
                <a:ext uri="{FF2B5EF4-FFF2-40B4-BE49-F238E27FC236}">
                  <a16:creationId xmlns:a16="http://schemas.microsoft.com/office/drawing/2014/main" id="{1FB5D27F-7C68-43C1-A431-5B74EFC35B0F}"/>
                </a:ext>
              </a:extLst>
            </p:cNvPr>
            <p:cNvSpPr/>
            <p:nvPr/>
          </p:nvSpPr>
          <p:spPr>
            <a:xfrm rot="12630560">
              <a:off x="5820426" y="3548662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17">
              <a:extLst>
                <a:ext uri="{FF2B5EF4-FFF2-40B4-BE49-F238E27FC236}">
                  <a16:creationId xmlns:a16="http://schemas.microsoft.com/office/drawing/2014/main" id="{16ECB8A2-E45C-4824-BF8E-FAF007B5564E}"/>
                </a:ext>
              </a:extLst>
            </p:cNvPr>
            <p:cNvSpPr/>
            <p:nvPr/>
          </p:nvSpPr>
          <p:spPr>
            <a:xfrm rot="21498994">
              <a:off x="6291769" y="3590418"/>
              <a:ext cx="171408" cy="393153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08" h="393153">
                  <a:moveTo>
                    <a:pt x="7408" y="187325"/>
                  </a:moveTo>
                  <a:cubicBezTo>
                    <a:pt x="59266" y="124883"/>
                    <a:pt x="82550" y="81492"/>
                    <a:pt x="162983" y="0"/>
                  </a:cubicBezTo>
                  <a:cubicBezTo>
                    <a:pt x="187325" y="297392"/>
                    <a:pt x="157691" y="277283"/>
                    <a:pt x="89958" y="311150"/>
                  </a:cubicBezTo>
                  <a:cubicBezTo>
                    <a:pt x="208491" y="338484"/>
                    <a:pt x="168275" y="372169"/>
                    <a:pt x="147108" y="393153"/>
                  </a:cubicBezTo>
                  <a:lnTo>
                    <a:pt x="7408" y="393153"/>
                  </a:lnTo>
                  <a:cubicBezTo>
                    <a:pt x="-9261" y="315019"/>
                    <a:pt x="7408" y="255934"/>
                    <a:pt x="7408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5CAFB2-1BBD-43F2-AE8C-2C844B8BF57D}"/>
                </a:ext>
              </a:extLst>
            </p:cNvPr>
            <p:cNvSpPr/>
            <p:nvPr/>
          </p:nvSpPr>
          <p:spPr>
            <a:xfrm rot="2442646">
              <a:off x="5959187" y="3332070"/>
              <a:ext cx="495304" cy="66950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Isosceles Triangle 4">
              <a:extLst>
                <a:ext uri="{FF2B5EF4-FFF2-40B4-BE49-F238E27FC236}">
                  <a16:creationId xmlns:a16="http://schemas.microsoft.com/office/drawing/2014/main" id="{4AABCE13-E112-4030-AC87-3915AAFA4EDD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Isosceles Triangle 4">
              <a:extLst>
                <a:ext uri="{FF2B5EF4-FFF2-40B4-BE49-F238E27FC236}">
                  <a16:creationId xmlns:a16="http://schemas.microsoft.com/office/drawing/2014/main" id="{A1F76EB3-F9A7-45ED-A185-EA7AE51256E4}"/>
                </a:ext>
              </a:extLst>
            </p:cNvPr>
            <p:cNvSpPr/>
            <p:nvPr/>
          </p:nvSpPr>
          <p:spPr>
            <a:xfrm rot="1855568" flipH="1">
              <a:off x="6406746" y="2771099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07D6616-5467-412F-9DF7-3CF3D3BF3317}"/>
                </a:ext>
              </a:extLst>
            </p:cNvPr>
            <p:cNvCxnSpPr>
              <a:stCxn id="87" idx="1"/>
            </p:cNvCxnSpPr>
            <p:nvPr/>
          </p:nvCxnSpPr>
          <p:spPr>
            <a:xfrm>
              <a:off x="5831477" y="2840856"/>
              <a:ext cx="134348" cy="26746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21B4B8-1ED2-49E0-AE1C-22E8F31E8BA3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6444050" y="2772495"/>
              <a:ext cx="184030" cy="29306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FF063E0-40B2-4CFC-AB1F-DA624D0A3C8A}"/>
                </a:ext>
              </a:extLst>
            </p:cNvPr>
            <p:cNvSpPr/>
            <p:nvPr/>
          </p:nvSpPr>
          <p:spPr>
            <a:xfrm>
              <a:off x="5829554" y="2901950"/>
              <a:ext cx="826497" cy="6731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83D1ECF-84EF-4F49-A60C-D15499A135ED}"/>
                </a:ext>
              </a:extLst>
            </p:cNvPr>
            <p:cNvSpPr/>
            <p:nvPr/>
          </p:nvSpPr>
          <p:spPr>
            <a:xfrm flipH="1">
              <a:off x="6369840" y="3095565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43B4497-3AEF-45C9-9216-D439F6BDE488}"/>
                </a:ext>
              </a:extLst>
            </p:cNvPr>
            <p:cNvSpPr/>
            <p:nvPr/>
          </p:nvSpPr>
          <p:spPr>
            <a:xfrm rot="21256594" flipH="1">
              <a:off x="5985516" y="3111378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16">
              <a:extLst>
                <a:ext uri="{FF2B5EF4-FFF2-40B4-BE49-F238E27FC236}">
                  <a16:creationId xmlns:a16="http://schemas.microsoft.com/office/drawing/2014/main" id="{4F2E5137-BC3A-476C-9FCF-622A1A0FD166}"/>
                </a:ext>
              </a:extLst>
            </p:cNvPr>
            <p:cNvSpPr/>
            <p:nvPr/>
          </p:nvSpPr>
          <p:spPr>
            <a:xfrm>
              <a:off x="5824432" y="3683645"/>
              <a:ext cx="284447" cy="300604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17">
              <a:extLst>
                <a:ext uri="{FF2B5EF4-FFF2-40B4-BE49-F238E27FC236}">
                  <a16:creationId xmlns:a16="http://schemas.microsoft.com/office/drawing/2014/main" id="{A6B8B3B9-C4C4-496E-B47C-EBBEB2F83E8D}"/>
                </a:ext>
              </a:extLst>
            </p:cNvPr>
            <p:cNvSpPr/>
            <p:nvPr/>
          </p:nvSpPr>
          <p:spPr>
            <a:xfrm>
              <a:off x="6156325" y="3778250"/>
              <a:ext cx="177942" cy="20582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2F95BD1-0038-4DBC-98D1-13EED75E798C}"/>
                </a:ext>
              </a:extLst>
            </p:cNvPr>
            <p:cNvSpPr/>
            <p:nvPr/>
          </p:nvSpPr>
          <p:spPr>
            <a:xfrm rot="21256594" flipH="1">
              <a:off x="6028746" y="3147525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34923AE-E488-4CC5-B0DD-4EA571C439BF}"/>
                </a:ext>
              </a:extLst>
            </p:cNvPr>
            <p:cNvSpPr/>
            <p:nvPr/>
          </p:nvSpPr>
          <p:spPr>
            <a:xfrm rot="21256594" flipH="1">
              <a:off x="6414370" y="3136044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58A36F1-9DBA-4A95-BF9C-B9DE005CB77B}"/>
                </a:ext>
              </a:extLst>
            </p:cNvPr>
            <p:cNvSpPr/>
            <p:nvPr/>
          </p:nvSpPr>
          <p:spPr>
            <a:xfrm rot="21256594" flipH="1">
              <a:off x="6433685" y="3135204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3BA720E-FEED-4C7A-BBB4-CAA8DDBB10CD}"/>
                </a:ext>
              </a:extLst>
            </p:cNvPr>
            <p:cNvSpPr/>
            <p:nvPr/>
          </p:nvSpPr>
          <p:spPr>
            <a:xfrm rot="21256594" flipH="1">
              <a:off x="6058483" y="3144515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26">
              <a:extLst>
                <a:ext uri="{FF2B5EF4-FFF2-40B4-BE49-F238E27FC236}">
                  <a16:creationId xmlns:a16="http://schemas.microsoft.com/office/drawing/2014/main" id="{3C36116D-6BED-4E05-9788-40B70579BE12}"/>
                </a:ext>
              </a:extLst>
            </p:cNvPr>
            <p:cNvSpPr/>
            <p:nvPr/>
          </p:nvSpPr>
          <p:spPr>
            <a:xfrm rot="21161812" flipH="1">
              <a:off x="6214702" y="3280064"/>
              <a:ext cx="93730" cy="66105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D9D6C2B-BAD2-44AF-9782-7294BFF6224D}"/>
                </a:ext>
              </a:extLst>
            </p:cNvPr>
            <p:cNvSpPr/>
            <p:nvPr/>
          </p:nvSpPr>
          <p:spPr>
            <a:xfrm>
              <a:off x="6269658" y="335041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F2A114D-9489-4459-9AA9-5BFABFCFC64B}"/>
                </a:ext>
              </a:extLst>
            </p:cNvPr>
            <p:cNvSpPr/>
            <p:nvPr/>
          </p:nvSpPr>
          <p:spPr>
            <a:xfrm flipH="1">
              <a:off x="6184750" y="335113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 17">
              <a:extLst>
                <a:ext uri="{FF2B5EF4-FFF2-40B4-BE49-F238E27FC236}">
                  <a16:creationId xmlns:a16="http://schemas.microsoft.com/office/drawing/2014/main" id="{1C589AC6-92D2-4034-B671-6C20B8BBDD69}"/>
                </a:ext>
              </a:extLst>
            </p:cNvPr>
            <p:cNvSpPr/>
            <p:nvPr/>
          </p:nvSpPr>
          <p:spPr>
            <a:xfrm>
              <a:off x="6128103" y="3701542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 17">
              <a:extLst>
                <a:ext uri="{FF2B5EF4-FFF2-40B4-BE49-F238E27FC236}">
                  <a16:creationId xmlns:a16="http://schemas.microsoft.com/office/drawing/2014/main" id="{904AF9E7-A71E-464B-BE3C-C31A2CBB9B7B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6F1AC5-5320-450B-8926-1122018C596B}"/>
              </a:ext>
            </a:extLst>
          </p:cNvPr>
          <p:cNvGrpSpPr/>
          <p:nvPr/>
        </p:nvGrpSpPr>
        <p:grpSpPr>
          <a:xfrm>
            <a:off x="2197586" y="1747144"/>
            <a:ext cx="2869163" cy="2566207"/>
            <a:chOff x="8024942" y="1726259"/>
            <a:chExt cx="2869163" cy="2566207"/>
          </a:xfrm>
        </p:grpSpPr>
        <p:sp>
          <p:nvSpPr>
            <p:cNvPr id="64" name="Cloud 63">
              <a:extLst>
                <a:ext uri="{FF2B5EF4-FFF2-40B4-BE49-F238E27FC236}">
                  <a16:creationId xmlns:a16="http://schemas.microsoft.com/office/drawing/2014/main" id="{9D61A0FC-546C-4797-A0FA-E44706D87DD9}"/>
                </a:ext>
              </a:extLst>
            </p:cNvPr>
            <p:cNvSpPr/>
            <p:nvPr/>
          </p:nvSpPr>
          <p:spPr>
            <a:xfrm>
              <a:off x="8024942" y="1726259"/>
              <a:ext cx="2842268" cy="2457620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Cloud 64">
              <a:extLst>
                <a:ext uri="{FF2B5EF4-FFF2-40B4-BE49-F238E27FC236}">
                  <a16:creationId xmlns:a16="http://schemas.microsoft.com/office/drawing/2014/main" id="{D5EBD20E-E6DE-445D-AED4-8254264BCB33}"/>
                </a:ext>
              </a:extLst>
            </p:cNvPr>
            <p:cNvSpPr/>
            <p:nvPr/>
          </p:nvSpPr>
          <p:spPr>
            <a:xfrm>
              <a:off x="8051837" y="1834846"/>
              <a:ext cx="2842268" cy="2457620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9_18-30-50">
            <a:hlinkClick r:id="" action="ppaction://media"/>
            <a:extLst>
              <a:ext uri="{FF2B5EF4-FFF2-40B4-BE49-F238E27FC236}">
                <a16:creationId xmlns:a16="http://schemas.microsoft.com/office/drawing/2014/main" id="{2B96B620-CDA3-4CEB-B72C-F9986022CE7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24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1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0" y="-1"/>
              <a:ext cx="121920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760401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373540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122457" y="298068"/>
            <a:ext cx="574214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“Wow!” says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harlie. “What a beautiful butterfly!”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6165753" y="-7982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539151" y="429573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706923" y="304216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FF61FC-ED93-4E18-B0FF-48C3DF461827}"/>
              </a:ext>
            </a:extLst>
          </p:cNvPr>
          <p:cNvGrpSpPr/>
          <p:nvPr/>
        </p:nvGrpSpPr>
        <p:grpSpPr>
          <a:xfrm>
            <a:off x="6179960" y="592233"/>
            <a:ext cx="5824026" cy="6201089"/>
            <a:chOff x="2300291" y="740161"/>
            <a:chExt cx="3552113" cy="5829024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9F52D42-6716-44DF-A096-CBEBAB92A7D5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9C95E6A-BDB6-4825-8F23-2425C4A1809C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6A673B-CAA7-4277-B09A-8FC289195906}"/>
                </a:ext>
              </a:extLst>
            </p:cNvPr>
            <p:cNvGrpSpPr/>
            <p:nvPr/>
          </p:nvGrpSpPr>
          <p:grpSpPr>
            <a:xfrm>
              <a:off x="2300291" y="740161"/>
              <a:ext cx="3552113" cy="5570140"/>
              <a:chOff x="2729025" y="689203"/>
              <a:chExt cx="3756915" cy="3569210"/>
            </a:xfrm>
          </p:grpSpPr>
          <p:sp>
            <p:nvSpPr>
              <p:cNvPr id="108" name="Cloud 107">
                <a:extLst>
                  <a:ext uri="{FF2B5EF4-FFF2-40B4-BE49-F238E27FC236}">
                    <a16:creationId xmlns:a16="http://schemas.microsoft.com/office/drawing/2014/main" id="{CBB012E0-B751-4DE5-9B36-2EAF239D760E}"/>
                  </a:ext>
                </a:extLst>
              </p:cNvPr>
              <p:cNvSpPr/>
              <p:nvPr/>
            </p:nvSpPr>
            <p:spPr>
              <a:xfrm>
                <a:off x="2729025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D1CE9C23-2CF8-45F3-9DC7-10D1D5F50DA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71494B-6722-4826-BBB7-B025F96AC8D6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2B7A9405-E93C-4054-A58D-2D40EC66D43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Cloud 105">
                <a:extLst>
                  <a:ext uri="{FF2B5EF4-FFF2-40B4-BE49-F238E27FC236}">
                    <a16:creationId xmlns:a16="http://schemas.microsoft.com/office/drawing/2014/main" id="{C79821CC-4C8D-4861-92F2-76F11F878222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CD24621D-DECB-41F3-B172-A4BFB2B381B8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F8F7262-46DC-4A1C-A9A5-2D2866CEDE5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1F578F-523C-43C5-BFA2-1AD19B422314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Cloud 104">
                <a:extLst>
                  <a:ext uri="{FF2B5EF4-FFF2-40B4-BE49-F238E27FC236}">
                    <a16:creationId xmlns:a16="http://schemas.microsoft.com/office/drawing/2014/main" id="{0FCABFB4-E915-48FB-BA77-3F1D58BB8899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Cloud 106">
                <a:extLst>
                  <a:ext uri="{FF2B5EF4-FFF2-40B4-BE49-F238E27FC236}">
                    <a16:creationId xmlns:a16="http://schemas.microsoft.com/office/drawing/2014/main" id="{FCD60223-263C-475B-A456-505D1472A078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EBC7C96-5D3D-4312-BE46-28F2B99C3958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96070E0-4D12-4ED5-8BAB-138F4203583C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710D144-9C5F-4803-A28E-620C9BD1C299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F1300B6-4AE1-4413-B8D8-4818E7A5E0C7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45369DC-2FD7-45E3-9369-678E15CD7AEC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1FC681-F90C-4A47-9CA1-3703FFAC2114}"/>
              </a:ext>
            </a:extLst>
          </p:cNvPr>
          <p:cNvGrpSpPr/>
          <p:nvPr/>
        </p:nvGrpSpPr>
        <p:grpSpPr>
          <a:xfrm rot="20496213">
            <a:off x="7085555" y="1161283"/>
            <a:ext cx="1310180" cy="835676"/>
            <a:chOff x="2831441" y="2638850"/>
            <a:chExt cx="3236689" cy="2064466"/>
          </a:xfrm>
        </p:grpSpPr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69106D45-26AD-445C-AFC7-85D85D8EDE23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9539C449-FF6A-41C3-82DB-4E9A5D8F4795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CD92BDDC-2A86-4B9D-B9BA-84994B32DE38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0BC32173-0E61-4345-AF92-C5F1CD00940A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B7AD1D9-CF94-4C06-82CA-FD78411DA36A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C88CF91-EEBD-4842-BC4C-3F4D064789CC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C110BF-2F84-4BBD-B25D-9B6B577D779F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10">
              <a:extLst>
                <a:ext uri="{FF2B5EF4-FFF2-40B4-BE49-F238E27FC236}">
                  <a16:creationId xmlns:a16="http://schemas.microsoft.com/office/drawing/2014/main" id="{BAD9010F-950D-4241-9158-8E3B5278D398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FBE75D-40B3-4C27-974F-5705E3CD3202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30F41D-DE18-47F0-9864-61AB734D7A77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23F603D-6941-4715-8481-67C4524388B9}"/>
              </a:ext>
            </a:extLst>
          </p:cNvPr>
          <p:cNvGrpSpPr/>
          <p:nvPr/>
        </p:nvGrpSpPr>
        <p:grpSpPr>
          <a:xfrm rot="1258427" flipH="1">
            <a:off x="8274146" y="465565"/>
            <a:ext cx="2309127" cy="2279031"/>
            <a:chOff x="5502016" y="2771099"/>
            <a:chExt cx="1246725" cy="1230476"/>
          </a:xfrm>
        </p:grpSpPr>
        <p:sp>
          <p:nvSpPr>
            <p:cNvPr id="52" name="Rectangle 19">
              <a:extLst>
                <a:ext uri="{FF2B5EF4-FFF2-40B4-BE49-F238E27FC236}">
                  <a16:creationId xmlns:a16="http://schemas.microsoft.com/office/drawing/2014/main" id="{1FB5D27F-7C68-43C1-A431-5B74EFC35B0F}"/>
                </a:ext>
              </a:extLst>
            </p:cNvPr>
            <p:cNvSpPr/>
            <p:nvPr/>
          </p:nvSpPr>
          <p:spPr>
            <a:xfrm>
              <a:off x="5502016" y="3301141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17">
              <a:extLst>
                <a:ext uri="{FF2B5EF4-FFF2-40B4-BE49-F238E27FC236}">
                  <a16:creationId xmlns:a16="http://schemas.microsoft.com/office/drawing/2014/main" id="{16ECB8A2-E45C-4824-BF8E-FAF007B5564E}"/>
                </a:ext>
              </a:extLst>
            </p:cNvPr>
            <p:cNvSpPr/>
            <p:nvPr/>
          </p:nvSpPr>
          <p:spPr>
            <a:xfrm rot="16663907">
              <a:off x="6407782" y="3381633"/>
              <a:ext cx="171408" cy="393153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08" h="393153">
                  <a:moveTo>
                    <a:pt x="7408" y="187325"/>
                  </a:moveTo>
                  <a:cubicBezTo>
                    <a:pt x="59266" y="124883"/>
                    <a:pt x="82550" y="81492"/>
                    <a:pt x="162983" y="0"/>
                  </a:cubicBezTo>
                  <a:cubicBezTo>
                    <a:pt x="187325" y="297392"/>
                    <a:pt x="157691" y="277283"/>
                    <a:pt x="89958" y="311150"/>
                  </a:cubicBezTo>
                  <a:cubicBezTo>
                    <a:pt x="208491" y="338484"/>
                    <a:pt x="168275" y="372169"/>
                    <a:pt x="147108" y="393153"/>
                  </a:cubicBezTo>
                  <a:lnTo>
                    <a:pt x="7408" y="393153"/>
                  </a:lnTo>
                  <a:cubicBezTo>
                    <a:pt x="-9261" y="315019"/>
                    <a:pt x="7408" y="255934"/>
                    <a:pt x="7408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5CAFB2-1BBD-43F2-AE8C-2C844B8BF57D}"/>
                </a:ext>
              </a:extLst>
            </p:cNvPr>
            <p:cNvSpPr/>
            <p:nvPr/>
          </p:nvSpPr>
          <p:spPr>
            <a:xfrm rot="2442646">
              <a:off x="5959187" y="3332070"/>
              <a:ext cx="495304" cy="66950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Isosceles Triangle 4">
              <a:extLst>
                <a:ext uri="{FF2B5EF4-FFF2-40B4-BE49-F238E27FC236}">
                  <a16:creationId xmlns:a16="http://schemas.microsoft.com/office/drawing/2014/main" id="{4AABCE13-E112-4030-AC87-3915AAFA4EDD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Isosceles Triangle 4">
              <a:extLst>
                <a:ext uri="{FF2B5EF4-FFF2-40B4-BE49-F238E27FC236}">
                  <a16:creationId xmlns:a16="http://schemas.microsoft.com/office/drawing/2014/main" id="{A1F76EB3-F9A7-45ED-A185-EA7AE51256E4}"/>
                </a:ext>
              </a:extLst>
            </p:cNvPr>
            <p:cNvSpPr/>
            <p:nvPr/>
          </p:nvSpPr>
          <p:spPr>
            <a:xfrm rot="1855568" flipH="1">
              <a:off x="6406746" y="2771099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07D6616-5467-412F-9DF7-3CF3D3BF3317}"/>
                </a:ext>
              </a:extLst>
            </p:cNvPr>
            <p:cNvCxnSpPr>
              <a:stCxn id="87" idx="1"/>
            </p:cNvCxnSpPr>
            <p:nvPr/>
          </p:nvCxnSpPr>
          <p:spPr>
            <a:xfrm>
              <a:off x="5831477" y="2840856"/>
              <a:ext cx="134348" cy="26746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21B4B8-1ED2-49E0-AE1C-22E8F31E8BA3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6444050" y="2772495"/>
              <a:ext cx="184030" cy="29306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FF063E0-40B2-4CFC-AB1F-DA624D0A3C8A}"/>
                </a:ext>
              </a:extLst>
            </p:cNvPr>
            <p:cNvSpPr/>
            <p:nvPr/>
          </p:nvSpPr>
          <p:spPr>
            <a:xfrm>
              <a:off x="5829554" y="2901950"/>
              <a:ext cx="826497" cy="6731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83D1ECF-84EF-4F49-A60C-D15499A135ED}"/>
                </a:ext>
              </a:extLst>
            </p:cNvPr>
            <p:cNvSpPr/>
            <p:nvPr/>
          </p:nvSpPr>
          <p:spPr>
            <a:xfrm flipH="1">
              <a:off x="6369840" y="3095565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43B4497-3AEF-45C9-9216-D439F6BDE488}"/>
                </a:ext>
              </a:extLst>
            </p:cNvPr>
            <p:cNvSpPr/>
            <p:nvPr/>
          </p:nvSpPr>
          <p:spPr>
            <a:xfrm rot="21256594" flipH="1">
              <a:off x="5985516" y="3111378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16">
              <a:extLst>
                <a:ext uri="{FF2B5EF4-FFF2-40B4-BE49-F238E27FC236}">
                  <a16:creationId xmlns:a16="http://schemas.microsoft.com/office/drawing/2014/main" id="{4F2E5137-BC3A-476C-9FCF-622A1A0FD166}"/>
                </a:ext>
              </a:extLst>
            </p:cNvPr>
            <p:cNvSpPr/>
            <p:nvPr/>
          </p:nvSpPr>
          <p:spPr>
            <a:xfrm>
              <a:off x="5824432" y="3683645"/>
              <a:ext cx="284447" cy="300604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17">
              <a:extLst>
                <a:ext uri="{FF2B5EF4-FFF2-40B4-BE49-F238E27FC236}">
                  <a16:creationId xmlns:a16="http://schemas.microsoft.com/office/drawing/2014/main" id="{A6B8B3B9-C4C4-496E-B47C-EBBEB2F83E8D}"/>
                </a:ext>
              </a:extLst>
            </p:cNvPr>
            <p:cNvSpPr/>
            <p:nvPr/>
          </p:nvSpPr>
          <p:spPr>
            <a:xfrm>
              <a:off x="6156325" y="3778250"/>
              <a:ext cx="177942" cy="20582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2F95BD1-0038-4DBC-98D1-13EED75E798C}"/>
                </a:ext>
              </a:extLst>
            </p:cNvPr>
            <p:cNvSpPr/>
            <p:nvPr/>
          </p:nvSpPr>
          <p:spPr>
            <a:xfrm rot="21256594" flipH="1">
              <a:off x="6028746" y="3147525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34923AE-E488-4CC5-B0DD-4EA571C439BF}"/>
                </a:ext>
              </a:extLst>
            </p:cNvPr>
            <p:cNvSpPr/>
            <p:nvPr/>
          </p:nvSpPr>
          <p:spPr>
            <a:xfrm rot="21256594" flipH="1">
              <a:off x="6414370" y="3136044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58A36F1-9DBA-4A95-BF9C-B9DE005CB77B}"/>
                </a:ext>
              </a:extLst>
            </p:cNvPr>
            <p:cNvSpPr/>
            <p:nvPr/>
          </p:nvSpPr>
          <p:spPr>
            <a:xfrm rot="21256594" flipH="1">
              <a:off x="6452832" y="3175365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3BA720E-FEED-4C7A-BBB4-CAA8DDBB10CD}"/>
                </a:ext>
              </a:extLst>
            </p:cNvPr>
            <p:cNvSpPr/>
            <p:nvPr/>
          </p:nvSpPr>
          <p:spPr>
            <a:xfrm rot="21256594" flipH="1">
              <a:off x="6074320" y="3189261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26">
              <a:extLst>
                <a:ext uri="{FF2B5EF4-FFF2-40B4-BE49-F238E27FC236}">
                  <a16:creationId xmlns:a16="http://schemas.microsoft.com/office/drawing/2014/main" id="{3C36116D-6BED-4E05-9788-40B70579BE12}"/>
                </a:ext>
              </a:extLst>
            </p:cNvPr>
            <p:cNvSpPr/>
            <p:nvPr/>
          </p:nvSpPr>
          <p:spPr>
            <a:xfrm rot="21161812" flipH="1">
              <a:off x="6214702" y="3280064"/>
              <a:ext cx="93730" cy="66105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D9D6C2B-BAD2-44AF-9782-7294BFF6224D}"/>
                </a:ext>
              </a:extLst>
            </p:cNvPr>
            <p:cNvSpPr/>
            <p:nvPr/>
          </p:nvSpPr>
          <p:spPr>
            <a:xfrm>
              <a:off x="6269658" y="335041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F2A114D-9489-4459-9AA9-5BFABFCFC64B}"/>
                </a:ext>
              </a:extLst>
            </p:cNvPr>
            <p:cNvSpPr/>
            <p:nvPr/>
          </p:nvSpPr>
          <p:spPr>
            <a:xfrm flipH="1">
              <a:off x="6184750" y="335113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 17">
              <a:extLst>
                <a:ext uri="{FF2B5EF4-FFF2-40B4-BE49-F238E27FC236}">
                  <a16:creationId xmlns:a16="http://schemas.microsoft.com/office/drawing/2014/main" id="{1C589AC6-92D2-4034-B671-6C20B8BBDD69}"/>
                </a:ext>
              </a:extLst>
            </p:cNvPr>
            <p:cNvSpPr/>
            <p:nvPr/>
          </p:nvSpPr>
          <p:spPr>
            <a:xfrm>
              <a:off x="6128103" y="3701542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 17">
              <a:extLst>
                <a:ext uri="{FF2B5EF4-FFF2-40B4-BE49-F238E27FC236}">
                  <a16:creationId xmlns:a16="http://schemas.microsoft.com/office/drawing/2014/main" id="{904AF9E7-A71E-464B-BE3C-C31A2CBB9B7B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6F1AC5-5320-450B-8926-1122018C596B}"/>
              </a:ext>
            </a:extLst>
          </p:cNvPr>
          <p:cNvGrpSpPr/>
          <p:nvPr/>
        </p:nvGrpSpPr>
        <p:grpSpPr>
          <a:xfrm>
            <a:off x="8055021" y="1739162"/>
            <a:ext cx="2869163" cy="2566207"/>
            <a:chOff x="8024942" y="1726259"/>
            <a:chExt cx="2869163" cy="2566207"/>
          </a:xfrm>
        </p:grpSpPr>
        <p:sp>
          <p:nvSpPr>
            <p:cNvPr id="64" name="Cloud 63">
              <a:extLst>
                <a:ext uri="{FF2B5EF4-FFF2-40B4-BE49-F238E27FC236}">
                  <a16:creationId xmlns:a16="http://schemas.microsoft.com/office/drawing/2014/main" id="{9D61A0FC-546C-4797-A0FA-E44706D87DD9}"/>
                </a:ext>
              </a:extLst>
            </p:cNvPr>
            <p:cNvSpPr/>
            <p:nvPr/>
          </p:nvSpPr>
          <p:spPr>
            <a:xfrm>
              <a:off x="8024942" y="1726259"/>
              <a:ext cx="2842268" cy="2457620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Cloud 64">
              <a:extLst>
                <a:ext uri="{FF2B5EF4-FFF2-40B4-BE49-F238E27FC236}">
                  <a16:creationId xmlns:a16="http://schemas.microsoft.com/office/drawing/2014/main" id="{D5EBD20E-E6DE-445D-AED4-8254264BCB33}"/>
                </a:ext>
              </a:extLst>
            </p:cNvPr>
            <p:cNvSpPr/>
            <p:nvPr/>
          </p:nvSpPr>
          <p:spPr>
            <a:xfrm>
              <a:off x="8051837" y="1834846"/>
              <a:ext cx="2842268" cy="2457620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ttsMP3.com_VoiceText_2025-1-9_18-31-35">
            <a:hlinkClick r:id="" action="ppaction://media"/>
            <a:extLst>
              <a:ext uri="{FF2B5EF4-FFF2-40B4-BE49-F238E27FC236}">
                <a16:creationId xmlns:a16="http://schemas.microsoft.com/office/drawing/2014/main" id="{9B126CE2-BAF2-4C91-A050-7913765F8A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237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5AEA552-D6F8-4F82-AD4B-34E2627CEB1E}"/>
              </a:ext>
            </a:extLst>
          </p:cNvPr>
          <p:cNvGrpSpPr/>
          <p:nvPr/>
        </p:nvGrpSpPr>
        <p:grpSpPr>
          <a:xfrm flipH="1">
            <a:off x="7398555" y="1663142"/>
            <a:ext cx="3956976" cy="4914175"/>
            <a:chOff x="5710816" y="2771099"/>
            <a:chExt cx="1037925" cy="1289001"/>
          </a:xfrm>
        </p:grpSpPr>
        <p:sp>
          <p:nvSpPr>
            <p:cNvPr id="67" name="Rectangle 19">
              <a:extLst>
                <a:ext uri="{FF2B5EF4-FFF2-40B4-BE49-F238E27FC236}">
                  <a16:creationId xmlns:a16="http://schemas.microsoft.com/office/drawing/2014/main" id="{E6CCB259-B44F-46D1-A05C-F42372BA417A}"/>
                </a:ext>
              </a:extLst>
            </p:cNvPr>
            <p:cNvSpPr/>
            <p:nvPr/>
          </p:nvSpPr>
          <p:spPr>
            <a:xfrm rot="15177309">
              <a:off x="5820426" y="3548662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79F94B05-4152-4816-AF71-09E08F1FD3BA}"/>
                </a:ext>
              </a:extLst>
            </p:cNvPr>
            <p:cNvSpPr/>
            <p:nvPr/>
          </p:nvSpPr>
          <p:spPr>
            <a:xfrm rot="21498994">
              <a:off x="6291769" y="3590418"/>
              <a:ext cx="171408" cy="393153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08" h="393153">
                  <a:moveTo>
                    <a:pt x="7408" y="187325"/>
                  </a:moveTo>
                  <a:cubicBezTo>
                    <a:pt x="59266" y="124883"/>
                    <a:pt x="82550" y="81492"/>
                    <a:pt x="162983" y="0"/>
                  </a:cubicBezTo>
                  <a:cubicBezTo>
                    <a:pt x="187325" y="297392"/>
                    <a:pt x="157691" y="277283"/>
                    <a:pt x="89958" y="311150"/>
                  </a:cubicBezTo>
                  <a:cubicBezTo>
                    <a:pt x="208491" y="338484"/>
                    <a:pt x="168275" y="372169"/>
                    <a:pt x="147108" y="393153"/>
                  </a:cubicBezTo>
                  <a:lnTo>
                    <a:pt x="7408" y="393153"/>
                  </a:lnTo>
                  <a:cubicBezTo>
                    <a:pt x="-9261" y="315019"/>
                    <a:pt x="7408" y="255934"/>
                    <a:pt x="7408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46F9FC9-46E1-40D2-AD4A-C82B51343A6F}"/>
                </a:ext>
              </a:extLst>
            </p:cNvPr>
            <p:cNvSpPr/>
            <p:nvPr/>
          </p:nvSpPr>
          <p:spPr>
            <a:xfrm rot="2442646">
              <a:off x="5959187" y="3332070"/>
              <a:ext cx="495304" cy="66950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Isosceles Triangle 4">
              <a:extLst>
                <a:ext uri="{FF2B5EF4-FFF2-40B4-BE49-F238E27FC236}">
                  <a16:creationId xmlns:a16="http://schemas.microsoft.com/office/drawing/2014/main" id="{34428FC5-715A-4489-8C62-B248E0466F88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Isosceles Triangle 4">
              <a:extLst>
                <a:ext uri="{FF2B5EF4-FFF2-40B4-BE49-F238E27FC236}">
                  <a16:creationId xmlns:a16="http://schemas.microsoft.com/office/drawing/2014/main" id="{99850CE2-AA22-4649-A21A-B93F109D2B04}"/>
                </a:ext>
              </a:extLst>
            </p:cNvPr>
            <p:cNvSpPr/>
            <p:nvPr/>
          </p:nvSpPr>
          <p:spPr>
            <a:xfrm rot="1855568" flipH="1">
              <a:off x="6406746" y="2771099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E467EE5-2DFA-4B8D-B032-02427C1221F1}"/>
                </a:ext>
              </a:extLst>
            </p:cNvPr>
            <p:cNvCxnSpPr>
              <a:stCxn id="70" idx="1"/>
            </p:cNvCxnSpPr>
            <p:nvPr/>
          </p:nvCxnSpPr>
          <p:spPr>
            <a:xfrm>
              <a:off x="5831477" y="2840856"/>
              <a:ext cx="134348" cy="26746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BC3701F-2C57-4779-95DD-17901EB3B132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flipH="1">
              <a:off x="6444050" y="2772495"/>
              <a:ext cx="184030" cy="29306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1CA6CB5-3215-444E-91A1-200FA25650FD}"/>
                </a:ext>
              </a:extLst>
            </p:cNvPr>
            <p:cNvSpPr/>
            <p:nvPr/>
          </p:nvSpPr>
          <p:spPr>
            <a:xfrm>
              <a:off x="5829554" y="2901950"/>
              <a:ext cx="826497" cy="6731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3429A94-F930-47C0-A5B1-7B17EC2B0D19}"/>
                </a:ext>
              </a:extLst>
            </p:cNvPr>
            <p:cNvSpPr/>
            <p:nvPr/>
          </p:nvSpPr>
          <p:spPr>
            <a:xfrm flipH="1">
              <a:off x="6369840" y="3095565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1D61C1-C389-4BED-B93A-442ED4BD65E5}"/>
                </a:ext>
              </a:extLst>
            </p:cNvPr>
            <p:cNvSpPr/>
            <p:nvPr/>
          </p:nvSpPr>
          <p:spPr>
            <a:xfrm rot="21256594" flipH="1">
              <a:off x="5985516" y="3111378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16">
              <a:extLst>
                <a:ext uri="{FF2B5EF4-FFF2-40B4-BE49-F238E27FC236}">
                  <a16:creationId xmlns:a16="http://schemas.microsoft.com/office/drawing/2014/main" id="{695988C2-10AE-438F-AE40-62F3831C0F14}"/>
                </a:ext>
              </a:extLst>
            </p:cNvPr>
            <p:cNvSpPr/>
            <p:nvPr/>
          </p:nvSpPr>
          <p:spPr>
            <a:xfrm>
              <a:off x="5824432" y="3683645"/>
              <a:ext cx="284447" cy="300604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17">
              <a:extLst>
                <a:ext uri="{FF2B5EF4-FFF2-40B4-BE49-F238E27FC236}">
                  <a16:creationId xmlns:a16="http://schemas.microsoft.com/office/drawing/2014/main" id="{DDBE5DC5-0F95-4080-9A1D-FBCA1B55A4A2}"/>
                </a:ext>
              </a:extLst>
            </p:cNvPr>
            <p:cNvSpPr/>
            <p:nvPr/>
          </p:nvSpPr>
          <p:spPr>
            <a:xfrm>
              <a:off x="6156325" y="3778250"/>
              <a:ext cx="177942" cy="20582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9776F70-D3A6-4D34-A53D-76E0E979D7A5}"/>
                </a:ext>
              </a:extLst>
            </p:cNvPr>
            <p:cNvSpPr/>
            <p:nvPr/>
          </p:nvSpPr>
          <p:spPr>
            <a:xfrm rot="21256594" flipH="1">
              <a:off x="6028746" y="3147525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ED6D654-F02F-48CE-A4E4-A5075219D1D6}"/>
                </a:ext>
              </a:extLst>
            </p:cNvPr>
            <p:cNvSpPr/>
            <p:nvPr/>
          </p:nvSpPr>
          <p:spPr>
            <a:xfrm rot="21256594" flipH="1">
              <a:off x="6414370" y="3136044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3650E9E-1578-4468-8C60-C5A74D9E03D7}"/>
                </a:ext>
              </a:extLst>
            </p:cNvPr>
            <p:cNvSpPr/>
            <p:nvPr/>
          </p:nvSpPr>
          <p:spPr>
            <a:xfrm rot="21256594" flipH="1">
              <a:off x="6433685" y="3135204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81F9CD4-05C0-442E-9BFA-3543C8E75B10}"/>
                </a:ext>
              </a:extLst>
            </p:cNvPr>
            <p:cNvSpPr/>
            <p:nvPr/>
          </p:nvSpPr>
          <p:spPr>
            <a:xfrm rot="21256594" flipH="1">
              <a:off x="6058483" y="3144515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26">
              <a:extLst>
                <a:ext uri="{FF2B5EF4-FFF2-40B4-BE49-F238E27FC236}">
                  <a16:creationId xmlns:a16="http://schemas.microsoft.com/office/drawing/2014/main" id="{BD94DF3B-AD06-42D3-B700-CB88E96BDF75}"/>
                </a:ext>
              </a:extLst>
            </p:cNvPr>
            <p:cNvSpPr/>
            <p:nvPr/>
          </p:nvSpPr>
          <p:spPr>
            <a:xfrm rot="21161812" flipH="1">
              <a:off x="6214702" y="3280064"/>
              <a:ext cx="93730" cy="66105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C2F57CA-52BA-4370-AF03-3A597C2F2884}"/>
                </a:ext>
              </a:extLst>
            </p:cNvPr>
            <p:cNvSpPr/>
            <p:nvPr/>
          </p:nvSpPr>
          <p:spPr>
            <a:xfrm>
              <a:off x="6269658" y="335041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0CAAC8E-369C-4945-9F89-28EFF0A3CB26}"/>
                </a:ext>
              </a:extLst>
            </p:cNvPr>
            <p:cNvSpPr/>
            <p:nvPr/>
          </p:nvSpPr>
          <p:spPr>
            <a:xfrm flipH="1">
              <a:off x="6184750" y="335113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65D7B8D0-AF26-4F44-94F5-7438929E080D}"/>
                </a:ext>
              </a:extLst>
            </p:cNvPr>
            <p:cNvSpPr/>
            <p:nvPr/>
          </p:nvSpPr>
          <p:spPr>
            <a:xfrm>
              <a:off x="6128103" y="3701542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17">
              <a:extLst>
                <a:ext uri="{FF2B5EF4-FFF2-40B4-BE49-F238E27FC236}">
                  <a16:creationId xmlns:a16="http://schemas.microsoft.com/office/drawing/2014/main" id="{8E7B5C02-AF5E-4D98-9F65-D7C916F441B4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800D7DD-F8AB-4BD7-9A7B-34A86A87BF51}"/>
                </a:ext>
              </a:extLst>
            </p:cNvPr>
            <p:cNvSpPr/>
            <p:nvPr/>
          </p:nvSpPr>
          <p:spPr>
            <a:xfrm rot="21256594" flipH="1" flipV="1">
              <a:off x="6047136" y="3216335"/>
              <a:ext cx="33431" cy="419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6A582BE-1BD9-4A1D-88D0-8FB63EE78D73}"/>
                </a:ext>
              </a:extLst>
            </p:cNvPr>
            <p:cNvSpPr/>
            <p:nvPr/>
          </p:nvSpPr>
          <p:spPr>
            <a:xfrm rot="21256594" flipH="1" flipV="1">
              <a:off x="6432744" y="3201891"/>
              <a:ext cx="33431" cy="419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541216" y="102990"/>
            <a:ext cx="57421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844C7D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224D561-2631-4959-B690-BA9C690C83DF}"/>
              </a:ext>
            </a:extLst>
          </p:cNvPr>
          <p:cNvGrpSpPr/>
          <p:nvPr/>
        </p:nvGrpSpPr>
        <p:grpSpPr>
          <a:xfrm>
            <a:off x="1183984" y="1668464"/>
            <a:ext cx="3939976" cy="4963777"/>
            <a:chOff x="2300291" y="740161"/>
            <a:chExt cx="3552113" cy="5829024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E55CE94-D732-4F0D-B1FD-FC3EC5E1201B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2C72AEE-0FBD-4BAD-808A-70E778138B8B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162DD93-2398-4E53-AAAB-8B2D7A5D41CD}"/>
                </a:ext>
              </a:extLst>
            </p:cNvPr>
            <p:cNvGrpSpPr/>
            <p:nvPr/>
          </p:nvGrpSpPr>
          <p:grpSpPr>
            <a:xfrm>
              <a:off x="2300291" y="740161"/>
              <a:ext cx="3552113" cy="5570140"/>
              <a:chOff x="2729025" y="689203"/>
              <a:chExt cx="3756915" cy="3569210"/>
            </a:xfrm>
          </p:grpSpPr>
          <p:sp>
            <p:nvSpPr>
              <p:cNvPr id="128" name="Cloud 127">
                <a:extLst>
                  <a:ext uri="{FF2B5EF4-FFF2-40B4-BE49-F238E27FC236}">
                    <a16:creationId xmlns:a16="http://schemas.microsoft.com/office/drawing/2014/main" id="{05BC306E-F21D-4C39-B838-6B3FCB65E292}"/>
                  </a:ext>
                </a:extLst>
              </p:cNvPr>
              <p:cNvSpPr/>
              <p:nvPr/>
            </p:nvSpPr>
            <p:spPr>
              <a:xfrm>
                <a:off x="2729025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Cloud 128">
                <a:extLst>
                  <a:ext uri="{FF2B5EF4-FFF2-40B4-BE49-F238E27FC236}">
                    <a16:creationId xmlns:a16="http://schemas.microsoft.com/office/drawing/2014/main" id="{79F6217B-5F72-4F82-826A-0796ACC3226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3">
                <a:extLst>
                  <a:ext uri="{FF2B5EF4-FFF2-40B4-BE49-F238E27FC236}">
                    <a16:creationId xmlns:a16="http://schemas.microsoft.com/office/drawing/2014/main" id="{7685B5E9-FB32-40F0-8C4C-20585A14C588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Cloud 130">
                <a:extLst>
                  <a:ext uri="{FF2B5EF4-FFF2-40B4-BE49-F238E27FC236}">
                    <a16:creationId xmlns:a16="http://schemas.microsoft.com/office/drawing/2014/main" id="{0C90C2AC-520C-47FC-83CC-3B4689885FC0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Cloud 131">
                <a:extLst>
                  <a:ext uri="{FF2B5EF4-FFF2-40B4-BE49-F238E27FC236}">
                    <a16:creationId xmlns:a16="http://schemas.microsoft.com/office/drawing/2014/main" id="{F6CEBBA2-12F9-4EB1-B0BC-208E75AE9223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Cloud 132">
                <a:extLst>
                  <a:ext uri="{FF2B5EF4-FFF2-40B4-BE49-F238E27FC236}">
                    <a16:creationId xmlns:a16="http://schemas.microsoft.com/office/drawing/2014/main" id="{8ADC4074-555E-4B6B-862B-474547CE8FBB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Cloud 133">
                <a:extLst>
                  <a:ext uri="{FF2B5EF4-FFF2-40B4-BE49-F238E27FC236}">
                    <a16:creationId xmlns:a16="http://schemas.microsoft.com/office/drawing/2014/main" id="{3A84FD9A-5299-4A5C-9826-2D2EA86B6A55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27">
                <a:extLst>
                  <a:ext uri="{FF2B5EF4-FFF2-40B4-BE49-F238E27FC236}">
                    <a16:creationId xmlns:a16="http://schemas.microsoft.com/office/drawing/2014/main" id="{7735D5F7-B5F5-4732-9E7E-93AF02CC1211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Cloud 135">
                <a:extLst>
                  <a:ext uri="{FF2B5EF4-FFF2-40B4-BE49-F238E27FC236}">
                    <a16:creationId xmlns:a16="http://schemas.microsoft.com/office/drawing/2014/main" id="{8DCB2087-9BE6-4AEF-940C-A1ECC5E2F366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Cloud 136">
                <a:extLst>
                  <a:ext uri="{FF2B5EF4-FFF2-40B4-BE49-F238E27FC236}">
                    <a16:creationId xmlns:a16="http://schemas.microsoft.com/office/drawing/2014/main" id="{D383A5B4-6A02-444A-9EDB-52F4CD131048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C5676C9-35E0-480C-973A-75A00ED7AA0C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4FF4FD9-0E5C-4F7D-9EB3-84F4FF22FB3F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B520C07-7783-403B-A672-C1D39DAEC45C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7FFBC57-E68D-4E17-A791-D31F794E29F9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20B7E1B-5C6D-46B7-9C2C-A4F285972FF3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B31D3F-FE27-48CD-9A7B-540C159E006F}"/>
              </a:ext>
            </a:extLst>
          </p:cNvPr>
          <p:cNvGrpSpPr/>
          <p:nvPr/>
        </p:nvGrpSpPr>
        <p:grpSpPr>
          <a:xfrm flipH="1">
            <a:off x="2836402" y="4763169"/>
            <a:ext cx="929546" cy="1361488"/>
            <a:chOff x="5662398" y="2806703"/>
            <a:chExt cx="1044727" cy="1530191"/>
          </a:xfrm>
        </p:grpSpPr>
        <p:sp>
          <p:nvSpPr>
            <p:cNvPr id="139" name="Rectangle 17">
              <a:extLst>
                <a:ext uri="{FF2B5EF4-FFF2-40B4-BE49-F238E27FC236}">
                  <a16:creationId xmlns:a16="http://schemas.microsoft.com/office/drawing/2014/main" id="{F6B7B64F-7EA0-4816-84DD-B3020A684372}"/>
                </a:ext>
              </a:extLst>
            </p:cNvPr>
            <p:cNvSpPr/>
            <p:nvPr/>
          </p:nvSpPr>
          <p:spPr>
            <a:xfrm rot="15088608">
              <a:off x="6297661" y="3877663"/>
              <a:ext cx="143798" cy="333471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  <a:gd name="connsiteX0" fmla="*/ 7408 w 198785"/>
                <a:gd name="connsiteY0" fmla="*/ 187325 h 393153"/>
                <a:gd name="connsiteX1" fmla="*/ 162983 w 198785"/>
                <a:gd name="connsiteY1" fmla="*/ 0 h 393153"/>
                <a:gd name="connsiteX2" fmla="*/ 138306 w 198785"/>
                <a:gd name="connsiteY2" fmla="*/ 275962 h 393153"/>
                <a:gd name="connsiteX3" fmla="*/ 147108 w 198785"/>
                <a:gd name="connsiteY3" fmla="*/ 393153 h 393153"/>
                <a:gd name="connsiteX4" fmla="*/ 7408 w 198785"/>
                <a:gd name="connsiteY4" fmla="*/ 393153 h 393153"/>
                <a:gd name="connsiteX5" fmla="*/ 7408 w 198785"/>
                <a:gd name="connsiteY5" fmla="*/ 187325 h 393153"/>
                <a:gd name="connsiteX0" fmla="*/ 23829 w 215206"/>
                <a:gd name="connsiteY0" fmla="*/ 187325 h 393153"/>
                <a:gd name="connsiteX1" fmla="*/ 179404 w 215206"/>
                <a:gd name="connsiteY1" fmla="*/ 0 h 393153"/>
                <a:gd name="connsiteX2" fmla="*/ 154727 w 215206"/>
                <a:gd name="connsiteY2" fmla="*/ 275962 h 393153"/>
                <a:gd name="connsiteX3" fmla="*/ 163529 w 215206"/>
                <a:gd name="connsiteY3" fmla="*/ 393153 h 393153"/>
                <a:gd name="connsiteX4" fmla="*/ 23829 w 215206"/>
                <a:gd name="connsiteY4" fmla="*/ 393153 h 393153"/>
                <a:gd name="connsiteX5" fmla="*/ 23829 w 215206"/>
                <a:gd name="connsiteY5" fmla="*/ 187325 h 393153"/>
                <a:gd name="connsiteX0" fmla="*/ 8233 w 199610"/>
                <a:gd name="connsiteY0" fmla="*/ 187325 h 393153"/>
                <a:gd name="connsiteX1" fmla="*/ 163808 w 199610"/>
                <a:gd name="connsiteY1" fmla="*/ 0 h 393153"/>
                <a:gd name="connsiteX2" fmla="*/ 139131 w 199610"/>
                <a:gd name="connsiteY2" fmla="*/ 275962 h 393153"/>
                <a:gd name="connsiteX3" fmla="*/ 147933 w 199610"/>
                <a:gd name="connsiteY3" fmla="*/ 393153 h 393153"/>
                <a:gd name="connsiteX4" fmla="*/ 8233 w 199610"/>
                <a:gd name="connsiteY4" fmla="*/ 393153 h 393153"/>
                <a:gd name="connsiteX5" fmla="*/ 33004 w 199610"/>
                <a:gd name="connsiteY5" fmla="*/ 290195 h 393153"/>
                <a:gd name="connsiteX6" fmla="*/ 8233 w 199610"/>
                <a:gd name="connsiteY6" fmla="*/ 187325 h 393153"/>
                <a:gd name="connsiteX0" fmla="*/ 16594 w 207971"/>
                <a:gd name="connsiteY0" fmla="*/ 187325 h 393153"/>
                <a:gd name="connsiteX1" fmla="*/ 172169 w 207971"/>
                <a:gd name="connsiteY1" fmla="*/ 0 h 393153"/>
                <a:gd name="connsiteX2" fmla="*/ 147492 w 207971"/>
                <a:gd name="connsiteY2" fmla="*/ 275962 h 393153"/>
                <a:gd name="connsiteX3" fmla="*/ 156294 w 207971"/>
                <a:gd name="connsiteY3" fmla="*/ 393153 h 393153"/>
                <a:gd name="connsiteX4" fmla="*/ 16594 w 207971"/>
                <a:gd name="connsiteY4" fmla="*/ 393153 h 393153"/>
                <a:gd name="connsiteX5" fmla="*/ 41365 w 207971"/>
                <a:gd name="connsiteY5" fmla="*/ 290195 h 393153"/>
                <a:gd name="connsiteX6" fmla="*/ 16594 w 207971"/>
                <a:gd name="connsiteY6" fmla="*/ 187325 h 393153"/>
                <a:gd name="connsiteX0" fmla="*/ 21072 w 212449"/>
                <a:gd name="connsiteY0" fmla="*/ 187325 h 393153"/>
                <a:gd name="connsiteX1" fmla="*/ 176647 w 212449"/>
                <a:gd name="connsiteY1" fmla="*/ 0 h 393153"/>
                <a:gd name="connsiteX2" fmla="*/ 151970 w 212449"/>
                <a:gd name="connsiteY2" fmla="*/ 275962 h 393153"/>
                <a:gd name="connsiteX3" fmla="*/ 160772 w 212449"/>
                <a:gd name="connsiteY3" fmla="*/ 393153 h 393153"/>
                <a:gd name="connsiteX4" fmla="*/ 21072 w 212449"/>
                <a:gd name="connsiteY4" fmla="*/ 393153 h 393153"/>
                <a:gd name="connsiteX5" fmla="*/ 45843 w 212449"/>
                <a:gd name="connsiteY5" fmla="*/ 290195 h 393153"/>
                <a:gd name="connsiteX6" fmla="*/ 21072 w 212449"/>
                <a:gd name="connsiteY6" fmla="*/ 187325 h 393153"/>
                <a:gd name="connsiteX0" fmla="*/ 21072 w 212449"/>
                <a:gd name="connsiteY0" fmla="*/ 187325 h 398873"/>
                <a:gd name="connsiteX1" fmla="*/ 176647 w 212449"/>
                <a:gd name="connsiteY1" fmla="*/ 0 h 398873"/>
                <a:gd name="connsiteX2" fmla="*/ 151970 w 212449"/>
                <a:gd name="connsiteY2" fmla="*/ 275962 h 398873"/>
                <a:gd name="connsiteX3" fmla="*/ 160772 w 212449"/>
                <a:gd name="connsiteY3" fmla="*/ 393153 h 398873"/>
                <a:gd name="connsiteX4" fmla="*/ 21072 w 212449"/>
                <a:gd name="connsiteY4" fmla="*/ 393153 h 398873"/>
                <a:gd name="connsiteX5" fmla="*/ 45843 w 212449"/>
                <a:gd name="connsiteY5" fmla="*/ 290195 h 398873"/>
                <a:gd name="connsiteX6" fmla="*/ 21072 w 212449"/>
                <a:gd name="connsiteY6" fmla="*/ 187325 h 398873"/>
                <a:gd name="connsiteX0" fmla="*/ 21072 w 212449"/>
                <a:gd name="connsiteY0" fmla="*/ 187325 h 404897"/>
                <a:gd name="connsiteX1" fmla="*/ 176647 w 212449"/>
                <a:gd name="connsiteY1" fmla="*/ 0 h 404897"/>
                <a:gd name="connsiteX2" fmla="*/ 151970 w 212449"/>
                <a:gd name="connsiteY2" fmla="*/ 275962 h 404897"/>
                <a:gd name="connsiteX3" fmla="*/ 160772 w 212449"/>
                <a:gd name="connsiteY3" fmla="*/ 393153 h 404897"/>
                <a:gd name="connsiteX4" fmla="*/ 21072 w 212449"/>
                <a:gd name="connsiteY4" fmla="*/ 393153 h 404897"/>
                <a:gd name="connsiteX5" fmla="*/ 45843 w 212449"/>
                <a:gd name="connsiteY5" fmla="*/ 290195 h 404897"/>
                <a:gd name="connsiteX6" fmla="*/ 21072 w 212449"/>
                <a:gd name="connsiteY6" fmla="*/ 187325 h 40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49" h="404897">
                  <a:moveTo>
                    <a:pt x="21072" y="187325"/>
                  </a:moveTo>
                  <a:cubicBezTo>
                    <a:pt x="72930" y="124883"/>
                    <a:pt x="96214" y="81492"/>
                    <a:pt x="176647" y="0"/>
                  </a:cubicBezTo>
                  <a:cubicBezTo>
                    <a:pt x="200989" y="297392"/>
                    <a:pt x="219703" y="242095"/>
                    <a:pt x="151970" y="275962"/>
                  </a:cubicBezTo>
                  <a:cubicBezTo>
                    <a:pt x="270503" y="303296"/>
                    <a:pt x="181939" y="372169"/>
                    <a:pt x="160772" y="393153"/>
                  </a:cubicBezTo>
                  <a:cubicBezTo>
                    <a:pt x="114048" y="406025"/>
                    <a:pt x="72944" y="411372"/>
                    <a:pt x="21072" y="393153"/>
                  </a:cubicBezTo>
                  <a:cubicBezTo>
                    <a:pt x="-4388" y="376698"/>
                    <a:pt x="-17533" y="308070"/>
                    <a:pt x="45843" y="290195"/>
                  </a:cubicBezTo>
                  <a:cubicBezTo>
                    <a:pt x="45843" y="255890"/>
                    <a:pt x="-7034" y="236396"/>
                    <a:pt x="21072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Rectangle 17">
              <a:extLst>
                <a:ext uri="{FF2B5EF4-FFF2-40B4-BE49-F238E27FC236}">
                  <a16:creationId xmlns:a16="http://schemas.microsoft.com/office/drawing/2014/main" id="{DEF10F09-4E56-4C78-AC52-975D8B583582}"/>
                </a:ext>
              </a:extLst>
            </p:cNvPr>
            <p:cNvSpPr/>
            <p:nvPr/>
          </p:nvSpPr>
          <p:spPr>
            <a:xfrm rot="11607285">
              <a:off x="6434216" y="3553984"/>
              <a:ext cx="143798" cy="333471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  <a:gd name="connsiteX0" fmla="*/ 7408 w 198785"/>
                <a:gd name="connsiteY0" fmla="*/ 187325 h 393153"/>
                <a:gd name="connsiteX1" fmla="*/ 162983 w 198785"/>
                <a:gd name="connsiteY1" fmla="*/ 0 h 393153"/>
                <a:gd name="connsiteX2" fmla="*/ 138306 w 198785"/>
                <a:gd name="connsiteY2" fmla="*/ 275962 h 393153"/>
                <a:gd name="connsiteX3" fmla="*/ 147108 w 198785"/>
                <a:gd name="connsiteY3" fmla="*/ 393153 h 393153"/>
                <a:gd name="connsiteX4" fmla="*/ 7408 w 198785"/>
                <a:gd name="connsiteY4" fmla="*/ 393153 h 393153"/>
                <a:gd name="connsiteX5" fmla="*/ 7408 w 198785"/>
                <a:gd name="connsiteY5" fmla="*/ 187325 h 393153"/>
                <a:gd name="connsiteX0" fmla="*/ 23829 w 215206"/>
                <a:gd name="connsiteY0" fmla="*/ 187325 h 393153"/>
                <a:gd name="connsiteX1" fmla="*/ 179404 w 215206"/>
                <a:gd name="connsiteY1" fmla="*/ 0 h 393153"/>
                <a:gd name="connsiteX2" fmla="*/ 154727 w 215206"/>
                <a:gd name="connsiteY2" fmla="*/ 275962 h 393153"/>
                <a:gd name="connsiteX3" fmla="*/ 163529 w 215206"/>
                <a:gd name="connsiteY3" fmla="*/ 393153 h 393153"/>
                <a:gd name="connsiteX4" fmla="*/ 23829 w 215206"/>
                <a:gd name="connsiteY4" fmla="*/ 393153 h 393153"/>
                <a:gd name="connsiteX5" fmla="*/ 23829 w 215206"/>
                <a:gd name="connsiteY5" fmla="*/ 187325 h 393153"/>
                <a:gd name="connsiteX0" fmla="*/ 8233 w 199610"/>
                <a:gd name="connsiteY0" fmla="*/ 187325 h 393153"/>
                <a:gd name="connsiteX1" fmla="*/ 163808 w 199610"/>
                <a:gd name="connsiteY1" fmla="*/ 0 h 393153"/>
                <a:gd name="connsiteX2" fmla="*/ 139131 w 199610"/>
                <a:gd name="connsiteY2" fmla="*/ 275962 h 393153"/>
                <a:gd name="connsiteX3" fmla="*/ 147933 w 199610"/>
                <a:gd name="connsiteY3" fmla="*/ 393153 h 393153"/>
                <a:gd name="connsiteX4" fmla="*/ 8233 w 199610"/>
                <a:gd name="connsiteY4" fmla="*/ 393153 h 393153"/>
                <a:gd name="connsiteX5" fmla="*/ 33004 w 199610"/>
                <a:gd name="connsiteY5" fmla="*/ 290195 h 393153"/>
                <a:gd name="connsiteX6" fmla="*/ 8233 w 199610"/>
                <a:gd name="connsiteY6" fmla="*/ 187325 h 393153"/>
                <a:gd name="connsiteX0" fmla="*/ 16594 w 207971"/>
                <a:gd name="connsiteY0" fmla="*/ 187325 h 393153"/>
                <a:gd name="connsiteX1" fmla="*/ 172169 w 207971"/>
                <a:gd name="connsiteY1" fmla="*/ 0 h 393153"/>
                <a:gd name="connsiteX2" fmla="*/ 147492 w 207971"/>
                <a:gd name="connsiteY2" fmla="*/ 275962 h 393153"/>
                <a:gd name="connsiteX3" fmla="*/ 156294 w 207971"/>
                <a:gd name="connsiteY3" fmla="*/ 393153 h 393153"/>
                <a:gd name="connsiteX4" fmla="*/ 16594 w 207971"/>
                <a:gd name="connsiteY4" fmla="*/ 393153 h 393153"/>
                <a:gd name="connsiteX5" fmla="*/ 41365 w 207971"/>
                <a:gd name="connsiteY5" fmla="*/ 290195 h 393153"/>
                <a:gd name="connsiteX6" fmla="*/ 16594 w 207971"/>
                <a:gd name="connsiteY6" fmla="*/ 187325 h 393153"/>
                <a:gd name="connsiteX0" fmla="*/ 21072 w 212449"/>
                <a:gd name="connsiteY0" fmla="*/ 187325 h 393153"/>
                <a:gd name="connsiteX1" fmla="*/ 176647 w 212449"/>
                <a:gd name="connsiteY1" fmla="*/ 0 h 393153"/>
                <a:gd name="connsiteX2" fmla="*/ 151970 w 212449"/>
                <a:gd name="connsiteY2" fmla="*/ 275962 h 393153"/>
                <a:gd name="connsiteX3" fmla="*/ 160772 w 212449"/>
                <a:gd name="connsiteY3" fmla="*/ 393153 h 393153"/>
                <a:gd name="connsiteX4" fmla="*/ 21072 w 212449"/>
                <a:gd name="connsiteY4" fmla="*/ 393153 h 393153"/>
                <a:gd name="connsiteX5" fmla="*/ 45843 w 212449"/>
                <a:gd name="connsiteY5" fmla="*/ 290195 h 393153"/>
                <a:gd name="connsiteX6" fmla="*/ 21072 w 212449"/>
                <a:gd name="connsiteY6" fmla="*/ 187325 h 393153"/>
                <a:gd name="connsiteX0" fmla="*/ 21072 w 212449"/>
                <a:gd name="connsiteY0" fmla="*/ 187325 h 398873"/>
                <a:gd name="connsiteX1" fmla="*/ 176647 w 212449"/>
                <a:gd name="connsiteY1" fmla="*/ 0 h 398873"/>
                <a:gd name="connsiteX2" fmla="*/ 151970 w 212449"/>
                <a:gd name="connsiteY2" fmla="*/ 275962 h 398873"/>
                <a:gd name="connsiteX3" fmla="*/ 160772 w 212449"/>
                <a:gd name="connsiteY3" fmla="*/ 393153 h 398873"/>
                <a:gd name="connsiteX4" fmla="*/ 21072 w 212449"/>
                <a:gd name="connsiteY4" fmla="*/ 393153 h 398873"/>
                <a:gd name="connsiteX5" fmla="*/ 45843 w 212449"/>
                <a:gd name="connsiteY5" fmla="*/ 290195 h 398873"/>
                <a:gd name="connsiteX6" fmla="*/ 21072 w 212449"/>
                <a:gd name="connsiteY6" fmla="*/ 187325 h 398873"/>
                <a:gd name="connsiteX0" fmla="*/ 21072 w 212449"/>
                <a:gd name="connsiteY0" fmla="*/ 187325 h 404897"/>
                <a:gd name="connsiteX1" fmla="*/ 176647 w 212449"/>
                <a:gd name="connsiteY1" fmla="*/ 0 h 404897"/>
                <a:gd name="connsiteX2" fmla="*/ 151970 w 212449"/>
                <a:gd name="connsiteY2" fmla="*/ 275962 h 404897"/>
                <a:gd name="connsiteX3" fmla="*/ 160772 w 212449"/>
                <a:gd name="connsiteY3" fmla="*/ 393153 h 404897"/>
                <a:gd name="connsiteX4" fmla="*/ 21072 w 212449"/>
                <a:gd name="connsiteY4" fmla="*/ 393153 h 404897"/>
                <a:gd name="connsiteX5" fmla="*/ 45843 w 212449"/>
                <a:gd name="connsiteY5" fmla="*/ 290195 h 404897"/>
                <a:gd name="connsiteX6" fmla="*/ 21072 w 212449"/>
                <a:gd name="connsiteY6" fmla="*/ 187325 h 40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49" h="404897">
                  <a:moveTo>
                    <a:pt x="21072" y="187325"/>
                  </a:moveTo>
                  <a:cubicBezTo>
                    <a:pt x="72930" y="124883"/>
                    <a:pt x="96214" y="81492"/>
                    <a:pt x="176647" y="0"/>
                  </a:cubicBezTo>
                  <a:cubicBezTo>
                    <a:pt x="200989" y="297392"/>
                    <a:pt x="219703" y="242095"/>
                    <a:pt x="151970" y="275962"/>
                  </a:cubicBezTo>
                  <a:cubicBezTo>
                    <a:pt x="270503" y="303296"/>
                    <a:pt x="181939" y="372169"/>
                    <a:pt x="160772" y="393153"/>
                  </a:cubicBezTo>
                  <a:cubicBezTo>
                    <a:pt x="114048" y="406025"/>
                    <a:pt x="72944" y="411372"/>
                    <a:pt x="21072" y="393153"/>
                  </a:cubicBezTo>
                  <a:cubicBezTo>
                    <a:pt x="-4388" y="376698"/>
                    <a:pt x="-17533" y="308070"/>
                    <a:pt x="45843" y="290195"/>
                  </a:cubicBezTo>
                  <a:cubicBezTo>
                    <a:pt x="45843" y="255890"/>
                    <a:pt x="-7034" y="236396"/>
                    <a:pt x="21072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Isosceles Triangle 4">
              <a:extLst>
                <a:ext uri="{FF2B5EF4-FFF2-40B4-BE49-F238E27FC236}">
                  <a16:creationId xmlns:a16="http://schemas.microsoft.com/office/drawing/2014/main" id="{0B7FACE6-0879-40E9-AAED-6879791012C8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Isosceles Triangle 4">
              <a:extLst>
                <a:ext uri="{FF2B5EF4-FFF2-40B4-BE49-F238E27FC236}">
                  <a16:creationId xmlns:a16="http://schemas.microsoft.com/office/drawing/2014/main" id="{0F03957F-A31F-48D2-8934-BEC0C01D3335}"/>
                </a:ext>
              </a:extLst>
            </p:cNvPr>
            <p:cNvSpPr/>
            <p:nvPr/>
          </p:nvSpPr>
          <p:spPr>
            <a:xfrm rot="1855568" flipH="1">
              <a:off x="6365130" y="2806703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8054135-D344-43AA-B14F-0C22C3C00682}"/>
                </a:ext>
              </a:extLst>
            </p:cNvPr>
            <p:cNvSpPr/>
            <p:nvPr/>
          </p:nvSpPr>
          <p:spPr>
            <a:xfrm>
              <a:off x="5788216" y="2901929"/>
              <a:ext cx="826497" cy="6731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Rectangle 17">
              <a:extLst>
                <a:ext uri="{FF2B5EF4-FFF2-40B4-BE49-F238E27FC236}">
                  <a16:creationId xmlns:a16="http://schemas.microsoft.com/office/drawing/2014/main" id="{4D535470-3A43-4D6E-90CF-87891508FF37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51BA4B-831F-46FE-977A-4E6C7EB684A3}"/>
                </a:ext>
              </a:extLst>
            </p:cNvPr>
            <p:cNvSpPr/>
            <p:nvPr/>
          </p:nvSpPr>
          <p:spPr>
            <a:xfrm>
              <a:off x="5763498" y="3375732"/>
              <a:ext cx="734525" cy="858976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9">
              <a:extLst>
                <a:ext uri="{FF2B5EF4-FFF2-40B4-BE49-F238E27FC236}">
                  <a16:creationId xmlns:a16="http://schemas.microsoft.com/office/drawing/2014/main" id="{B5DBF900-CA77-4A00-9E5B-3F5130AF7B8C}"/>
                </a:ext>
              </a:extLst>
            </p:cNvPr>
            <p:cNvSpPr/>
            <p:nvPr/>
          </p:nvSpPr>
          <p:spPr>
            <a:xfrm rot="14275332">
              <a:off x="5765533" y="3825456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198167"/>
            <a:ext cx="6104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limb</a:t>
            </a:r>
          </a:p>
        </p:txBody>
      </p:sp>
      <p:pic>
        <p:nvPicPr>
          <p:cNvPr id="2" name="ttsMP3.com_VoiceText_2025-1-9_18-32-31">
            <a:hlinkClick r:id="" action="ppaction://media"/>
            <a:extLst>
              <a:ext uri="{FF2B5EF4-FFF2-40B4-BE49-F238E27FC236}">
                <a16:creationId xmlns:a16="http://schemas.microsoft.com/office/drawing/2014/main" id="{34F13B6B-40C7-477F-A79B-80B8B9718A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74190" y="1947074"/>
            <a:ext cx="609600" cy="609600"/>
          </a:xfrm>
          <a:prstGeom prst="rect">
            <a:avLst/>
          </a:prstGeom>
        </p:spPr>
      </p:pic>
      <p:pic>
        <p:nvPicPr>
          <p:cNvPr id="3" name="2sec">
            <a:hlinkClick r:id="" action="ppaction://media"/>
            <a:extLst>
              <a:ext uri="{FF2B5EF4-FFF2-40B4-BE49-F238E27FC236}">
                <a16:creationId xmlns:a16="http://schemas.microsoft.com/office/drawing/2014/main" id="{0A394181-6C34-4B4D-AB49-1E1B766FC07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8" name="ttsMP3.com_VoiceText_2025-1-9_18-33-12">
            <a:hlinkClick r:id="" action="ppaction://media"/>
            <a:extLst>
              <a:ext uri="{FF2B5EF4-FFF2-40B4-BE49-F238E27FC236}">
                <a16:creationId xmlns:a16="http://schemas.microsoft.com/office/drawing/2014/main" id="{22761C41-75A4-4FDD-8834-602BFBE353D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579336" y="19056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8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4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94C30BFE-668A-428D-8DEA-F68736A84FD6}"/>
              </a:ext>
            </a:extLst>
          </p:cNvPr>
          <p:cNvSpPr txBox="1"/>
          <p:nvPr/>
        </p:nvSpPr>
        <p:spPr>
          <a:xfrm>
            <a:off x="2684282" y="4749950"/>
            <a:ext cx="30651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</a:t>
            </a:r>
            <a:r>
              <a:rPr lang="en-US" sz="8000" dirty="0">
                <a:solidFill>
                  <a:prstClr val="black"/>
                </a:solidFill>
                <a:latin typeface="Arial Black" panose="020B0A04020102020204" pitchFamily="34" charset="0"/>
              </a:rPr>
              <a:t>ake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73BC36-3527-43D9-971C-112114338CC7}"/>
              </a:ext>
            </a:extLst>
          </p:cNvPr>
          <p:cNvSpPr txBox="1"/>
          <p:nvPr/>
        </p:nvSpPr>
        <p:spPr>
          <a:xfrm>
            <a:off x="2587410" y="674558"/>
            <a:ext cx="25427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</a:t>
            </a:r>
            <a:r>
              <a:rPr lang="en-US" sz="8000" dirty="0">
                <a:solidFill>
                  <a:prstClr val="black"/>
                </a:solidFill>
                <a:latin typeface="Arial Black" panose="020B0A04020102020204" pitchFamily="34" charset="0"/>
              </a:rPr>
              <a:t>at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5C0E745-8F34-49FA-8D3E-9192AAAC5EA3}"/>
              </a:ext>
            </a:extLst>
          </p:cNvPr>
          <p:cNvSpPr txBox="1"/>
          <p:nvPr/>
        </p:nvSpPr>
        <p:spPr>
          <a:xfrm>
            <a:off x="2614869" y="2740966"/>
            <a:ext cx="25427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ar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3B6CD09-31F3-4543-A830-04785B34371C}"/>
              </a:ext>
            </a:extLst>
          </p:cNvPr>
          <p:cNvGrpSpPr/>
          <p:nvPr/>
        </p:nvGrpSpPr>
        <p:grpSpPr>
          <a:xfrm>
            <a:off x="6884938" y="1637634"/>
            <a:ext cx="5007571" cy="5102861"/>
            <a:chOff x="6884938" y="1637634"/>
            <a:chExt cx="5007571" cy="510286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CE05B62-4EA9-49BE-8CFF-4A934E19F034}"/>
                </a:ext>
              </a:extLst>
            </p:cNvPr>
            <p:cNvGrpSpPr/>
            <p:nvPr/>
          </p:nvGrpSpPr>
          <p:grpSpPr>
            <a:xfrm>
              <a:off x="8182440" y="4778186"/>
              <a:ext cx="737083" cy="1637684"/>
              <a:chOff x="6114466" y="4642328"/>
              <a:chExt cx="737083" cy="1637684"/>
            </a:xfrm>
          </p:grpSpPr>
          <p:sp>
            <p:nvSpPr>
              <p:cNvPr id="130" name="Rectangle 17">
                <a:extLst>
                  <a:ext uri="{FF2B5EF4-FFF2-40B4-BE49-F238E27FC236}">
                    <a16:creationId xmlns:a16="http://schemas.microsoft.com/office/drawing/2014/main" id="{9DE68F12-7AB5-4FD9-8032-1A78740E810B}"/>
                  </a:ext>
                </a:extLst>
              </p:cNvPr>
              <p:cNvSpPr/>
              <p:nvPr/>
            </p:nvSpPr>
            <p:spPr>
              <a:xfrm flipH="1">
                <a:off x="6137547" y="4642328"/>
                <a:ext cx="714002" cy="1637684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4000"/>
                  <a:gd name="connsiteY0" fmla="*/ 187325 h 393153"/>
                  <a:gd name="connsiteX1" fmla="*/ 155575 w 164000"/>
                  <a:gd name="connsiteY1" fmla="*/ 0 h 393153"/>
                  <a:gd name="connsiteX2" fmla="*/ 82550 w 164000"/>
                  <a:gd name="connsiteY2" fmla="*/ 311150 h 393153"/>
                  <a:gd name="connsiteX3" fmla="*/ 139700 w 164000"/>
                  <a:gd name="connsiteY3" fmla="*/ 393153 h 393153"/>
                  <a:gd name="connsiteX4" fmla="*/ 0 w 164000"/>
                  <a:gd name="connsiteY4" fmla="*/ 393153 h 393153"/>
                  <a:gd name="connsiteX5" fmla="*/ 0 w 164000"/>
                  <a:gd name="connsiteY5" fmla="*/ 187325 h 393153"/>
                  <a:gd name="connsiteX0" fmla="*/ 7408 w 171408"/>
                  <a:gd name="connsiteY0" fmla="*/ 187325 h 393153"/>
                  <a:gd name="connsiteX1" fmla="*/ 162983 w 171408"/>
                  <a:gd name="connsiteY1" fmla="*/ 0 h 393153"/>
                  <a:gd name="connsiteX2" fmla="*/ 89958 w 171408"/>
                  <a:gd name="connsiteY2" fmla="*/ 311150 h 393153"/>
                  <a:gd name="connsiteX3" fmla="*/ 147108 w 171408"/>
                  <a:gd name="connsiteY3" fmla="*/ 393153 h 393153"/>
                  <a:gd name="connsiteX4" fmla="*/ 7408 w 171408"/>
                  <a:gd name="connsiteY4" fmla="*/ 393153 h 393153"/>
                  <a:gd name="connsiteX5" fmla="*/ 7408 w 171408"/>
                  <a:gd name="connsiteY5" fmla="*/ 187325 h 39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408" h="393153">
                    <a:moveTo>
                      <a:pt x="7408" y="187325"/>
                    </a:moveTo>
                    <a:cubicBezTo>
                      <a:pt x="59266" y="124883"/>
                      <a:pt x="82550" y="81492"/>
                      <a:pt x="162983" y="0"/>
                    </a:cubicBezTo>
                    <a:cubicBezTo>
                      <a:pt x="187325" y="297392"/>
                      <a:pt x="157691" y="277283"/>
                      <a:pt x="89958" y="311150"/>
                    </a:cubicBezTo>
                    <a:cubicBezTo>
                      <a:pt x="208491" y="338484"/>
                      <a:pt x="168275" y="372169"/>
                      <a:pt x="147108" y="393153"/>
                    </a:cubicBezTo>
                    <a:lnTo>
                      <a:pt x="7408" y="393153"/>
                    </a:lnTo>
                    <a:cubicBezTo>
                      <a:pt x="-9261" y="315019"/>
                      <a:pt x="7408" y="255934"/>
                      <a:pt x="7408" y="1873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F6F9C46-47F0-4010-9289-21FFE7C655D2}"/>
                  </a:ext>
                </a:extLst>
              </p:cNvPr>
              <p:cNvSpPr/>
              <p:nvPr/>
            </p:nvSpPr>
            <p:spPr>
              <a:xfrm>
                <a:off x="6114466" y="5914238"/>
                <a:ext cx="731333" cy="36577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19">
              <a:extLst>
                <a:ext uri="{FF2B5EF4-FFF2-40B4-BE49-F238E27FC236}">
                  <a16:creationId xmlns:a16="http://schemas.microsoft.com/office/drawing/2014/main" id="{D89DD424-7927-4E75-9803-A5B63A2CAC22}"/>
                </a:ext>
              </a:extLst>
            </p:cNvPr>
            <p:cNvSpPr/>
            <p:nvPr/>
          </p:nvSpPr>
          <p:spPr>
            <a:xfrm flipH="1">
              <a:off x="10191718" y="3783768"/>
              <a:ext cx="1700791" cy="2560012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383B770-B56C-4EFB-B316-7380E992B76D}"/>
                </a:ext>
              </a:extLst>
            </p:cNvPr>
            <p:cNvSpPr/>
            <p:nvPr/>
          </p:nvSpPr>
          <p:spPr>
            <a:xfrm rot="19157354" flipH="1">
              <a:off x="7924962" y="3912603"/>
              <a:ext cx="2063195" cy="278883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4">
              <a:extLst>
                <a:ext uri="{FF2B5EF4-FFF2-40B4-BE49-F238E27FC236}">
                  <a16:creationId xmlns:a16="http://schemas.microsoft.com/office/drawing/2014/main" id="{389F5FBE-730B-489C-89AC-28C3989E414E}"/>
                </a:ext>
              </a:extLst>
            </p:cNvPr>
            <p:cNvSpPr/>
            <p:nvPr/>
          </p:nvSpPr>
          <p:spPr>
            <a:xfrm rot="1855568" flipH="1">
              <a:off x="9554782" y="1900048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4">
              <a:extLst>
                <a:ext uri="{FF2B5EF4-FFF2-40B4-BE49-F238E27FC236}">
                  <a16:creationId xmlns:a16="http://schemas.microsoft.com/office/drawing/2014/main" id="{16FD02E6-91DA-4A2D-992A-16E46B65FE5A}"/>
                </a:ext>
              </a:extLst>
            </p:cNvPr>
            <p:cNvSpPr/>
            <p:nvPr/>
          </p:nvSpPr>
          <p:spPr>
            <a:xfrm rot="19744432">
              <a:off x="6884938" y="1637634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E148F80-8F18-4FB0-A2AC-C3C7CCF5F33E}"/>
                </a:ext>
              </a:extLst>
            </p:cNvPr>
            <p:cNvCxnSpPr>
              <a:stCxn id="69" idx="1"/>
            </p:cNvCxnSpPr>
            <p:nvPr/>
          </p:nvCxnSpPr>
          <p:spPr>
            <a:xfrm flipH="1">
              <a:off x="9917123" y="1905863"/>
              <a:ext cx="559628" cy="111414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69786D8-C15F-49B9-BD42-87B8A6D4B98D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>
              <a:off x="7387553" y="1643449"/>
              <a:ext cx="766579" cy="1220762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480B7E2-2E7D-443D-A8A4-C0D204628F91}"/>
                </a:ext>
              </a:extLst>
            </p:cNvPr>
            <p:cNvSpPr/>
            <p:nvPr/>
          </p:nvSpPr>
          <p:spPr>
            <a:xfrm rot="21351626" flipH="1">
              <a:off x="7085361" y="2120933"/>
              <a:ext cx="3442784" cy="280380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3BF2AF6-746F-4962-A6AA-AE968CAB9C29}"/>
                </a:ext>
              </a:extLst>
            </p:cNvPr>
            <p:cNvSpPr/>
            <p:nvPr/>
          </p:nvSpPr>
          <p:spPr>
            <a:xfrm>
              <a:off x="7833237" y="2983787"/>
              <a:ext cx="601238" cy="753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B459EF1-B580-45B9-9877-28A4A3ED96B2}"/>
                </a:ext>
              </a:extLst>
            </p:cNvPr>
            <p:cNvSpPr/>
            <p:nvPr/>
          </p:nvSpPr>
          <p:spPr>
            <a:xfrm rot="343406">
              <a:off x="9277246" y="2993308"/>
              <a:ext cx="601238" cy="753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16">
              <a:extLst>
                <a:ext uri="{FF2B5EF4-FFF2-40B4-BE49-F238E27FC236}">
                  <a16:creationId xmlns:a16="http://schemas.microsoft.com/office/drawing/2014/main" id="{B9779B69-73E3-4A1E-947A-2568C4FE3AF4}"/>
                </a:ext>
              </a:extLst>
            </p:cNvPr>
            <p:cNvSpPr/>
            <p:nvPr/>
          </p:nvSpPr>
          <p:spPr>
            <a:xfrm flipH="1">
              <a:off x="9364613" y="5377093"/>
              <a:ext cx="1184868" cy="1252170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17">
              <a:extLst>
                <a:ext uri="{FF2B5EF4-FFF2-40B4-BE49-F238E27FC236}">
                  <a16:creationId xmlns:a16="http://schemas.microsoft.com/office/drawing/2014/main" id="{08EB0554-E1C7-4E20-93FF-03DB728FBD7E}"/>
                </a:ext>
              </a:extLst>
            </p:cNvPr>
            <p:cNvSpPr/>
            <p:nvPr/>
          </p:nvSpPr>
          <p:spPr>
            <a:xfrm flipH="1">
              <a:off x="8425757" y="5771172"/>
              <a:ext cx="741220" cy="857379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609F2A2-8312-40C7-88B5-0BE998F863B1}"/>
                </a:ext>
              </a:extLst>
            </p:cNvPr>
            <p:cNvSpPr/>
            <p:nvPr/>
          </p:nvSpPr>
          <p:spPr>
            <a:xfrm rot="343406">
              <a:off x="9291334" y="3164485"/>
              <a:ext cx="390434" cy="489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AF2EB67-3591-4DD6-B56F-2FCA80DB556B}"/>
                </a:ext>
              </a:extLst>
            </p:cNvPr>
            <p:cNvSpPr/>
            <p:nvPr/>
          </p:nvSpPr>
          <p:spPr>
            <a:xfrm rot="343406">
              <a:off x="7858551" y="3152403"/>
              <a:ext cx="390434" cy="489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C24D92B-BF94-4037-8078-08DC97038927}"/>
                </a:ext>
              </a:extLst>
            </p:cNvPr>
            <p:cNvSpPr/>
            <p:nvPr/>
          </p:nvSpPr>
          <p:spPr>
            <a:xfrm rot="343406">
              <a:off x="7887560" y="3234289"/>
              <a:ext cx="204593" cy="256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64A4853-6E36-4C5B-87A5-919EB9508B76}"/>
                </a:ext>
              </a:extLst>
            </p:cNvPr>
            <p:cNvSpPr/>
            <p:nvPr/>
          </p:nvSpPr>
          <p:spPr>
            <a:xfrm rot="343406">
              <a:off x="9360256" y="3235911"/>
              <a:ext cx="204593" cy="256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26">
              <a:extLst>
                <a:ext uri="{FF2B5EF4-FFF2-40B4-BE49-F238E27FC236}">
                  <a16:creationId xmlns:a16="http://schemas.microsoft.com/office/drawing/2014/main" id="{88EEA214-167F-4A85-8675-A1B97C1DCE49}"/>
                </a:ext>
              </a:extLst>
            </p:cNvPr>
            <p:cNvSpPr/>
            <p:nvPr/>
          </p:nvSpPr>
          <p:spPr>
            <a:xfrm>
              <a:off x="8567747" y="3699466"/>
              <a:ext cx="390434" cy="275361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17">
              <a:extLst>
                <a:ext uri="{FF2B5EF4-FFF2-40B4-BE49-F238E27FC236}">
                  <a16:creationId xmlns:a16="http://schemas.microsoft.com/office/drawing/2014/main" id="{6A536C33-8F29-4F7D-BD02-0611971D4E85}"/>
                </a:ext>
              </a:extLst>
            </p:cNvPr>
            <p:cNvSpPr/>
            <p:nvPr/>
          </p:nvSpPr>
          <p:spPr>
            <a:xfrm flipH="1">
              <a:off x="8456615" y="5451644"/>
              <a:ext cx="827921" cy="4932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D81C5C54-7BAC-47D3-B8A3-1B63B85FC576}"/>
                </a:ext>
              </a:extLst>
            </p:cNvPr>
            <p:cNvSpPr/>
            <p:nvPr/>
          </p:nvSpPr>
          <p:spPr>
            <a:xfrm rot="20683939" flipH="1">
              <a:off x="9318235" y="5354425"/>
              <a:ext cx="827921" cy="4932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17">
              <a:extLst>
                <a:ext uri="{FF2B5EF4-FFF2-40B4-BE49-F238E27FC236}">
                  <a16:creationId xmlns:a16="http://schemas.microsoft.com/office/drawing/2014/main" id="{B48BD919-A090-4B26-AC65-FC366EA4445E}"/>
                </a:ext>
              </a:extLst>
            </p:cNvPr>
            <p:cNvSpPr/>
            <p:nvPr/>
          </p:nvSpPr>
          <p:spPr>
            <a:xfrm rot="3460509" flipH="1">
              <a:off x="9378143" y="2664345"/>
              <a:ext cx="1482427" cy="49329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4615DF8B-5D99-4337-AD74-EB44783C76C3}"/>
                </a:ext>
              </a:extLst>
            </p:cNvPr>
            <p:cNvSpPr/>
            <p:nvPr/>
          </p:nvSpPr>
          <p:spPr>
            <a:xfrm rot="8921253" flipH="1">
              <a:off x="7288560" y="2328388"/>
              <a:ext cx="1251491" cy="49329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7">
              <a:extLst>
                <a:ext uri="{FF2B5EF4-FFF2-40B4-BE49-F238E27FC236}">
                  <a16:creationId xmlns:a16="http://schemas.microsoft.com/office/drawing/2014/main" id="{C436FB38-D0D3-4ED4-AF3A-30EF97366DEF}"/>
                </a:ext>
              </a:extLst>
            </p:cNvPr>
            <p:cNvSpPr/>
            <p:nvPr/>
          </p:nvSpPr>
          <p:spPr>
            <a:xfrm rot="8921253" flipH="1">
              <a:off x="7144745" y="2488956"/>
              <a:ext cx="1251491" cy="32616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FE34803-22C5-4147-8AFF-A80078F72C7E}"/>
                </a:ext>
              </a:extLst>
            </p:cNvPr>
            <p:cNvSpPr/>
            <p:nvPr/>
          </p:nvSpPr>
          <p:spPr>
            <a:xfrm>
              <a:off x="8435644" y="6264470"/>
              <a:ext cx="731333" cy="36577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BB0B1BF-E17B-4845-8F0E-49E489EAF9BB}"/>
                </a:ext>
              </a:extLst>
            </p:cNvPr>
            <p:cNvSpPr/>
            <p:nvPr/>
          </p:nvSpPr>
          <p:spPr>
            <a:xfrm rot="7195978">
              <a:off x="9514466" y="6163437"/>
              <a:ext cx="407377" cy="746740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32" name="mouthmia">
            <a:hlinkClick r:id="" action="ppaction://media"/>
            <a:extLst>
              <a:ext uri="{FF2B5EF4-FFF2-40B4-BE49-F238E27FC236}">
                <a16:creationId xmlns:a16="http://schemas.microsoft.com/office/drawing/2014/main" id="{DA98B300-E2CA-4A4B-AAE4-17480AACD0C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97" end="1725.3"/>
                </p14:media>
              </p:ext>
            </p:extLst>
          </p:nvPr>
        </p:nvPicPr>
        <p:blipFill rotWithShape="1">
          <a:blip r:embed="rId10"/>
          <a:srcRect l="49222" t="22609" r="42918" b="70302"/>
          <a:stretch/>
        </p:blipFill>
        <p:spPr>
          <a:xfrm flipH="1">
            <a:off x="8595010" y="4081015"/>
            <a:ext cx="402714" cy="204303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989FD99-5002-4CBC-8640-6DA08ABC497C}"/>
              </a:ext>
            </a:extLst>
          </p:cNvPr>
          <p:cNvGrpSpPr/>
          <p:nvPr/>
        </p:nvGrpSpPr>
        <p:grpSpPr>
          <a:xfrm>
            <a:off x="165909" y="2950358"/>
            <a:ext cx="2451210" cy="936373"/>
            <a:chOff x="420335" y="2584174"/>
            <a:chExt cx="9270544" cy="3541388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9BA3AB7-5137-42D1-9EC3-6157AAA72F53}"/>
                </a:ext>
              </a:extLst>
            </p:cNvPr>
            <p:cNvCxnSpPr>
              <a:cxnSpLocks/>
              <a:stCxn id="140" idx="24"/>
            </p:cNvCxnSpPr>
            <p:nvPr/>
          </p:nvCxnSpPr>
          <p:spPr>
            <a:xfrm>
              <a:off x="4479773" y="2844051"/>
              <a:ext cx="0" cy="1845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D863FC4-6DB1-4E21-BE55-651F7F64CE2D}"/>
                </a:ext>
              </a:extLst>
            </p:cNvPr>
            <p:cNvGrpSpPr/>
            <p:nvPr/>
          </p:nvGrpSpPr>
          <p:grpSpPr>
            <a:xfrm flipH="1">
              <a:off x="420335" y="2584174"/>
              <a:ext cx="9270544" cy="3541388"/>
              <a:chOff x="623148" y="-260680"/>
              <a:chExt cx="7548484" cy="2883554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909877B-AB2C-44C1-915E-FAAFEFC25C2E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D7F2C5A-C8A8-4BA8-8B35-B053B60C437B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5AFF67A4-A191-41E2-B757-A2CD07D95F09}"/>
                  </a:ext>
                </a:extLst>
              </p:cNvPr>
              <p:cNvSpPr/>
              <p:nvPr/>
            </p:nvSpPr>
            <p:spPr>
              <a:xfrm>
                <a:off x="630077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F60166A-B010-469E-8375-F417B8C16FF6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BFF01E5-A90A-45A1-922F-0D86DE2034C2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F28F934-B082-4C9D-A514-97C6087C728D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15A46C4A-4F66-4CD7-8389-FC6336739B69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68FE653-33BE-44FE-9D13-0330C4E23E78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AFFA77F-EAA2-4024-BE4E-97636DC475DE}"/>
              </a:ext>
            </a:extLst>
          </p:cNvPr>
          <p:cNvGrpSpPr/>
          <p:nvPr/>
        </p:nvGrpSpPr>
        <p:grpSpPr>
          <a:xfrm>
            <a:off x="375219" y="193056"/>
            <a:ext cx="1686270" cy="2122848"/>
            <a:chOff x="1655429" y="501724"/>
            <a:chExt cx="4835191" cy="6087028"/>
          </a:xfrm>
        </p:grpSpPr>
        <p:sp>
          <p:nvSpPr>
            <p:cNvPr id="149" name="Oval 16">
              <a:extLst>
                <a:ext uri="{FF2B5EF4-FFF2-40B4-BE49-F238E27FC236}">
                  <a16:creationId xmlns:a16="http://schemas.microsoft.com/office/drawing/2014/main" id="{9C244CCE-BA17-4DFF-84BC-3EA0ADBC07C9}"/>
                </a:ext>
              </a:extLst>
            </p:cNvPr>
            <p:cNvSpPr/>
            <p:nvPr/>
          </p:nvSpPr>
          <p:spPr>
            <a:xfrm>
              <a:off x="3673488" y="4770518"/>
              <a:ext cx="1430257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1937832-9836-4B2F-8244-7B895137E1F4}"/>
                </a:ext>
              </a:extLst>
            </p:cNvPr>
            <p:cNvSpPr/>
            <p:nvPr/>
          </p:nvSpPr>
          <p:spPr>
            <a:xfrm rot="14404022" flipH="1">
              <a:off x="4448572" y="5756815"/>
              <a:ext cx="479052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Oval 16">
              <a:extLst>
                <a:ext uri="{FF2B5EF4-FFF2-40B4-BE49-F238E27FC236}">
                  <a16:creationId xmlns:a16="http://schemas.microsoft.com/office/drawing/2014/main" id="{704638C0-D8CA-46F1-B350-2B9D1739DAE7}"/>
                </a:ext>
              </a:extLst>
            </p:cNvPr>
            <p:cNvSpPr/>
            <p:nvPr/>
          </p:nvSpPr>
          <p:spPr>
            <a:xfrm flipH="1">
              <a:off x="2690595" y="4811906"/>
              <a:ext cx="1430257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E0C309C-2B5D-4A07-9E3A-2D2FAF63A31A}"/>
                </a:ext>
              </a:extLst>
            </p:cNvPr>
            <p:cNvSpPr/>
            <p:nvPr/>
          </p:nvSpPr>
          <p:spPr>
            <a:xfrm rot="7195978">
              <a:off x="2854327" y="5779974"/>
              <a:ext cx="479052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Rectangle 19">
              <a:extLst>
                <a:ext uri="{FF2B5EF4-FFF2-40B4-BE49-F238E27FC236}">
                  <a16:creationId xmlns:a16="http://schemas.microsoft.com/office/drawing/2014/main" id="{C08F2993-0F94-42F9-8BBF-402822ABA59B}"/>
                </a:ext>
              </a:extLst>
            </p:cNvPr>
            <p:cNvSpPr/>
            <p:nvPr/>
          </p:nvSpPr>
          <p:spPr>
            <a:xfrm>
              <a:off x="1838787" y="2545920"/>
              <a:ext cx="2053031" cy="3090198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5F28810-4892-40FF-A2D7-553C96009CEF}"/>
                </a:ext>
              </a:extLst>
            </p:cNvPr>
            <p:cNvSpPr/>
            <p:nvPr/>
          </p:nvSpPr>
          <p:spPr>
            <a:xfrm rot="381443">
              <a:off x="2286961" y="3204228"/>
              <a:ext cx="3267860" cy="336640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4">
              <a:extLst>
                <a:ext uri="{FF2B5EF4-FFF2-40B4-BE49-F238E27FC236}">
                  <a16:creationId xmlns:a16="http://schemas.microsoft.com/office/drawing/2014/main" id="{D5B29C49-6992-436B-A9FC-8E50BC7D5863}"/>
                </a:ext>
              </a:extLst>
            </p:cNvPr>
            <p:cNvSpPr/>
            <p:nvPr/>
          </p:nvSpPr>
          <p:spPr>
            <a:xfrm rot="20342374">
              <a:off x="1655429" y="525447"/>
              <a:ext cx="1719620" cy="1745184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4">
              <a:extLst>
                <a:ext uri="{FF2B5EF4-FFF2-40B4-BE49-F238E27FC236}">
                  <a16:creationId xmlns:a16="http://schemas.microsoft.com/office/drawing/2014/main" id="{7AAE0AE4-EDAE-49D9-811D-F534FDC99629}"/>
                </a:ext>
              </a:extLst>
            </p:cNvPr>
            <p:cNvSpPr/>
            <p:nvPr/>
          </p:nvSpPr>
          <p:spPr>
            <a:xfrm rot="1855568" flipH="1">
              <a:off x="4771000" y="569856"/>
              <a:ext cx="1719620" cy="1745184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2517DFA-6B49-4B68-B943-572AFBBB882D}"/>
                </a:ext>
              </a:extLst>
            </p:cNvPr>
            <p:cNvCxnSpPr>
              <a:cxnSpLocks/>
              <a:stCxn id="155" idx="1"/>
            </p:cNvCxnSpPr>
            <p:nvPr/>
          </p:nvCxnSpPr>
          <p:spPr>
            <a:xfrm>
              <a:off x="2415754" y="501724"/>
              <a:ext cx="521912" cy="137563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ED7582F-2574-4397-AB77-08A084D1E481}"/>
                </a:ext>
              </a:extLst>
            </p:cNvPr>
            <p:cNvCxnSpPr>
              <a:cxnSpLocks/>
              <a:stCxn id="156" idx="1"/>
            </p:cNvCxnSpPr>
            <p:nvPr/>
          </p:nvCxnSpPr>
          <p:spPr>
            <a:xfrm flipH="1">
              <a:off x="4958572" y="576876"/>
              <a:ext cx="925340" cy="147358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1595064-6530-4A40-81DA-4108214D7F22}"/>
                </a:ext>
              </a:extLst>
            </p:cNvPr>
            <p:cNvSpPr/>
            <p:nvPr/>
          </p:nvSpPr>
          <p:spPr>
            <a:xfrm>
              <a:off x="1983484" y="1153243"/>
              <a:ext cx="4155795" cy="338448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36E4967-6789-4A92-BD51-4162F6EF5A2F}"/>
                </a:ext>
              </a:extLst>
            </p:cNvPr>
            <p:cNvSpPr/>
            <p:nvPr/>
          </p:nvSpPr>
          <p:spPr>
            <a:xfrm flipH="1">
              <a:off x="4676188" y="2032334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05B343D-6F9C-4CD2-872F-3FC4F5AA9273}"/>
                </a:ext>
              </a:extLst>
            </p:cNvPr>
            <p:cNvSpPr/>
            <p:nvPr/>
          </p:nvSpPr>
          <p:spPr>
            <a:xfrm rot="21256594" flipH="1">
              <a:off x="2743728" y="2111845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ectangle 17">
              <a:extLst>
                <a:ext uri="{FF2B5EF4-FFF2-40B4-BE49-F238E27FC236}">
                  <a16:creationId xmlns:a16="http://schemas.microsoft.com/office/drawing/2014/main" id="{31EC85A9-7FD0-4DD7-AA46-A3275AEB655D}"/>
                </a:ext>
              </a:extLst>
            </p:cNvPr>
            <p:cNvSpPr/>
            <p:nvPr/>
          </p:nvSpPr>
          <p:spPr>
            <a:xfrm flipH="1">
              <a:off x="2966055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EB07DB8-D712-46AC-9D6B-9F0AC0F2DB1C}"/>
                </a:ext>
              </a:extLst>
            </p:cNvPr>
            <p:cNvSpPr/>
            <p:nvPr/>
          </p:nvSpPr>
          <p:spPr>
            <a:xfrm rot="21256594" flipH="1">
              <a:off x="2981185" y="2318474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721AA2A-B2F7-4B78-B7BB-DB1E9BF4F17B}"/>
                </a:ext>
              </a:extLst>
            </p:cNvPr>
            <p:cNvSpPr/>
            <p:nvPr/>
          </p:nvSpPr>
          <p:spPr>
            <a:xfrm rot="21256594" flipH="1">
              <a:off x="4705029" y="2273482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8181670-1DE5-4DD8-B25B-AFB502792785}"/>
                </a:ext>
              </a:extLst>
            </p:cNvPr>
            <p:cNvSpPr/>
            <p:nvPr/>
          </p:nvSpPr>
          <p:spPr>
            <a:xfrm rot="21256594" flipH="1">
              <a:off x="4808027" y="2371095"/>
              <a:ext cx="246965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DA1A567-EDF6-4144-9761-CAE1AA489E9A}"/>
                </a:ext>
              </a:extLst>
            </p:cNvPr>
            <p:cNvSpPr/>
            <p:nvPr/>
          </p:nvSpPr>
          <p:spPr>
            <a:xfrm rot="21256594" flipH="1">
              <a:off x="3179337" y="2391092"/>
              <a:ext cx="246965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l 26">
              <a:extLst>
                <a:ext uri="{FF2B5EF4-FFF2-40B4-BE49-F238E27FC236}">
                  <a16:creationId xmlns:a16="http://schemas.microsoft.com/office/drawing/2014/main" id="{9FEEB5B5-AA09-4656-A32C-E55D779FD98E}"/>
                </a:ext>
              </a:extLst>
            </p:cNvPr>
            <p:cNvSpPr/>
            <p:nvPr/>
          </p:nvSpPr>
          <p:spPr>
            <a:xfrm flipH="1">
              <a:off x="3878594" y="3058697"/>
              <a:ext cx="471294" cy="332389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2258776-8595-4732-B85D-4D58D4B9E3E6}"/>
                </a:ext>
              </a:extLst>
            </p:cNvPr>
            <p:cNvSpPr/>
            <p:nvPr/>
          </p:nvSpPr>
          <p:spPr>
            <a:xfrm rot="440699">
              <a:off x="4115066" y="3353012"/>
              <a:ext cx="419941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7B7CC90-64C6-4F01-8696-1E0D9572A7E1}"/>
                </a:ext>
              </a:extLst>
            </p:cNvPr>
            <p:cNvSpPr/>
            <p:nvPr/>
          </p:nvSpPr>
          <p:spPr>
            <a:xfrm flipH="1">
              <a:off x="3710921" y="3368412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">
              <a:extLst>
                <a:ext uri="{FF2B5EF4-FFF2-40B4-BE49-F238E27FC236}">
                  <a16:creationId xmlns:a16="http://schemas.microsoft.com/office/drawing/2014/main" id="{9AD9E515-4384-46BA-8D96-D16172548AA5}"/>
                </a:ext>
              </a:extLst>
            </p:cNvPr>
            <p:cNvSpPr/>
            <p:nvPr/>
          </p:nvSpPr>
          <p:spPr>
            <a:xfrm rot="19332081">
              <a:off x="1852751" y="1572324"/>
              <a:ext cx="1857338" cy="59546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7">
              <a:extLst>
                <a:ext uri="{FF2B5EF4-FFF2-40B4-BE49-F238E27FC236}">
                  <a16:creationId xmlns:a16="http://schemas.microsoft.com/office/drawing/2014/main" id="{BF1BB9D4-DDF8-46BD-815C-50413FE39E93}"/>
                </a:ext>
              </a:extLst>
            </p:cNvPr>
            <p:cNvSpPr/>
            <p:nvPr/>
          </p:nvSpPr>
          <p:spPr>
            <a:xfrm rot="12678747">
              <a:off x="4576866" y="1420472"/>
              <a:ext cx="1510679" cy="59546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7">
              <a:extLst>
                <a:ext uri="{FF2B5EF4-FFF2-40B4-BE49-F238E27FC236}">
                  <a16:creationId xmlns:a16="http://schemas.microsoft.com/office/drawing/2014/main" id="{40F12164-540A-4CCF-8353-B74C8B3DF927}"/>
                </a:ext>
              </a:extLst>
            </p:cNvPr>
            <p:cNvSpPr/>
            <p:nvPr/>
          </p:nvSpPr>
          <p:spPr>
            <a:xfrm rot="12678747">
              <a:off x="4652455" y="1674724"/>
              <a:ext cx="1510679" cy="3937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7">
              <a:extLst>
                <a:ext uri="{FF2B5EF4-FFF2-40B4-BE49-F238E27FC236}">
                  <a16:creationId xmlns:a16="http://schemas.microsoft.com/office/drawing/2014/main" id="{B796AFBE-B586-4F38-96B5-85A9D006A3FE}"/>
                </a:ext>
              </a:extLst>
            </p:cNvPr>
            <p:cNvSpPr/>
            <p:nvPr/>
          </p:nvSpPr>
          <p:spPr>
            <a:xfrm>
              <a:off x="3891818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7">
              <a:extLst>
                <a:ext uri="{FF2B5EF4-FFF2-40B4-BE49-F238E27FC236}">
                  <a16:creationId xmlns:a16="http://schemas.microsoft.com/office/drawing/2014/main" id="{342E62E2-F6E8-4738-AD0D-9E5B2A4369D2}"/>
                </a:ext>
              </a:extLst>
            </p:cNvPr>
            <p:cNvSpPr/>
            <p:nvPr/>
          </p:nvSpPr>
          <p:spPr>
            <a:xfrm>
              <a:off x="2999892" y="4634068"/>
              <a:ext cx="1704234" cy="965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EEC58B-66DF-491C-8D91-7D80CF8E1845}"/>
                </a:ext>
              </a:extLst>
            </p:cNvPr>
            <p:cNvSpPr/>
            <p:nvPr/>
          </p:nvSpPr>
          <p:spPr>
            <a:xfrm>
              <a:off x="2966055" y="6160228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A1061E6-CB66-46A6-9819-A16718ACC723}"/>
                </a:ext>
              </a:extLst>
            </p:cNvPr>
            <p:cNvSpPr/>
            <p:nvPr/>
          </p:nvSpPr>
          <p:spPr>
            <a:xfrm flipH="1">
              <a:off x="3898467" y="6147302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8D5ED88-8E63-4E50-A522-F2964B24C9A0}"/>
              </a:ext>
            </a:extLst>
          </p:cNvPr>
          <p:cNvGrpSpPr/>
          <p:nvPr/>
        </p:nvGrpSpPr>
        <p:grpSpPr>
          <a:xfrm>
            <a:off x="375219" y="4187808"/>
            <a:ext cx="1888831" cy="2284005"/>
            <a:chOff x="6769100" y="327208"/>
            <a:chExt cx="4981162" cy="6023299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94BEF605-E313-4D9E-A846-B5498E684F36}"/>
                </a:ext>
              </a:extLst>
            </p:cNvPr>
            <p:cNvGrpSpPr/>
            <p:nvPr/>
          </p:nvGrpSpPr>
          <p:grpSpPr>
            <a:xfrm>
              <a:off x="6769100" y="327208"/>
              <a:ext cx="4981162" cy="6023299"/>
              <a:chOff x="6904370" y="1428047"/>
              <a:chExt cx="2915492" cy="3525458"/>
            </a:xfrm>
          </p:grpSpPr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1D745ECE-BBCF-46F7-97BE-85071CACE8DE}"/>
                  </a:ext>
                </a:extLst>
              </p:cNvPr>
              <p:cNvSpPr/>
              <p:nvPr/>
            </p:nvSpPr>
            <p:spPr>
              <a:xfrm>
                <a:off x="7505699" y="2587626"/>
                <a:ext cx="1708151" cy="10810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Diamond 10">
                <a:extLst>
                  <a:ext uri="{FF2B5EF4-FFF2-40B4-BE49-F238E27FC236}">
                    <a16:creationId xmlns:a16="http://schemas.microsoft.com/office/drawing/2014/main" id="{DCC59AF6-E7A3-4F4F-9B16-AD8C88FF1CE0}"/>
                  </a:ext>
                </a:extLst>
              </p:cNvPr>
              <p:cNvSpPr/>
              <p:nvPr/>
            </p:nvSpPr>
            <p:spPr>
              <a:xfrm rot="21082317">
                <a:off x="8211038" y="1428047"/>
                <a:ext cx="245449" cy="378085"/>
              </a:xfrm>
              <a:custGeom>
                <a:avLst/>
                <a:gdLst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92182 h 378085"/>
                  <a:gd name="connsiteX1" fmla="*/ 123678 w 245449"/>
                  <a:gd name="connsiteY1" fmla="*/ 0 h 378085"/>
                  <a:gd name="connsiteX2" fmla="*/ 245449 w 245449"/>
                  <a:gd name="connsiteY2" fmla="*/ 192182 h 378085"/>
                  <a:gd name="connsiteX3" fmla="*/ 122725 w 245449"/>
                  <a:gd name="connsiteY3" fmla="*/ 378085 h 378085"/>
                  <a:gd name="connsiteX4" fmla="*/ 0 w 245449"/>
                  <a:gd name="connsiteY4" fmla="*/ 192182 h 37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49" h="378085">
                    <a:moveTo>
                      <a:pt x="0" y="192182"/>
                    </a:moveTo>
                    <a:cubicBezTo>
                      <a:pt x="49872" y="28811"/>
                      <a:pt x="82770" y="61968"/>
                      <a:pt x="123678" y="0"/>
                    </a:cubicBezTo>
                    <a:cubicBezTo>
                      <a:pt x="164586" y="61968"/>
                      <a:pt x="234807" y="57735"/>
                      <a:pt x="245449" y="192182"/>
                    </a:cubicBezTo>
                    <a:cubicBezTo>
                      <a:pt x="204541" y="254150"/>
                      <a:pt x="220136" y="324690"/>
                      <a:pt x="122725" y="378085"/>
                    </a:cubicBezTo>
                    <a:cubicBezTo>
                      <a:pt x="34059" y="334562"/>
                      <a:pt x="40908" y="254150"/>
                      <a:pt x="0" y="1921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Rectangle: Rounded Corners 697">
                <a:extLst>
                  <a:ext uri="{FF2B5EF4-FFF2-40B4-BE49-F238E27FC236}">
                    <a16:creationId xmlns:a16="http://schemas.microsoft.com/office/drawing/2014/main" id="{C7C48D37-BD70-4925-AD52-87DF134C9351}"/>
                  </a:ext>
                </a:extLst>
              </p:cNvPr>
              <p:cNvSpPr/>
              <p:nvPr/>
            </p:nvSpPr>
            <p:spPr>
              <a:xfrm>
                <a:off x="8210550" y="1804501"/>
                <a:ext cx="298450" cy="6476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4C237F6B-D2C0-4FC8-B8D4-81F232FEFAC4}"/>
                  </a:ext>
                </a:extLst>
              </p:cNvPr>
              <p:cNvSpPr/>
              <p:nvPr/>
            </p:nvSpPr>
            <p:spPr>
              <a:xfrm>
                <a:off x="7010400" y="3833529"/>
                <a:ext cx="2679700" cy="11199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Rectangle: Rounded Corners 6">
                <a:extLst>
                  <a:ext uri="{FF2B5EF4-FFF2-40B4-BE49-F238E27FC236}">
                    <a16:creationId xmlns:a16="http://schemas.microsoft.com/office/drawing/2014/main" id="{6294FE44-988D-47DE-9A69-F32832CC57C0}"/>
                  </a:ext>
                </a:extLst>
              </p:cNvPr>
              <p:cNvSpPr/>
              <p:nvPr/>
            </p:nvSpPr>
            <p:spPr>
              <a:xfrm>
                <a:off x="6904370" y="3675574"/>
                <a:ext cx="2915492" cy="691639"/>
              </a:xfrm>
              <a:custGeom>
                <a:avLst/>
                <a:gdLst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658557 w 2915480"/>
                  <a:gd name="connsiteY5" fmla="*/ 706027 h 706027"/>
                  <a:gd name="connsiteX6" fmla="*/ 256923 w 2915480"/>
                  <a:gd name="connsiteY6" fmla="*/ 706027 h 706027"/>
                  <a:gd name="connsiteX7" fmla="*/ 0 w 2915480"/>
                  <a:gd name="connsiteY7" fmla="*/ 449104 h 706027"/>
                  <a:gd name="connsiteX8" fmla="*/ 0 w 2915480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56923 w 2915587"/>
                  <a:gd name="connsiteY6" fmla="*/ 706027 h 706027"/>
                  <a:gd name="connsiteX7" fmla="*/ 0 w 2915587"/>
                  <a:gd name="connsiteY7" fmla="*/ 449104 h 706027"/>
                  <a:gd name="connsiteX8" fmla="*/ 0 w 2915587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620618 w 2915587"/>
                  <a:gd name="connsiteY6" fmla="*/ 534476 h 706027"/>
                  <a:gd name="connsiteX7" fmla="*/ 256923 w 2915587"/>
                  <a:gd name="connsiteY7" fmla="*/ 706027 h 706027"/>
                  <a:gd name="connsiteX8" fmla="*/ 0 w 2915587"/>
                  <a:gd name="connsiteY8" fmla="*/ 449104 h 706027"/>
                  <a:gd name="connsiteX9" fmla="*/ 0 w 2915587"/>
                  <a:gd name="connsiteY9" fmla="*/ 256923 h 706027"/>
                  <a:gd name="connsiteX0" fmla="*/ 0 w 2918713"/>
                  <a:gd name="connsiteY0" fmla="*/ 256923 h 706027"/>
                  <a:gd name="connsiteX1" fmla="*/ 256923 w 2918713"/>
                  <a:gd name="connsiteY1" fmla="*/ 0 h 706027"/>
                  <a:gd name="connsiteX2" fmla="*/ 2658557 w 2918713"/>
                  <a:gd name="connsiteY2" fmla="*/ 0 h 706027"/>
                  <a:gd name="connsiteX3" fmla="*/ 2915480 w 2918713"/>
                  <a:gd name="connsiteY3" fmla="*/ 256923 h 706027"/>
                  <a:gd name="connsiteX4" fmla="*/ 2915480 w 2918713"/>
                  <a:gd name="connsiteY4" fmla="*/ 449104 h 706027"/>
                  <a:gd name="connsiteX5" fmla="*/ 2806195 w 2918713"/>
                  <a:gd name="connsiteY5" fmla="*/ 648877 h 706027"/>
                  <a:gd name="connsiteX6" fmla="*/ 2620618 w 2918713"/>
                  <a:gd name="connsiteY6" fmla="*/ 534476 h 706027"/>
                  <a:gd name="connsiteX7" fmla="*/ 256923 w 2918713"/>
                  <a:gd name="connsiteY7" fmla="*/ 706027 h 706027"/>
                  <a:gd name="connsiteX8" fmla="*/ 0 w 2918713"/>
                  <a:gd name="connsiteY8" fmla="*/ 449104 h 706027"/>
                  <a:gd name="connsiteX9" fmla="*/ 0 w 2918713"/>
                  <a:gd name="connsiteY9" fmla="*/ 256923 h 706027"/>
                  <a:gd name="connsiteX0" fmla="*/ 0 w 2922907"/>
                  <a:gd name="connsiteY0" fmla="*/ 256923 h 706027"/>
                  <a:gd name="connsiteX1" fmla="*/ 256923 w 2922907"/>
                  <a:gd name="connsiteY1" fmla="*/ 0 h 706027"/>
                  <a:gd name="connsiteX2" fmla="*/ 2658557 w 2922907"/>
                  <a:gd name="connsiteY2" fmla="*/ 0 h 706027"/>
                  <a:gd name="connsiteX3" fmla="*/ 2915480 w 2922907"/>
                  <a:gd name="connsiteY3" fmla="*/ 256923 h 706027"/>
                  <a:gd name="connsiteX4" fmla="*/ 2915480 w 2922907"/>
                  <a:gd name="connsiteY4" fmla="*/ 449104 h 706027"/>
                  <a:gd name="connsiteX5" fmla="*/ 2820483 w 2922907"/>
                  <a:gd name="connsiteY5" fmla="*/ 677452 h 706027"/>
                  <a:gd name="connsiteX6" fmla="*/ 2620618 w 2922907"/>
                  <a:gd name="connsiteY6" fmla="*/ 534476 h 706027"/>
                  <a:gd name="connsiteX7" fmla="*/ 256923 w 2922907"/>
                  <a:gd name="connsiteY7" fmla="*/ 706027 h 706027"/>
                  <a:gd name="connsiteX8" fmla="*/ 0 w 2922907"/>
                  <a:gd name="connsiteY8" fmla="*/ 449104 h 706027"/>
                  <a:gd name="connsiteX9" fmla="*/ 0 w 2922907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56923 w 2915480"/>
                  <a:gd name="connsiteY7" fmla="*/ 706027 h 706027"/>
                  <a:gd name="connsiteX8" fmla="*/ 0 w 2915480"/>
                  <a:gd name="connsiteY8" fmla="*/ 449104 h 706027"/>
                  <a:gd name="connsiteX9" fmla="*/ 0 w 2915480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56923 w 2915480"/>
                  <a:gd name="connsiteY8" fmla="*/ 706027 h 706027"/>
                  <a:gd name="connsiteX9" fmla="*/ 0 w 2915480"/>
                  <a:gd name="connsiteY9" fmla="*/ 449104 h 706027"/>
                  <a:gd name="connsiteX10" fmla="*/ 0 w 2915480"/>
                  <a:gd name="connsiteY10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256923 w 2915480"/>
                  <a:gd name="connsiteY9" fmla="*/ 706027 h 706027"/>
                  <a:gd name="connsiteX10" fmla="*/ 0 w 2915480"/>
                  <a:gd name="connsiteY10" fmla="*/ 449104 h 706027"/>
                  <a:gd name="connsiteX11" fmla="*/ 0 w 2915480"/>
                  <a:gd name="connsiteY11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256923 w 2915480"/>
                  <a:gd name="connsiteY10" fmla="*/ 706027 h 706027"/>
                  <a:gd name="connsiteX11" fmla="*/ 0 w 2915480"/>
                  <a:gd name="connsiteY11" fmla="*/ 449104 h 706027"/>
                  <a:gd name="connsiteX12" fmla="*/ 0 w 2915480"/>
                  <a:gd name="connsiteY12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256923 w 2915480"/>
                  <a:gd name="connsiteY11" fmla="*/ 706027 h 706027"/>
                  <a:gd name="connsiteX12" fmla="*/ 0 w 2915480"/>
                  <a:gd name="connsiteY12" fmla="*/ 449104 h 706027"/>
                  <a:gd name="connsiteX13" fmla="*/ 0 w 2915480"/>
                  <a:gd name="connsiteY13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256923 w 2915480"/>
                  <a:gd name="connsiteY12" fmla="*/ 706027 h 706027"/>
                  <a:gd name="connsiteX13" fmla="*/ 0 w 2915480"/>
                  <a:gd name="connsiteY13" fmla="*/ 449104 h 706027"/>
                  <a:gd name="connsiteX14" fmla="*/ 0 w 2915480"/>
                  <a:gd name="connsiteY14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256923 w 2915480"/>
                  <a:gd name="connsiteY13" fmla="*/ 706027 h 706027"/>
                  <a:gd name="connsiteX14" fmla="*/ 0 w 2915480"/>
                  <a:gd name="connsiteY14" fmla="*/ 449104 h 706027"/>
                  <a:gd name="connsiteX15" fmla="*/ 0 w 2915480"/>
                  <a:gd name="connsiteY15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256923 w 2915480"/>
                  <a:gd name="connsiteY14" fmla="*/ 706027 h 706027"/>
                  <a:gd name="connsiteX15" fmla="*/ 0 w 2915480"/>
                  <a:gd name="connsiteY15" fmla="*/ 449104 h 706027"/>
                  <a:gd name="connsiteX16" fmla="*/ 0 w 2915480"/>
                  <a:gd name="connsiteY16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256923 w 2915480"/>
                  <a:gd name="connsiteY15" fmla="*/ 706027 h 706027"/>
                  <a:gd name="connsiteX16" fmla="*/ 0 w 2915480"/>
                  <a:gd name="connsiteY16" fmla="*/ 449104 h 706027"/>
                  <a:gd name="connsiteX17" fmla="*/ 0 w 2915480"/>
                  <a:gd name="connsiteY17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56923 w 2915480"/>
                  <a:gd name="connsiteY16" fmla="*/ 706027 h 706027"/>
                  <a:gd name="connsiteX17" fmla="*/ 0 w 2915480"/>
                  <a:gd name="connsiteY17" fmla="*/ 449104 h 706027"/>
                  <a:gd name="connsiteX18" fmla="*/ 0 w 2915480"/>
                  <a:gd name="connsiteY18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77468 w 2915480"/>
                  <a:gd name="connsiteY16" fmla="*/ 558289 h 706027"/>
                  <a:gd name="connsiteX17" fmla="*/ 256923 w 2915480"/>
                  <a:gd name="connsiteY17" fmla="*/ 706027 h 706027"/>
                  <a:gd name="connsiteX18" fmla="*/ 0 w 2915480"/>
                  <a:gd name="connsiteY18" fmla="*/ 449104 h 706027"/>
                  <a:gd name="connsiteX19" fmla="*/ 0 w 2915480"/>
                  <a:gd name="connsiteY19" fmla="*/ 256923 h 706027"/>
                  <a:gd name="connsiteX0" fmla="*/ 0 w 2915480"/>
                  <a:gd name="connsiteY0" fmla="*/ 256923 h 691639"/>
                  <a:gd name="connsiteX1" fmla="*/ 256923 w 2915480"/>
                  <a:gd name="connsiteY1" fmla="*/ 0 h 691639"/>
                  <a:gd name="connsiteX2" fmla="*/ 2658557 w 2915480"/>
                  <a:gd name="connsiteY2" fmla="*/ 0 h 691639"/>
                  <a:gd name="connsiteX3" fmla="*/ 2915480 w 2915480"/>
                  <a:gd name="connsiteY3" fmla="*/ 256923 h 691639"/>
                  <a:gd name="connsiteX4" fmla="*/ 2915480 w 2915480"/>
                  <a:gd name="connsiteY4" fmla="*/ 449104 h 691639"/>
                  <a:gd name="connsiteX5" fmla="*/ 2820483 w 2915480"/>
                  <a:gd name="connsiteY5" fmla="*/ 677452 h 691639"/>
                  <a:gd name="connsiteX6" fmla="*/ 2620618 w 2915480"/>
                  <a:gd name="connsiteY6" fmla="*/ 534476 h 691639"/>
                  <a:gd name="connsiteX7" fmla="*/ 2406306 w 2915480"/>
                  <a:gd name="connsiteY7" fmla="*/ 691639 h 691639"/>
                  <a:gd name="connsiteX8" fmla="*/ 2153893 w 2915480"/>
                  <a:gd name="connsiteY8" fmla="*/ 548764 h 691639"/>
                  <a:gd name="connsiteX9" fmla="*/ 1939581 w 2915480"/>
                  <a:gd name="connsiteY9" fmla="*/ 686876 h 691639"/>
                  <a:gd name="connsiteX10" fmla="*/ 1687168 w 2915480"/>
                  <a:gd name="connsiteY10" fmla="*/ 567814 h 691639"/>
                  <a:gd name="connsiteX11" fmla="*/ 1463331 w 2915480"/>
                  <a:gd name="connsiteY11" fmla="*/ 677351 h 691639"/>
                  <a:gd name="connsiteX12" fmla="*/ 1215681 w 2915480"/>
                  <a:gd name="connsiteY12" fmla="*/ 558289 h 691639"/>
                  <a:gd name="connsiteX13" fmla="*/ 991843 w 2915480"/>
                  <a:gd name="connsiteY13" fmla="*/ 682114 h 691639"/>
                  <a:gd name="connsiteX14" fmla="*/ 753718 w 2915480"/>
                  <a:gd name="connsiteY14" fmla="*/ 558289 h 691639"/>
                  <a:gd name="connsiteX15" fmla="*/ 544168 w 2915480"/>
                  <a:gd name="connsiteY15" fmla="*/ 686876 h 691639"/>
                  <a:gd name="connsiteX16" fmla="*/ 277468 w 2915480"/>
                  <a:gd name="connsiteY16" fmla="*/ 558289 h 691639"/>
                  <a:gd name="connsiteX17" fmla="*/ 142623 w 2915480"/>
                  <a:gd name="connsiteY17" fmla="*/ 663164 h 691639"/>
                  <a:gd name="connsiteX18" fmla="*/ 0 w 2915480"/>
                  <a:gd name="connsiteY18" fmla="*/ 449104 h 691639"/>
                  <a:gd name="connsiteX19" fmla="*/ 0 w 2915480"/>
                  <a:gd name="connsiteY19" fmla="*/ 256923 h 691639"/>
                  <a:gd name="connsiteX0" fmla="*/ 1391 w 2916871"/>
                  <a:gd name="connsiteY0" fmla="*/ 256923 h 691639"/>
                  <a:gd name="connsiteX1" fmla="*/ 258314 w 2916871"/>
                  <a:gd name="connsiteY1" fmla="*/ 0 h 691639"/>
                  <a:gd name="connsiteX2" fmla="*/ 2659948 w 2916871"/>
                  <a:gd name="connsiteY2" fmla="*/ 0 h 691639"/>
                  <a:gd name="connsiteX3" fmla="*/ 2916871 w 2916871"/>
                  <a:gd name="connsiteY3" fmla="*/ 256923 h 691639"/>
                  <a:gd name="connsiteX4" fmla="*/ 2916871 w 2916871"/>
                  <a:gd name="connsiteY4" fmla="*/ 449104 h 691639"/>
                  <a:gd name="connsiteX5" fmla="*/ 2821874 w 2916871"/>
                  <a:gd name="connsiteY5" fmla="*/ 677452 h 691639"/>
                  <a:gd name="connsiteX6" fmla="*/ 2622009 w 2916871"/>
                  <a:gd name="connsiteY6" fmla="*/ 534476 h 691639"/>
                  <a:gd name="connsiteX7" fmla="*/ 2407697 w 2916871"/>
                  <a:gd name="connsiteY7" fmla="*/ 691639 h 691639"/>
                  <a:gd name="connsiteX8" fmla="*/ 2155284 w 2916871"/>
                  <a:gd name="connsiteY8" fmla="*/ 548764 h 691639"/>
                  <a:gd name="connsiteX9" fmla="*/ 1940972 w 2916871"/>
                  <a:gd name="connsiteY9" fmla="*/ 686876 h 691639"/>
                  <a:gd name="connsiteX10" fmla="*/ 1688559 w 2916871"/>
                  <a:gd name="connsiteY10" fmla="*/ 567814 h 691639"/>
                  <a:gd name="connsiteX11" fmla="*/ 1464722 w 2916871"/>
                  <a:gd name="connsiteY11" fmla="*/ 677351 h 691639"/>
                  <a:gd name="connsiteX12" fmla="*/ 1217072 w 2916871"/>
                  <a:gd name="connsiteY12" fmla="*/ 558289 h 691639"/>
                  <a:gd name="connsiteX13" fmla="*/ 993234 w 2916871"/>
                  <a:gd name="connsiteY13" fmla="*/ 682114 h 691639"/>
                  <a:gd name="connsiteX14" fmla="*/ 755109 w 2916871"/>
                  <a:gd name="connsiteY14" fmla="*/ 558289 h 691639"/>
                  <a:gd name="connsiteX15" fmla="*/ 545559 w 2916871"/>
                  <a:gd name="connsiteY15" fmla="*/ 686876 h 691639"/>
                  <a:gd name="connsiteX16" fmla="*/ 278859 w 2916871"/>
                  <a:gd name="connsiteY16" fmla="*/ 558289 h 691639"/>
                  <a:gd name="connsiteX17" fmla="*/ 120202 w 2916871"/>
                  <a:gd name="connsiteY17" fmla="*/ 658402 h 691639"/>
                  <a:gd name="connsiteX18" fmla="*/ 1391 w 2916871"/>
                  <a:gd name="connsiteY18" fmla="*/ 449104 h 691639"/>
                  <a:gd name="connsiteX19" fmla="*/ 1391 w 2916871"/>
                  <a:gd name="connsiteY19" fmla="*/ 256923 h 691639"/>
                  <a:gd name="connsiteX0" fmla="*/ 12 w 2915492"/>
                  <a:gd name="connsiteY0" fmla="*/ 256923 h 691639"/>
                  <a:gd name="connsiteX1" fmla="*/ 256935 w 2915492"/>
                  <a:gd name="connsiteY1" fmla="*/ 0 h 691639"/>
                  <a:gd name="connsiteX2" fmla="*/ 2658569 w 2915492"/>
                  <a:gd name="connsiteY2" fmla="*/ 0 h 691639"/>
                  <a:gd name="connsiteX3" fmla="*/ 2915492 w 2915492"/>
                  <a:gd name="connsiteY3" fmla="*/ 256923 h 691639"/>
                  <a:gd name="connsiteX4" fmla="*/ 2915492 w 2915492"/>
                  <a:gd name="connsiteY4" fmla="*/ 449104 h 691639"/>
                  <a:gd name="connsiteX5" fmla="*/ 2820495 w 2915492"/>
                  <a:gd name="connsiteY5" fmla="*/ 677452 h 691639"/>
                  <a:gd name="connsiteX6" fmla="*/ 2620630 w 2915492"/>
                  <a:gd name="connsiteY6" fmla="*/ 534476 h 691639"/>
                  <a:gd name="connsiteX7" fmla="*/ 2406318 w 2915492"/>
                  <a:gd name="connsiteY7" fmla="*/ 691639 h 691639"/>
                  <a:gd name="connsiteX8" fmla="*/ 2153905 w 2915492"/>
                  <a:gd name="connsiteY8" fmla="*/ 548764 h 691639"/>
                  <a:gd name="connsiteX9" fmla="*/ 1939593 w 2915492"/>
                  <a:gd name="connsiteY9" fmla="*/ 686876 h 691639"/>
                  <a:gd name="connsiteX10" fmla="*/ 1687180 w 2915492"/>
                  <a:gd name="connsiteY10" fmla="*/ 567814 h 691639"/>
                  <a:gd name="connsiteX11" fmla="*/ 1463343 w 2915492"/>
                  <a:gd name="connsiteY11" fmla="*/ 677351 h 691639"/>
                  <a:gd name="connsiteX12" fmla="*/ 1215693 w 2915492"/>
                  <a:gd name="connsiteY12" fmla="*/ 558289 h 691639"/>
                  <a:gd name="connsiteX13" fmla="*/ 991855 w 2915492"/>
                  <a:gd name="connsiteY13" fmla="*/ 682114 h 691639"/>
                  <a:gd name="connsiteX14" fmla="*/ 753730 w 2915492"/>
                  <a:gd name="connsiteY14" fmla="*/ 558289 h 691639"/>
                  <a:gd name="connsiteX15" fmla="*/ 544180 w 2915492"/>
                  <a:gd name="connsiteY15" fmla="*/ 686876 h 691639"/>
                  <a:gd name="connsiteX16" fmla="*/ 277480 w 2915492"/>
                  <a:gd name="connsiteY16" fmla="*/ 558289 h 691639"/>
                  <a:gd name="connsiteX17" fmla="*/ 137873 w 2915492"/>
                  <a:gd name="connsiteY17" fmla="*/ 653640 h 691639"/>
                  <a:gd name="connsiteX18" fmla="*/ 12 w 2915492"/>
                  <a:gd name="connsiteY18" fmla="*/ 449104 h 691639"/>
                  <a:gd name="connsiteX19" fmla="*/ 12 w 2915492"/>
                  <a:gd name="connsiteY19" fmla="*/ 256923 h 69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15492" h="691639">
                    <a:moveTo>
                      <a:pt x="12" y="256923"/>
                    </a:moveTo>
                    <a:cubicBezTo>
                      <a:pt x="12" y="115028"/>
                      <a:pt x="115040" y="0"/>
                      <a:pt x="256935" y="0"/>
                    </a:cubicBezTo>
                    <a:lnTo>
                      <a:pt x="2658569" y="0"/>
                    </a:lnTo>
                    <a:cubicBezTo>
                      <a:pt x="2800464" y="0"/>
                      <a:pt x="2915492" y="115028"/>
                      <a:pt x="2915492" y="256923"/>
                    </a:cubicBezTo>
                    <a:lnTo>
                      <a:pt x="2915492" y="449104"/>
                    </a:lnTo>
                    <a:cubicBezTo>
                      <a:pt x="2915492" y="590999"/>
                      <a:pt x="2890953" y="677452"/>
                      <a:pt x="2820495" y="677452"/>
                    </a:cubicBezTo>
                    <a:cubicBezTo>
                      <a:pt x="2771336" y="675831"/>
                      <a:pt x="2669789" y="536097"/>
                      <a:pt x="2620630" y="534476"/>
                    </a:cubicBezTo>
                    <a:cubicBezTo>
                      <a:pt x="2541255" y="537651"/>
                      <a:pt x="2485693" y="688464"/>
                      <a:pt x="2406318" y="691639"/>
                    </a:cubicBezTo>
                    <a:cubicBezTo>
                      <a:pt x="2314243" y="691639"/>
                      <a:pt x="2245980" y="548764"/>
                      <a:pt x="2153905" y="548764"/>
                    </a:cubicBezTo>
                    <a:cubicBezTo>
                      <a:pt x="2072943" y="555114"/>
                      <a:pt x="2020555" y="680526"/>
                      <a:pt x="1939593" y="686876"/>
                    </a:cubicBezTo>
                    <a:cubicBezTo>
                      <a:pt x="1853868" y="690051"/>
                      <a:pt x="1772905" y="564639"/>
                      <a:pt x="1687180" y="567814"/>
                    </a:cubicBezTo>
                    <a:cubicBezTo>
                      <a:pt x="1604630" y="574164"/>
                      <a:pt x="1545893" y="671001"/>
                      <a:pt x="1463343" y="677351"/>
                    </a:cubicBezTo>
                    <a:cubicBezTo>
                      <a:pt x="1382380" y="677351"/>
                      <a:pt x="1296656" y="558289"/>
                      <a:pt x="1215693" y="558289"/>
                    </a:cubicBezTo>
                    <a:cubicBezTo>
                      <a:pt x="1141080" y="566226"/>
                      <a:pt x="1066468" y="674177"/>
                      <a:pt x="991855" y="682114"/>
                    </a:cubicBezTo>
                    <a:cubicBezTo>
                      <a:pt x="925180" y="685289"/>
                      <a:pt x="820405" y="555114"/>
                      <a:pt x="753730" y="558289"/>
                    </a:cubicBezTo>
                    <a:cubicBezTo>
                      <a:pt x="683880" y="578926"/>
                      <a:pt x="614030" y="666239"/>
                      <a:pt x="544180" y="686876"/>
                    </a:cubicBezTo>
                    <a:cubicBezTo>
                      <a:pt x="461630" y="691639"/>
                      <a:pt x="360030" y="553526"/>
                      <a:pt x="277480" y="558289"/>
                    </a:cubicBezTo>
                    <a:lnTo>
                      <a:pt x="137873" y="653640"/>
                    </a:lnTo>
                    <a:cubicBezTo>
                      <a:pt x="-4022" y="653640"/>
                      <a:pt x="12" y="590999"/>
                      <a:pt x="12" y="449104"/>
                    </a:cubicBezTo>
                    <a:lnTo>
                      <a:pt x="12" y="256923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: Rounded Corners 6">
                <a:extLst>
                  <a:ext uri="{FF2B5EF4-FFF2-40B4-BE49-F238E27FC236}">
                    <a16:creationId xmlns:a16="http://schemas.microsoft.com/office/drawing/2014/main" id="{CF70A3F0-E029-4866-9900-D2017AFBD367}"/>
                  </a:ext>
                </a:extLst>
              </p:cNvPr>
              <p:cNvSpPr/>
              <p:nvPr/>
            </p:nvSpPr>
            <p:spPr>
              <a:xfrm>
                <a:off x="7400925" y="2427802"/>
                <a:ext cx="1920875" cy="721798"/>
              </a:xfrm>
              <a:custGeom>
                <a:avLst/>
                <a:gdLst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658557 w 2915480"/>
                  <a:gd name="connsiteY5" fmla="*/ 706027 h 706027"/>
                  <a:gd name="connsiteX6" fmla="*/ 256923 w 2915480"/>
                  <a:gd name="connsiteY6" fmla="*/ 706027 h 706027"/>
                  <a:gd name="connsiteX7" fmla="*/ 0 w 2915480"/>
                  <a:gd name="connsiteY7" fmla="*/ 449104 h 706027"/>
                  <a:gd name="connsiteX8" fmla="*/ 0 w 2915480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56923 w 2915587"/>
                  <a:gd name="connsiteY6" fmla="*/ 706027 h 706027"/>
                  <a:gd name="connsiteX7" fmla="*/ 0 w 2915587"/>
                  <a:gd name="connsiteY7" fmla="*/ 449104 h 706027"/>
                  <a:gd name="connsiteX8" fmla="*/ 0 w 2915587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620618 w 2915587"/>
                  <a:gd name="connsiteY6" fmla="*/ 534476 h 706027"/>
                  <a:gd name="connsiteX7" fmla="*/ 256923 w 2915587"/>
                  <a:gd name="connsiteY7" fmla="*/ 706027 h 706027"/>
                  <a:gd name="connsiteX8" fmla="*/ 0 w 2915587"/>
                  <a:gd name="connsiteY8" fmla="*/ 449104 h 706027"/>
                  <a:gd name="connsiteX9" fmla="*/ 0 w 2915587"/>
                  <a:gd name="connsiteY9" fmla="*/ 256923 h 706027"/>
                  <a:gd name="connsiteX0" fmla="*/ 0 w 2918713"/>
                  <a:gd name="connsiteY0" fmla="*/ 256923 h 706027"/>
                  <a:gd name="connsiteX1" fmla="*/ 256923 w 2918713"/>
                  <a:gd name="connsiteY1" fmla="*/ 0 h 706027"/>
                  <a:gd name="connsiteX2" fmla="*/ 2658557 w 2918713"/>
                  <a:gd name="connsiteY2" fmla="*/ 0 h 706027"/>
                  <a:gd name="connsiteX3" fmla="*/ 2915480 w 2918713"/>
                  <a:gd name="connsiteY3" fmla="*/ 256923 h 706027"/>
                  <a:gd name="connsiteX4" fmla="*/ 2915480 w 2918713"/>
                  <a:gd name="connsiteY4" fmla="*/ 449104 h 706027"/>
                  <a:gd name="connsiteX5" fmla="*/ 2806195 w 2918713"/>
                  <a:gd name="connsiteY5" fmla="*/ 648877 h 706027"/>
                  <a:gd name="connsiteX6" fmla="*/ 2620618 w 2918713"/>
                  <a:gd name="connsiteY6" fmla="*/ 534476 h 706027"/>
                  <a:gd name="connsiteX7" fmla="*/ 256923 w 2918713"/>
                  <a:gd name="connsiteY7" fmla="*/ 706027 h 706027"/>
                  <a:gd name="connsiteX8" fmla="*/ 0 w 2918713"/>
                  <a:gd name="connsiteY8" fmla="*/ 449104 h 706027"/>
                  <a:gd name="connsiteX9" fmla="*/ 0 w 2918713"/>
                  <a:gd name="connsiteY9" fmla="*/ 256923 h 706027"/>
                  <a:gd name="connsiteX0" fmla="*/ 0 w 2922907"/>
                  <a:gd name="connsiteY0" fmla="*/ 256923 h 706027"/>
                  <a:gd name="connsiteX1" fmla="*/ 256923 w 2922907"/>
                  <a:gd name="connsiteY1" fmla="*/ 0 h 706027"/>
                  <a:gd name="connsiteX2" fmla="*/ 2658557 w 2922907"/>
                  <a:gd name="connsiteY2" fmla="*/ 0 h 706027"/>
                  <a:gd name="connsiteX3" fmla="*/ 2915480 w 2922907"/>
                  <a:gd name="connsiteY3" fmla="*/ 256923 h 706027"/>
                  <a:gd name="connsiteX4" fmla="*/ 2915480 w 2922907"/>
                  <a:gd name="connsiteY4" fmla="*/ 449104 h 706027"/>
                  <a:gd name="connsiteX5" fmla="*/ 2820483 w 2922907"/>
                  <a:gd name="connsiteY5" fmla="*/ 677452 h 706027"/>
                  <a:gd name="connsiteX6" fmla="*/ 2620618 w 2922907"/>
                  <a:gd name="connsiteY6" fmla="*/ 534476 h 706027"/>
                  <a:gd name="connsiteX7" fmla="*/ 256923 w 2922907"/>
                  <a:gd name="connsiteY7" fmla="*/ 706027 h 706027"/>
                  <a:gd name="connsiteX8" fmla="*/ 0 w 2922907"/>
                  <a:gd name="connsiteY8" fmla="*/ 449104 h 706027"/>
                  <a:gd name="connsiteX9" fmla="*/ 0 w 2922907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56923 w 2915480"/>
                  <a:gd name="connsiteY7" fmla="*/ 706027 h 706027"/>
                  <a:gd name="connsiteX8" fmla="*/ 0 w 2915480"/>
                  <a:gd name="connsiteY8" fmla="*/ 449104 h 706027"/>
                  <a:gd name="connsiteX9" fmla="*/ 0 w 2915480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56923 w 2915480"/>
                  <a:gd name="connsiteY8" fmla="*/ 706027 h 706027"/>
                  <a:gd name="connsiteX9" fmla="*/ 0 w 2915480"/>
                  <a:gd name="connsiteY9" fmla="*/ 449104 h 706027"/>
                  <a:gd name="connsiteX10" fmla="*/ 0 w 2915480"/>
                  <a:gd name="connsiteY10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256923 w 2915480"/>
                  <a:gd name="connsiteY9" fmla="*/ 706027 h 706027"/>
                  <a:gd name="connsiteX10" fmla="*/ 0 w 2915480"/>
                  <a:gd name="connsiteY10" fmla="*/ 449104 h 706027"/>
                  <a:gd name="connsiteX11" fmla="*/ 0 w 2915480"/>
                  <a:gd name="connsiteY11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256923 w 2915480"/>
                  <a:gd name="connsiteY10" fmla="*/ 706027 h 706027"/>
                  <a:gd name="connsiteX11" fmla="*/ 0 w 2915480"/>
                  <a:gd name="connsiteY11" fmla="*/ 449104 h 706027"/>
                  <a:gd name="connsiteX12" fmla="*/ 0 w 2915480"/>
                  <a:gd name="connsiteY12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256923 w 2915480"/>
                  <a:gd name="connsiteY11" fmla="*/ 706027 h 706027"/>
                  <a:gd name="connsiteX12" fmla="*/ 0 w 2915480"/>
                  <a:gd name="connsiteY12" fmla="*/ 449104 h 706027"/>
                  <a:gd name="connsiteX13" fmla="*/ 0 w 2915480"/>
                  <a:gd name="connsiteY13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256923 w 2915480"/>
                  <a:gd name="connsiteY12" fmla="*/ 706027 h 706027"/>
                  <a:gd name="connsiteX13" fmla="*/ 0 w 2915480"/>
                  <a:gd name="connsiteY13" fmla="*/ 449104 h 706027"/>
                  <a:gd name="connsiteX14" fmla="*/ 0 w 2915480"/>
                  <a:gd name="connsiteY14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256923 w 2915480"/>
                  <a:gd name="connsiteY13" fmla="*/ 706027 h 706027"/>
                  <a:gd name="connsiteX14" fmla="*/ 0 w 2915480"/>
                  <a:gd name="connsiteY14" fmla="*/ 449104 h 706027"/>
                  <a:gd name="connsiteX15" fmla="*/ 0 w 2915480"/>
                  <a:gd name="connsiteY15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256923 w 2915480"/>
                  <a:gd name="connsiteY14" fmla="*/ 706027 h 706027"/>
                  <a:gd name="connsiteX15" fmla="*/ 0 w 2915480"/>
                  <a:gd name="connsiteY15" fmla="*/ 449104 h 706027"/>
                  <a:gd name="connsiteX16" fmla="*/ 0 w 2915480"/>
                  <a:gd name="connsiteY16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256923 w 2915480"/>
                  <a:gd name="connsiteY15" fmla="*/ 706027 h 706027"/>
                  <a:gd name="connsiteX16" fmla="*/ 0 w 2915480"/>
                  <a:gd name="connsiteY16" fmla="*/ 449104 h 706027"/>
                  <a:gd name="connsiteX17" fmla="*/ 0 w 2915480"/>
                  <a:gd name="connsiteY17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56923 w 2915480"/>
                  <a:gd name="connsiteY16" fmla="*/ 706027 h 706027"/>
                  <a:gd name="connsiteX17" fmla="*/ 0 w 2915480"/>
                  <a:gd name="connsiteY17" fmla="*/ 449104 h 706027"/>
                  <a:gd name="connsiteX18" fmla="*/ 0 w 2915480"/>
                  <a:gd name="connsiteY18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77468 w 2915480"/>
                  <a:gd name="connsiteY16" fmla="*/ 558289 h 706027"/>
                  <a:gd name="connsiteX17" fmla="*/ 256923 w 2915480"/>
                  <a:gd name="connsiteY17" fmla="*/ 706027 h 706027"/>
                  <a:gd name="connsiteX18" fmla="*/ 0 w 2915480"/>
                  <a:gd name="connsiteY18" fmla="*/ 449104 h 706027"/>
                  <a:gd name="connsiteX19" fmla="*/ 0 w 2915480"/>
                  <a:gd name="connsiteY19" fmla="*/ 256923 h 706027"/>
                  <a:gd name="connsiteX0" fmla="*/ 0 w 2915480"/>
                  <a:gd name="connsiteY0" fmla="*/ 256923 h 691639"/>
                  <a:gd name="connsiteX1" fmla="*/ 256923 w 2915480"/>
                  <a:gd name="connsiteY1" fmla="*/ 0 h 691639"/>
                  <a:gd name="connsiteX2" fmla="*/ 2658557 w 2915480"/>
                  <a:gd name="connsiteY2" fmla="*/ 0 h 691639"/>
                  <a:gd name="connsiteX3" fmla="*/ 2915480 w 2915480"/>
                  <a:gd name="connsiteY3" fmla="*/ 256923 h 691639"/>
                  <a:gd name="connsiteX4" fmla="*/ 2915480 w 2915480"/>
                  <a:gd name="connsiteY4" fmla="*/ 449104 h 691639"/>
                  <a:gd name="connsiteX5" fmla="*/ 2820483 w 2915480"/>
                  <a:gd name="connsiteY5" fmla="*/ 677452 h 691639"/>
                  <a:gd name="connsiteX6" fmla="*/ 2620618 w 2915480"/>
                  <a:gd name="connsiteY6" fmla="*/ 534476 h 691639"/>
                  <a:gd name="connsiteX7" fmla="*/ 2406306 w 2915480"/>
                  <a:gd name="connsiteY7" fmla="*/ 691639 h 691639"/>
                  <a:gd name="connsiteX8" fmla="*/ 2153893 w 2915480"/>
                  <a:gd name="connsiteY8" fmla="*/ 548764 h 691639"/>
                  <a:gd name="connsiteX9" fmla="*/ 1939581 w 2915480"/>
                  <a:gd name="connsiteY9" fmla="*/ 686876 h 691639"/>
                  <a:gd name="connsiteX10" fmla="*/ 1687168 w 2915480"/>
                  <a:gd name="connsiteY10" fmla="*/ 567814 h 691639"/>
                  <a:gd name="connsiteX11" fmla="*/ 1463331 w 2915480"/>
                  <a:gd name="connsiteY11" fmla="*/ 677351 h 691639"/>
                  <a:gd name="connsiteX12" fmla="*/ 1215681 w 2915480"/>
                  <a:gd name="connsiteY12" fmla="*/ 558289 h 691639"/>
                  <a:gd name="connsiteX13" fmla="*/ 991843 w 2915480"/>
                  <a:gd name="connsiteY13" fmla="*/ 682114 h 691639"/>
                  <a:gd name="connsiteX14" fmla="*/ 753718 w 2915480"/>
                  <a:gd name="connsiteY14" fmla="*/ 558289 h 691639"/>
                  <a:gd name="connsiteX15" fmla="*/ 544168 w 2915480"/>
                  <a:gd name="connsiteY15" fmla="*/ 686876 h 691639"/>
                  <a:gd name="connsiteX16" fmla="*/ 277468 w 2915480"/>
                  <a:gd name="connsiteY16" fmla="*/ 558289 h 691639"/>
                  <a:gd name="connsiteX17" fmla="*/ 142623 w 2915480"/>
                  <a:gd name="connsiteY17" fmla="*/ 663164 h 691639"/>
                  <a:gd name="connsiteX18" fmla="*/ 0 w 2915480"/>
                  <a:gd name="connsiteY18" fmla="*/ 449104 h 691639"/>
                  <a:gd name="connsiteX19" fmla="*/ 0 w 2915480"/>
                  <a:gd name="connsiteY19" fmla="*/ 256923 h 691639"/>
                  <a:gd name="connsiteX0" fmla="*/ 1391 w 2916871"/>
                  <a:gd name="connsiteY0" fmla="*/ 256923 h 691639"/>
                  <a:gd name="connsiteX1" fmla="*/ 258314 w 2916871"/>
                  <a:gd name="connsiteY1" fmla="*/ 0 h 691639"/>
                  <a:gd name="connsiteX2" fmla="*/ 2659948 w 2916871"/>
                  <a:gd name="connsiteY2" fmla="*/ 0 h 691639"/>
                  <a:gd name="connsiteX3" fmla="*/ 2916871 w 2916871"/>
                  <a:gd name="connsiteY3" fmla="*/ 256923 h 691639"/>
                  <a:gd name="connsiteX4" fmla="*/ 2916871 w 2916871"/>
                  <a:gd name="connsiteY4" fmla="*/ 449104 h 691639"/>
                  <a:gd name="connsiteX5" fmla="*/ 2821874 w 2916871"/>
                  <a:gd name="connsiteY5" fmla="*/ 677452 h 691639"/>
                  <a:gd name="connsiteX6" fmla="*/ 2622009 w 2916871"/>
                  <a:gd name="connsiteY6" fmla="*/ 534476 h 691639"/>
                  <a:gd name="connsiteX7" fmla="*/ 2407697 w 2916871"/>
                  <a:gd name="connsiteY7" fmla="*/ 691639 h 691639"/>
                  <a:gd name="connsiteX8" fmla="*/ 2155284 w 2916871"/>
                  <a:gd name="connsiteY8" fmla="*/ 548764 h 691639"/>
                  <a:gd name="connsiteX9" fmla="*/ 1940972 w 2916871"/>
                  <a:gd name="connsiteY9" fmla="*/ 686876 h 691639"/>
                  <a:gd name="connsiteX10" fmla="*/ 1688559 w 2916871"/>
                  <a:gd name="connsiteY10" fmla="*/ 567814 h 691639"/>
                  <a:gd name="connsiteX11" fmla="*/ 1464722 w 2916871"/>
                  <a:gd name="connsiteY11" fmla="*/ 677351 h 691639"/>
                  <a:gd name="connsiteX12" fmla="*/ 1217072 w 2916871"/>
                  <a:gd name="connsiteY12" fmla="*/ 558289 h 691639"/>
                  <a:gd name="connsiteX13" fmla="*/ 993234 w 2916871"/>
                  <a:gd name="connsiteY13" fmla="*/ 682114 h 691639"/>
                  <a:gd name="connsiteX14" fmla="*/ 755109 w 2916871"/>
                  <a:gd name="connsiteY14" fmla="*/ 558289 h 691639"/>
                  <a:gd name="connsiteX15" fmla="*/ 545559 w 2916871"/>
                  <a:gd name="connsiteY15" fmla="*/ 686876 h 691639"/>
                  <a:gd name="connsiteX16" fmla="*/ 278859 w 2916871"/>
                  <a:gd name="connsiteY16" fmla="*/ 558289 h 691639"/>
                  <a:gd name="connsiteX17" fmla="*/ 120202 w 2916871"/>
                  <a:gd name="connsiteY17" fmla="*/ 658402 h 691639"/>
                  <a:gd name="connsiteX18" fmla="*/ 1391 w 2916871"/>
                  <a:gd name="connsiteY18" fmla="*/ 449104 h 691639"/>
                  <a:gd name="connsiteX19" fmla="*/ 1391 w 2916871"/>
                  <a:gd name="connsiteY19" fmla="*/ 256923 h 691639"/>
                  <a:gd name="connsiteX0" fmla="*/ 12 w 2915492"/>
                  <a:gd name="connsiteY0" fmla="*/ 256923 h 691639"/>
                  <a:gd name="connsiteX1" fmla="*/ 256935 w 2915492"/>
                  <a:gd name="connsiteY1" fmla="*/ 0 h 691639"/>
                  <a:gd name="connsiteX2" fmla="*/ 2658569 w 2915492"/>
                  <a:gd name="connsiteY2" fmla="*/ 0 h 691639"/>
                  <a:gd name="connsiteX3" fmla="*/ 2915492 w 2915492"/>
                  <a:gd name="connsiteY3" fmla="*/ 256923 h 691639"/>
                  <a:gd name="connsiteX4" fmla="*/ 2915492 w 2915492"/>
                  <a:gd name="connsiteY4" fmla="*/ 449104 h 691639"/>
                  <a:gd name="connsiteX5" fmla="*/ 2820495 w 2915492"/>
                  <a:gd name="connsiteY5" fmla="*/ 677452 h 691639"/>
                  <a:gd name="connsiteX6" fmla="*/ 2620630 w 2915492"/>
                  <a:gd name="connsiteY6" fmla="*/ 534476 h 691639"/>
                  <a:gd name="connsiteX7" fmla="*/ 2406318 w 2915492"/>
                  <a:gd name="connsiteY7" fmla="*/ 691639 h 691639"/>
                  <a:gd name="connsiteX8" fmla="*/ 2153905 w 2915492"/>
                  <a:gd name="connsiteY8" fmla="*/ 548764 h 691639"/>
                  <a:gd name="connsiteX9" fmla="*/ 1939593 w 2915492"/>
                  <a:gd name="connsiteY9" fmla="*/ 686876 h 691639"/>
                  <a:gd name="connsiteX10" fmla="*/ 1687180 w 2915492"/>
                  <a:gd name="connsiteY10" fmla="*/ 567814 h 691639"/>
                  <a:gd name="connsiteX11" fmla="*/ 1463343 w 2915492"/>
                  <a:gd name="connsiteY11" fmla="*/ 677351 h 691639"/>
                  <a:gd name="connsiteX12" fmla="*/ 1215693 w 2915492"/>
                  <a:gd name="connsiteY12" fmla="*/ 558289 h 691639"/>
                  <a:gd name="connsiteX13" fmla="*/ 991855 w 2915492"/>
                  <a:gd name="connsiteY13" fmla="*/ 682114 h 691639"/>
                  <a:gd name="connsiteX14" fmla="*/ 753730 w 2915492"/>
                  <a:gd name="connsiteY14" fmla="*/ 558289 h 691639"/>
                  <a:gd name="connsiteX15" fmla="*/ 544180 w 2915492"/>
                  <a:gd name="connsiteY15" fmla="*/ 686876 h 691639"/>
                  <a:gd name="connsiteX16" fmla="*/ 277480 w 2915492"/>
                  <a:gd name="connsiteY16" fmla="*/ 558289 h 691639"/>
                  <a:gd name="connsiteX17" fmla="*/ 137873 w 2915492"/>
                  <a:gd name="connsiteY17" fmla="*/ 653640 h 691639"/>
                  <a:gd name="connsiteX18" fmla="*/ 12 w 2915492"/>
                  <a:gd name="connsiteY18" fmla="*/ 449104 h 691639"/>
                  <a:gd name="connsiteX19" fmla="*/ 12 w 2915492"/>
                  <a:gd name="connsiteY19" fmla="*/ 256923 h 69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15492" h="691639">
                    <a:moveTo>
                      <a:pt x="12" y="256923"/>
                    </a:moveTo>
                    <a:cubicBezTo>
                      <a:pt x="12" y="115028"/>
                      <a:pt x="115040" y="0"/>
                      <a:pt x="256935" y="0"/>
                    </a:cubicBezTo>
                    <a:lnTo>
                      <a:pt x="2658569" y="0"/>
                    </a:lnTo>
                    <a:cubicBezTo>
                      <a:pt x="2800464" y="0"/>
                      <a:pt x="2915492" y="115028"/>
                      <a:pt x="2915492" y="256923"/>
                    </a:cubicBezTo>
                    <a:lnTo>
                      <a:pt x="2915492" y="449104"/>
                    </a:lnTo>
                    <a:cubicBezTo>
                      <a:pt x="2915492" y="590999"/>
                      <a:pt x="2890953" y="677452"/>
                      <a:pt x="2820495" y="677452"/>
                    </a:cubicBezTo>
                    <a:cubicBezTo>
                      <a:pt x="2771336" y="675831"/>
                      <a:pt x="2669789" y="536097"/>
                      <a:pt x="2620630" y="534476"/>
                    </a:cubicBezTo>
                    <a:cubicBezTo>
                      <a:pt x="2541255" y="537651"/>
                      <a:pt x="2485693" y="688464"/>
                      <a:pt x="2406318" y="691639"/>
                    </a:cubicBezTo>
                    <a:cubicBezTo>
                      <a:pt x="2314243" y="691639"/>
                      <a:pt x="2245980" y="548764"/>
                      <a:pt x="2153905" y="548764"/>
                    </a:cubicBezTo>
                    <a:cubicBezTo>
                      <a:pt x="2072943" y="555114"/>
                      <a:pt x="2020555" y="680526"/>
                      <a:pt x="1939593" y="686876"/>
                    </a:cubicBezTo>
                    <a:cubicBezTo>
                      <a:pt x="1853868" y="690051"/>
                      <a:pt x="1772905" y="564639"/>
                      <a:pt x="1687180" y="567814"/>
                    </a:cubicBezTo>
                    <a:cubicBezTo>
                      <a:pt x="1604630" y="574164"/>
                      <a:pt x="1545893" y="671001"/>
                      <a:pt x="1463343" y="677351"/>
                    </a:cubicBezTo>
                    <a:cubicBezTo>
                      <a:pt x="1382380" y="677351"/>
                      <a:pt x="1296656" y="558289"/>
                      <a:pt x="1215693" y="558289"/>
                    </a:cubicBezTo>
                    <a:cubicBezTo>
                      <a:pt x="1141080" y="566226"/>
                      <a:pt x="1066468" y="674177"/>
                      <a:pt x="991855" y="682114"/>
                    </a:cubicBezTo>
                    <a:cubicBezTo>
                      <a:pt x="925180" y="685289"/>
                      <a:pt x="820405" y="555114"/>
                      <a:pt x="753730" y="558289"/>
                    </a:cubicBezTo>
                    <a:cubicBezTo>
                      <a:pt x="683880" y="578926"/>
                      <a:pt x="614030" y="666239"/>
                      <a:pt x="544180" y="686876"/>
                    </a:cubicBezTo>
                    <a:cubicBezTo>
                      <a:pt x="461630" y="691639"/>
                      <a:pt x="360030" y="553526"/>
                      <a:pt x="277480" y="558289"/>
                    </a:cubicBezTo>
                    <a:lnTo>
                      <a:pt x="137873" y="653640"/>
                    </a:lnTo>
                    <a:cubicBezTo>
                      <a:pt x="-4022" y="653640"/>
                      <a:pt x="12" y="590999"/>
                      <a:pt x="12" y="449104"/>
                    </a:cubicBezTo>
                    <a:lnTo>
                      <a:pt x="12" y="256923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5DAD5B7-3F26-41DD-95CC-19F54DEAD49E}"/>
                </a:ext>
              </a:extLst>
            </p:cNvPr>
            <p:cNvGrpSpPr/>
            <p:nvPr/>
          </p:nvGrpSpPr>
          <p:grpSpPr>
            <a:xfrm>
              <a:off x="8085182" y="3372612"/>
              <a:ext cx="2447042" cy="569964"/>
              <a:chOff x="8085182" y="3372612"/>
              <a:chExt cx="2447042" cy="569964"/>
            </a:xfrm>
          </p:grpSpPr>
          <p:grpSp>
            <p:nvGrpSpPr>
              <p:cNvPr id="577" name="Group 576">
                <a:extLst>
                  <a:ext uri="{FF2B5EF4-FFF2-40B4-BE49-F238E27FC236}">
                    <a16:creationId xmlns:a16="http://schemas.microsoft.com/office/drawing/2014/main" id="{04BF52D4-B8A9-41E8-98C0-FAC8956EC8CD}"/>
                  </a:ext>
                </a:extLst>
              </p:cNvPr>
              <p:cNvGrpSpPr/>
              <p:nvPr/>
            </p:nvGrpSpPr>
            <p:grpSpPr>
              <a:xfrm rot="1487383" flipV="1">
                <a:off x="8740224" y="377486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80" name="Group 679">
                  <a:extLst>
                    <a:ext uri="{FF2B5EF4-FFF2-40B4-BE49-F238E27FC236}">
                      <a16:creationId xmlns:a16="http://schemas.microsoft.com/office/drawing/2014/main" id="{EED0A1BD-4C02-4C38-B31E-5C7AE0E9CA21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91" name="Freeform: Shape 690">
                    <a:extLst>
                      <a:ext uri="{FF2B5EF4-FFF2-40B4-BE49-F238E27FC236}">
                        <a16:creationId xmlns:a16="http://schemas.microsoft.com/office/drawing/2014/main" id="{1AA49D06-B259-460A-ADFE-A700B702AC00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2" name="Freeform: Shape 691">
                    <a:extLst>
                      <a:ext uri="{FF2B5EF4-FFF2-40B4-BE49-F238E27FC236}">
                        <a16:creationId xmlns:a16="http://schemas.microsoft.com/office/drawing/2014/main" id="{D5D3561A-ABEB-43C9-A3D9-5B17492ACA97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3" name="Freeform: Shape 692">
                    <a:extLst>
                      <a:ext uri="{FF2B5EF4-FFF2-40B4-BE49-F238E27FC236}">
                        <a16:creationId xmlns:a16="http://schemas.microsoft.com/office/drawing/2014/main" id="{BAC1E8C8-B2B8-43B6-AA01-7751F8DD079C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4" name="Freeform: Shape 693">
                    <a:extLst>
                      <a:ext uri="{FF2B5EF4-FFF2-40B4-BE49-F238E27FC236}">
                        <a16:creationId xmlns:a16="http://schemas.microsoft.com/office/drawing/2014/main" id="{8B012E53-7823-4100-B000-007B1FAD3906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5" name="Freeform: Shape 694">
                    <a:extLst>
                      <a:ext uri="{FF2B5EF4-FFF2-40B4-BE49-F238E27FC236}">
                        <a16:creationId xmlns:a16="http://schemas.microsoft.com/office/drawing/2014/main" id="{FD3C62AB-7BA0-4756-803A-86FF8BAA06EB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1" name="Teardrop 16">
                  <a:extLst>
                    <a:ext uri="{FF2B5EF4-FFF2-40B4-BE49-F238E27FC236}">
                      <a16:creationId xmlns:a16="http://schemas.microsoft.com/office/drawing/2014/main" id="{00353A52-94ED-45D2-8D6D-E3D7CD749979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Oval 681">
                  <a:extLst>
                    <a:ext uri="{FF2B5EF4-FFF2-40B4-BE49-F238E27FC236}">
                      <a16:creationId xmlns:a16="http://schemas.microsoft.com/office/drawing/2014/main" id="{3840AB14-0A77-4B62-851F-8E472DE0CF27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Oval 682">
                  <a:extLst>
                    <a:ext uri="{FF2B5EF4-FFF2-40B4-BE49-F238E27FC236}">
                      <a16:creationId xmlns:a16="http://schemas.microsoft.com/office/drawing/2014/main" id="{550723A2-4860-47F0-8005-0E120F0B942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Oval 683">
                  <a:extLst>
                    <a:ext uri="{FF2B5EF4-FFF2-40B4-BE49-F238E27FC236}">
                      <a16:creationId xmlns:a16="http://schemas.microsoft.com/office/drawing/2014/main" id="{A1C7AF30-15B2-44DA-B9E0-7C96DA8705E9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Oval 684">
                  <a:extLst>
                    <a:ext uri="{FF2B5EF4-FFF2-40B4-BE49-F238E27FC236}">
                      <a16:creationId xmlns:a16="http://schemas.microsoft.com/office/drawing/2014/main" id="{B09220FC-73FA-4C6F-BB9B-AE4BB4986E3A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Oval 685">
                  <a:extLst>
                    <a:ext uri="{FF2B5EF4-FFF2-40B4-BE49-F238E27FC236}">
                      <a16:creationId xmlns:a16="http://schemas.microsoft.com/office/drawing/2014/main" id="{DFFB7C2A-402D-4C5C-BB7A-FF901798BDEC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Oval 686">
                  <a:extLst>
                    <a:ext uri="{FF2B5EF4-FFF2-40B4-BE49-F238E27FC236}">
                      <a16:creationId xmlns:a16="http://schemas.microsoft.com/office/drawing/2014/main" id="{03438595-D597-4F1E-807A-037118CEE1A7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Oval 687">
                  <a:extLst>
                    <a:ext uri="{FF2B5EF4-FFF2-40B4-BE49-F238E27FC236}">
                      <a16:creationId xmlns:a16="http://schemas.microsoft.com/office/drawing/2014/main" id="{C5FFDA14-91BA-44FA-89B7-A8C02947954C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Oval 688">
                  <a:extLst>
                    <a:ext uri="{FF2B5EF4-FFF2-40B4-BE49-F238E27FC236}">
                      <a16:creationId xmlns:a16="http://schemas.microsoft.com/office/drawing/2014/main" id="{3D49C390-1943-4585-B6C6-848BE0B46F74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Oval 689">
                  <a:extLst>
                    <a:ext uri="{FF2B5EF4-FFF2-40B4-BE49-F238E27FC236}">
                      <a16:creationId xmlns:a16="http://schemas.microsoft.com/office/drawing/2014/main" id="{D73FD616-3182-4F4D-A747-8A718CFD6911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62AC6BA7-466F-490D-A760-0D8B8A4E2935}"/>
                  </a:ext>
                </a:extLst>
              </p:cNvPr>
              <p:cNvGrpSpPr/>
              <p:nvPr/>
            </p:nvGrpSpPr>
            <p:grpSpPr>
              <a:xfrm rot="1487383" flipV="1">
                <a:off x="8085182" y="3710719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64" name="Group 663">
                  <a:extLst>
                    <a:ext uri="{FF2B5EF4-FFF2-40B4-BE49-F238E27FC236}">
                      <a16:creationId xmlns:a16="http://schemas.microsoft.com/office/drawing/2014/main" id="{F52A67D6-25DE-4963-A49C-8C722DC03B0B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75" name="Freeform: Shape 674">
                    <a:extLst>
                      <a:ext uri="{FF2B5EF4-FFF2-40B4-BE49-F238E27FC236}">
                        <a16:creationId xmlns:a16="http://schemas.microsoft.com/office/drawing/2014/main" id="{9E0EAAA0-2377-41A9-9902-7C1B87476E6C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6" name="Freeform: Shape 675">
                    <a:extLst>
                      <a:ext uri="{FF2B5EF4-FFF2-40B4-BE49-F238E27FC236}">
                        <a16:creationId xmlns:a16="http://schemas.microsoft.com/office/drawing/2014/main" id="{63317F20-56F0-413A-9672-97E0312221C1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7" name="Freeform: Shape 676">
                    <a:extLst>
                      <a:ext uri="{FF2B5EF4-FFF2-40B4-BE49-F238E27FC236}">
                        <a16:creationId xmlns:a16="http://schemas.microsoft.com/office/drawing/2014/main" id="{92E19945-25E9-4BED-B0A5-847AD9BBA33C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8" name="Freeform: Shape 677">
                    <a:extLst>
                      <a:ext uri="{FF2B5EF4-FFF2-40B4-BE49-F238E27FC236}">
                        <a16:creationId xmlns:a16="http://schemas.microsoft.com/office/drawing/2014/main" id="{81A776FC-FBA7-4FDA-9C89-84320797E62B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9" name="Freeform: Shape 678">
                    <a:extLst>
                      <a:ext uri="{FF2B5EF4-FFF2-40B4-BE49-F238E27FC236}">
                        <a16:creationId xmlns:a16="http://schemas.microsoft.com/office/drawing/2014/main" id="{8DF0F74C-2A24-4DC7-832C-0CDDDB0552D5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65" name="Teardrop 16">
                  <a:extLst>
                    <a:ext uri="{FF2B5EF4-FFF2-40B4-BE49-F238E27FC236}">
                      <a16:creationId xmlns:a16="http://schemas.microsoft.com/office/drawing/2014/main" id="{D76A4858-23BD-4018-AE08-A5D56EE1D3B1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6" name="Oval 665">
                  <a:extLst>
                    <a:ext uri="{FF2B5EF4-FFF2-40B4-BE49-F238E27FC236}">
                      <a16:creationId xmlns:a16="http://schemas.microsoft.com/office/drawing/2014/main" id="{5549E2CB-ACDB-408E-A8D2-0771D175BAE7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Oval 666">
                  <a:extLst>
                    <a:ext uri="{FF2B5EF4-FFF2-40B4-BE49-F238E27FC236}">
                      <a16:creationId xmlns:a16="http://schemas.microsoft.com/office/drawing/2014/main" id="{3C0294A5-58B7-4B9E-A289-2FADD6A62E83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Oval 667">
                  <a:extLst>
                    <a:ext uri="{FF2B5EF4-FFF2-40B4-BE49-F238E27FC236}">
                      <a16:creationId xmlns:a16="http://schemas.microsoft.com/office/drawing/2014/main" id="{10AD4781-0DE9-493D-8B70-38F9B26F4812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Oval 668">
                  <a:extLst>
                    <a:ext uri="{FF2B5EF4-FFF2-40B4-BE49-F238E27FC236}">
                      <a16:creationId xmlns:a16="http://schemas.microsoft.com/office/drawing/2014/main" id="{8684EF2D-7ED1-4071-80BC-DAF7B6FB7526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Oval 669">
                  <a:extLst>
                    <a:ext uri="{FF2B5EF4-FFF2-40B4-BE49-F238E27FC236}">
                      <a16:creationId xmlns:a16="http://schemas.microsoft.com/office/drawing/2014/main" id="{AA851DA3-817C-4C9E-A4D2-936BD411CA94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Oval 670">
                  <a:extLst>
                    <a:ext uri="{FF2B5EF4-FFF2-40B4-BE49-F238E27FC236}">
                      <a16:creationId xmlns:a16="http://schemas.microsoft.com/office/drawing/2014/main" id="{E1C5EE08-B9E2-438C-8E4B-142B48B8A3A2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Oval 671">
                  <a:extLst>
                    <a:ext uri="{FF2B5EF4-FFF2-40B4-BE49-F238E27FC236}">
                      <a16:creationId xmlns:a16="http://schemas.microsoft.com/office/drawing/2014/main" id="{B03D9556-4260-4A2F-8AFE-4866C9F78FC9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025D8573-B0D8-4622-A0E0-CA1A3444B9E4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Oval 673">
                  <a:extLst>
                    <a:ext uri="{FF2B5EF4-FFF2-40B4-BE49-F238E27FC236}">
                      <a16:creationId xmlns:a16="http://schemas.microsoft.com/office/drawing/2014/main" id="{21E104E8-6BAE-4E74-AC51-1AAB2E9F8A88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9" name="Group 578">
                <a:extLst>
                  <a:ext uri="{FF2B5EF4-FFF2-40B4-BE49-F238E27FC236}">
                    <a16:creationId xmlns:a16="http://schemas.microsoft.com/office/drawing/2014/main" id="{58403943-7931-42EF-A223-381F1E532E44}"/>
                  </a:ext>
                </a:extLst>
              </p:cNvPr>
              <p:cNvGrpSpPr/>
              <p:nvPr/>
            </p:nvGrpSpPr>
            <p:grpSpPr>
              <a:xfrm rot="1487383" flipV="1">
                <a:off x="8364582" y="337261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48" name="Group 647">
                  <a:extLst>
                    <a:ext uri="{FF2B5EF4-FFF2-40B4-BE49-F238E27FC236}">
                      <a16:creationId xmlns:a16="http://schemas.microsoft.com/office/drawing/2014/main" id="{ACF5D885-BB16-4F51-AC52-F28757D13790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59" name="Freeform: Shape 658">
                    <a:extLst>
                      <a:ext uri="{FF2B5EF4-FFF2-40B4-BE49-F238E27FC236}">
                        <a16:creationId xmlns:a16="http://schemas.microsoft.com/office/drawing/2014/main" id="{2BA41A43-40F6-4EFC-BE16-22D1B47391D3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0" name="Freeform: Shape 659">
                    <a:extLst>
                      <a:ext uri="{FF2B5EF4-FFF2-40B4-BE49-F238E27FC236}">
                        <a16:creationId xmlns:a16="http://schemas.microsoft.com/office/drawing/2014/main" id="{5E9636CD-EEAF-4553-8DD0-FF46B5F9753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1" name="Freeform: Shape 660">
                    <a:extLst>
                      <a:ext uri="{FF2B5EF4-FFF2-40B4-BE49-F238E27FC236}">
                        <a16:creationId xmlns:a16="http://schemas.microsoft.com/office/drawing/2014/main" id="{59D7F5E4-DD44-4EC8-B6D4-3DD09FC1E7D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2" name="Freeform: Shape 661">
                    <a:extLst>
                      <a:ext uri="{FF2B5EF4-FFF2-40B4-BE49-F238E27FC236}">
                        <a16:creationId xmlns:a16="http://schemas.microsoft.com/office/drawing/2014/main" id="{68AF969C-3188-4DB5-882A-5B22799DB6EE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3" name="Freeform: Shape 662">
                    <a:extLst>
                      <a:ext uri="{FF2B5EF4-FFF2-40B4-BE49-F238E27FC236}">
                        <a16:creationId xmlns:a16="http://schemas.microsoft.com/office/drawing/2014/main" id="{D6AF17C3-FCD5-4A24-B2B1-30AC9ADCB86E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9" name="Teardrop 16">
                  <a:extLst>
                    <a:ext uri="{FF2B5EF4-FFF2-40B4-BE49-F238E27FC236}">
                      <a16:creationId xmlns:a16="http://schemas.microsoft.com/office/drawing/2014/main" id="{03F3593D-84B4-4900-9EBB-03A517FCF8E6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Oval 649">
                  <a:extLst>
                    <a:ext uri="{FF2B5EF4-FFF2-40B4-BE49-F238E27FC236}">
                      <a16:creationId xmlns:a16="http://schemas.microsoft.com/office/drawing/2014/main" id="{36706259-B648-49D1-A9AC-3E66EBA6276F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Oval 650">
                  <a:extLst>
                    <a:ext uri="{FF2B5EF4-FFF2-40B4-BE49-F238E27FC236}">
                      <a16:creationId xmlns:a16="http://schemas.microsoft.com/office/drawing/2014/main" id="{7DE5FC0C-4A58-4F18-AC59-D9E6E51B67D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Oval 651">
                  <a:extLst>
                    <a:ext uri="{FF2B5EF4-FFF2-40B4-BE49-F238E27FC236}">
                      <a16:creationId xmlns:a16="http://schemas.microsoft.com/office/drawing/2014/main" id="{F90003CB-054C-4FF0-B5DC-0650B7DE49B8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Oval 652">
                  <a:extLst>
                    <a:ext uri="{FF2B5EF4-FFF2-40B4-BE49-F238E27FC236}">
                      <a16:creationId xmlns:a16="http://schemas.microsoft.com/office/drawing/2014/main" id="{FE4F885F-7255-4D2A-8303-0EA02A88A158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Oval 653">
                  <a:extLst>
                    <a:ext uri="{FF2B5EF4-FFF2-40B4-BE49-F238E27FC236}">
                      <a16:creationId xmlns:a16="http://schemas.microsoft.com/office/drawing/2014/main" id="{93EF7337-A395-427B-B264-055903300BCE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Oval 654">
                  <a:extLst>
                    <a:ext uri="{FF2B5EF4-FFF2-40B4-BE49-F238E27FC236}">
                      <a16:creationId xmlns:a16="http://schemas.microsoft.com/office/drawing/2014/main" id="{E608560C-2ABA-4F1C-9D6D-5A8B9909BF19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Oval 655">
                  <a:extLst>
                    <a:ext uri="{FF2B5EF4-FFF2-40B4-BE49-F238E27FC236}">
                      <a16:creationId xmlns:a16="http://schemas.microsoft.com/office/drawing/2014/main" id="{1176E89F-6B35-43FC-B4E5-B4449BFCF21F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Oval 656">
                  <a:extLst>
                    <a:ext uri="{FF2B5EF4-FFF2-40B4-BE49-F238E27FC236}">
                      <a16:creationId xmlns:a16="http://schemas.microsoft.com/office/drawing/2014/main" id="{8ACDA4FC-97EA-4A37-9AD9-C665F57F6677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Oval 657">
                  <a:extLst>
                    <a:ext uri="{FF2B5EF4-FFF2-40B4-BE49-F238E27FC236}">
                      <a16:creationId xmlns:a16="http://schemas.microsoft.com/office/drawing/2014/main" id="{DFD300D0-E367-4A26-87B9-274CC1D9ACDA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07403F68-6E02-4AFF-917B-E4DAE96BDC0F}"/>
                  </a:ext>
                </a:extLst>
              </p:cNvPr>
              <p:cNvGrpSpPr/>
              <p:nvPr/>
            </p:nvGrpSpPr>
            <p:grpSpPr>
              <a:xfrm rot="1487383" flipV="1">
                <a:off x="9112749" y="346194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32" name="Group 631">
                  <a:extLst>
                    <a:ext uri="{FF2B5EF4-FFF2-40B4-BE49-F238E27FC236}">
                      <a16:creationId xmlns:a16="http://schemas.microsoft.com/office/drawing/2014/main" id="{8DB5F3F8-939F-4E09-B0B7-22BF409EF22E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43" name="Freeform: Shape 642">
                    <a:extLst>
                      <a:ext uri="{FF2B5EF4-FFF2-40B4-BE49-F238E27FC236}">
                        <a16:creationId xmlns:a16="http://schemas.microsoft.com/office/drawing/2014/main" id="{1B2C3DF1-F62C-4DAC-938C-EC7AFEB4AD57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4" name="Freeform: Shape 643">
                    <a:extLst>
                      <a:ext uri="{FF2B5EF4-FFF2-40B4-BE49-F238E27FC236}">
                        <a16:creationId xmlns:a16="http://schemas.microsoft.com/office/drawing/2014/main" id="{DF575CDA-0E36-45B2-B90B-40510AE3E93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5" name="Freeform: Shape 644">
                    <a:extLst>
                      <a:ext uri="{FF2B5EF4-FFF2-40B4-BE49-F238E27FC236}">
                        <a16:creationId xmlns:a16="http://schemas.microsoft.com/office/drawing/2014/main" id="{6B88A296-1AB5-4649-8C3A-03696AD9AF9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6" name="Freeform: Shape 645">
                    <a:extLst>
                      <a:ext uri="{FF2B5EF4-FFF2-40B4-BE49-F238E27FC236}">
                        <a16:creationId xmlns:a16="http://schemas.microsoft.com/office/drawing/2014/main" id="{962A5079-4DB5-4F08-8FEF-A026E05DD5A6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7" name="Freeform: Shape 646">
                    <a:extLst>
                      <a:ext uri="{FF2B5EF4-FFF2-40B4-BE49-F238E27FC236}">
                        <a16:creationId xmlns:a16="http://schemas.microsoft.com/office/drawing/2014/main" id="{C9364947-8ACC-416B-AE58-56116D481075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3" name="Teardrop 16">
                  <a:extLst>
                    <a:ext uri="{FF2B5EF4-FFF2-40B4-BE49-F238E27FC236}">
                      <a16:creationId xmlns:a16="http://schemas.microsoft.com/office/drawing/2014/main" id="{ECF4E8C8-F1A8-4656-97A8-CC0909E634B9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Oval 633">
                  <a:extLst>
                    <a:ext uri="{FF2B5EF4-FFF2-40B4-BE49-F238E27FC236}">
                      <a16:creationId xmlns:a16="http://schemas.microsoft.com/office/drawing/2014/main" id="{744BFFAA-F207-4074-9C4C-FB1E098A632A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Oval 634">
                  <a:extLst>
                    <a:ext uri="{FF2B5EF4-FFF2-40B4-BE49-F238E27FC236}">
                      <a16:creationId xmlns:a16="http://schemas.microsoft.com/office/drawing/2014/main" id="{10FBC806-E303-4A11-93DA-6D7CDA7AF242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Oval 635">
                  <a:extLst>
                    <a:ext uri="{FF2B5EF4-FFF2-40B4-BE49-F238E27FC236}">
                      <a16:creationId xmlns:a16="http://schemas.microsoft.com/office/drawing/2014/main" id="{5983EDE8-2726-463A-AB2C-5A4D8EE954AA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Oval 636">
                  <a:extLst>
                    <a:ext uri="{FF2B5EF4-FFF2-40B4-BE49-F238E27FC236}">
                      <a16:creationId xmlns:a16="http://schemas.microsoft.com/office/drawing/2014/main" id="{26858FAB-CEEB-4F97-BEC7-610347430250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349FF3B0-B179-452F-B358-FA20E2236F0A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7C2C7234-476A-4663-B6E1-2E837810D716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9261F7EA-2972-4B9B-9A41-56EC16BEE922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Oval 640">
                  <a:extLst>
                    <a:ext uri="{FF2B5EF4-FFF2-40B4-BE49-F238E27FC236}">
                      <a16:creationId xmlns:a16="http://schemas.microsoft.com/office/drawing/2014/main" id="{F521DF2C-F845-4F89-BE40-EB0A312E5862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Oval 641">
                  <a:extLst>
                    <a:ext uri="{FF2B5EF4-FFF2-40B4-BE49-F238E27FC236}">
                      <a16:creationId xmlns:a16="http://schemas.microsoft.com/office/drawing/2014/main" id="{FABE6221-DE38-4442-8565-DC15E3BFDBB0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1" name="Group 580">
                <a:extLst>
                  <a:ext uri="{FF2B5EF4-FFF2-40B4-BE49-F238E27FC236}">
                    <a16:creationId xmlns:a16="http://schemas.microsoft.com/office/drawing/2014/main" id="{D1BFCC4E-3475-491D-8933-643EBD2D27DF}"/>
                  </a:ext>
                </a:extLst>
              </p:cNvPr>
              <p:cNvGrpSpPr/>
              <p:nvPr/>
            </p:nvGrpSpPr>
            <p:grpSpPr>
              <a:xfrm rot="1487383" flipV="1">
                <a:off x="9503157" y="3787006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16" name="Group 615">
                  <a:extLst>
                    <a:ext uri="{FF2B5EF4-FFF2-40B4-BE49-F238E27FC236}">
                      <a16:creationId xmlns:a16="http://schemas.microsoft.com/office/drawing/2014/main" id="{BB3A6F4B-B5EC-40FE-9D05-550A3C49DEBE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27" name="Freeform: Shape 626">
                    <a:extLst>
                      <a:ext uri="{FF2B5EF4-FFF2-40B4-BE49-F238E27FC236}">
                        <a16:creationId xmlns:a16="http://schemas.microsoft.com/office/drawing/2014/main" id="{A80A42D2-AB9B-47B6-A518-CF7DCFC60DAB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Freeform: Shape 627">
                    <a:extLst>
                      <a:ext uri="{FF2B5EF4-FFF2-40B4-BE49-F238E27FC236}">
                        <a16:creationId xmlns:a16="http://schemas.microsoft.com/office/drawing/2014/main" id="{B00C23B1-8C9A-4F5C-9163-6D72F591D91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" name="Freeform: Shape 628">
                    <a:extLst>
                      <a:ext uri="{FF2B5EF4-FFF2-40B4-BE49-F238E27FC236}">
                        <a16:creationId xmlns:a16="http://schemas.microsoft.com/office/drawing/2014/main" id="{65D0646D-806B-4904-B672-60F6618E5DA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Freeform: Shape 629">
                    <a:extLst>
                      <a:ext uri="{FF2B5EF4-FFF2-40B4-BE49-F238E27FC236}">
                        <a16:creationId xmlns:a16="http://schemas.microsoft.com/office/drawing/2014/main" id="{303BAC4C-EF3B-4E89-A9F3-F8008212E184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Freeform: Shape 630">
                    <a:extLst>
                      <a:ext uri="{FF2B5EF4-FFF2-40B4-BE49-F238E27FC236}">
                        <a16:creationId xmlns:a16="http://schemas.microsoft.com/office/drawing/2014/main" id="{368693A6-A14D-4219-973D-4B894EE16D68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7" name="Teardrop 16">
                  <a:extLst>
                    <a:ext uri="{FF2B5EF4-FFF2-40B4-BE49-F238E27FC236}">
                      <a16:creationId xmlns:a16="http://schemas.microsoft.com/office/drawing/2014/main" id="{CF234DC2-B03D-4BB0-97E7-7B64ED1D43F0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Oval 617">
                  <a:extLst>
                    <a:ext uri="{FF2B5EF4-FFF2-40B4-BE49-F238E27FC236}">
                      <a16:creationId xmlns:a16="http://schemas.microsoft.com/office/drawing/2014/main" id="{BA216F7E-F63C-4986-A791-2F61A8520C79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8E4664A6-B0A3-42B0-86A8-935B0599E7CC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>
                  <a:extLst>
                    <a:ext uri="{FF2B5EF4-FFF2-40B4-BE49-F238E27FC236}">
                      <a16:creationId xmlns:a16="http://schemas.microsoft.com/office/drawing/2014/main" id="{CBF21783-A13C-4630-BD90-D2E441F121B4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Oval 620">
                  <a:extLst>
                    <a:ext uri="{FF2B5EF4-FFF2-40B4-BE49-F238E27FC236}">
                      <a16:creationId xmlns:a16="http://schemas.microsoft.com/office/drawing/2014/main" id="{DF11A468-E323-4EBD-89ED-69C6CBADEB44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Oval 621">
                  <a:extLst>
                    <a:ext uri="{FF2B5EF4-FFF2-40B4-BE49-F238E27FC236}">
                      <a16:creationId xmlns:a16="http://schemas.microsoft.com/office/drawing/2014/main" id="{C868F725-DA0E-442C-B57F-2B3AD53A69D4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038270D2-F101-4380-A2D4-AD6E3089D1C1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Oval 623">
                  <a:extLst>
                    <a:ext uri="{FF2B5EF4-FFF2-40B4-BE49-F238E27FC236}">
                      <a16:creationId xmlns:a16="http://schemas.microsoft.com/office/drawing/2014/main" id="{1BCC5C00-751B-49DA-99BE-79662EE766AF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0ECF2E24-181F-43A0-B2CF-ED5B8E9C8C7C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Oval 625">
                  <a:extLst>
                    <a:ext uri="{FF2B5EF4-FFF2-40B4-BE49-F238E27FC236}">
                      <a16:creationId xmlns:a16="http://schemas.microsoft.com/office/drawing/2014/main" id="{2906F56C-CDC4-40D4-9AA9-157DDC84548C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297CCE1A-6E0B-4A76-A3C7-E2BB66494167}"/>
                  </a:ext>
                </a:extLst>
              </p:cNvPr>
              <p:cNvGrpSpPr/>
              <p:nvPr/>
            </p:nvGrpSpPr>
            <p:grpSpPr>
              <a:xfrm rot="1487383" flipV="1">
                <a:off x="9882058" y="345269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00" name="Group 599">
                  <a:extLst>
                    <a:ext uri="{FF2B5EF4-FFF2-40B4-BE49-F238E27FC236}">
                      <a16:creationId xmlns:a16="http://schemas.microsoft.com/office/drawing/2014/main" id="{5F231EF1-47B8-49EB-8933-6BF0B786AFA0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11" name="Freeform: Shape 610">
                    <a:extLst>
                      <a:ext uri="{FF2B5EF4-FFF2-40B4-BE49-F238E27FC236}">
                        <a16:creationId xmlns:a16="http://schemas.microsoft.com/office/drawing/2014/main" id="{2AB5B11D-177C-48B6-8961-611F0F463930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Freeform: Shape 611">
                    <a:extLst>
                      <a:ext uri="{FF2B5EF4-FFF2-40B4-BE49-F238E27FC236}">
                        <a16:creationId xmlns:a16="http://schemas.microsoft.com/office/drawing/2014/main" id="{6B402A48-BE1D-49BB-BE4C-13B5C0D21D8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Freeform: Shape 612">
                    <a:extLst>
                      <a:ext uri="{FF2B5EF4-FFF2-40B4-BE49-F238E27FC236}">
                        <a16:creationId xmlns:a16="http://schemas.microsoft.com/office/drawing/2014/main" id="{9429D8F8-CEB2-4387-98F8-F0291D22265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Freeform: Shape 613">
                    <a:extLst>
                      <a:ext uri="{FF2B5EF4-FFF2-40B4-BE49-F238E27FC236}">
                        <a16:creationId xmlns:a16="http://schemas.microsoft.com/office/drawing/2014/main" id="{9952C236-958D-4DD1-A98C-EC513B09411F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Freeform: Shape 614">
                    <a:extLst>
                      <a:ext uri="{FF2B5EF4-FFF2-40B4-BE49-F238E27FC236}">
                        <a16:creationId xmlns:a16="http://schemas.microsoft.com/office/drawing/2014/main" id="{5FC52F96-F09A-4FB5-B419-8F4D018605D2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01" name="Teardrop 16">
                  <a:extLst>
                    <a:ext uri="{FF2B5EF4-FFF2-40B4-BE49-F238E27FC236}">
                      <a16:creationId xmlns:a16="http://schemas.microsoft.com/office/drawing/2014/main" id="{BD3ABD6D-0470-4D1F-9A98-DDD7C78825C9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Oval 601">
                  <a:extLst>
                    <a:ext uri="{FF2B5EF4-FFF2-40B4-BE49-F238E27FC236}">
                      <a16:creationId xmlns:a16="http://schemas.microsoft.com/office/drawing/2014/main" id="{F5FB61C9-C3A4-416C-8052-445EB6C212FE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D1BB56E0-67EE-4D01-964C-F55F199764FA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219C2AE7-60A4-4C39-83CD-AE358AAA2F64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536FF445-9F50-49C8-AE36-9EF19DD8C153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7EA66E8C-A43E-4EF2-896F-97D34A24D67C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193BA191-CC7B-4369-A55C-BF117DF540FE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C29DFFAD-0838-4CD6-85AE-DBA83B387C27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E3E0D5D7-8B7D-42A1-8E33-799E244B17E2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id="{CAB8C059-9FF7-42D0-B13B-28BBF005C829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3" name="Group 582">
                <a:extLst>
                  <a:ext uri="{FF2B5EF4-FFF2-40B4-BE49-F238E27FC236}">
                    <a16:creationId xmlns:a16="http://schemas.microsoft.com/office/drawing/2014/main" id="{2EFD8AD8-92C5-4D3F-8CE6-2437517DC989}"/>
                  </a:ext>
                </a:extLst>
              </p:cNvPr>
              <p:cNvGrpSpPr/>
              <p:nvPr/>
            </p:nvGrpSpPr>
            <p:grpSpPr>
              <a:xfrm rot="1487383" flipV="1">
                <a:off x="10335245" y="3812098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84" name="Group 583">
                  <a:extLst>
                    <a:ext uri="{FF2B5EF4-FFF2-40B4-BE49-F238E27FC236}">
                      <a16:creationId xmlns:a16="http://schemas.microsoft.com/office/drawing/2014/main" id="{1E12A1E3-820A-4358-8043-696D2F4B4132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95" name="Freeform: Shape 594">
                    <a:extLst>
                      <a:ext uri="{FF2B5EF4-FFF2-40B4-BE49-F238E27FC236}">
                        <a16:creationId xmlns:a16="http://schemas.microsoft.com/office/drawing/2014/main" id="{CAAAC1AA-2936-4345-97AF-25D54E118709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" name="Freeform: Shape 595">
                    <a:extLst>
                      <a:ext uri="{FF2B5EF4-FFF2-40B4-BE49-F238E27FC236}">
                        <a16:creationId xmlns:a16="http://schemas.microsoft.com/office/drawing/2014/main" id="{6BF6F83E-EAA6-4180-A9E1-2F896D5EB95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" name="Freeform: Shape 596">
                    <a:extLst>
                      <a:ext uri="{FF2B5EF4-FFF2-40B4-BE49-F238E27FC236}">
                        <a16:creationId xmlns:a16="http://schemas.microsoft.com/office/drawing/2014/main" id="{4D170B36-F444-4D68-9566-63DA3AA21D5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" name="Freeform: Shape 597">
                    <a:extLst>
                      <a:ext uri="{FF2B5EF4-FFF2-40B4-BE49-F238E27FC236}">
                        <a16:creationId xmlns:a16="http://schemas.microsoft.com/office/drawing/2014/main" id="{A548ED6D-72F4-4A0A-BC17-DDD5DDAA9416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" name="Freeform: Shape 598">
                    <a:extLst>
                      <a:ext uri="{FF2B5EF4-FFF2-40B4-BE49-F238E27FC236}">
                        <a16:creationId xmlns:a16="http://schemas.microsoft.com/office/drawing/2014/main" id="{D9D20A2F-2F54-4C40-B206-C4837BB02A26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85" name="Teardrop 16">
                  <a:extLst>
                    <a:ext uri="{FF2B5EF4-FFF2-40B4-BE49-F238E27FC236}">
                      <a16:creationId xmlns:a16="http://schemas.microsoft.com/office/drawing/2014/main" id="{3DC91E8E-9FA0-4384-AAD1-083523E8C358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Oval 585">
                  <a:extLst>
                    <a:ext uri="{FF2B5EF4-FFF2-40B4-BE49-F238E27FC236}">
                      <a16:creationId xmlns:a16="http://schemas.microsoft.com/office/drawing/2014/main" id="{CE97708F-DF82-45DB-86F1-77B67AA7C8B0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9A2A92FC-3845-44F3-8E85-603F0D08E843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90C245EF-1C92-4381-B3BA-9D2809660E1B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Oval 588">
                  <a:extLst>
                    <a:ext uri="{FF2B5EF4-FFF2-40B4-BE49-F238E27FC236}">
                      <a16:creationId xmlns:a16="http://schemas.microsoft.com/office/drawing/2014/main" id="{3DBC4EA2-DF68-4C6A-B67F-00C96E9EF62D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6601281D-D4CB-49A4-B905-0C953AAB9098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1D0F47FE-F29B-4FED-BFCD-21E8EF9B95AD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4D2A07C5-3252-40F8-8674-45D69A5FB146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60C36BC3-9044-4D8D-9D76-C431D1624ECC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Oval 593">
                  <a:extLst>
                    <a:ext uri="{FF2B5EF4-FFF2-40B4-BE49-F238E27FC236}">
                      <a16:creationId xmlns:a16="http://schemas.microsoft.com/office/drawing/2014/main" id="{A98F28DE-5F64-4C2C-A42A-7B1DB39DF506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2C6BF3F-36B1-4F21-892B-7F2A381ED9F8}"/>
                </a:ext>
              </a:extLst>
            </p:cNvPr>
            <p:cNvGrpSpPr/>
            <p:nvPr/>
          </p:nvGrpSpPr>
          <p:grpSpPr>
            <a:xfrm rot="1487383" flipV="1">
              <a:off x="8661108" y="5895771"/>
              <a:ext cx="196979" cy="130478"/>
              <a:chOff x="3581271" y="3289300"/>
              <a:chExt cx="1486029" cy="984342"/>
            </a:xfrm>
          </p:grpSpPr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19E89072-EEC5-40AC-9D82-91BFC479626B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50E3D1BC-04B6-4B97-8381-D83170EB0BC5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1F1B0999-FA6E-4193-86D0-B91F56C131AE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583F6B5B-FB9F-4C91-AFBC-650B3ADAFB05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9E28E923-2FAE-4CFB-923D-230EB2C1C196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4429556E-248A-4E0F-AEF3-4FF698941BC8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2" name="Teardrop 16">
                <a:extLst>
                  <a:ext uri="{FF2B5EF4-FFF2-40B4-BE49-F238E27FC236}">
                    <a16:creationId xmlns:a16="http://schemas.microsoft.com/office/drawing/2014/main" id="{EB7D999C-7568-48CC-8103-FC427526A5E8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EA06761C-705E-4F2A-BB68-D4B57E00E9D0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D5F3E2B0-E06D-42F9-BF58-8829734DB481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D6C0D0B1-D875-4F71-961E-67CB0BB24AB0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554FF506-CAE5-48C7-BCED-620B1E8F3ACB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06BEB2FF-9A38-4522-95E7-39E55071EFEE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650D99F5-1655-4FB2-B62A-41D1DF5745EF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11C49369-EEDE-49F3-978E-073531F7EC94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E652BD9B-6C04-43F7-9420-0C4B080D2083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>
                <a:extLst>
                  <a:ext uri="{FF2B5EF4-FFF2-40B4-BE49-F238E27FC236}">
                    <a16:creationId xmlns:a16="http://schemas.microsoft.com/office/drawing/2014/main" id="{7104B5B7-686B-4E06-911C-BB6567088EE8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794377E6-B10B-411D-A6C6-C1CAB2921A5C}"/>
                </a:ext>
              </a:extLst>
            </p:cNvPr>
            <p:cNvGrpSpPr/>
            <p:nvPr/>
          </p:nvGrpSpPr>
          <p:grpSpPr>
            <a:xfrm rot="1487383" flipV="1">
              <a:off x="8006066" y="5831625"/>
              <a:ext cx="196979" cy="130478"/>
              <a:chOff x="3581271" y="3289300"/>
              <a:chExt cx="1486029" cy="984342"/>
            </a:xfrm>
          </p:grpSpPr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E45830DE-3341-4ADA-87B9-A91A6C7FFCD8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466428AC-EEDB-4011-9D27-1C31BC1F4682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20F8CCE3-FDE3-4E1E-9AA0-A39D12502507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6F44CD35-62A8-47D2-9B50-95F34D29DDCD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Freeform: Shape 558">
                  <a:extLst>
                    <a:ext uri="{FF2B5EF4-FFF2-40B4-BE49-F238E27FC236}">
                      <a16:creationId xmlns:a16="http://schemas.microsoft.com/office/drawing/2014/main" id="{91DF857E-4E42-41E4-8D90-B282A466FE82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Freeform: Shape 559">
                  <a:extLst>
                    <a:ext uri="{FF2B5EF4-FFF2-40B4-BE49-F238E27FC236}">
                      <a16:creationId xmlns:a16="http://schemas.microsoft.com/office/drawing/2014/main" id="{95AA6ADC-74BF-4B23-A652-CDD9CCB087B3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6" name="Teardrop 16">
                <a:extLst>
                  <a:ext uri="{FF2B5EF4-FFF2-40B4-BE49-F238E27FC236}">
                    <a16:creationId xmlns:a16="http://schemas.microsoft.com/office/drawing/2014/main" id="{50448DB3-97B4-4083-AD65-C7A250BEBED1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1D27C7FD-D407-484A-AAD7-8F2805367F19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FD2376F2-9E16-4213-881D-94C48903FFD2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7C9C8752-57F2-4490-A8A8-ECBAA1C573AC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8CCBDF94-864A-41F9-A24F-AE9389029469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4676DCBF-EE6F-4867-A1BA-6FFDAFA79034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B718DD1A-C90A-4885-AF87-514AAE372FDA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17482A64-22FD-4128-B237-87CBA9B726D7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73C25553-ED96-4DC1-80A8-026B2D0C6891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69F14BA8-044D-46E7-8186-2844413C3790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37134B36-F6E3-4CEB-9BE4-039550454C0D}"/>
                </a:ext>
              </a:extLst>
            </p:cNvPr>
            <p:cNvGrpSpPr/>
            <p:nvPr/>
          </p:nvGrpSpPr>
          <p:grpSpPr>
            <a:xfrm rot="1487383" flipV="1">
              <a:off x="8285466" y="5493518"/>
              <a:ext cx="196979" cy="130478"/>
              <a:chOff x="3581271" y="3289300"/>
              <a:chExt cx="1486029" cy="984342"/>
            </a:xfrm>
          </p:grpSpPr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6E7A6525-6666-4384-85E5-5F4F7A14F2D7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540" name="Freeform: Shape 539">
                  <a:extLst>
                    <a:ext uri="{FF2B5EF4-FFF2-40B4-BE49-F238E27FC236}">
                      <a16:creationId xmlns:a16="http://schemas.microsoft.com/office/drawing/2014/main" id="{646E944B-4D5D-4EC9-A4EF-4C25D68967BA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Freeform: Shape 540">
                  <a:extLst>
                    <a:ext uri="{FF2B5EF4-FFF2-40B4-BE49-F238E27FC236}">
                      <a16:creationId xmlns:a16="http://schemas.microsoft.com/office/drawing/2014/main" id="{360519BE-1795-4C68-9E59-190D92121DE8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Freeform: Shape 541">
                  <a:extLst>
                    <a:ext uri="{FF2B5EF4-FFF2-40B4-BE49-F238E27FC236}">
                      <a16:creationId xmlns:a16="http://schemas.microsoft.com/office/drawing/2014/main" id="{EE5A5F8F-6212-4D63-87AB-66E652B44235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Freeform: Shape 542">
                  <a:extLst>
                    <a:ext uri="{FF2B5EF4-FFF2-40B4-BE49-F238E27FC236}">
                      <a16:creationId xmlns:a16="http://schemas.microsoft.com/office/drawing/2014/main" id="{1E632381-114E-41C9-8397-AEEB2DED7DD2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Freeform: Shape 543">
                  <a:extLst>
                    <a:ext uri="{FF2B5EF4-FFF2-40B4-BE49-F238E27FC236}">
                      <a16:creationId xmlns:a16="http://schemas.microsoft.com/office/drawing/2014/main" id="{E27AD511-C3C0-450B-8733-670561587C0C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0" name="Teardrop 16">
                <a:extLst>
                  <a:ext uri="{FF2B5EF4-FFF2-40B4-BE49-F238E27FC236}">
                    <a16:creationId xmlns:a16="http://schemas.microsoft.com/office/drawing/2014/main" id="{4F9A58B3-45E7-4D1E-8DCE-408BC760C0B6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>
                <a:extLst>
                  <a:ext uri="{FF2B5EF4-FFF2-40B4-BE49-F238E27FC236}">
                    <a16:creationId xmlns:a16="http://schemas.microsoft.com/office/drawing/2014/main" id="{346D02AF-6E64-4C5B-87BC-7F4EB4EE9885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Oval 531">
                <a:extLst>
                  <a:ext uri="{FF2B5EF4-FFF2-40B4-BE49-F238E27FC236}">
                    <a16:creationId xmlns:a16="http://schemas.microsoft.com/office/drawing/2014/main" id="{B78ADCA6-C526-4371-B428-1E58A648D6B6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E4EDAE28-B999-4F34-BEEE-7692CE8ECE67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E16EBD2A-AA89-4FE8-8221-CEFCA1A2A343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8F5C12AF-EA24-4F7B-92EE-08CCAF086451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750E4A17-7104-4168-8579-FB7CA9FB9A1A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F018F381-419C-4F8D-BF92-7FBAB4B64ACB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AFF2C1AE-7F67-4F3D-AC3A-59815768399A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8E1475D3-2C45-4042-9F04-55F816798389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273F9E4E-6B5C-4332-A120-999B907E4C6B}"/>
                </a:ext>
              </a:extLst>
            </p:cNvPr>
            <p:cNvGrpSpPr/>
            <p:nvPr/>
          </p:nvGrpSpPr>
          <p:grpSpPr>
            <a:xfrm rot="1487383" flipV="1">
              <a:off x="9033633" y="5582851"/>
              <a:ext cx="196979" cy="130478"/>
              <a:chOff x="3581271" y="3289300"/>
              <a:chExt cx="1486029" cy="984342"/>
            </a:xfrm>
          </p:grpSpPr>
          <p:grpSp>
            <p:nvGrpSpPr>
              <p:cNvPr id="513" name="Group 512">
                <a:extLst>
                  <a:ext uri="{FF2B5EF4-FFF2-40B4-BE49-F238E27FC236}">
                    <a16:creationId xmlns:a16="http://schemas.microsoft.com/office/drawing/2014/main" id="{D827FC99-9A6A-4F35-B322-1241B64C5687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EAE041EC-6CBF-44ED-A174-C5641B517913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967A9384-3D2F-482A-8DA7-8681AF1D0290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04D04C14-1FD8-4B53-8E1F-1E3CEC24E82E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B04FE0EE-9E17-45C1-B8E0-6D115D666004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1E5F82B3-B46B-4C55-9AC0-E2C5424BC0D7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4" name="Teardrop 16">
                <a:extLst>
                  <a:ext uri="{FF2B5EF4-FFF2-40B4-BE49-F238E27FC236}">
                    <a16:creationId xmlns:a16="http://schemas.microsoft.com/office/drawing/2014/main" id="{F696E096-D33C-4500-A6C4-846055913C54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165B9AB0-D9D7-42BD-B4FF-6D235A68B167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F243C204-5423-40F8-9566-A8AC7C4F8F3E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C270DBAC-EF2F-4FB7-8C68-062717D44E1F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D4EB9730-3EF6-4A50-8448-A6184D89D843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6682F12C-CBDB-40C3-AC2F-01E9FE5E6B45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F06BBCA8-2C07-4E48-877E-502725DDA59B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2C9101EB-7216-4DBB-9738-1A1EAEF90459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8B06B731-6953-4197-9D28-757BC9AB3CE3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980FF265-5899-464F-B26C-8067FDDECA8C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C68B73D-F34F-4E54-91FA-268C06BF88A2}"/>
                </a:ext>
              </a:extLst>
            </p:cNvPr>
            <p:cNvGrpSpPr/>
            <p:nvPr/>
          </p:nvGrpSpPr>
          <p:grpSpPr>
            <a:xfrm rot="1487383" flipV="1">
              <a:off x="9424041" y="5907912"/>
              <a:ext cx="196979" cy="130478"/>
              <a:chOff x="3581271" y="3289300"/>
              <a:chExt cx="1486029" cy="984342"/>
            </a:xfrm>
          </p:grpSpPr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3B890509-94AC-4991-AC1A-FD1F1B2EEA3F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508" name="Freeform: Shape 507">
                  <a:extLst>
                    <a:ext uri="{FF2B5EF4-FFF2-40B4-BE49-F238E27FC236}">
                      <a16:creationId xmlns:a16="http://schemas.microsoft.com/office/drawing/2014/main" id="{8DC59223-F356-4A2B-A0EB-5728F4B77593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3320FB3E-F786-4CE1-8E8B-43F27913246C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7991E81D-33F6-42A6-A9E5-E1EAB2474F3B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A50D8215-9AE6-446C-806B-3A0B32B15DB2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388693C4-9487-4486-8E11-1C1A9EF4A466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8" name="Teardrop 16">
                <a:extLst>
                  <a:ext uri="{FF2B5EF4-FFF2-40B4-BE49-F238E27FC236}">
                    <a16:creationId xmlns:a16="http://schemas.microsoft.com/office/drawing/2014/main" id="{92F193E6-89DD-4E16-8821-A510453B8555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66C39DBD-BB91-4F87-85BB-B40B4936F161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A8CD7D64-3794-4183-BC9A-709B16C87431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A2705CA3-EF02-426C-9E5B-DD03E29AD200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DFE0A8FA-587F-4128-90E8-F86454C5B4ED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F7D8317C-F669-4DC0-A86B-2C626F5B903C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2EAAE2F-B3D7-4774-91B4-9E7C4B4B3EE5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C5BC5559-FDF5-494D-BF2D-13A9AD6808E3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EADAB783-9546-4A5F-9A1B-8637FA1850ED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7E8E1F10-D457-4D76-9AEB-B4F7122B23E1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169237E-6FC8-4F7C-9F4C-7852D95869EE}"/>
                </a:ext>
              </a:extLst>
            </p:cNvPr>
            <p:cNvGrpSpPr/>
            <p:nvPr/>
          </p:nvGrpSpPr>
          <p:grpSpPr>
            <a:xfrm rot="1487383" flipV="1">
              <a:off x="9802942" y="5573600"/>
              <a:ext cx="196979" cy="130478"/>
              <a:chOff x="3581271" y="3289300"/>
              <a:chExt cx="1486029" cy="984342"/>
            </a:xfrm>
          </p:grpSpPr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0DB7162B-D7F4-4117-9584-0343128632E3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7ECE0F66-97C3-41E6-91AC-0DDADDEF6C3D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06674CF4-3C9A-4E2E-BB2D-D0DA078A2313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503FE765-FC99-487D-AD4A-E2321934A5DD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E0ACE5F0-84E4-4064-A096-B79D85A92DB4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1099859A-09E0-4C72-A954-4DA59BE85BDB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2" name="Teardrop 16">
                <a:extLst>
                  <a:ext uri="{FF2B5EF4-FFF2-40B4-BE49-F238E27FC236}">
                    <a16:creationId xmlns:a16="http://schemas.microsoft.com/office/drawing/2014/main" id="{D931ECEC-C9D4-4495-9B54-C5BA706E4D21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7F3DE51C-4040-461C-B845-72F76EB6E94B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619EECB0-FD2C-4700-8E37-E3963E470E78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D981A6CB-BA44-4816-910B-C67E55E525CC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7945DA1E-44D1-45CC-AE83-6BA2625AABC0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67A02D92-AC7B-4826-A31B-8E774CE7EF9D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90EC91CF-C9AA-487C-A639-41900C250889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84D53989-A3E5-4D48-8549-125C75B3C998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E60C4FCA-1168-48A5-AB0A-9361F52D4D0D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B321C92A-B110-4C1D-BEA1-FA0AF78CCA54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13829F8-E46E-4A23-837B-4AAB8F2A5C2F}"/>
                </a:ext>
              </a:extLst>
            </p:cNvPr>
            <p:cNvGrpSpPr/>
            <p:nvPr/>
          </p:nvGrpSpPr>
          <p:grpSpPr>
            <a:xfrm rot="1487383" flipV="1">
              <a:off x="10256129" y="5933004"/>
              <a:ext cx="196979" cy="130478"/>
              <a:chOff x="3581271" y="3289300"/>
              <a:chExt cx="1486029" cy="984342"/>
            </a:xfrm>
          </p:grpSpPr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D259F02D-998C-4B8E-A1F6-10CDE6D297BB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455A604B-67E7-4E32-9AC5-8C2FB7C74108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8CEBBECC-916F-41A5-9EDE-B32738172CD1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1C4644F8-1BBD-4759-86A0-2CF175BBD714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7A505B75-2662-4CEB-A03F-13AA5ECDDFC9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B8419573-8706-468F-8E93-92A3BC109BD7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6" name="Teardrop 16">
                <a:extLst>
                  <a:ext uri="{FF2B5EF4-FFF2-40B4-BE49-F238E27FC236}">
                    <a16:creationId xmlns:a16="http://schemas.microsoft.com/office/drawing/2014/main" id="{404F7833-D175-4DEA-8487-9BE9EE6B79DF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BA3A292D-CC3D-47E3-AE90-B953C8EBB5CE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EF5E7888-DA8C-4639-AC77-4459FA962B8A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75D13CA5-C247-49E2-BF5E-17118757F768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FCA80A4E-D9EC-4ECA-BB08-32F4A02DEF71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9DD3D014-BEBA-4E8B-8D66-19FE3DDF5BA3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FFE6596C-1413-4BD9-B16C-FF7619774EF2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A938DFB9-4EAD-4539-81D0-1408AEEFC9A2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815DC554-A581-4140-BD23-97365F83C0A9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2B65E661-8963-4C43-AA9B-8F686A2C0B13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4CD14C9-065B-499E-BEB7-84954A0C31E0}"/>
                </a:ext>
              </a:extLst>
            </p:cNvPr>
            <p:cNvGrpSpPr/>
            <p:nvPr/>
          </p:nvGrpSpPr>
          <p:grpSpPr>
            <a:xfrm rot="1487383" flipV="1">
              <a:off x="7567915" y="5540202"/>
              <a:ext cx="196979" cy="130478"/>
              <a:chOff x="3581271" y="3289300"/>
              <a:chExt cx="1486029" cy="984342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8F1F77D2-1865-4994-B032-9D704DAED19A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C09065CF-D2F4-45B5-A441-8D9FED7A6799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2832CC01-9E0B-4854-99A7-FDDB733C933A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550F9264-3941-461D-BD21-8180ACC91EF1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E50DD284-13C3-456B-925A-95A99512DB97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1966DEEC-42AE-422E-AFBD-3083A485CF6B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0" name="Teardrop 16">
                <a:extLst>
                  <a:ext uri="{FF2B5EF4-FFF2-40B4-BE49-F238E27FC236}">
                    <a16:creationId xmlns:a16="http://schemas.microsoft.com/office/drawing/2014/main" id="{C3C21F94-453A-4A6D-9F54-F78B1F358CD5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0DBE3B23-A6C7-426A-8203-E1AD5E75AAF4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29DBE896-1105-4A5A-89C0-AC869AC65A49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97D78243-C227-449C-B11D-4DC1111770D0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58F8516A-A67A-47FD-A1C3-EA15043A80AF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E9600258-CC2E-4479-B647-01B5F656DB96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3A1E0FBB-49D7-4C03-A379-1B0CD0839542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1B447ED9-D37F-47DC-A509-BCAA1E547420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5382812F-598B-4AD4-9C08-BC7ED4D1AF68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4026A61F-BBE0-4DF3-AFD7-F64699C98619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EE98052E-8BE0-4BCB-961D-3E2E9C348942}"/>
                </a:ext>
              </a:extLst>
            </p:cNvPr>
            <p:cNvGrpSpPr/>
            <p:nvPr/>
          </p:nvGrpSpPr>
          <p:grpSpPr>
            <a:xfrm rot="1487383" flipV="1">
              <a:off x="7196665" y="5909634"/>
              <a:ext cx="196979" cy="130478"/>
              <a:chOff x="3581271" y="3289300"/>
              <a:chExt cx="1486029" cy="984342"/>
            </a:xfrm>
          </p:grpSpPr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10584407-3B27-4D51-87BB-E8DA83ACFF78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60221502-4C45-4F57-BF7F-260A9F02B485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Freeform: Shape 444">
                  <a:extLst>
                    <a:ext uri="{FF2B5EF4-FFF2-40B4-BE49-F238E27FC236}">
                      <a16:creationId xmlns:a16="http://schemas.microsoft.com/office/drawing/2014/main" id="{284569FC-9A20-4C3F-ADE2-DE40ABE19992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F7D26A48-F706-49B9-9018-DD35FE626A7E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E90223FF-18B5-4A4F-8E89-6A8D924685A2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FECE49F0-B1EF-4B23-8DD3-034AC52F3790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4" name="Teardrop 16">
                <a:extLst>
                  <a:ext uri="{FF2B5EF4-FFF2-40B4-BE49-F238E27FC236}">
                    <a16:creationId xmlns:a16="http://schemas.microsoft.com/office/drawing/2014/main" id="{9EF51A00-F225-45A5-AA64-CFA13D46DFE4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4DC97D11-ABEA-4E91-95F2-3BEDADDD16B3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414050FF-2E86-4ED1-A6B9-DC00296251F0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AF1F89C8-111D-4B7D-AEDB-1DDE2DC77BF0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B882B71E-AA66-4ECD-9A79-9C181FDB1942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A550094F-6AF0-4158-869C-10F2D0BFE867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974E20AC-861C-496D-9202-7AE41489BF6D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B2F4A549-F458-46B9-A4B5-96FB5AE53904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4FFA10A2-3A54-4F2B-B216-3459CC696899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6078E13F-0665-4664-A5D7-08739AEE495D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5AFD4015-2CC2-4ACF-9996-71451489BBBA}"/>
                </a:ext>
              </a:extLst>
            </p:cNvPr>
            <p:cNvGrpSpPr/>
            <p:nvPr/>
          </p:nvGrpSpPr>
          <p:grpSpPr>
            <a:xfrm rot="1487383" flipV="1">
              <a:off x="10681842" y="5627020"/>
              <a:ext cx="196979" cy="130478"/>
              <a:chOff x="3581271" y="3289300"/>
              <a:chExt cx="1486029" cy="984342"/>
            </a:xfrm>
          </p:grpSpPr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DFD79F92-28FA-4811-A3EE-D4E208EFD197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2BD78088-3869-45D1-B9AF-0B829CC23BD2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039E38FD-9070-49DF-B742-5DE44D9C9609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0399EA27-CDD3-4326-990E-C874609EE159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7CAADD57-18F0-4F5A-A25A-AA223925A779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511BFCF0-4A24-47CA-A3A0-622385CED918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8" name="Teardrop 16">
                <a:extLst>
                  <a:ext uri="{FF2B5EF4-FFF2-40B4-BE49-F238E27FC236}">
                    <a16:creationId xmlns:a16="http://schemas.microsoft.com/office/drawing/2014/main" id="{F08F4900-76BC-41BA-9F55-B45E5397782B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6180E311-FD7D-434D-B22D-58376056442D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A8925AA6-03E0-4F9E-B0BF-3CA1C6A3E9BC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9D27828E-DB78-4D2D-973D-A72E631CA9C8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A065C13F-4E13-4130-A9A0-9DE3C19C0A90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7427BB95-4621-4635-94EA-263094E9C1BF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5D722F80-068C-4BA1-9ED5-2984C2A3CBA7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096BB801-58D9-4277-BFE3-CEE71BD13F24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4A27B432-5F2A-4185-83A7-54AAE70AFABE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92B24B89-E822-4776-8F42-91FB02F90092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5BF1ED52-30AB-4126-B2FE-EE501A41B2B0}"/>
                </a:ext>
              </a:extLst>
            </p:cNvPr>
            <p:cNvGrpSpPr/>
            <p:nvPr/>
          </p:nvGrpSpPr>
          <p:grpSpPr>
            <a:xfrm rot="1487383" flipV="1">
              <a:off x="11103148" y="5986194"/>
              <a:ext cx="196979" cy="130478"/>
              <a:chOff x="3581271" y="3289300"/>
              <a:chExt cx="1486029" cy="984342"/>
            </a:xfrm>
          </p:grpSpPr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39613ED1-D22B-40CA-9530-3BCEBA91C652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59CA637C-51B7-4719-AD0B-DAC87DF0251C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E20DE621-A07B-4DF4-A12B-8314F5FCBF52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84CE3817-5C4B-4AA1-8EAD-A488EA74B08C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6BC07406-6ECA-49A6-BED6-2C9E06467095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14F594A5-EDD5-47C0-888A-F42FE0241496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2" name="Teardrop 16">
                <a:extLst>
                  <a:ext uri="{FF2B5EF4-FFF2-40B4-BE49-F238E27FC236}">
                    <a16:creationId xmlns:a16="http://schemas.microsoft.com/office/drawing/2014/main" id="{F63FC9FA-BFBE-4DC6-B780-633AFCD8D5A5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930762C3-13AE-460C-A91F-153C084F4D8E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8F17B6E0-241E-42B1-A386-FC0F5C702D7D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B86D7A9E-9F1C-4749-9261-74E4E70AC2EC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34282A3C-15CA-4043-AFA6-D7539A6544FB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FA5E025A-0D56-4AD1-900C-435EAC274D9E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F6EAF0B9-6107-4C0C-AEDB-58265A70FD8A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027D55BE-8DB0-45C9-97F2-219B2E926AF3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056FEFC3-B44C-4594-B5F8-27DD78838819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73EAEEBC-D411-444C-98A1-4798A07D38AE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72025AF-276C-4858-8BC4-99FA250B28FA}"/>
                </a:ext>
              </a:extLst>
            </p:cNvPr>
            <p:cNvGrpSpPr/>
            <p:nvPr/>
          </p:nvGrpSpPr>
          <p:grpSpPr>
            <a:xfrm>
              <a:off x="7168812" y="5532878"/>
              <a:ext cx="4103462" cy="623154"/>
              <a:chOff x="7168812" y="5532878"/>
              <a:chExt cx="4103462" cy="623154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B05141F2-9A2E-4EB7-90A4-2E916FE3A0CA}"/>
                  </a:ext>
                </a:extLst>
              </p:cNvPr>
              <p:cNvGrpSpPr/>
              <p:nvPr/>
            </p:nvGrpSpPr>
            <p:grpSpPr>
              <a:xfrm rot="1487383" flipV="1">
                <a:off x="8633255" y="5935131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378EA07E-24D2-4FF4-BF0D-FE9519DDD830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96" name="Freeform: Shape 395">
                    <a:extLst>
                      <a:ext uri="{FF2B5EF4-FFF2-40B4-BE49-F238E27FC236}">
                        <a16:creationId xmlns:a16="http://schemas.microsoft.com/office/drawing/2014/main" id="{93B9FD73-BAD0-4327-A7C4-935508DC3AB7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7" name="Freeform: Shape 396">
                    <a:extLst>
                      <a:ext uri="{FF2B5EF4-FFF2-40B4-BE49-F238E27FC236}">
                        <a16:creationId xmlns:a16="http://schemas.microsoft.com/office/drawing/2014/main" id="{961049A9-89F5-4A25-A47F-85043F1E697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" name="Freeform: Shape 397">
                    <a:extLst>
                      <a:ext uri="{FF2B5EF4-FFF2-40B4-BE49-F238E27FC236}">
                        <a16:creationId xmlns:a16="http://schemas.microsoft.com/office/drawing/2014/main" id="{89C4FD7A-2EEF-4619-A148-859C1E3714A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" name="Freeform: Shape 398">
                    <a:extLst>
                      <a:ext uri="{FF2B5EF4-FFF2-40B4-BE49-F238E27FC236}">
                        <a16:creationId xmlns:a16="http://schemas.microsoft.com/office/drawing/2014/main" id="{199224E9-C837-47A4-BAE9-0C21CDFADAD2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0" name="Freeform: Shape 399">
                    <a:extLst>
                      <a:ext uri="{FF2B5EF4-FFF2-40B4-BE49-F238E27FC236}">
                        <a16:creationId xmlns:a16="http://schemas.microsoft.com/office/drawing/2014/main" id="{2A1A3CF1-0325-4439-AB9F-CB515409AABD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6" name="Teardrop 16">
                  <a:extLst>
                    <a:ext uri="{FF2B5EF4-FFF2-40B4-BE49-F238E27FC236}">
                      <a16:creationId xmlns:a16="http://schemas.microsoft.com/office/drawing/2014/main" id="{62C4D54F-DD7C-47E3-900D-808580DE423A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F564F9B8-5D36-451A-9B27-CAAFCC9C4F3E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00F7BC19-ED2F-4506-93CC-D8F17CB86873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837A9DDA-7C93-426C-8E7B-C7F798D47F64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DB237C7B-BC60-4216-954A-8859A5ADD74E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3EF43CF4-CBD0-4DA6-8CE3-80DE6ADEEC1E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id="{44DC8911-6649-4EE2-9D34-F03441651710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FA5D9FEF-3677-4F5A-A71B-E5C5611BE5DA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7FF1D5FC-E38B-4D89-A6FD-374EF78BDCF1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DC432462-F031-4AEB-B0D4-825037E8DE02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BB81DF1F-CC80-4798-9CE5-466DC049BF98}"/>
                  </a:ext>
                </a:extLst>
              </p:cNvPr>
              <p:cNvGrpSpPr/>
              <p:nvPr/>
            </p:nvGrpSpPr>
            <p:grpSpPr>
              <a:xfrm rot="1487383" flipV="1">
                <a:off x="7978213" y="587098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69" name="Group 368">
                  <a:extLst>
                    <a:ext uri="{FF2B5EF4-FFF2-40B4-BE49-F238E27FC236}">
                      <a16:creationId xmlns:a16="http://schemas.microsoft.com/office/drawing/2014/main" id="{AFCB9C9D-22B4-49C0-9B04-025DFF4B713B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80" name="Freeform: Shape 379">
                    <a:extLst>
                      <a:ext uri="{FF2B5EF4-FFF2-40B4-BE49-F238E27FC236}">
                        <a16:creationId xmlns:a16="http://schemas.microsoft.com/office/drawing/2014/main" id="{B20AA85F-BEE8-4BB0-B9C3-A88E3399EF68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Freeform: Shape 380">
                    <a:extLst>
                      <a:ext uri="{FF2B5EF4-FFF2-40B4-BE49-F238E27FC236}">
                        <a16:creationId xmlns:a16="http://schemas.microsoft.com/office/drawing/2014/main" id="{52187C5F-83DB-4AEB-B9F7-6B7328FDDCA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Freeform: Shape 381">
                    <a:extLst>
                      <a:ext uri="{FF2B5EF4-FFF2-40B4-BE49-F238E27FC236}">
                        <a16:creationId xmlns:a16="http://schemas.microsoft.com/office/drawing/2014/main" id="{C5EBF137-52B4-4112-9E03-71E92212054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Freeform: Shape 382">
                    <a:extLst>
                      <a:ext uri="{FF2B5EF4-FFF2-40B4-BE49-F238E27FC236}">
                        <a16:creationId xmlns:a16="http://schemas.microsoft.com/office/drawing/2014/main" id="{8076A04F-2BD3-4965-B747-4D2107168367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Freeform: Shape 383">
                    <a:extLst>
                      <a:ext uri="{FF2B5EF4-FFF2-40B4-BE49-F238E27FC236}">
                        <a16:creationId xmlns:a16="http://schemas.microsoft.com/office/drawing/2014/main" id="{A5C91F98-B6DD-48BA-96B3-1F4E422D5CFB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0" name="Teardrop 16">
                  <a:extLst>
                    <a:ext uri="{FF2B5EF4-FFF2-40B4-BE49-F238E27FC236}">
                      <a16:creationId xmlns:a16="http://schemas.microsoft.com/office/drawing/2014/main" id="{54281F46-1AFA-49A9-89FC-C0BF2733F45E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A46718AC-F9AD-43AD-BB0A-E969C506D2DE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06CAF1F4-C745-4BEB-8A5A-607EAE2EAC62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7DAC07F2-47C0-4D59-A26E-025EFDADBDFF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Oval 373">
                  <a:extLst>
                    <a:ext uri="{FF2B5EF4-FFF2-40B4-BE49-F238E27FC236}">
                      <a16:creationId xmlns:a16="http://schemas.microsoft.com/office/drawing/2014/main" id="{AB04E279-764B-45AA-A9C7-C023CF205BB8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F6D4AE2A-A029-45C8-924A-F096610F9CEB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6155673D-1686-4945-9018-79DCAE54512D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D2E49CD6-1565-4EED-B5E1-B69BC4EFC32F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40F22EA3-93B6-4D84-9FDF-99FC4A2C22EC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5F9BC339-D9B2-46C6-A37E-85D76A3DC78D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6D8D69F8-C8FE-4F1E-B3D1-337934F9442B}"/>
                  </a:ext>
                </a:extLst>
              </p:cNvPr>
              <p:cNvGrpSpPr/>
              <p:nvPr/>
            </p:nvGrpSpPr>
            <p:grpSpPr>
              <a:xfrm rot="1487383" flipV="1">
                <a:off x="8257613" y="5532878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1095E785-E9E1-44E4-A14F-746A941E3AEE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64" name="Freeform: Shape 363">
                    <a:extLst>
                      <a:ext uri="{FF2B5EF4-FFF2-40B4-BE49-F238E27FC236}">
                        <a16:creationId xmlns:a16="http://schemas.microsoft.com/office/drawing/2014/main" id="{8F4D73CC-E06B-4F7E-A3A3-48040E752854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5" name="Freeform: Shape 364">
                    <a:extLst>
                      <a:ext uri="{FF2B5EF4-FFF2-40B4-BE49-F238E27FC236}">
                        <a16:creationId xmlns:a16="http://schemas.microsoft.com/office/drawing/2014/main" id="{531F6781-7C2C-4FA8-9E8C-F99A8A1DA49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Freeform: Shape 365">
                    <a:extLst>
                      <a:ext uri="{FF2B5EF4-FFF2-40B4-BE49-F238E27FC236}">
                        <a16:creationId xmlns:a16="http://schemas.microsoft.com/office/drawing/2014/main" id="{B2A999C0-BDD1-4476-9173-3802DB4CC22D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Freeform: Shape 366">
                    <a:extLst>
                      <a:ext uri="{FF2B5EF4-FFF2-40B4-BE49-F238E27FC236}">
                        <a16:creationId xmlns:a16="http://schemas.microsoft.com/office/drawing/2014/main" id="{C4CBA1A6-643B-43A6-AB57-C14D1D607FD0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Freeform: Shape 367">
                    <a:extLst>
                      <a:ext uri="{FF2B5EF4-FFF2-40B4-BE49-F238E27FC236}">
                        <a16:creationId xmlns:a16="http://schemas.microsoft.com/office/drawing/2014/main" id="{34237C30-0B04-40C6-A3E9-C1E5439BE3EF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54" name="Teardrop 16">
                  <a:extLst>
                    <a:ext uri="{FF2B5EF4-FFF2-40B4-BE49-F238E27FC236}">
                      <a16:creationId xmlns:a16="http://schemas.microsoft.com/office/drawing/2014/main" id="{7087B3FA-63C2-4B7E-AE94-CEEEBEB7F0F1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AF380611-89D7-40A5-A074-1852C8853C1D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1806CA50-30E3-48D1-B31C-80ECE354C0F3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FDEAD878-4816-413B-B53C-726D14868D0D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39CDFEB5-3276-4E99-BA11-42533DC71844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0A4D20D7-133E-4121-9114-519EF9785C7B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D3DD5710-6A41-4FB7-8FB2-FF67515FE30B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236972B4-A544-467D-9E35-06C04A0FA634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4D5B4289-8927-4A9A-A7AF-1D8D4C3DFC00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6E46A192-5726-46AD-B14E-EA025CA3DC0F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C603D9F8-1E96-478C-B5DC-8998A5F642E6}"/>
                  </a:ext>
                </a:extLst>
              </p:cNvPr>
              <p:cNvGrpSpPr/>
              <p:nvPr/>
            </p:nvGrpSpPr>
            <p:grpSpPr>
              <a:xfrm rot="1487383" flipV="1">
                <a:off x="9005780" y="5622211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23099408-CD13-46CE-AACD-F22706FFD3CD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48" name="Freeform: Shape 347">
                    <a:extLst>
                      <a:ext uri="{FF2B5EF4-FFF2-40B4-BE49-F238E27FC236}">
                        <a16:creationId xmlns:a16="http://schemas.microsoft.com/office/drawing/2014/main" id="{80E4C89F-0022-45CC-B08B-4E65FD94724C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Freeform: Shape 348">
                    <a:extLst>
                      <a:ext uri="{FF2B5EF4-FFF2-40B4-BE49-F238E27FC236}">
                        <a16:creationId xmlns:a16="http://schemas.microsoft.com/office/drawing/2014/main" id="{AB6D74C3-43B0-49AF-B6DB-49F0CB76003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0" name="Freeform: Shape 349">
                    <a:extLst>
                      <a:ext uri="{FF2B5EF4-FFF2-40B4-BE49-F238E27FC236}">
                        <a16:creationId xmlns:a16="http://schemas.microsoft.com/office/drawing/2014/main" id="{A31803AD-9406-4784-B9CC-7F79D480246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1" name="Freeform: Shape 350">
                    <a:extLst>
                      <a:ext uri="{FF2B5EF4-FFF2-40B4-BE49-F238E27FC236}">
                        <a16:creationId xmlns:a16="http://schemas.microsoft.com/office/drawing/2014/main" id="{01A87ADC-892C-4A3F-AB79-68704CA43A98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Freeform: Shape 351">
                    <a:extLst>
                      <a:ext uri="{FF2B5EF4-FFF2-40B4-BE49-F238E27FC236}">
                        <a16:creationId xmlns:a16="http://schemas.microsoft.com/office/drawing/2014/main" id="{7022214B-050E-4469-8B80-4588A8237030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8" name="Teardrop 16">
                  <a:extLst>
                    <a:ext uri="{FF2B5EF4-FFF2-40B4-BE49-F238E27FC236}">
                      <a16:creationId xmlns:a16="http://schemas.microsoft.com/office/drawing/2014/main" id="{38BF66CF-8C37-4BC4-ABB9-1C17D7A85D30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F39BEF55-CA35-42B7-A7E1-CAD71224B2DC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80B4CD23-4584-4D48-B8E0-5621171B2987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545899E6-9E58-4BE6-A1C7-4BBABC7DA2AE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772A065F-B1F3-4B45-A1AB-BF14BD8D7EB6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918E1E92-4BEC-4E62-A738-2AC517BBA7A5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AD368F28-2792-453A-9703-0DB444950249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C308F118-3834-4352-AE52-B83DC1A004EE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5650B060-BC54-4E31-8095-55A82024B463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16929A09-16CE-48F1-BA13-A0178972EAF2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F0C7BC3B-CD4D-4F49-8D46-3FE4131EFA94}"/>
                  </a:ext>
                </a:extLst>
              </p:cNvPr>
              <p:cNvGrpSpPr/>
              <p:nvPr/>
            </p:nvGrpSpPr>
            <p:grpSpPr>
              <a:xfrm rot="1487383" flipV="1">
                <a:off x="9396188" y="594727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C1AE41AC-1E25-441B-A8CA-AEA01FB564BE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32" name="Freeform: Shape 331">
                    <a:extLst>
                      <a:ext uri="{FF2B5EF4-FFF2-40B4-BE49-F238E27FC236}">
                        <a16:creationId xmlns:a16="http://schemas.microsoft.com/office/drawing/2014/main" id="{36F8B126-271E-4C53-9054-2889B5126A85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Freeform: Shape 332">
                    <a:extLst>
                      <a:ext uri="{FF2B5EF4-FFF2-40B4-BE49-F238E27FC236}">
                        <a16:creationId xmlns:a16="http://schemas.microsoft.com/office/drawing/2014/main" id="{B248B1FD-FEE1-470B-82B5-745C457D0AA1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Freeform: Shape 333">
                    <a:extLst>
                      <a:ext uri="{FF2B5EF4-FFF2-40B4-BE49-F238E27FC236}">
                        <a16:creationId xmlns:a16="http://schemas.microsoft.com/office/drawing/2014/main" id="{6F98B2A9-430D-409B-A492-735DE36FE38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Freeform: Shape 334">
                    <a:extLst>
                      <a:ext uri="{FF2B5EF4-FFF2-40B4-BE49-F238E27FC236}">
                        <a16:creationId xmlns:a16="http://schemas.microsoft.com/office/drawing/2014/main" id="{4240C2CC-8D18-4C55-B0DD-CFDCD3057512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Freeform: Shape 335">
                    <a:extLst>
                      <a:ext uri="{FF2B5EF4-FFF2-40B4-BE49-F238E27FC236}">
                        <a16:creationId xmlns:a16="http://schemas.microsoft.com/office/drawing/2014/main" id="{D476D75D-3475-49E9-B35B-4503A2475454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2" name="Teardrop 16">
                  <a:extLst>
                    <a:ext uri="{FF2B5EF4-FFF2-40B4-BE49-F238E27FC236}">
                      <a16:creationId xmlns:a16="http://schemas.microsoft.com/office/drawing/2014/main" id="{ACE8CE44-420D-466C-8315-B13E5612C15F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id="{628EE412-DF49-406A-8ED0-F3D4A29ACF61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F3DEAB2A-BE4B-4034-8CC4-AE41DEF7F910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407B874F-F8F6-42D6-B953-5B7E97D44BB7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AE42D11B-F285-4C23-BD61-79FCD82F2DC5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8A152B4D-D40C-48DF-8D2E-2CC27F123247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4DA158FC-A2A9-4673-B69A-B0C3E1BE6C0D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4530EAE5-F29A-42D8-95DE-8531AF735E66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06D498CF-189C-46AF-97A8-20CF42A1FDC5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Oval 330">
                  <a:extLst>
                    <a:ext uri="{FF2B5EF4-FFF2-40B4-BE49-F238E27FC236}">
                      <a16:creationId xmlns:a16="http://schemas.microsoft.com/office/drawing/2014/main" id="{AA3015FF-E8D7-48D0-85AA-9475B2037659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B6557391-B2CB-4B6F-9190-F96C0510BEA2}"/>
                  </a:ext>
                </a:extLst>
              </p:cNvPr>
              <p:cNvGrpSpPr/>
              <p:nvPr/>
            </p:nvGrpSpPr>
            <p:grpSpPr>
              <a:xfrm rot="1487383" flipV="1">
                <a:off x="9775089" y="5612960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DC666873-A470-4886-8CF6-5BE1C6921E07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16" name="Freeform: Shape 315">
                    <a:extLst>
                      <a:ext uri="{FF2B5EF4-FFF2-40B4-BE49-F238E27FC236}">
                        <a16:creationId xmlns:a16="http://schemas.microsoft.com/office/drawing/2014/main" id="{CFF6B7FE-8BBC-486C-BD24-12327E91C0A2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Freeform: Shape 316">
                    <a:extLst>
                      <a:ext uri="{FF2B5EF4-FFF2-40B4-BE49-F238E27FC236}">
                        <a16:creationId xmlns:a16="http://schemas.microsoft.com/office/drawing/2014/main" id="{70018B7B-1D81-4E1B-A187-5BDCC5E78CD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Freeform: Shape 317">
                    <a:extLst>
                      <a:ext uri="{FF2B5EF4-FFF2-40B4-BE49-F238E27FC236}">
                        <a16:creationId xmlns:a16="http://schemas.microsoft.com/office/drawing/2014/main" id="{D70281B2-48B6-4B01-A5BE-64BA29565A4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Freeform: Shape 318">
                    <a:extLst>
                      <a:ext uri="{FF2B5EF4-FFF2-40B4-BE49-F238E27FC236}">
                        <a16:creationId xmlns:a16="http://schemas.microsoft.com/office/drawing/2014/main" id="{788FD43C-755E-4C63-B168-68F630B73FE9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Freeform: Shape 319">
                    <a:extLst>
                      <a:ext uri="{FF2B5EF4-FFF2-40B4-BE49-F238E27FC236}">
                        <a16:creationId xmlns:a16="http://schemas.microsoft.com/office/drawing/2014/main" id="{2A61B10F-7438-44F0-95A4-B873BA2161CB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6" name="Teardrop 16">
                  <a:extLst>
                    <a:ext uri="{FF2B5EF4-FFF2-40B4-BE49-F238E27FC236}">
                      <a16:creationId xmlns:a16="http://schemas.microsoft.com/office/drawing/2014/main" id="{8BC9FEBD-3F40-4CDA-812D-88ECA3A43138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F520F733-8FC2-432A-9731-9857E2CA018E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B499C183-A759-49A3-BCDE-B8106D29A9AA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4433195E-9465-497F-AD70-6F627B6EFDDC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5F22379C-731E-42AB-90B4-CC6FACB52273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E64837CC-54C3-407C-BA2C-6346293E5D2A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F2832C75-EC2B-4F18-92C6-87379869DB5E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E7C2530D-D416-42AE-998F-42F0A8398575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8DF8ECDF-A365-446F-A952-BC22E64ABDE8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A0E77047-5853-4619-B2D4-F484EFD331A6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171C5F30-4B8E-4DC7-83AF-1BFA2C664A68}"/>
                  </a:ext>
                </a:extLst>
              </p:cNvPr>
              <p:cNvGrpSpPr/>
              <p:nvPr/>
            </p:nvGrpSpPr>
            <p:grpSpPr>
              <a:xfrm rot="1487383" flipV="1">
                <a:off x="10228276" y="597236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289" name="Group 288">
                  <a:extLst>
                    <a:ext uri="{FF2B5EF4-FFF2-40B4-BE49-F238E27FC236}">
                      <a16:creationId xmlns:a16="http://schemas.microsoft.com/office/drawing/2014/main" id="{C9DB9D2F-12EE-44FE-9543-C462A0A97E5A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00" name="Freeform: Shape 299">
                    <a:extLst>
                      <a:ext uri="{FF2B5EF4-FFF2-40B4-BE49-F238E27FC236}">
                        <a16:creationId xmlns:a16="http://schemas.microsoft.com/office/drawing/2014/main" id="{8572DA76-2608-4970-BB4C-4C13D798E418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" name="Freeform: Shape 300">
                    <a:extLst>
                      <a:ext uri="{FF2B5EF4-FFF2-40B4-BE49-F238E27FC236}">
                        <a16:creationId xmlns:a16="http://schemas.microsoft.com/office/drawing/2014/main" id="{F9319BB3-5422-4F66-9F04-452A46D927F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Freeform: Shape 301">
                    <a:extLst>
                      <a:ext uri="{FF2B5EF4-FFF2-40B4-BE49-F238E27FC236}">
                        <a16:creationId xmlns:a16="http://schemas.microsoft.com/office/drawing/2014/main" id="{1100F4E7-B27E-4576-B8CD-07C77379AEC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Freeform: Shape 302">
                    <a:extLst>
                      <a:ext uri="{FF2B5EF4-FFF2-40B4-BE49-F238E27FC236}">
                        <a16:creationId xmlns:a16="http://schemas.microsoft.com/office/drawing/2014/main" id="{40C7F316-E3CB-412B-A6DD-E25ACEC94F1D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Freeform: Shape 303">
                    <a:extLst>
                      <a:ext uri="{FF2B5EF4-FFF2-40B4-BE49-F238E27FC236}">
                        <a16:creationId xmlns:a16="http://schemas.microsoft.com/office/drawing/2014/main" id="{58B086F0-9795-4B44-87B1-7E997F7C3718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0" name="Teardrop 16">
                  <a:extLst>
                    <a:ext uri="{FF2B5EF4-FFF2-40B4-BE49-F238E27FC236}">
                      <a16:creationId xmlns:a16="http://schemas.microsoft.com/office/drawing/2014/main" id="{171F10D0-07DE-4388-AC78-69A5C3E76662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A0910832-A0E9-4318-84B1-8CA6FF10EE39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206A3CAE-BF1B-47D8-8810-54635D13C3FE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18252827-7CA3-4A95-B8D4-75AA7419A03E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64134548-517F-43DD-87C3-F19C5A8D74DC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6D2DE4B4-DBAB-47F4-9BAB-2A4991E87BA5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B309321D-0EE2-46BE-87A4-63061FA5E59D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7095309A-8F79-4E8B-9770-F8336A1D5C8E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1646B4F8-0421-4DAC-ADF0-9B5BAEA787D6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458B07B0-F092-474D-8F47-9564F27952E4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ADA18CC5-2214-4C6F-AF67-A5D0FC6BA0A3}"/>
                  </a:ext>
                </a:extLst>
              </p:cNvPr>
              <p:cNvGrpSpPr/>
              <p:nvPr/>
            </p:nvGrpSpPr>
            <p:grpSpPr>
              <a:xfrm rot="1487383" flipV="1">
                <a:off x="7540062" y="557956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F6886015-6D1E-4239-9A47-52DAC75EBC55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284" name="Freeform: Shape 283">
                    <a:extLst>
                      <a:ext uri="{FF2B5EF4-FFF2-40B4-BE49-F238E27FC236}">
                        <a16:creationId xmlns:a16="http://schemas.microsoft.com/office/drawing/2014/main" id="{A7194F7D-2649-482D-875E-521BFC82CE4C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Freeform: Shape 284">
                    <a:extLst>
                      <a:ext uri="{FF2B5EF4-FFF2-40B4-BE49-F238E27FC236}">
                        <a16:creationId xmlns:a16="http://schemas.microsoft.com/office/drawing/2014/main" id="{2F1DB217-10CE-468C-A95E-0FDBAD0866A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" name="Freeform: Shape 285">
                    <a:extLst>
                      <a:ext uri="{FF2B5EF4-FFF2-40B4-BE49-F238E27FC236}">
                        <a16:creationId xmlns:a16="http://schemas.microsoft.com/office/drawing/2014/main" id="{D67F040F-EC3C-44D4-8A74-56A3DC3896F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Freeform: Shape 286">
                    <a:extLst>
                      <a:ext uri="{FF2B5EF4-FFF2-40B4-BE49-F238E27FC236}">
                        <a16:creationId xmlns:a16="http://schemas.microsoft.com/office/drawing/2014/main" id="{FEB63775-7230-4BD7-A6AB-2A6147C63669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" name="Freeform: Shape 287">
                    <a:extLst>
                      <a:ext uri="{FF2B5EF4-FFF2-40B4-BE49-F238E27FC236}">
                        <a16:creationId xmlns:a16="http://schemas.microsoft.com/office/drawing/2014/main" id="{D91A192A-0C63-480B-AA76-5FE0F66AE3F9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74" name="Teardrop 16">
                  <a:extLst>
                    <a:ext uri="{FF2B5EF4-FFF2-40B4-BE49-F238E27FC236}">
                      <a16:creationId xmlns:a16="http://schemas.microsoft.com/office/drawing/2014/main" id="{46BF2EA6-94BB-40CC-BE0E-5EB98F46F5B8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FB4D4EAD-5D24-4AF9-932E-DA3C1E8F0439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CF716BB-B09B-4E11-8594-BE33E7855300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5912CF39-47A0-4F0E-911A-82D80B74F099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2C52E13D-BC2B-48C7-B9D1-59645093B4E8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BEEB6B33-DF51-4B7D-9A4F-3C7189B78CFD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4F3F8470-005E-458E-A5FD-D7139922434D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1744C752-438A-41FF-AE6E-387F20FA3326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723BCF41-3A40-4591-B3E9-111F72A6D678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61C417EC-0B3C-4FA5-B908-260BDC4E6FF6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6EB4E644-A9E8-4CE5-9588-0D956E0D80C3}"/>
                  </a:ext>
                </a:extLst>
              </p:cNvPr>
              <p:cNvGrpSpPr/>
              <p:nvPr/>
            </p:nvGrpSpPr>
            <p:grpSpPr>
              <a:xfrm rot="1487383" flipV="1">
                <a:off x="7168812" y="594899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2978F69E-F699-4D8F-8091-8B0FF48B9F24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F08B29CD-979E-440D-8190-B043AD823E87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6A18A47E-43C5-430D-978C-86E8B443908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8C518EDA-7910-4F09-9F81-DB839B47EBA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1C64B8D9-D9E8-48AE-BAF3-5A831F1553C2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4BC198BE-FDA8-457E-82BA-40FA1316D3A4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58" name="Teardrop 16">
                  <a:extLst>
                    <a:ext uri="{FF2B5EF4-FFF2-40B4-BE49-F238E27FC236}">
                      <a16:creationId xmlns:a16="http://schemas.microsoft.com/office/drawing/2014/main" id="{57272CD8-58D3-4795-96BA-AB0FEC25CC8C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1A21E64D-B420-44E2-A9D1-599903BF29B8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BD144CC5-514B-45D3-8076-43BC25DCFCA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4A831D42-2212-44D6-ADBD-89DE5BF77D33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3B7F6D4A-B358-48FB-B2BC-BF9CA858F47F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CE7E2D50-11BD-4823-A24B-77641920EEC1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35FDAE91-7D34-44D2-BD6D-A6302A7B6D9B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3620708E-8A0B-4071-8538-9DC3BA70A55C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6AF4651F-63E2-4486-A430-A336CCDBB614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DA895276-72EF-4266-BA30-6C5EC41E51CE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867FFC60-7233-477F-AA1C-32EC720AF62F}"/>
                  </a:ext>
                </a:extLst>
              </p:cNvPr>
              <p:cNvGrpSpPr/>
              <p:nvPr/>
            </p:nvGrpSpPr>
            <p:grpSpPr>
              <a:xfrm rot="1487383" flipV="1">
                <a:off x="10653989" y="5666380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16BEB3D0-0784-4B1C-98F5-9BF9CE844EC9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252" name="Freeform: Shape 251">
                    <a:extLst>
                      <a:ext uri="{FF2B5EF4-FFF2-40B4-BE49-F238E27FC236}">
                        <a16:creationId xmlns:a16="http://schemas.microsoft.com/office/drawing/2014/main" id="{C7204937-942C-4B35-A6E8-FCDE612BD0CD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7ECEA39C-74D8-4519-8F57-D43D7AA7684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D8ED7AE7-2E6C-4CBB-BDC9-F45FEB891E0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1F13C026-82D5-45F8-81F3-0BE6B94C72B7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A807D8C9-BC11-41A5-82A2-A69110054F43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2" name="Teardrop 16">
                  <a:extLst>
                    <a:ext uri="{FF2B5EF4-FFF2-40B4-BE49-F238E27FC236}">
                      <a16:creationId xmlns:a16="http://schemas.microsoft.com/office/drawing/2014/main" id="{794D7F51-2F50-4192-AFE3-EFF6A3E9BA61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15AE8230-76EA-464F-890D-080066950CBE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3373B301-FD7F-4A2C-9A7B-7DA06BC4953F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58DB7DC5-42C7-4DD9-B48D-263730A323A8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9056444F-1E9A-455D-9495-A6201AC98471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FF5C6A26-6826-4333-9FAD-B350D6D3D3A1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053557E9-1960-4E94-9CCC-4C4FE07B2233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6045B77D-9AF4-4613-A317-AE8816005C6C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5C978E37-1987-4027-81DF-27803344B8E1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B742E9D2-7D03-4A1B-87FB-301D7C1F10B7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F9523A12-B64E-4438-B2A2-72AE6BB07497}"/>
                  </a:ext>
                </a:extLst>
              </p:cNvPr>
              <p:cNvGrpSpPr/>
              <p:nvPr/>
            </p:nvGrpSpPr>
            <p:grpSpPr>
              <a:xfrm rot="1487383" flipV="1">
                <a:off x="11075295" y="602555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9F79F357-8AF2-450D-B99E-13CE3BE8735B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236" name="Freeform: Shape 235">
                    <a:extLst>
                      <a:ext uri="{FF2B5EF4-FFF2-40B4-BE49-F238E27FC236}">
                        <a16:creationId xmlns:a16="http://schemas.microsoft.com/office/drawing/2014/main" id="{0B414E7F-19B2-49D1-87C4-B1CC8AA28353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Freeform: Shape 236">
                    <a:extLst>
                      <a:ext uri="{FF2B5EF4-FFF2-40B4-BE49-F238E27FC236}">
                        <a16:creationId xmlns:a16="http://schemas.microsoft.com/office/drawing/2014/main" id="{9E872E5C-3B95-42C3-93B2-A136813E526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Freeform: Shape 237">
                    <a:extLst>
                      <a:ext uri="{FF2B5EF4-FFF2-40B4-BE49-F238E27FC236}">
                        <a16:creationId xmlns:a16="http://schemas.microsoft.com/office/drawing/2014/main" id="{70D5A01F-9E7B-4AAA-B04A-411F997F8AB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Freeform: Shape 238">
                    <a:extLst>
                      <a:ext uri="{FF2B5EF4-FFF2-40B4-BE49-F238E27FC236}">
                        <a16:creationId xmlns:a16="http://schemas.microsoft.com/office/drawing/2014/main" id="{D4D40ECB-D4F9-4FE4-B949-58DAB9B5FECC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Freeform: Shape 239">
                    <a:extLst>
                      <a:ext uri="{FF2B5EF4-FFF2-40B4-BE49-F238E27FC236}">
                        <a16:creationId xmlns:a16="http://schemas.microsoft.com/office/drawing/2014/main" id="{18AF4DC4-AD4D-40C6-9644-AA1D6467F28C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6" name="Teardrop 16">
                  <a:extLst>
                    <a:ext uri="{FF2B5EF4-FFF2-40B4-BE49-F238E27FC236}">
                      <a16:creationId xmlns:a16="http://schemas.microsoft.com/office/drawing/2014/main" id="{FBCEF129-522B-4792-9262-EC11E707EBBC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5F76281-BE73-40C9-BE05-1AD32C275497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EDEB6C8A-1730-49AA-AD0E-EE6F2B6574E1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3121246F-7250-4547-B2DB-07F60CEE3D61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1E13B553-2B36-48DA-B0BC-B8EEF4203E0E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88A3CB42-A8BB-4551-B03B-769D18E06F40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28529938-FB75-442A-87FC-769A475725C7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369E20ED-5F00-4574-82E8-32D61C28CB62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C6EC074D-EEB9-4654-8187-FC5AEEAAF613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5B50150F-C0ED-4B3A-B822-3DDF8BE6214C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3" name="ttsMP3.com_VoiceText_2025-1-9_18-43-58">
            <a:hlinkClick r:id="" action="ppaction://media"/>
            <a:extLst>
              <a:ext uri="{FF2B5EF4-FFF2-40B4-BE49-F238E27FC236}">
                <a16:creationId xmlns:a16="http://schemas.microsoft.com/office/drawing/2014/main" id="{D513F6A9-69D4-40F1-81BF-B79CDF9E36D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4" name="2sec">
            <a:hlinkClick r:id="" action="ppaction://media"/>
            <a:extLst>
              <a:ext uri="{FF2B5EF4-FFF2-40B4-BE49-F238E27FC236}">
                <a16:creationId xmlns:a16="http://schemas.microsoft.com/office/drawing/2014/main" id="{12440BC8-EA00-4BEF-8E16-382221B7686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636606" y="1949030"/>
            <a:ext cx="609600" cy="609600"/>
          </a:xfrm>
          <a:prstGeom prst="rect">
            <a:avLst/>
          </a:prstGeom>
        </p:spPr>
      </p:pic>
      <p:pic>
        <p:nvPicPr>
          <p:cNvPr id="5" name="ttsMP3.com_VoiceText_2025-1-9_18-45-3">
            <a:hlinkClick r:id="" action="ppaction://media"/>
            <a:extLst>
              <a:ext uri="{FF2B5EF4-FFF2-40B4-BE49-F238E27FC236}">
                <a16:creationId xmlns:a16="http://schemas.microsoft.com/office/drawing/2014/main" id="{12775A06-9BF0-4E8A-84B2-1B0F3E764986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791200" y="13774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4" fill="hold"/>
                                        <p:tgtEl>
                                          <p:spTgt spid="1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6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64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108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728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1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video>
              <p:cMediaNode vol="80000">
                <p:cTn id="20" repeatCount="indefinite" fill="hold" display="0">
                  <p:stCondLst>
                    <p:cond delay="indefinite"/>
                  </p:stCondLst>
                </p:cTn>
                <p:tgtEl>
                  <p:spTgt spid="132"/>
                </p:tgtEl>
              </p:cMediaNode>
            </p:vide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265272" y="-47785713"/>
            <a:ext cx="4217535" cy="47087121"/>
            <a:chOff x="8766489" y="-8232214"/>
            <a:chExt cx="4217535" cy="470871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058859-4531-44A4-86E9-B2599863300E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766489" y="-8232214"/>
              <a:ext cx="3785865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Cc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1D6785-BEDA-47AB-BC7C-41221569CB96}"/>
                </a:ext>
              </a:extLst>
            </p:cNvPr>
            <p:cNvSpPr txBox="1"/>
            <p:nvPr/>
          </p:nvSpPr>
          <p:spPr>
            <a:xfrm>
              <a:off x="9740415" y="580926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Dd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54099F-503B-4865-8BB2-5EBBB2C47D74}"/>
                </a:ext>
              </a:extLst>
            </p:cNvPr>
            <p:cNvSpPr txBox="1"/>
            <p:nvPr/>
          </p:nvSpPr>
          <p:spPr>
            <a:xfrm>
              <a:off x="9878355" y="2366528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Ee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100DBE-149A-4DDE-A706-3A8F015F932D}"/>
                </a:ext>
              </a:extLst>
            </p:cNvPr>
            <p:cNvSpPr txBox="1"/>
            <p:nvPr/>
          </p:nvSpPr>
          <p:spPr>
            <a:xfrm>
              <a:off x="10036591" y="4140430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Ff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7AA3B5-8D03-4716-BF6C-A78F87E767DF}"/>
                </a:ext>
              </a:extLst>
            </p:cNvPr>
            <p:cNvSpPr txBox="1"/>
            <p:nvPr/>
          </p:nvSpPr>
          <p:spPr>
            <a:xfrm>
              <a:off x="9733620" y="5636986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Gg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36CDC8-1ED1-47F7-89E0-D5C776584EA9}"/>
                </a:ext>
              </a:extLst>
            </p:cNvPr>
            <p:cNvSpPr txBox="1"/>
            <p:nvPr/>
          </p:nvSpPr>
          <p:spPr>
            <a:xfrm>
              <a:off x="9894519" y="7178927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Hh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D9FA4D-6E79-4B6E-B23B-2EC74649E93F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Ii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79DF61-1E98-4EEA-919B-8624C6F0F288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A155A6-75B0-4E00-8012-71508A18F295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9BE054-9134-4933-BC39-2A2EDD2462F9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5E804C-4157-422F-91B6-227DF2E07777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688FC-D7F2-4937-9BDD-10F4D9A59F18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A4701-31B5-4A21-B877-3CE152D37066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00B26E-1391-4EA5-ACC6-D31D86384A18}"/>
              </a:ext>
            </a:extLst>
          </p:cNvPr>
          <p:cNvGrpSpPr/>
          <p:nvPr/>
        </p:nvGrpSpPr>
        <p:grpSpPr>
          <a:xfrm flipH="1">
            <a:off x="445944" y="1280903"/>
            <a:ext cx="5193249" cy="5164624"/>
            <a:chOff x="6699260" y="1575871"/>
            <a:chExt cx="5193249" cy="516462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FEBB5FF-006C-4E75-A1B0-E86E53AA8A08}"/>
                </a:ext>
              </a:extLst>
            </p:cNvPr>
            <p:cNvGrpSpPr/>
            <p:nvPr/>
          </p:nvGrpSpPr>
          <p:grpSpPr>
            <a:xfrm>
              <a:off x="8182440" y="4778186"/>
              <a:ext cx="737083" cy="1637684"/>
              <a:chOff x="6114466" y="4642328"/>
              <a:chExt cx="737083" cy="1637684"/>
            </a:xfrm>
          </p:grpSpPr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A494CB27-BADF-40EA-9760-C57E12EC5C7F}"/>
                  </a:ext>
                </a:extLst>
              </p:cNvPr>
              <p:cNvSpPr/>
              <p:nvPr/>
            </p:nvSpPr>
            <p:spPr>
              <a:xfrm flipH="1">
                <a:off x="6137547" y="4642328"/>
                <a:ext cx="714002" cy="1637684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4000"/>
                  <a:gd name="connsiteY0" fmla="*/ 187325 h 393153"/>
                  <a:gd name="connsiteX1" fmla="*/ 155575 w 164000"/>
                  <a:gd name="connsiteY1" fmla="*/ 0 h 393153"/>
                  <a:gd name="connsiteX2" fmla="*/ 82550 w 164000"/>
                  <a:gd name="connsiteY2" fmla="*/ 311150 h 393153"/>
                  <a:gd name="connsiteX3" fmla="*/ 139700 w 164000"/>
                  <a:gd name="connsiteY3" fmla="*/ 393153 h 393153"/>
                  <a:gd name="connsiteX4" fmla="*/ 0 w 164000"/>
                  <a:gd name="connsiteY4" fmla="*/ 393153 h 393153"/>
                  <a:gd name="connsiteX5" fmla="*/ 0 w 164000"/>
                  <a:gd name="connsiteY5" fmla="*/ 187325 h 393153"/>
                  <a:gd name="connsiteX0" fmla="*/ 7408 w 171408"/>
                  <a:gd name="connsiteY0" fmla="*/ 187325 h 393153"/>
                  <a:gd name="connsiteX1" fmla="*/ 162983 w 171408"/>
                  <a:gd name="connsiteY1" fmla="*/ 0 h 393153"/>
                  <a:gd name="connsiteX2" fmla="*/ 89958 w 171408"/>
                  <a:gd name="connsiteY2" fmla="*/ 311150 h 393153"/>
                  <a:gd name="connsiteX3" fmla="*/ 147108 w 171408"/>
                  <a:gd name="connsiteY3" fmla="*/ 393153 h 393153"/>
                  <a:gd name="connsiteX4" fmla="*/ 7408 w 171408"/>
                  <a:gd name="connsiteY4" fmla="*/ 393153 h 393153"/>
                  <a:gd name="connsiteX5" fmla="*/ 7408 w 171408"/>
                  <a:gd name="connsiteY5" fmla="*/ 187325 h 39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408" h="393153">
                    <a:moveTo>
                      <a:pt x="7408" y="187325"/>
                    </a:moveTo>
                    <a:cubicBezTo>
                      <a:pt x="59266" y="124883"/>
                      <a:pt x="82550" y="81492"/>
                      <a:pt x="162983" y="0"/>
                    </a:cubicBezTo>
                    <a:cubicBezTo>
                      <a:pt x="187325" y="297392"/>
                      <a:pt x="157691" y="277283"/>
                      <a:pt x="89958" y="311150"/>
                    </a:cubicBezTo>
                    <a:cubicBezTo>
                      <a:pt x="208491" y="338484"/>
                      <a:pt x="168275" y="372169"/>
                      <a:pt x="147108" y="393153"/>
                    </a:cubicBezTo>
                    <a:lnTo>
                      <a:pt x="7408" y="393153"/>
                    </a:lnTo>
                    <a:cubicBezTo>
                      <a:pt x="-9261" y="315019"/>
                      <a:pt x="7408" y="255934"/>
                      <a:pt x="7408" y="1873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A08336-C427-4244-91EF-C0D26F3B9AC9}"/>
                  </a:ext>
                </a:extLst>
              </p:cNvPr>
              <p:cNvSpPr/>
              <p:nvPr/>
            </p:nvSpPr>
            <p:spPr>
              <a:xfrm>
                <a:off x="6114466" y="5914238"/>
                <a:ext cx="731333" cy="36577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Rectangle 19">
              <a:extLst>
                <a:ext uri="{FF2B5EF4-FFF2-40B4-BE49-F238E27FC236}">
                  <a16:creationId xmlns:a16="http://schemas.microsoft.com/office/drawing/2014/main" id="{E4EBE03F-19D0-4873-8094-81D19DE10804}"/>
                </a:ext>
              </a:extLst>
            </p:cNvPr>
            <p:cNvSpPr/>
            <p:nvPr/>
          </p:nvSpPr>
          <p:spPr>
            <a:xfrm flipH="1">
              <a:off x="10191718" y="3783768"/>
              <a:ext cx="1700791" cy="2560012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D8351D3-E86A-42E0-AC56-AFBB5F87B2F2}"/>
                </a:ext>
              </a:extLst>
            </p:cNvPr>
            <p:cNvSpPr/>
            <p:nvPr/>
          </p:nvSpPr>
          <p:spPr>
            <a:xfrm rot="19157354" flipH="1">
              <a:off x="7924962" y="3912603"/>
              <a:ext cx="2063195" cy="278883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4">
              <a:extLst>
                <a:ext uri="{FF2B5EF4-FFF2-40B4-BE49-F238E27FC236}">
                  <a16:creationId xmlns:a16="http://schemas.microsoft.com/office/drawing/2014/main" id="{04FF457E-5711-4EB7-8A7A-3EF9A7526E41}"/>
                </a:ext>
              </a:extLst>
            </p:cNvPr>
            <p:cNvSpPr/>
            <p:nvPr/>
          </p:nvSpPr>
          <p:spPr>
            <a:xfrm rot="1855568" flipH="1">
              <a:off x="9554782" y="1900048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4">
              <a:extLst>
                <a:ext uri="{FF2B5EF4-FFF2-40B4-BE49-F238E27FC236}">
                  <a16:creationId xmlns:a16="http://schemas.microsoft.com/office/drawing/2014/main" id="{0AF16006-47BD-4D5B-9B0B-83DC730CA165}"/>
                </a:ext>
              </a:extLst>
            </p:cNvPr>
            <p:cNvSpPr/>
            <p:nvPr/>
          </p:nvSpPr>
          <p:spPr>
            <a:xfrm rot="19744432">
              <a:off x="6699260" y="1575871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511BD80-8481-4AC7-950E-C5D082FA09D7}"/>
                </a:ext>
              </a:extLst>
            </p:cNvPr>
            <p:cNvCxnSpPr>
              <a:stCxn id="85" idx="1"/>
            </p:cNvCxnSpPr>
            <p:nvPr/>
          </p:nvCxnSpPr>
          <p:spPr>
            <a:xfrm flipH="1">
              <a:off x="9917123" y="1905863"/>
              <a:ext cx="559628" cy="111414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5C83065-E999-407E-8493-2E2F385111E0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>
              <a:off x="7201875" y="1581686"/>
              <a:ext cx="766579" cy="1220762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CF312AF-7CC3-4D40-BDCE-312252075300}"/>
                </a:ext>
              </a:extLst>
            </p:cNvPr>
            <p:cNvSpPr/>
            <p:nvPr/>
          </p:nvSpPr>
          <p:spPr>
            <a:xfrm flipH="1">
              <a:off x="7085361" y="2120933"/>
              <a:ext cx="3442784" cy="280380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4B3E51C-49BD-4F1A-85CD-FB8D4D8D7048}"/>
                </a:ext>
              </a:extLst>
            </p:cNvPr>
            <p:cNvSpPr/>
            <p:nvPr/>
          </p:nvSpPr>
          <p:spPr>
            <a:xfrm>
              <a:off x="7676339" y="2927438"/>
              <a:ext cx="601238" cy="753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139803-782C-46B3-A08D-9D167FCE107E}"/>
                </a:ext>
              </a:extLst>
            </p:cNvPr>
            <p:cNvSpPr/>
            <p:nvPr/>
          </p:nvSpPr>
          <p:spPr>
            <a:xfrm rot="343406">
              <a:off x="9277246" y="2993308"/>
              <a:ext cx="601238" cy="753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16">
              <a:extLst>
                <a:ext uri="{FF2B5EF4-FFF2-40B4-BE49-F238E27FC236}">
                  <a16:creationId xmlns:a16="http://schemas.microsoft.com/office/drawing/2014/main" id="{5DA42840-2775-4213-90F5-E39956166730}"/>
                </a:ext>
              </a:extLst>
            </p:cNvPr>
            <p:cNvSpPr/>
            <p:nvPr/>
          </p:nvSpPr>
          <p:spPr>
            <a:xfrm flipH="1">
              <a:off x="9364613" y="5377093"/>
              <a:ext cx="1184868" cy="1252170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8F3757E9-965C-4210-A12B-67C6F4697515}"/>
                </a:ext>
              </a:extLst>
            </p:cNvPr>
            <p:cNvSpPr/>
            <p:nvPr/>
          </p:nvSpPr>
          <p:spPr>
            <a:xfrm flipH="1">
              <a:off x="8425757" y="5771172"/>
              <a:ext cx="741220" cy="857379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EA085AC-5412-46D1-B81D-BC0303C30E52}"/>
                </a:ext>
              </a:extLst>
            </p:cNvPr>
            <p:cNvSpPr/>
            <p:nvPr/>
          </p:nvSpPr>
          <p:spPr>
            <a:xfrm rot="343406">
              <a:off x="9291334" y="3164485"/>
              <a:ext cx="390434" cy="489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0265100-CDF3-4B63-B77D-B4B52B86C918}"/>
                </a:ext>
              </a:extLst>
            </p:cNvPr>
            <p:cNvSpPr/>
            <p:nvPr/>
          </p:nvSpPr>
          <p:spPr>
            <a:xfrm rot="343406">
              <a:off x="7701653" y="3096054"/>
              <a:ext cx="390434" cy="489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EAA3207-AB04-4D5E-BBC3-95B24B604107}"/>
                </a:ext>
              </a:extLst>
            </p:cNvPr>
            <p:cNvSpPr/>
            <p:nvPr/>
          </p:nvSpPr>
          <p:spPr>
            <a:xfrm rot="343406">
              <a:off x="7730662" y="3177940"/>
              <a:ext cx="204593" cy="256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8CC9F16-6392-430F-B80A-ECF2BE68DEC3}"/>
                </a:ext>
              </a:extLst>
            </p:cNvPr>
            <p:cNvSpPr/>
            <p:nvPr/>
          </p:nvSpPr>
          <p:spPr>
            <a:xfrm rot="343406">
              <a:off x="9360256" y="3235911"/>
              <a:ext cx="204593" cy="256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6">
              <a:extLst>
                <a:ext uri="{FF2B5EF4-FFF2-40B4-BE49-F238E27FC236}">
                  <a16:creationId xmlns:a16="http://schemas.microsoft.com/office/drawing/2014/main" id="{EB6CD9F7-6C1D-45FA-AD15-E9BA73260577}"/>
                </a:ext>
              </a:extLst>
            </p:cNvPr>
            <p:cNvSpPr/>
            <p:nvPr/>
          </p:nvSpPr>
          <p:spPr>
            <a:xfrm rot="158523">
              <a:off x="8567747" y="3699466"/>
              <a:ext cx="390434" cy="275361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7">
              <a:extLst>
                <a:ext uri="{FF2B5EF4-FFF2-40B4-BE49-F238E27FC236}">
                  <a16:creationId xmlns:a16="http://schemas.microsoft.com/office/drawing/2014/main" id="{C70D87CB-8659-4836-B6B0-D0131C7DADD2}"/>
                </a:ext>
              </a:extLst>
            </p:cNvPr>
            <p:cNvSpPr/>
            <p:nvPr/>
          </p:nvSpPr>
          <p:spPr>
            <a:xfrm flipH="1">
              <a:off x="8456615" y="5451644"/>
              <a:ext cx="827921" cy="4932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7">
              <a:extLst>
                <a:ext uri="{FF2B5EF4-FFF2-40B4-BE49-F238E27FC236}">
                  <a16:creationId xmlns:a16="http://schemas.microsoft.com/office/drawing/2014/main" id="{E4BC89B2-A797-4E82-AC14-DB794974AD7D}"/>
                </a:ext>
              </a:extLst>
            </p:cNvPr>
            <p:cNvSpPr/>
            <p:nvPr/>
          </p:nvSpPr>
          <p:spPr>
            <a:xfrm rot="20683939" flipH="1">
              <a:off x="9318235" y="5354425"/>
              <a:ext cx="827921" cy="4932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7">
              <a:extLst>
                <a:ext uri="{FF2B5EF4-FFF2-40B4-BE49-F238E27FC236}">
                  <a16:creationId xmlns:a16="http://schemas.microsoft.com/office/drawing/2014/main" id="{EDA1A2AB-FC16-4F30-A4A0-F5305CAA646D}"/>
                </a:ext>
              </a:extLst>
            </p:cNvPr>
            <p:cNvSpPr/>
            <p:nvPr/>
          </p:nvSpPr>
          <p:spPr>
            <a:xfrm rot="3460509" flipH="1">
              <a:off x="9378143" y="2664345"/>
              <a:ext cx="1482427" cy="49329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7">
              <a:extLst>
                <a:ext uri="{FF2B5EF4-FFF2-40B4-BE49-F238E27FC236}">
                  <a16:creationId xmlns:a16="http://schemas.microsoft.com/office/drawing/2014/main" id="{2B77C130-C7DB-4936-8AB3-A4784ED3265D}"/>
                </a:ext>
              </a:extLst>
            </p:cNvPr>
            <p:cNvSpPr/>
            <p:nvPr/>
          </p:nvSpPr>
          <p:spPr>
            <a:xfrm rot="8921253" flipH="1">
              <a:off x="7128220" y="2342313"/>
              <a:ext cx="1251491" cy="49329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7">
              <a:extLst>
                <a:ext uri="{FF2B5EF4-FFF2-40B4-BE49-F238E27FC236}">
                  <a16:creationId xmlns:a16="http://schemas.microsoft.com/office/drawing/2014/main" id="{0FAB9E66-AD1B-432A-ADAC-03074BED5B18}"/>
                </a:ext>
              </a:extLst>
            </p:cNvPr>
            <p:cNvSpPr/>
            <p:nvPr/>
          </p:nvSpPr>
          <p:spPr>
            <a:xfrm rot="8921253" flipH="1">
              <a:off x="7032472" y="2661966"/>
              <a:ext cx="1251491" cy="32616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D893AD9-2E3F-46D2-B9B3-E78F6D6770AA}"/>
                </a:ext>
              </a:extLst>
            </p:cNvPr>
            <p:cNvSpPr/>
            <p:nvPr/>
          </p:nvSpPr>
          <p:spPr>
            <a:xfrm>
              <a:off x="8435644" y="6264470"/>
              <a:ext cx="731333" cy="36577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8C591F7-9B4B-4315-ABF4-188FEAB4158E}"/>
                </a:ext>
              </a:extLst>
            </p:cNvPr>
            <p:cNvSpPr/>
            <p:nvPr/>
          </p:nvSpPr>
          <p:spPr>
            <a:xfrm rot="7195978">
              <a:off x="9514466" y="6163437"/>
              <a:ext cx="407377" cy="746740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" name="mouthmia">
            <a:hlinkClick r:id="" action="ppaction://media"/>
            <a:extLst>
              <a:ext uri="{FF2B5EF4-FFF2-40B4-BE49-F238E27FC236}">
                <a16:creationId xmlns:a16="http://schemas.microsoft.com/office/drawing/2014/main" id="{FD2A9666-CCAD-4AF9-9C39-A87A937AF05E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97" end="1725.3"/>
                </p14:media>
              </p:ext>
            </p:extLst>
          </p:nvPr>
        </p:nvPicPr>
        <p:blipFill rotWithShape="1">
          <a:blip r:embed="rId6"/>
          <a:srcRect l="49222" t="22609" r="42918" b="70302"/>
          <a:stretch/>
        </p:blipFill>
        <p:spPr>
          <a:xfrm>
            <a:off x="3391226" y="3752011"/>
            <a:ext cx="402714" cy="204303"/>
          </a:xfrm>
          <a:prstGeom prst="rect">
            <a:avLst/>
          </a:prstGeom>
        </p:spPr>
      </p:pic>
      <p:pic>
        <p:nvPicPr>
          <p:cNvPr id="4" name="ttsMP3.com_VoiceText_2025-1-9_18-3-40">
            <a:hlinkClick r:id="" action="ppaction://media"/>
            <a:extLst>
              <a:ext uri="{FF2B5EF4-FFF2-40B4-BE49-F238E27FC236}">
                <a16:creationId xmlns:a16="http://schemas.microsoft.com/office/drawing/2014/main" id="{BD221D61-7007-41E0-B1A0-1DCE89FD5D1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99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99491" y="-70167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 </a:t>
            </a:r>
            <a:r>
              <a:rPr lang="en-US" sz="29000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BE1A0E-A563-4AB7-8E41-8E403EFB86C8}"/>
              </a:ext>
            </a:extLst>
          </p:cNvPr>
          <p:cNvGrpSpPr/>
          <p:nvPr/>
        </p:nvGrpSpPr>
        <p:grpSpPr>
          <a:xfrm>
            <a:off x="6884938" y="1637634"/>
            <a:ext cx="5007571" cy="5102861"/>
            <a:chOff x="6884938" y="1637634"/>
            <a:chExt cx="5007571" cy="510286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0C1CC5-3223-490E-B518-38D14BD39BA9}"/>
                </a:ext>
              </a:extLst>
            </p:cNvPr>
            <p:cNvGrpSpPr/>
            <p:nvPr/>
          </p:nvGrpSpPr>
          <p:grpSpPr>
            <a:xfrm>
              <a:off x="8182440" y="4778186"/>
              <a:ext cx="737083" cy="1637684"/>
              <a:chOff x="6114466" y="4642328"/>
              <a:chExt cx="737083" cy="1637684"/>
            </a:xfrm>
          </p:grpSpPr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35628555-681C-4667-996D-66DF68C53FCB}"/>
                  </a:ext>
                </a:extLst>
              </p:cNvPr>
              <p:cNvSpPr/>
              <p:nvPr/>
            </p:nvSpPr>
            <p:spPr>
              <a:xfrm flipH="1">
                <a:off x="6137547" y="4642328"/>
                <a:ext cx="714002" cy="1637684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4000"/>
                  <a:gd name="connsiteY0" fmla="*/ 187325 h 393153"/>
                  <a:gd name="connsiteX1" fmla="*/ 155575 w 164000"/>
                  <a:gd name="connsiteY1" fmla="*/ 0 h 393153"/>
                  <a:gd name="connsiteX2" fmla="*/ 82550 w 164000"/>
                  <a:gd name="connsiteY2" fmla="*/ 311150 h 393153"/>
                  <a:gd name="connsiteX3" fmla="*/ 139700 w 164000"/>
                  <a:gd name="connsiteY3" fmla="*/ 393153 h 393153"/>
                  <a:gd name="connsiteX4" fmla="*/ 0 w 164000"/>
                  <a:gd name="connsiteY4" fmla="*/ 393153 h 393153"/>
                  <a:gd name="connsiteX5" fmla="*/ 0 w 164000"/>
                  <a:gd name="connsiteY5" fmla="*/ 187325 h 393153"/>
                  <a:gd name="connsiteX0" fmla="*/ 7408 w 171408"/>
                  <a:gd name="connsiteY0" fmla="*/ 187325 h 393153"/>
                  <a:gd name="connsiteX1" fmla="*/ 162983 w 171408"/>
                  <a:gd name="connsiteY1" fmla="*/ 0 h 393153"/>
                  <a:gd name="connsiteX2" fmla="*/ 89958 w 171408"/>
                  <a:gd name="connsiteY2" fmla="*/ 311150 h 393153"/>
                  <a:gd name="connsiteX3" fmla="*/ 147108 w 171408"/>
                  <a:gd name="connsiteY3" fmla="*/ 393153 h 393153"/>
                  <a:gd name="connsiteX4" fmla="*/ 7408 w 171408"/>
                  <a:gd name="connsiteY4" fmla="*/ 393153 h 393153"/>
                  <a:gd name="connsiteX5" fmla="*/ 7408 w 171408"/>
                  <a:gd name="connsiteY5" fmla="*/ 187325 h 39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408" h="393153">
                    <a:moveTo>
                      <a:pt x="7408" y="187325"/>
                    </a:moveTo>
                    <a:cubicBezTo>
                      <a:pt x="59266" y="124883"/>
                      <a:pt x="82550" y="81492"/>
                      <a:pt x="162983" y="0"/>
                    </a:cubicBezTo>
                    <a:cubicBezTo>
                      <a:pt x="187325" y="297392"/>
                      <a:pt x="157691" y="277283"/>
                      <a:pt x="89958" y="311150"/>
                    </a:cubicBezTo>
                    <a:cubicBezTo>
                      <a:pt x="208491" y="338484"/>
                      <a:pt x="168275" y="372169"/>
                      <a:pt x="147108" y="393153"/>
                    </a:cubicBezTo>
                    <a:lnTo>
                      <a:pt x="7408" y="393153"/>
                    </a:lnTo>
                    <a:cubicBezTo>
                      <a:pt x="-9261" y="315019"/>
                      <a:pt x="7408" y="255934"/>
                      <a:pt x="7408" y="1873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2AFD4B2-A98B-4D84-B594-29F8816ECC9C}"/>
                  </a:ext>
                </a:extLst>
              </p:cNvPr>
              <p:cNvSpPr/>
              <p:nvPr/>
            </p:nvSpPr>
            <p:spPr>
              <a:xfrm>
                <a:off x="6114466" y="5914238"/>
                <a:ext cx="731333" cy="36577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083D0DB6-D433-4494-806F-58EA3D5DC7DB}"/>
                </a:ext>
              </a:extLst>
            </p:cNvPr>
            <p:cNvSpPr/>
            <p:nvPr/>
          </p:nvSpPr>
          <p:spPr>
            <a:xfrm flipH="1">
              <a:off x="10191718" y="3783768"/>
              <a:ext cx="1700791" cy="2560012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AAD5968-3B2E-4EC9-A3CA-85A06F5D7803}"/>
                </a:ext>
              </a:extLst>
            </p:cNvPr>
            <p:cNvSpPr/>
            <p:nvPr/>
          </p:nvSpPr>
          <p:spPr>
            <a:xfrm rot="19157354" flipH="1">
              <a:off x="7924962" y="3912603"/>
              <a:ext cx="2063195" cy="278883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4">
              <a:extLst>
                <a:ext uri="{FF2B5EF4-FFF2-40B4-BE49-F238E27FC236}">
                  <a16:creationId xmlns:a16="http://schemas.microsoft.com/office/drawing/2014/main" id="{BA71D6CD-C8ED-41E9-AF9E-59052D0D2F46}"/>
                </a:ext>
              </a:extLst>
            </p:cNvPr>
            <p:cNvSpPr/>
            <p:nvPr/>
          </p:nvSpPr>
          <p:spPr>
            <a:xfrm rot="1855568" flipH="1">
              <a:off x="9554782" y="1900048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4">
              <a:extLst>
                <a:ext uri="{FF2B5EF4-FFF2-40B4-BE49-F238E27FC236}">
                  <a16:creationId xmlns:a16="http://schemas.microsoft.com/office/drawing/2014/main" id="{951C1BB2-E564-45C9-8823-F7BF7CB900B0}"/>
                </a:ext>
              </a:extLst>
            </p:cNvPr>
            <p:cNvSpPr/>
            <p:nvPr/>
          </p:nvSpPr>
          <p:spPr>
            <a:xfrm rot="19744432">
              <a:off x="6884938" y="1637634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50E5FD-79B3-4654-9F20-0A866E0BC602}"/>
                </a:ext>
              </a:extLst>
            </p:cNvPr>
            <p:cNvCxnSpPr>
              <a:stCxn id="33" idx="1"/>
            </p:cNvCxnSpPr>
            <p:nvPr/>
          </p:nvCxnSpPr>
          <p:spPr>
            <a:xfrm flipH="1">
              <a:off x="9917123" y="1905863"/>
              <a:ext cx="559628" cy="111414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8E84051-FCE2-4723-9332-E5B5D43694DD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7387553" y="1643449"/>
              <a:ext cx="766579" cy="1220762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DED719-B51B-45E5-B33A-6CA2A6B8E3F4}"/>
                </a:ext>
              </a:extLst>
            </p:cNvPr>
            <p:cNvSpPr/>
            <p:nvPr/>
          </p:nvSpPr>
          <p:spPr>
            <a:xfrm rot="21351626" flipH="1">
              <a:off x="7085361" y="2120933"/>
              <a:ext cx="3442784" cy="280380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E0386B9-162C-44BF-B73F-B9511F962973}"/>
                </a:ext>
              </a:extLst>
            </p:cNvPr>
            <p:cNvSpPr/>
            <p:nvPr/>
          </p:nvSpPr>
          <p:spPr>
            <a:xfrm>
              <a:off x="7833237" y="2983787"/>
              <a:ext cx="601238" cy="753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3EEC3-E5AE-4C45-8922-8E7344CA3DBD}"/>
                </a:ext>
              </a:extLst>
            </p:cNvPr>
            <p:cNvSpPr/>
            <p:nvPr/>
          </p:nvSpPr>
          <p:spPr>
            <a:xfrm rot="343406">
              <a:off x="9277246" y="2993308"/>
              <a:ext cx="601238" cy="753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CE80EFEE-CD41-4829-9CDD-5B43FF77CCCE}"/>
                </a:ext>
              </a:extLst>
            </p:cNvPr>
            <p:cNvSpPr/>
            <p:nvPr/>
          </p:nvSpPr>
          <p:spPr>
            <a:xfrm flipH="1">
              <a:off x="9364613" y="5377093"/>
              <a:ext cx="1184868" cy="1252170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7">
              <a:extLst>
                <a:ext uri="{FF2B5EF4-FFF2-40B4-BE49-F238E27FC236}">
                  <a16:creationId xmlns:a16="http://schemas.microsoft.com/office/drawing/2014/main" id="{5FB84861-01A2-424C-B710-5B2CA1BBCF8F}"/>
                </a:ext>
              </a:extLst>
            </p:cNvPr>
            <p:cNvSpPr/>
            <p:nvPr/>
          </p:nvSpPr>
          <p:spPr>
            <a:xfrm flipH="1">
              <a:off x="8425757" y="5771172"/>
              <a:ext cx="741220" cy="857379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5A6BCE8-34A0-49D1-A4F0-234387EE5C02}"/>
                </a:ext>
              </a:extLst>
            </p:cNvPr>
            <p:cNvSpPr/>
            <p:nvPr/>
          </p:nvSpPr>
          <p:spPr>
            <a:xfrm rot="343406">
              <a:off x="9291334" y="3164485"/>
              <a:ext cx="390434" cy="489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9886C5-36FF-4C36-8EC8-E4332A6B4AD9}"/>
                </a:ext>
              </a:extLst>
            </p:cNvPr>
            <p:cNvSpPr/>
            <p:nvPr/>
          </p:nvSpPr>
          <p:spPr>
            <a:xfrm rot="343406">
              <a:off x="7858551" y="3152403"/>
              <a:ext cx="390434" cy="489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FB32A1C-09AB-4B65-B93B-9AC50001917B}"/>
                </a:ext>
              </a:extLst>
            </p:cNvPr>
            <p:cNvSpPr/>
            <p:nvPr/>
          </p:nvSpPr>
          <p:spPr>
            <a:xfrm rot="343406">
              <a:off x="7887560" y="3234289"/>
              <a:ext cx="204593" cy="256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A8F0D9-645B-4C02-80BA-CAB919EC88B6}"/>
                </a:ext>
              </a:extLst>
            </p:cNvPr>
            <p:cNvSpPr/>
            <p:nvPr/>
          </p:nvSpPr>
          <p:spPr>
            <a:xfrm rot="343406">
              <a:off x="9360256" y="3235911"/>
              <a:ext cx="204593" cy="256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26">
              <a:extLst>
                <a:ext uri="{FF2B5EF4-FFF2-40B4-BE49-F238E27FC236}">
                  <a16:creationId xmlns:a16="http://schemas.microsoft.com/office/drawing/2014/main" id="{5281D3F3-81F8-41A9-9149-E710B359F39D}"/>
                </a:ext>
              </a:extLst>
            </p:cNvPr>
            <p:cNvSpPr/>
            <p:nvPr/>
          </p:nvSpPr>
          <p:spPr>
            <a:xfrm>
              <a:off x="8567747" y="3699466"/>
              <a:ext cx="390434" cy="275361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784EE724-7098-422E-932E-FDB2AF0C3F22}"/>
                </a:ext>
              </a:extLst>
            </p:cNvPr>
            <p:cNvSpPr/>
            <p:nvPr/>
          </p:nvSpPr>
          <p:spPr>
            <a:xfrm flipH="1">
              <a:off x="8456615" y="5451644"/>
              <a:ext cx="827921" cy="4932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17">
              <a:extLst>
                <a:ext uri="{FF2B5EF4-FFF2-40B4-BE49-F238E27FC236}">
                  <a16:creationId xmlns:a16="http://schemas.microsoft.com/office/drawing/2014/main" id="{6FC4AAFD-C1EB-44E3-B99C-7ED7D83F519A}"/>
                </a:ext>
              </a:extLst>
            </p:cNvPr>
            <p:cNvSpPr/>
            <p:nvPr/>
          </p:nvSpPr>
          <p:spPr>
            <a:xfrm rot="20683939" flipH="1">
              <a:off x="9318235" y="5354425"/>
              <a:ext cx="827921" cy="4932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ECBD80E1-2E26-49DE-A608-75CEA6DC52BC}"/>
                </a:ext>
              </a:extLst>
            </p:cNvPr>
            <p:cNvSpPr/>
            <p:nvPr/>
          </p:nvSpPr>
          <p:spPr>
            <a:xfrm rot="3460509" flipH="1">
              <a:off x="9378143" y="2664345"/>
              <a:ext cx="1482427" cy="49329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17">
              <a:extLst>
                <a:ext uri="{FF2B5EF4-FFF2-40B4-BE49-F238E27FC236}">
                  <a16:creationId xmlns:a16="http://schemas.microsoft.com/office/drawing/2014/main" id="{CB80AD92-AA38-4983-8637-3238118ADE49}"/>
                </a:ext>
              </a:extLst>
            </p:cNvPr>
            <p:cNvSpPr/>
            <p:nvPr/>
          </p:nvSpPr>
          <p:spPr>
            <a:xfrm rot="8921253" flipH="1">
              <a:off x="7288560" y="2328388"/>
              <a:ext cx="1251491" cy="49329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17">
              <a:extLst>
                <a:ext uri="{FF2B5EF4-FFF2-40B4-BE49-F238E27FC236}">
                  <a16:creationId xmlns:a16="http://schemas.microsoft.com/office/drawing/2014/main" id="{0EF42125-445F-47BD-9170-88CD4ED1ACDC}"/>
                </a:ext>
              </a:extLst>
            </p:cNvPr>
            <p:cNvSpPr/>
            <p:nvPr/>
          </p:nvSpPr>
          <p:spPr>
            <a:xfrm rot="8921253" flipH="1">
              <a:off x="7144745" y="2488956"/>
              <a:ext cx="1251491" cy="32616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22894A-082D-4EEA-92DC-4DE9130CB8BD}"/>
                </a:ext>
              </a:extLst>
            </p:cNvPr>
            <p:cNvSpPr/>
            <p:nvPr/>
          </p:nvSpPr>
          <p:spPr>
            <a:xfrm>
              <a:off x="8435644" y="6264470"/>
              <a:ext cx="731333" cy="36577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C93D2F4-7C7F-4B78-9698-FC0B5EA2986A}"/>
                </a:ext>
              </a:extLst>
            </p:cNvPr>
            <p:cNvSpPr/>
            <p:nvPr/>
          </p:nvSpPr>
          <p:spPr>
            <a:xfrm rot="7195978">
              <a:off x="9514466" y="6163437"/>
              <a:ext cx="407377" cy="746740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3" name="mouthmia">
            <a:hlinkClick r:id="" action="ppaction://media"/>
            <a:extLst>
              <a:ext uri="{FF2B5EF4-FFF2-40B4-BE49-F238E27FC236}">
                <a16:creationId xmlns:a16="http://schemas.microsoft.com/office/drawing/2014/main" id="{B919D26D-0A2E-4C89-8822-0F5D1AB5731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97" end="1725.3"/>
                </p14:media>
              </p:ext>
            </p:extLst>
          </p:nvPr>
        </p:nvPicPr>
        <p:blipFill rotWithShape="1">
          <a:blip r:embed="rId6"/>
          <a:srcRect l="49222" t="22609" r="42918" b="70302"/>
          <a:stretch/>
        </p:blipFill>
        <p:spPr>
          <a:xfrm flipH="1">
            <a:off x="8595010" y="4081015"/>
            <a:ext cx="402714" cy="204303"/>
          </a:xfrm>
          <a:prstGeom prst="rect">
            <a:avLst/>
          </a:prstGeom>
        </p:spPr>
      </p:pic>
      <p:pic>
        <p:nvPicPr>
          <p:cNvPr id="7" name="ttsMP3.com_VoiceText_2025-1-9_18-10-10">
            <a:hlinkClick r:id="" action="ppaction://media"/>
            <a:extLst>
              <a:ext uri="{FF2B5EF4-FFF2-40B4-BE49-F238E27FC236}">
                <a16:creationId xmlns:a16="http://schemas.microsoft.com/office/drawing/2014/main" id="{CF173D89-CE9E-4FE7-B239-B03354C82B5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4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524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63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7072207" y="-269923"/>
            <a:ext cx="109992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at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F16E3A-9ED6-434A-8FD0-2CA162C4BA18}"/>
              </a:ext>
            </a:extLst>
          </p:cNvPr>
          <p:cNvGrpSpPr/>
          <p:nvPr/>
        </p:nvGrpSpPr>
        <p:grpSpPr>
          <a:xfrm>
            <a:off x="1807800" y="385486"/>
            <a:ext cx="4835191" cy="6087028"/>
            <a:chOff x="1655429" y="501724"/>
            <a:chExt cx="4835191" cy="6087028"/>
          </a:xfrm>
        </p:grpSpPr>
        <p:sp>
          <p:nvSpPr>
            <p:cNvPr id="44" name="Oval 16">
              <a:extLst>
                <a:ext uri="{FF2B5EF4-FFF2-40B4-BE49-F238E27FC236}">
                  <a16:creationId xmlns:a16="http://schemas.microsoft.com/office/drawing/2014/main" id="{9D4978BD-10E9-4A4E-BB6A-40031E3C238E}"/>
                </a:ext>
              </a:extLst>
            </p:cNvPr>
            <p:cNvSpPr/>
            <p:nvPr/>
          </p:nvSpPr>
          <p:spPr>
            <a:xfrm>
              <a:off x="3673488" y="4770518"/>
              <a:ext cx="1430257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4DA6962-F589-4982-A685-04DB33CDF6B4}"/>
                </a:ext>
              </a:extLst>
            </p:cNvPr>
            <p:cNvSpPr/>
            <p:nvPr/>
          </p:nvSpPr>
          <p:spPr>
            <a:xfrm rot="14404022" flipH="1">
              <a:off x="4448572" y="5756815"/>
              <a:ext cx="479052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5C779790-2536-4E1D-A6B2-0D61B5338027}"/>
                </a:ext>
              </a:extLst>
            </p:cNvPr>
            <p:cNvSpPr/>
            <p:nvPr/>
          </p:nvSpPr>
          <p:spPr>
            <a:xfrm flipH="1">
              <a:off x="2690595" y="4811906"/>
              <a:ext cx="1430257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4A63E22-AB23-4226-AFAF-67D78532B281}"/>
                </a:ext>
              </a:extLst>
            </p:cNvPr>
            <p:cNvSpPr/>
            <p:nvPr/>
          </p:nvSpPr>
          <p:spPr>
            <a:xfrm rot="7195978">
              <a:off x="2854327" y="5779974"/>
              <a:ext cx="479052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F813C9DA-08E6-4E25-8DC0-5F3D966E9A1D}"/>
                </a:ext>
              </a:extLst>
            </p:cNvPr>
            <p:cNvSpPr/>
            <p:nvPr/>
          </p:nvSpPr>
          <p:spPr>
            <a:xfrm>
              <a:off x="1838787" y="2545920"/>
              <a:ext cx="2053031" cy="3090198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CDB1D62-ADB7-4877-85F4-736C3E1737E2}"/>
                </a:ext>
              </a:extLst>
            </p:cNvPr>
            <p:cNvSpPr/>
            <p:nvPr/>
          </p:nvSpPr>
          <p:spPr>
            <a:xfrm rot="381443">
              <a:off x="2286961" y="3204228"/>
              <a:ext cx="3267860" cy="336640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4">
              <a:extLst>
                <a:ext uri="{FF2B5EF4-FFF2-40B4-BE49-F238E27FC236}">
                  <a16:creationId xmlns:a16="http://schemas.microsoft.com/office/drawing/2014/main" id="{998CE4CE-8827-4313-BD4B-62E9FA477D59}"/>
                </a:ext>
              </a:extLst>
            </p:cNvPr>
            <p:cNvSpPr/>
            <p:nvPr/>
          </p:nvSpPr>
          <p:spPr>
            <a:xfrm rot="20342374">
              <a:off x="1655429" y="525447"/>
              <a:ext cx="1719620" cy="1745184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4">
              <a:extLst>
                <a:ext uri="{FF2B5EF4-FFF2-40B4-BE49-F238E27FC236}">
                  <a16:creationId xmlns:a16="http://schemas.microsoft.com/office/drawing/2014/main" id="{2CE5406D-4A99-4CDC-8B11-DF7A5CD69C75}"/>
                </a:ext>
              </a:extLst>
            </p:cNvPr>
            <p:cNvSpPr/>
            <p:nvPr/>
          </p:nvSpPr>
          <p:spPr>
            <a:xfrm rot="1855568" flipH="1">
              <a:off x="4771000" y="569856"/>
              <a:ext cx="1719620" cy="1745184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C56FAC-6537-4B12-A9B7-3001E06589F1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>
              <a:off x="2415754" y="501724"/>
              <a:ext cx="521912" cy="137563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A6B035-BA30-446C-B14C-E7D6F57B1A66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4958572" y="576876"/>
              <a:ext cx="925340" cy="147358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0DAD69-6374-4216-A396-9BF8DFECFAB1}"/>
                </a:ext>
              </a:extLst>
            </p:cNvPr>
            <p:cNvSpPr/>
            <p:nvPr/>
          </p:nvSpPr>
          <p:spPr>
            <a:xfrm>
              <a:off x="1983484" y="1153243"/>
              <a:ext cx="4155795" cy="338448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F939DE-DD21-44B3-8357-EA6E7EBD7B04}"/>
                </a:ext>
              </a:extLst>
            </p:cNvPr>
            <p:cNvSpPr/>
            <p:nvPr/>
          </p:nvSpPr>
          <p:spPr>
            <a:xfrm flipH="1">
              <a:off x="4676188" y="2032334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1DBD834-EF98-4934-AFF1-6413CAC6DC41}"/>
                </a:ext>
              </a:extLst>
            </p:cNvPr>
            <p:cNvSpPr/>
            <p:nvPr/>
          </p:nvSpPr>
          <p:spPr>
            <a:xfrm rot="21256594" flipH="1">
              <a:off x="2743728" y="2111845"/>
              <a:ext cx="725756" cy="9099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A5249C60-B887-4D2C-BEC2-E327FE6B9D70}"/>
                </a:ext>
              </a:extLst>
            </p:cNvPr>
            <p:cNvSpPr/>
            <p:nvPr/>
          </p:nvSpPr>
          <p:spPr>
            <a:xfrm flipH="1">
              <a:off x="2966055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E508F15-94A3-4D4A-AAE0-F223C44459EC}"/>
                </a:ext>
              </a:extLst>
            </p:cNvPr>
            <p:cNvSpPr/>
            <p:nvPr/>
          </p:nvSpPr>
          <p:spPr>
            <a:xfrm rot="21256594" flipH="1">
              <a:off x="2981185" y="2318474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93ECFB-0A26-467B-AA4D-1A156AEF5ACD}"/>
                </a:ext>
              </a:extLst>
            </p:cNvPr>
            <p:cNvSpPr/>
            <p:nvPr/>
          </p:nvSpPr>
          <p:spPr>
            <a:xfrm rot="21256594" flipH="1">
              <a:off x="4705029" y="2273482"/>
              <a:ext cx="471294" cy="590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AFB4C73-943A-4A6D-B270-B2381BB97FC8}"/>
                </a:ext>
              </a:extLst>
            </p:cNvPr>
            <p:cNvSpPr/>
            <p:nvPr/>
          </p:nvSpPr>
          <p:spPr>
            <a:xfrm rot="21256594" flipH="1">
              <a:off x="4808027" y="2371095"/>
              <a:ext cx="246965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00F0F3F-5067-4947-B78D-398300A690C2}"/>
                </a:ext>
              </a:extLst>
            </p:cNvPr>
            <p:cNvSpPr/>
            <p:nvPr/>
          </p:nvSpPr>
          <p:spPr>
            <a:xfrm rot="21256594" flipH="1">
              <a:off x="3179337" y="2391092"/>
              <a:ext cx="246965" cy="309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6">
              <a:extLst>
                <a:ext uri="{FF2B5EF4-FFF2-40B4-BE49-F238E27FC236}">
                  <a16:creationId xmlns:a16="http://schemas.microsoft.com/office/drawing/2014/main" id="{44E6AEF6-1F11-47A0-A4F2-DDB6C67D1F8D}"/>
                </a:ext>
              </a:extLst>
            </p:cNvPr>
            <p:cNvSpPr/>
            <p:nvPr/>
          </p:nvSpPr>
          <p:spPr>
            <a:xfrm flipH="1">
              <a:off x="3878594" y="3058697"/>
              <a:ext cx="471294" cy="332389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304EF3D-4557-489F-AC4D-AFF8AB389EBE}"/>
                </a:ext>
              </a:extLst>
            </p:cNvPr>
            <p:cNvSpPr/>
            <p:nvPr/>
          </p:nvSpPr>
          <p:spPr>
            <a:xfrm rot="440699">
              <a:off x="4119643" y="3365895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775C7C6-7F4F-4AAE-A92B-5F5E685F24D1}"/>
                </a:ext>
              </a:extLst>
            </p:cNvPr>
            <p:cNvSpPr/>
            <p:nvPr/>
          </p:nvSpPr>
          <p:spPr>
            <a:xfrm flipH="1">
              <a:off x="3710921" y="3368412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7">
              <a:extLst>
                <a:ext uri="{FF2B5EF4-FFF2-40B4-BE49-F238E27FC236}">
                  <a16:creationId xmlns:a16="http://schemas.microsoft.com/office/drawing/2014/main" id="{242E68B5-884A-42AF-8467-0B2E13FDF150}"/>
                </a:ext>
              </a:extLst>
            </p:cNvPr>
            <p:cNvSpPr/>
            <p:nvPr/>
          </p:nvSpPr>
          <p:spPr>
            <a:xfrm rot="19332081">
              <a:off x="1852751" y="1572324"/>
              <a:ext cx="1857338" cy="59546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7">
              <a:extLst>
                <a:ext uri="{FF2B5EF4-FFF2-40B4-BE49-F238E27FC236}">
                  <a16:creationId xmlns:a16="http://schemas.microsoft.com/office/drawing/2014/main" id="{98D6B336-E745-463B-80E5-A71061333CE2}"/>
                </a:ext>
              </a:extLst>
            </p:cNvPr>
            <p:cNvSpPr/>
            <p:nvPr/>
          </p:nvSpPr>
          <p:spPr>
            <a:xfrm rot="12678747">
              <a:off x="4576866" y="1420472"/>
              <a:ext cx="1510679" cy="59546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C5F499A3-1ECD-47BB-839A-E31D0B40C81A}"/>
                </a:ext>
              </a:extLst>
            </p:cNvPr>
            <p:cNvSpPr/>
            <p:nvPr/>
          </p:nvSpPr>
          <p:spPr>
            <a:xfrm rot="12678747">
              <a:off x="4652455" y="1674724"/>
              <a:ext cx="1510679" cy="3937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7177D6EF-1801-4EEB-BE0C-966CC4711A63}"/>
                </a:ext>
              </a:extLst>
            </p:cNvPr>
            <p:cNvSpPr/>
            <p:nvPr/>
          </p:nvSpPr>
          <p:spPr>
            <a:xfrm>
              <a:off x="3891818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17">
              <a:extLst>
                <a:ext uri="{FF2B5EF4-FFF2-40B4-BE49-F238E27FC236}">
                  <a16:creationId xmlns:a16="http://schemas.microsoft.com/office/drawing/2014/main" id="{B9D3223B-40FD-487A-A072-FB1401DBA1B6}"/>
                </a:ext>
              </a:extLst>
            </p:cNvPr>
            <p:cNvSpPr/>
            <p:nvPr/>
          </p:nvSpPr>
          <p:spPr>
            <a:xfrm>
              <a:off x="2999892" y="4634068"/>
              <a:ext cx="1704234" cy="965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158464A-B0A0-42E5-B4AE-26ACF0647769}"/>
                </a:ext>
              </a:extLst>
            </p:cNvPr>
            <p:cNvSpPr/>
            <p:nvPr/>
          </p:nvSpPr>
          <p:spPr>
            <a:xfrm>
              <a:off x="2966055" y="6160228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60D736E-C372-4CF4-B8F7-D28F7C44A2D4}"/>
                </a:ext>
              </a:extLst>
            </p:cNvPr>
            <p:cNvSpPr/>
            <p:nvPr/>
          </p:nvSpPr>
          <p:spPr>
            <a:xfrm flipH="1">
              <a:off x="3898467" y="6147302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CBF198-CAF4-446A-9CDA-EC0615E9A134}"/>
              </a:ext>
            </a:extLst>
          </p:cNvPr>
          <p:cNvGrpSpPr/>
          <p:nvPr/>
        </p:nvGrpSpPr>
        <p:grpSpPr>
          <a:xfrm>
            <a:off x="12997853" y="771173"/>
            <a:ext cx="1205999" cy="609242"/>
            <a:chOff x="496504" y="3971826"/>
            <a:chExt cx="1205999" cy="609242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B74D193-CBBA-435E-AC67-F39DF77461BA}"/>
                </a:ext>
              </a:extLst>
            </p:cNvPr>
            <p:cNvSpPr/>
            <p:nvPr/>
          </p:nvSpPr>
          <p:spPr>
            <a:xfrm rot="7195978">
              <a:off x="696040" y="3772290"/>
              <a:ext cx="479052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1B48F02-57BD-4FAD-937B-7613D2F7F3B9}"/>
                </a:ext>
              </a:extLst>
            </p:cNvPr>
            <p:cNvSpPr/>
            <p:nvPr/>
          </p:nvSpPr>
          <p:spPr>
            <a:xfrm>
              <a:off x="807768" y="4152544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ttsMP3.com_VoiceText_2025-1-9_18-12-52">
            <a:hlinkClick r:id="" action="ppaction://media"/>
            <a:extLst>
              <a:ext uri="{FF2B5EF4-FFF2-40B4-BE49-F238E27FC236}">
                <a16:creationId xmlns:a16="http://schemas.microsoft.com/office/drawing/2014/main" id="{3711DBA1-C4FB-43BE-A2A7-CF221A907A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3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6631662" y="-76625"/>
            <a:ext cx="50250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C</a:t>
            </a:r>
            <a:r>
              <a:rPr kumimoji="0" lang="en-US" sz="18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ar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ED7788-8403-45EB-8E6B-46F26A0836EB}"/>
              </a:ext>
            </a:extLst>
          </p:cNvPr>
          <p:cNvGrpSpPr/>
          <p:nvPr/>
        </p:nvGrpSpPr>
        <p:grpSpPr>
          <a:xfrm>
            <a:off x="420335" y="2584174"/>
            <a:ext cx="9270544" cy="3541388"/>
            <a:chOff x="420335" y="2584174"/>
            <a:chExt cx="9270544" cy="354138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1A71043-59E0-43F4-8918-B3EC0DEFA6F4}"/>
                </a:ext>
              </a:extLst>
            </p:cNvPr>
            <p:cNvCxnSpPr>
              <a:cxnSpLocks/>
              <a:stCxn id="22" idx="24"/>
            </p:cNvCxnSpPr>
            <p:nvPr/>
          </p:nvCxnSpPr>
          <p:spPr>
            <a:xfrm>
              <a:off x="4479773" y="2844051"/>
              <a:ext cx="0" cy="1845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46B0F6-69EF-42A1-8016-9BB2C9D19E85}"/>
                </a:ext>
              </a:extLst>
            </p:cNvPr>
            <p:cNvGrpSpPr/>
            <p:nvPr/>
          </p:nvGrpSpPr>
          <p:grpSpPr>
            <a:xfrm flipH="1">
              <a:off x="420335" y="2584174"/>
              <a:ext cx="9270544" cy="3541388"/>
              <a:chOff x="623148" y="-260680"/>
              <a:chExt cx="7548484" cy="2883554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21E9DEB-2290-421C-9512-F8BC073EAF36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C5628C-B217-4A0B-9AA8-04070530B8D9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9B824F4-882D-4D16-B14E-74C88C2C9407}"/>
                  </a:ext>
                </a:extLst>
              </p:cNvPr>
              <p:cNvSpPr/>
              <p:nvPr/>
            </p:nvSpPr>
            <p:spPr>
              <a:xfrm>
                <a:off x="630077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81CE692-5EF2-4988-9455-CD07C2B27BCC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E2CC7BD-515B-4D70-9944-7AB708C45850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55CE446-3B24-4A2B-A5CE-D460A1996AA0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B553CA2-CDA1-461E-8CFB-863171DEE6C1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AA5CDC-84C0-4121-9BB7-5E7738554345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7" name="ttsMP3.com_VoiceText_2025-1-9_18-14-46">
            <a:hlinkClick r:id="" action="ppaction://media"/>
            <a:extLst>
              <a:ext uri="{FF2B5EF4-FFF2-40B4-BE49-F238E27FC236}">
                <a16:creationId xmlns:a16="http://schemas.microsoft.com/office/drawing/2014/main" id="{BC0CAFB9-BBE7-4EFD-846E-7D5EE55A12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282356" y="-112939"/>
            <a:ext cx="72543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ake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05222B-9B9F-4D90-8F61-C784FD0CA119}"/>
              </a:ext>
            </a:extLst>
          </p:cNvPr>
          <p:cNvGrpSpPr/>
          <p:nvPr/>
        </p:nvGrpSpPr>
        <p:grpSpPr>
          <a:xfrm>
            <a:off x="6769100" y="327207"/>
            <a:ext cx="4981162" cy="6023298"/>
            <a:chOff x="6769100" y="327207"/>
            <a:chExt cx="4981162" cy="602329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A2D46C-A041-4116-8EE1-0F05193DE6B7}"/>
                </a:ext>
              </a:extLst>
            </p:cNvPr>
            <p:cNvGrpSpPr/>
            <p:nvPr/>
          </p:nvGrpSpPr>
          <p:grpSpPr>
            <a:xfrm>
              <a:off x="6769100" y="327207"/>
              <a:ext cx="4981162" cy="6023298"/>
              <a:chOff x="6904370" y="1428047"/>
              <a:chExt cx="2915492" cy="352545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7DD7B3-FF09-4729-B511-23D428C19193}"/>
                  </a:ext>
                </a:extLst>
              </p:cNvPr>
              <p:cNvSpPr/>
              <p:nvPr/>
            </p:nvSpPr>
            <p:spPr>
              <a:xfrm>
                <a:off x="7505699" y="2587626"/>
                <a:ext cx="1708151" cy="10810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iamond 10">
                <a:extLst>
                  <a:ext uri="{FF2B5EF4-FFF2-40B4-BE49-F238E27FC236}">
                    <a16:creationId xmlns:a16="http://schemas.microsoft.com/office/drawing/2014/main" id="{D087F1A6-1E8C-4955-9EEF-AF858D7F7BD0}"/>
                  </a:ext>
                </a:extLst>
              </p:cNvPr>
              <p:cNvSpPr/>
              <p:nvPr/>
            </p:nvSpPr>
            <p:spPr>
              <a:xfrm rot="21082317">
                <a:off x="8211038" y="1428047"/>
                <a:ext cx="245449" cy="378085"/>
              </a:xfrm>
              <a:custGeom>
                <a:avLst/>
                <a:gdLst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92182 h 378085"/>
                  <a:gd name="connsiteX1" fmla="*/ 123678 w 245449"/>
                  <a:gd name="connsiteY1" fmla="*/ 0 h 378085"/>
                  <a:gd name="connsiteX2" fmla="*/ 245449 w 245449"/>
                  <a:gd name="connsiteY2" fmla="*/ 192182 h 378085"/>
                  <a:gd name="connsiteX3" fmla="*/ 122725 w 245449"/>
                  <a:gd name="connsiteY3" fmla="*/ 378085 h 378085"/>
                  <a:gd name="connsiteX4" fmla="*/ 0 w 245449"/>
                  <a:gd name="connsiteY4" fmla="*/ 192182 h 37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49" h="378085">
                    <a:moveTo>
                      <a:pt x="0" y="192182"/>
                    </a:moveTo>
                    <a:cubicBezTo>
                      <a:pt x="49872" y="28811"/>
                      <a:pt x="82770" y="61968"/>
                      <a:pt x="123678" y="0"/>
                    </a:cubicBezTo>
                    <a:cubicBezTo>
                      <a:pt x="164586" y="61968"/>
                      <a:pt x="234807" y="57735"/>
                      <a:pt x="245449" y="192182"/>
                    </a:cubicBezTo>
                    <a:cubicBezTo>
                      <a:pt x="204541" y="254150"/>
                      <a:pt x="220136" y="324690"/>
                      <a:pt x="122725" y="378085"/>
                    </a:cubicBezTo>
                    <a:cubicBezTo>
                      <a:pt x="34059" y="334562"/>
                      <a:pt x="40908" y="254150"/>
                      <a:pt x="0" y="1921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98A8DB7-C093-46AD-88A8-1C87444C744F}"/>
                  </a:ext>
                </a:extLst>
              </p:cNvPr>
              <p:cNvSpPr/>
              <p:nvPr/>
            </p:nvSpPr>
            <p:spPr>
              <a:xfrm>
                <a:off x="8210550" y="1804501"/>
                <a:ext cx="298450" cy="6476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28CF95F-6975-4487-9BDC-ADFE97E2A57D}"/>
                  </a:ext>
                </a:extLst>
              </p:cNvPr>
              <p:cNvSpPr/>
              <p:nvPr/>
            </p:nvSpPr>
            <p:spPr>
              <a:xfrm>
                <a:off x="7010400" y="3833529"/>
                <a:ext cx="2679700" cy="11199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CC81B19-2878-4C40-A4B1-756FE05637D6}"/>
                  </a:ext>
                </a:extLst>
              </p:cNvPr>
              <p:cNvSpPr/>
              <p:nvPr/>
            </p:nvSpPr>
            <p:spPr>
              <a:xfrm>
                <a:off x="6904370" y="3675574"/>
                <a:ext cx="2915492" cy="691639"/>
              </a:xfrm>
              <a:custGeom>
                <a:avLst/>
                <a:gdLst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658557 w 2915480"/>
                  <a:gd name="connsiteY5" fmla="*/ 706027 h 706027"/>
                  <a:gd name="connsiteX6" fmla="*/ 256923 w 2915480"/>
                  <a:gd name="connsiteY6" fmla="*/ 706027 h 706027"/>
                  <a:gd name="connsiteX7" fmla="*/ 0 w 2915480"/>
                  <a:gd name="connsiteY7" fmla="*/ 449104 h 706027"/>
                  <a:gd name="connsiteX8" fmla="*/ 0 w 2915480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56923 w 2915587"/>
                  <a:gd name="connsiteY6" fmla="*/ 706027 h 706027"/>
                  <a:gd name="connsiteX7" fmla="*/ 0 w 2915587"/>
                  <a:gd name="connsiteY7" fmla="*/ 449104 h 706027"/>
                  <a:gd name="connsiteX8" fmla="*/ 0 w 2915587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620618 w 2915587"/>
                  <a:gd name="connsiteY6" fmla="*/ 534476 h 706027"/>
                  <a:gd name="connsiteX7" fmla="*/ 256923 w 2915587"/>
                  <a:gd name="connsiteY7" fmla="*/ 706027 h 706027"/>
                  <a:gd name="connsiteX8" fmla="*/ 0 w 2915587"/>
                  <a:gd name="connsiteY8" fmla="*/ 449104 h 706027"/>
                  <a:gd name="connsiteX9" fmla="*/ 0 w 2915587"/>
                  <a:gd name="connsiteY9" fmla="*/ 256923 h 706027"/>
                  <a:gd name="connsiteX0" fmla="*/ 0 w 2918713"/>
                  <a:gd name="connsiteY0" fmla="*/ 256923 h 706027"/>
                  <a:gd name="connsiteX1" fmla="*/ 256923 w 2918713"/>
                  <a:gd name="connsiteY1" fmla="*/ 0 h 706027"/>
                  <a:gd name="connsiteX2" fmla="*/ 2658557 w 2918713"/>
                  <a:gd name="connsiteY2" fmla="*/ 0 h 706027"/>
                  <a:gd name="connsiteX3" fmla="*/ 2915480 w 2918713"/>
                  <a:gd name="connsiteY3" fmla="*/ 256923 h 706027"/>
                  <a:gd name="connsiteX4" fmla="*/ 2915480 w 2918713"/>
                  <a:gd name="connsiteY4" fmla="*/ 449104 h 706027"/>
                  <a:gd name="connsiteX5" fmla="*/ 2806195 w 2918713"/>
                  <a:gd name="connsiteY5" fmla="*/ 648877 h 706027"/>
                  <a:gd name="connsiteX6" fmla="*/ 2620618 w 2918713"/>
                  <a:gd name="connsiteY6" fmla="*/ 534476 h 706027"/>
                  <a:gd name="connsiteX7" fmla="*/ 256923 w 2918713"/>
                  <a:gd name="connsiteY7" fmla="*/ 706027 h 706027"/>
                  <a:gd name="connsiteX8" fmla="*/ 0 w 2918713"/>
                  <a:gd name="connsiteY8" fmla="*/ 449104 h 706027"/>
                  <a:gd name="connsiteX9" fmla="*/ 0 w 2918713"/>
                  <a:gd name="connsiteY9" fmla="*/ 256923 h 706027"/>
                  <a:gd name="connsiteX0" fmla="*/ 0 w 2922907"/>
                  <a:gd name="connsiteY0" fmla="*/ 256923 h 706027"/>
                  <a:gd name="connsiteX1" fmla="*/ 256923 w 2922907"/>
                  <a:gd name="connsiteY1" fmla="*/ 0 h 706027"/>
                  <a:gd name="connsiteX2" fmla="*/ 2658557 w 2922907"/>
                  <a:gd name="connsiteY2" fmla="*/ 0 h 706027"/>
                  <a:gd name="connsiteX3" fmla="*/ 2915480 w 2922907"/>
                  <a:gd name="connsiteY3" fmla="*/ 256923 h 706027"/>
                  <a:gd name="connsiteX4" fmla="*/ 2915480 w 2922907"/>
                  <a:gd name="connsiteY4" fmla="*/ 449104 h 706027"/>
                  <a:gd name="connsiteX5" fmla="*/ 2820483 w 2922907"/>
                  <a:gd name="connsiteY5" fmla="*/ 677452 h 706027"/>
                  <a:gd name="connsiteX6" fmla="*/ 2620618 w 2922907"/>
                  <a:gd name="connsiteY6" fmla="*/ 534476 h 706027"/>
                  <a:gd name="connsiteX7" fmla="*/ 256923 w 2922907"/>
                  <a:gd name="connsiteY7" fmla="*/ 706027 h 706027"/>
                  <a:gd name="connsiteX8" fmla="*/ 0 w 2922907"/>
                  <a:gd name="connsiteY8" fmla="*/ 449104 h 706027"/>
                  <a:gd name="connsiteX9" fmla="*/ 0 w 2922907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56923 w 2915480"/>
                  <a:gd name="connsiteY7" fmla="*/ 706027 h 706027"/>
                  <a:gd name="connsiteX8" fmla="*/ 0 w 2915480"/>
                  <a:gd name="connsiteY8" fmla="*/ 449104 h 706027"/>
                  <a:gd name="connsiteX9" fmla="*/ 0 w 2915480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56923 w 2915480"/>
                  <a:gd name="connsiteY8" fmla="*/ 706027 h 706027"/>
                  <a:gd name="connsiteX9" fmla="*/ 0 w 2915480"/>
                  <a:gd name="connsiteY9" fmla="*/ 449104 h 706027"/>
                  <a:gd name="connsiteX10" fmla="*/ 0 w 2915480"/>
                  <a:gd name="connsiteY10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256923 w 2915480"/>
                  <a:gd name="connsiteY9" fmla="*/ 706027 h 706027"/>
                  <a:gd name="connsiteX10" fmla="*/ 0 w 2915480"/>
                  <a:gd name="connsiteY10" fmla="*/ 449104 h 706027"/>
                  <a:gd name="connsiteX11" fmla="*/ 0 w 2915480"/>
                  <a:gd name="connsiteY11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256923 w 2915480"/>
                  <a:gd name="connsiteY10" fmla="*/ 706027 h 706027"/>
                  <a:gd name="connsiteX11" fmla="*/ 0 w 2915480"/>
                  <a:gd name="connsiteY11" fmla="*/ 449104 h 706027"/>
                  <a:gd name="connsiteX12" fmla="*/ 0 w 2915480"/>
                  <a:gd name="connsiteY12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256923 w 2915480"/>
                  <a:gd name="connsiteY11" fmla="*/ 706027 h 706027"/>
                  <a:gd name="connsiteX12" fmla="*/ 0 w 2915480"/>
                  <a:gd name="connsiteY12" fmla="*/ 449104 h 706027"/>
                  <a:gd name="connsiteX13" fmla="*/ 0 w 2915480"/>
                  <a:gd name="connsiteY13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256923 w 2915480"/>
                  <a:gd name="connsiteY12" fmla="*/ 706027 h 706027"/>
                  <a:gd name="connsiteX13" fmla="*/ 0 w 2915480"/>
                  <a:gd name="connsiteY13" fmla="*/ 449104 h 706027"/>
                  <a:gd name="connsiteX14" fmla="*/ 0 w 2915480"/>
                  <a:gd name="connsiteY14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256923 w 2915480"/>
                  <a:gd name="connsiteY13" fmla="*/ 706027 h 706027"/>
                  <a:gd name="connsiteX14" fmla="*/ 0 w 2915480"/>
                  <a:gd name="connsiteY14" fmla="*/ 449104 h 706027"/>
                  <a:gd name="connsiteX15" fmla="*/ 0 w 2915480"/>
                  <a:gd name="connsiteY15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256923 w 2915480"/>
                  <a:gd name="connsiteY14" fmla="*/ 706027 h 706027"/>
                  <a:gd name="connsiteX15" fmla="*/ 0 w 2915480"/>
                  <a:gd name="connsiteY15" fmla="*/ 449104 h 706027"/>
                  <a:gd name="connsiteX16" fmla="*/ 0 w 2915480"/>
                  <a:gd name="connsiteY16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256923 w 2915480"/>
                  <a:gd name="connsiteY15" fmla="*/ 706027 h 706027"/>
                  <a:gd name="connsiteX16" fmla="*/ 0 w 2915480"/>
                  <a:gd name="connsiteY16" fmla="*/ 449104 h 706027"/>
                  <a:gd name="connsiteX17" fmla="*/ 0 w 2915480"/>
                  <a:gd name="connsiteY17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56923 w 2915480"/>
                  <a:gd name="connsiteY16" fmla="*/ 706027 h 706027"/>
                  <a:gd name="connsiteX17" fmla="*/ 0 w 2915480"/>
                  <a:gd name="connsiteY17" fmla="*/ 449104 h 706027"/>
                  <a:gd name="connsiteX18" fmla="*/ 0 w 2915480"/>
                  <a:gd name="connsiteY18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77468 w 2915480"/>
                  <a:gd name="connsiteY16" fmla="*/ 558289 h 706027"/>
                  <a:gd name="connsiteX17" fmla="*/ 256923 w 2915480"/>
                  <a:gd name="connsiteY17" fmla="*/ 706027 h 706027"/>
                  <a:gd name="connsiteX18" fmla="*/ 0 w 2915480"/>
                  <a:gd name="connsiteY18" fmla="*/ 449104 h 706027"/>
                  <a:gd name="connsiteX19" fmla="*/ 0 w 2915480"/>
                  <a:gd name="connsiteY19" fmla="*/ 256923 h 706027"/>
                  <a:gd name="connsiteX0" fmla="*/ 0 w 2915480"/>
                  <a:gd name="connsiteY0" fmla="*/ 256923 h 691639"/>
                  <a:gd name="connsiteX1" fmla="*/ 256923 w 2915480"/>
                  <a:gd name="connsiteY1" fmla="*/ 0 h 691639"/>
                  <a:gd name="connsiteX2" fmla="*/ 2658557 w 2915480"/>
                  <a:gd name="connsiteY2" fmla="*/ 0 h 691639"/>
                  <a:gd name="connsiteX3" fmla="*/ 2915480 w 2915480"/>
                  <a:gd name="connsiteY3" fmla="*/ 256923 h 691639"/>
                  <a:gd name="connsiteX4" fmla="*/ 2915480 w 2915480"/>
                  <a:gd name="connsiteY4" fmla="*/ 449104 h 691639"/>
                  <a:gd name="connsiteX5" fmla="*/ 2820483 w 2915480"/>
                  <a:gd name="connsiteY5" fmla="*/ 677452 h 691639"/>
                  <a:gd name="connsiteX6" fmla="*/ 2620618 w 2915480"/>
                  <a:gd name="connsiteY6" fmla="*/ 534476 h 691639"/>
                  <a:gd name="connsiteX7" fmla="*/ 2406306 w 2915480"/>
                  <a:gd name="connsiteY7" fmla="*/ 691639 h 691639"/>
                  <a:gd name="connsiteX8" fmla="*/ 2153893 w 2915480"/>
                  <a:gd name="connsiteY8" fmla="*/ 548764 h 691639"/>
                  <a:gd name="connsiteX9" fmla="*/ 1939581 w 2915480"/>
                  <a:gd name="connsiteY9" fmla="*/ 686876 h 691639"/>
                  <a:gd name="connsiteX10" fmla="*/ 1687168 w 2915480"/>
                  <a:gd name="connsiteY10" fmla="*/ 567814 h 691639"/>
                  <a:gd name="connsiteX11" fmla="*/ 1463331 w 2915480"/>
                  <a:gd name="connsiteY11" fmla="*/ 677351 h 691639"/>
                  <a:gd name="connsiteX12" fmla="*/ 1215681 w 2915480"/>
                  <a:gd name="connsiteY12" fmla="*/ 558289 h 691639"/>
                  <a:gd name="connsiteX13" fmla="*/ 991843 w 2915480"/>
                  <a:gd name="connsiteY13" fmla="*/ 682114 h 691639"/>
                  <a:gd name="connsiteX14" fmla="*/ 753718 w 2915480"/>
                  <a:gd name="connsiteY14" fmla="*/ 558289 h 691639"/>
                  <a:gd name="connsiteX15" fmla="*/ 544168 w 2915480"/>
                  <a:gd name="connsiteY15" fmla="*/ 686876 h 691639"/>
                  <a:gd name="connsiteX16" fmla="*/ 277468 w 2915480"/>
                  <a:gd name="connsiteY16" fmla="*/ 558289 h 691639"/>
                  <a:gd name="connsiteX17" fmla="*/ 142623 w 2915480"/>
                  <a:gd name="connsiteY17" fmla="*/ 663164 h 691639"/>
                  <a:gd name="connsiteX18" fmla="*/ 0 w 2915480"/>
                  <a:gd name="connsiteY18" fmla="*/ 449104 h 691639"/>
                  <a:gd name="connsiteX19" fmla="*/ 0 w 2915480"/>
                  <a:gd name="connsiteY19" fmla="*/ 256923 h 691639"/>
                  <a:gd name="connsiteX0" fmla="*/ 1391 w 2916871"/>
                  <a:gd name="connsiteY0" fmla="*/ 256923 h 691639"/>
                  <a:gd name="connsiteX1" fmla="*/ 258314 w 2916871"/>
                  <a:gd name="connsiteY1" fmla="*/ 0 h 691639"/>
                  <a:gd name="connsiteX2" fmla="*/ 2659948 w 2916871"/>
                  <a:gd name="connsiteY2" fmla="*/ 0 h 691639"/>
                  <a:gd name="connsiteX3" fmla="*/ 2916871 w 2916871"/>
                  <a:gd name="connsiteY3" fmla="*/ 256923 h 691639"/>
                  <a:gd name="connsiteX4" fmla="*/ 2916871 w 2916871"/>
                  <a:gd name="connsiteY4" fmla="*/ 449104 h 691639"/>
                  <a:gd name="connsiteX5" fmla="*/ 2821874 w 2916871"/>
                  <a:gd name="connsiteY5" fmla="*/ 677452 h 691639"/>
                  <a:gd name="connsiteX6" fmla="*/ 2622009 w 2916871"/>
                  <a:gd name="connsiteY6" fmla="*/ 534476 h 691639"/>
                  <a:gd name="connsiteX7" fmla="*/ 2407697 w 2916871"/>
                  <a:gd name="connsiteY7" fmla="*/ 691639 h 691639"/>
                  <a:gd name="connsiteX8" fmla="*/ 2155284 w 2916871"/>
                  <a:gd name="connsiteY8" fmla="*/ 548764 h 691639"/>
                  <a:gd name="connsiteX9" fmla="*/ 1940972 w 2916871"/>
                  <a:gd name="connsiteY9" fmla="*/ 686876 h 691639"/>
                  <a:gd name="connsiteX10" fmla="*/ 1688559 w 2916871"/>
                  <a:gd name="connsiteY10" fmla="*/ 567814 h 691639"/>
                  <a:gd name="connsiteX11" fmla="*/ 1464722 w 2916871"/>
                  <a:gd name="connsiteY11" fmla="*/ 677351 h 691639"/>
                  <a:gd name="connsiteX12" fmla="*/ 1217072 w 2916871"/>
                  <a:gd name="connsiteY12" fmla="*/ 558289 h 691639"/>
                  <a:gd name="connsiteX13" fmla="*/ 993234 w 2916871"/>
                  <a:gd name="connsiteY13" fmla="*/ 682114 h 691639"/>
                  <a:gd name="connsiteX14" fmla="*/ 755109 w 2916871"/>
                  <a:gd name="connsiteY14" fmla="*/ 558289 h 691639"/>
                  <a:gd name="connsiteX15" fmla="*/ 545559 w 2916871"/>
                  <a:gd name="connsiteY15" fmla="*/ 686876 h 691639"/>
                  <a:gd name="connsiteX16" fmla="*/ 278859 w 2916871"/>
                  <a:gd name="connsiteY16" fmla="*/ 558289 h 691639"/>
                  <a:gd name="connsiteX17" fmla="*/ 120202 w 2916871"/>
                  <a:gd name="connsiteY17" fmla="*/ 658402 h 691639"/>
                  <a:gd name="connsiteX18" fmla="*/ 1391 w 2916871"/>
                  <a:gd name="connsiteY18" fmla="*/ 449104 h 691639"/>
                  <a:gd name="connsiteX19" fmla="*/ 1391 w 2916871"/>
                  <a:gd name="connsiteY19" fmla="*/ 256923 h 691639"/>
                  <a:gd name="connsiteX0" fmla="*/ 12 w 2915492"/>
                  <a:gd name="connsiteY0" fmla="*/ 256923 h 691639"/>
                  <a:gd name="connsiteX1" fmla="*/ 256935 w 2915492"/>
                  <a:gd name="connsiteY1" fmla="*/ 0 h 691639"/>
                  <a:gd name="connsiteX2" fmla="*/ 2658569 w 2915492"/>
                  <a:gd name="connsiteY2" fmla="*/ 0 h 691639"/>
                  <a:gd name="connsiteX3" fmla="*/ 2915492 w 2915492"/>
                  <a:gd name="connsiteY3" fmla="*/ 256923 h 691639"/>
                  <a:gd name="connsiteX4" fmla="*/ 2915492 w 2915492"/>
                  <a:gd name="connsiteY4" fmla="*/ 449104 h 691639"/>
                  <a:gd name="connsiteX5" fmla="*/ 2820495 w 2915492"/>
                  <a:gd name="connsiteY5" fmla="*/ 677452 h 691639"/>
                  <a:gd name="connsiteX6" fmla="*/ 2620630 w 2915492"/>
                  <a:gd name="connsiteY6" fmla="*/ 534476 h 691639"/>
                  <a:gd name="connsiteX7" fmla="*/ 2406318 w 2915492"/>
                  <a:gd name="connsiteY7" fmla="*/ 691639 h 691639"/>
                  <a:gd name="connsiteX8" fmla="*/ 2153905 w 2915492"/>
                  <a:gd name="connsiteY8" fmla="*/ 548764 h 691639"/>
                  <a:gd name="connsiteX9" fmla="*/ 1939593 w 2915492"/>
                  <a:gd name="connsiteY9" fmla="*/ 686876 h 691639"/>
                  <a:gd name="connsiteX10" fmla="*/ 1687180 w 2915492"/>
                  <a:gd name="connsiteY10" fmla="*/ 567814 h 691639"/>
                  <a:gd name="connsiteX11" fmla="*/ 1463343 w 2915492"/>
                  <a:gd name="connsiteY11" fmla="*/ 677351 h 691639"/>
                  <a:gd name="connsiteX12" fmla="*/ 1215693 w 2915492"/>
                  <a:gd name="connsiteY12" fmla="*/ 558289 h 691639"/>
                  <a:gd name="connsiteX13" fmla="*/ 991855 w 2915492"/>
                  <a:gd name="connsiteY13" fmla="*/ 682114 h 691639"/>
                  <a:gd name="connsiteX14" fmla="*/ 753730 w 2915492"/>
                  <a:gd name="connsiteY14" fmla="*/ 558289 h 691639"/>
                  <a:gd name="connsiteX15" fmla="*/ 544180 w 2915492"/>
                  <a:gd name="connsiteY15" fmla="*/ 686876 h 691639"/>
                  <a:gd name="connsiteX16" fmla="*/ 277480 w 2915492"/>
                  <a:gd name="connsiteY16" fmla="*/ 558289 h 691639"/>
                  <a:gd name="connsiteX17" fmla="*/ 137873 w 2915492"/>
                  <a:gd name="connsiteY17" fmla="*/ 653640 h 691639"/>
                  <a:gd name="connsiteX18" fmla="*/ 12 w 2915492"/>
                  <a:gd name="connsiteY18" fmla="*/ 449104 h 691639"/>
                  <a:gd name="connsiteX19" fmla="*/ 12 w 2915492"/>
                  <a:gd name="connsiteY19" fmla="*/ 256923 h 69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15492" h="691639">
                    <a:moveTo>
                      <a:pt x="12" y="256923"/>
                    </a:moveTo>
                    <a:cubicBezTo>
                      <a:pt x="12" y="115028"/>
                      <a:pt x="115040" y="0"/>
                      <a:pt x="256935" y="0"/>
                    </a:cubicBezTo>
                    <a:lnTo>
                      <a:pt x="2658569" y="0"/>
                    </a:lnTo>
                    <a:cubicBezTo>
                      <a:pt x="2800464" y="0"/>
                      <a:pt x="2915492" y="115028"/>
                      <a:pt x="2915492" y="256923"/>
                    </a:cubicBezTo>
                    <a:lnTo>
                      <a:pt x="2915492" y="449104"/>
                    </a:lnTo>
                    <a:cubicBezTo>
                      <a:pt x="2915492" y="590999"/>
                      <a:pt x="2890953" y="677452"/>
                      <a:pt x="2820495" y="677452"/>
                    </a:cubicBezTo>
                    <a:cubicBezTo>
                      <a:pt x="2771336" y="675831"/>
                      <a:pt x="2669789" y="536097"/>
                      <a:pt x="2620630" y="534476"/>
                    </a:cubicBezTo>
                    <a:cubicBezTo>
                      <a:pt x="2541255" y="537651"/>
                      <a:pt x="2485693" y="688464"/>
                      <a:pt x="2406318" y="691639"/>
                    </a:cubicBezTo>
                    <a:cubicBezTo>
                      <a:pt x="2314243" y="691639"/>
                      <a:pt x="2245980" y="548764"/>
                      <a:pt x="2153905" y="548764"/>
                    </a:cubicBezTo>
                    <a:cubicBezTo>
                      <a:pt x="2072943" y="555114"/>
                      <a:pt x="2020555" y="680526"/>
                      <a:pt x="1939593" y="686876"/>
                    </a:cubicBezTo>
                    <a:cubicBezTo>
                      <a:pt x="1853868" y="690051"/>
                      <a:pt x="1772905" y="564639"/>
                      <a:pt x="1687180" y="567814"/>
                    </a:cubicBezTo>
                    <a:cubicBezTo>
                      <a:pt x="1604630" y="574164"/>
                      <a:pt x="1545893" y="671001"/>
                      <a:pt x="1463343" y="677351"/>
                    </a:cubicBezTo>
                    <a:cubicBezTo>
                      <a:pt x="1382380" y="677351"/>
                      <a:pt x="1296656" y="558289"/>
                      <a:pt x="1215693" y="558289"/>
                    </a:cubicBezTo>
                    <a:cubicBezTo>
                      <a:pt x="1141080" y="566226"/>
                      <a:pt x="1066468" y="674177"/>
                      <a:pt x="991855" y="682114"/>
                    </a:cubicBezTo>
                    <a:cubicBezTo>
                      <a:pt x="925180" y="685289"/>
                      <a:pt x="820405" y="555114"/>
                      <a:pt x="753730" y="558289"/>
                    </a:cubicBezTo>
                    <a:cubicBezTo>
                      <a:pt x="683880" y="578926"/>
                      <a:pt x="614030" y="666239"/>
                      <a:pt x="544180" y="686876"/>
                    </a:cubicBezTo>
                    <a:cubicBezTo>
                      <a:pt x="461630" y="691639"/>
                      <a:pt x="360030" y="553526"/>
                      <a:pt x="277480" y="558289"/>
                    </a:cubicBezTo>
                    <a:lnTo>
                      <a:pt x="137873" y="653640"/>
                    </a:lnTo>
                    <a:cubicBezTo>
                      <a:pt x="-4022" y="653640"/>
                      <a:pt x="12" y="590999"/>
                      <a:pt x="12" y="449104"/>
                    </a:cubicBezTo>
                    <a:lnTo>
                      <a:pt x="12" y="256923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6">
                <a:extLst>
                  <a:ext uri="{FF2B5EF4-FFF2-40B4-BE49-F238E27FC236}">
                    <a16:creationId xmlns:a16="http://schemas.microsoft.com/office/drawing/2014/main" id="{6EF2160F-B0E9-460B-9401-A15B42C88869}"/>
                  </a:ext>
                </a:extLst>
              </p:cNvPr>
              <p:cNvSpPr/>
              <p:nvPr/>
            </p:nvSpPr>
            <p:spPr>
              <a:xfrm>
                <a:off x="7400925" y="2427802"/>
                <a:ext cx="1920875" cy="721798"/>
              </a:xfrm>
              <a:custGeom>
                <a:avLst/>
                <a:gdLst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658557 w 2915480"/>
                  <a:gd name="connsiteY5" fmla="*/ 706027 h 706027"/>
                  <a:gd name="connsiteX6" fmla="*/ 256923 w 2915480"/>
                  <a:gd name="connsiteY6" fmla="*/ 706027 h 706027"/>
                  <a:gd name="connsiteX7" fmla="*/ 0 w 2915480"/>
                  <a:gd name="connsiteY7" fmla="*/ 449104 h 706027"/>
                  <a:gd name="connsiteX8" fmla="*/ 0 w 2915480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56923 w 2915587"/>
                  <a:gd name="connsiteY6" fmla="*/ 706027 h 706027"/>
                  <a:gd name="connsiteX7" fmla="*/ 0 w 2915587"/>
                  <a:gd name="connsiteY7" fmla="*/ 449104 h 706027"/>
                  <a:gd name="connsiteX8" fmla="*/ 0 w 2915587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620618 w 2915587"/>
                  <a:gd name="connsiteY6" fmla="*/ 534476 h 706027"/>
                  <a:gd name="connsiteX7" fmla="*/ 256923 w 2915587"/>
                  <a:gd name="connsiteY7" fmla="*/ 706027 h 706027"/>
                  <a:gd name="connsiteX8" fmla="*/ 0 w 2915587"/>
                  <a:gd name="connsiteY8" fmla="*/ 449104 h 706027"/>
                  <a:gd name="connsiteX9" fmla="*/ 0 w 2915587"/>
                  <a:gd name="connsiteY9" fmla="*/ 256923 h 706027"/>
                  <a:gd name="connsiteX0" fmla="*/ 0 w 2918713"/>
                  <a:gd name="connsiteY0" fmla="*/ 256923 h 706027"/>
                  <a:gd name="connsiteX1" fmla="*/ 256923 w 2918713"/>
                  <a:gd name="connsiteY1" fmla="*/ 0 h 706027"/>
                  <a:gd name="connsiteX2" fmla="*/ 2658557 w 2918713"/>
                  <a:gd name="connsiteY2" fmla="*/ 0 h 706027"/>
                  <a:gd name="connsiteX3" fmla="*/ 2915480 w 2918713"/>
                  <a:gd name="connsiteY3" fmla="*/ 256923 h 706027"/>
                  <a:gd name="connsiteX4" fmla="*/ 2915480 w 2918713"/>
                  <a:gd name="connsiteY4" fmla="*/ 449104 h 706027"/>
                  <a:gd name="connsiteX5" fmla="*/ 2806195 w 2918713"/>
                  <a:gd name="connsiteY5" fmla="*/ 648877 h 706027"/>
                  <a:gd name="connsiteX6" fmla="*/ 2620618 w 2918713"/>
                  <a:gd name="connsiteY6" fmla="*/ 534476 h 706027"/>
                  <a:gd name="connsiteX7" fmla="*/ 256923 w 2918713"/>
                  <a:gd name="connsiteY7" fmla="*/ 706027 h 706027"/>
                  <a:gd name="connsiteX8" fmla="*/ 0 w 2918713"/>
                  <a:gd name="connsiteY8" fmla="*/ 449104 h 706027"/>
                  <a:gd name="connsiteX9" fmla="*/ 0 w 2918713"/>
                  <a:gd name="connsiteY9" fmla="*/ 256923 h 706027"/>
                  <a:gd name="connsiteX0" fmla="*/ 0 w 2922907"/>
                  <a:gd name="connsiteY0" fmla="*/ 256923 h 706027"/>
                  <a:gd name="connsiteX1" fmla="*/ 256923 w 2922907"/>
                  <a:gd name="connsiteY1" fmla="*/ 0 h 706027"/>
                  <a:gd name="connsiteX2" fmla="*/ 2658557 w 2922907"/>
                  <a:gd name="connsiteY2" fmla="*/ 0 h 706027"/>
                  <a:gd name="connsiteX3" fmla="*/ 2915480 w 2922907"/>
                  <a:gd name="connsiteY3" fmla="*/ 256923 h 706027"/>
                  <a:gd name="connsiteX4" fmla="*/ 2915480 w 2922907"/>
                  <a:gd name="connsiteY4" fmla="*/ 449104 h 706027"/>
                  <a:gd name="connsiteX5" fmla="*/ 2820483 w 2922907"/>
                  <a:gd name="connsiteY5" fmla="*/ 677452 h 706027"/>
                  <a:gd name="connsiteX6" fmla="*/ 2620618 w 2922907"/>
                  <a:gd name="connsiteY6" fmla="*/ 534476 h 706027"/>
                  <a:gd name="connsiteX7" fmla="*/ 256923 w 2922907"/>
                  <a:gd name="connsiteY7" fmla="*/ 706027 h 706027"/>
                  <a:gd name="connsiteX8" fmla="*/ 0 w 2922907"/>
                  <a:gd name="connsiteY8" fmla="*/ 449104 h 706027"/>
                  <a:gd name="connsiteX9" fmla="*/ 0 w 2922907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56923 w 2915480"/>
                  <a:gd name="connsiteY7" fmla="*/ 706027 h 706027"/>
                  <a:gd name="connsiteX8" fmla="*/ 0 w 2915480"/>
                  <a:gd name="connsiteY8" fmla="*/ 449104 h 706027"/>
                  <a:gd name="connsiteX9" fmla="*/ 0 w 2915480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56923 w 2915480"/>
                  <a:gd name="connsiteY8" fmla="*/ 706027 h 706027"/>
                  <a:gd name="connsiteX9" fmla="*/ 0 w 2915480"/>
                  <a:gd name="connsiteY9" fmla="*/ 449104 h 706027"/>
                  <a:gd name="connsiteX10" fmla="*/ 0 w 2915480"/>
                  <a:gd name="connsiteY10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256923 w 2915480"/>
                  <a:gd name="connsiteY9" fmla="*/ 706027 h 706027"/>
                  <a:gd name="connsiteX10" fmla="*/ 0 w 2915480"/>
                  <a:gd name="connsiteY10" fmla="*/ 449104 h 706027"/>
                  <a:gd name="connsiteX11" fmla="*/ 0 w 2915480"/>
                  <a:gd name="connsiteY11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256923 w 2915480"/>
                  <a:gd name="connsiteY10" fmla="*/ 706027 h 706027"/>
                  <a:gd name="connsiteX11" fmla="*/ 0 w 2915480"/>
                  <a:gd name="connsiteY11" fmla="*/ 449104 h 706027"/>
                  <a:gd name="connsiteX12" fmla="*/ 0 w 2915480"/>
                  <a:gd name="connsiteY12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256923 w 2915480"/>
                  <a:gd name="connsiteY11" fmla="*/ 706027 h 706027"/>
                  <a:gd name="connsiteX12" fmla="*/ 0 w 2915480"/>
                  <a:gd name="connsiteY12" fmla="*/ 449104 h 706027"/>
                  <a:gd name="connsiteX13" fmla="*/ 0 w 2915480"/>
                  <a:gd name="connsiteY13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256923 w 2915480"/>
                  <a:gd name="connsiteY12" fmla="*/ 706027 h 706027"/>
                  <a:gd name="connsiteX13" fmla="*/ 0 w 2915480"/>
                  <a:gd name="connsiteY13" fmla="*/ 449104 h 706027"/>
                  <a:gd name="connsiteX14" fmla="*/ 0 w 2915480"/>
                  <a:gd name="connsiteY14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256923 w 2915480"/>
                  <a:gd name="connsiteY13" fmla="*/ 706027 h 706027"/>
                  <a:gd name="connsiteX14" fmla="*/ 0 w 2915480"/>
                  <a:gd name="connsiteY14" fmla="*/ 449104 h 706027"/>
                  <a:gd name="connsiteX15" fmla="*/ 0 w 2915480"/>
                  <a:gd name="connsiteY15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256923 w 2915480"/>
                  <a:gd name="connsiteY14" fmla="*/ 706027 h 706027"/>
                  <a:gd name="connsiteX15" fmla="*/ 0 w 2915480"/>
                  <a:gd name="connsiteY15" fmla="*/ 449104 h 706027"/>
                  <a:gd name="connsiteX16" fmla="*/ 0 w 2915480"/>
                  <a:gd name="connsiteY16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256923 w 2915480"/>
                  <a:gd name="connsiteY15" fmla="*/ 706027 h 706027"/>
                  <a:gd name="connsiteX16" fmla="*/ 0 w 2915480"/>
                  <a:gd name="connsiteY16" fmla="*/ 449104 h 706027"/>
                  <a:gd name="connsiteX17" fmla="*/ 0 w 2915480"/>
                  <a:gd name="connsiteY17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56923 w 2915480"/>
                  <a:gd name="connsiteY16" fmla="*/ 706027 h 706027"/>
                  <a:gd name="connsiteX17" fmla="*/ 0 w 2915480"/>
                  <a:gd name="connsiteY17" fmla="*/ 449104 h 706027"/>
                  <a:gd name="connsiteX18" fmla="*/ 0 w 2915480"/>
                  <a:gd name="connsiteY18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77468 w 2915480"/>
                  <a:gd name="connsiteY16" fmla="*/ 558289 h 706027"/>
                  <a:gd name="connsiteX17" fmla="*/ 256923 w 2915480"/>
                  <a:gd name="connsiteY17" fmla="*/ 706027 h 706027"/>
                  <a:gd name="connsiteX18" fmla="*/ 0 w 2915480"/>
                  <a:gd name="connsiteY18" fmla="*/ 449104 h 706027"/>
                  <a:gd name="connsiteX19" fmla="*/ 0 w 2915480"/>
                  <a:gd name="connsiteY19" fmla="*/ 256923 h 706027"/>
                  <a:gd name="connsiteX0" fmla="*/ 0 w 2915480"/>
                  <a:gd name="connsiteY0" fmla="*/ 256923 h 691639"/>
                  <a:gd name="connsiteX1" fmla="*/ 256923 w 2915480"/>
                  <a:gd name="connsiteY1" fmla="*/ 0 h 691639"/>
                  <a:gd name="connsiteX2" fmla="*/ 2658557 w 2915480"/>
                  <a:gd name="connsiteY2" fmla="*/ 0 h 691639"/>
                  <a:gd name="connsiteX3" fmla="*/ 2915480 w 2915480"/>
                  <a:gd name="connsiteY3" fmla="*/ 256923 h 691639"/>
                  <a:gd name="connsiteX4" fmla="*/ 2915480 w 2915480"/>
                  <a:gd name="connsiteY4" fmla="*/ 449104 h 691639"/>
                  <a:gd name="connsiteX5" fmla="*/ 2820483 w 2915480"/>
                  <a:gd name="connsiteY5" fmla="*/ 677452 h 691639"/>
                  <a:gd name="connsiteX6" fmla="*/ 2620618 w 2915480"/>
                  <a:gd name="connsiteY6" fmla="*/ 534476 h 691639"/>
                  <a:gd name="connsiteX7" fmla="*/ 2406306 w 2915480"/>
                  <a:gd name="connsiteY7" fmla="*/ 691639 h 691639"/>
                  <a:gd name="connsiteX8" fmla="*/ 2153893 w 2915480"/>
                  <a:gd name="connsiteY8" fmla="*/ 548764 h 691639"/>
                  <a:gd name="connsiteX9" fmla="*/ 1939581 w 2915480"/>
                  <a:gd name="connsiteY9" fmla="*/ 686876 h 691639"/>
                  <a:gd name="connsiteX10" fmla="*/ 1687168 w 2915480"/>
                  <a:gd name="connsiteY10" fmla="*/ 567814 h 691639"/>
                  <a:gd name="connsiteX11" fmla="*/ 1463331 w 2915480"/>
                  <a:gd name="connsiteY11" fmla="*/ 677351 h 691639"/>
                  <a:gd name="connsiteX12" fmla="*/ 1215681 w 2915480"/>
                  <a:gd name="connsiteY12" fmla="*/ 558289 h 691639"/>
                  <a:gd name="connsiteX13" fmla="*/ 991843 w 2915480"/>
                  <a:gd name="connsiteY13" fmla="*/ 682114 h 691639"/>
                  <a:gd name="connsiteX14" fmla="*/ 753718 w 2915480"/>
                  <a:gd name="connsiteY14" fmla="*/ 558289 h 691639"/>
                  <a:gd name="connsiteX15" fmla="*/ 544168 w 2915480"/>
                  <a:gd name="connsiteY15" fmla="*/ 686876 h 691639"/>
                  <a:gd name="connsiteX16" fmla="*/ 277468 w 2915480"/>
                  <a:gd name="connsiteY16" fmla="*/ 558289 h 691639"/>
                  <a:gd name="connsiteX17" fmla="*/ 142623 w 2915480"/>
                  <a:gd name="connsiteY17" fmla="*/ 663164 h 691639"/>
                  <a:gd name="connsiteX18" fmla="*/ 0 w 2915480"/>
                  <a:gd name="connsiteY18" fmla="*/ 449104 h 691639"/>
                  <a:gd name="connsiteX19" fmla="*/ 0 w 2915480"/>
                  <a:gd name="connsiteY19" fmla="*/ 256923 h 691639"/>
                  <a:gd name="connsiteX0" fmla="*/ 1391 w 2916871"/>
                  <a:gd name="connsiteY0" fmla="*/ 256923 h 691639"/>
                  <a:gd name="connsiteX1" fmla="*/ 258314 w 2916871"/>
                  <a:gd name="connsiteY1" fmla="*/ 0 h 691639"/>
                  <a:gd name="connsiteX2" fmla="*/ 2659948 w 2916871"/>
                  <a:gd name="connsiteY2" fmla="*/ 0 h 691639"/>
                  <a:gd name="connsiteX3" fmla="*/ 2916871 w 2916871"/>
                  <a:gd name="connsiteY3" fmla="*/ 256923 h 691639"/>
                  <a:gd name="connsiteX4" fmla="*/ 2916871 w 2916871"/>
                  <a:gd name="connsiteY4" fmla="*/ 449104 h 691639"/>
                  <a:gd name="connsiteX5" fmla="*/ 2821874 w 2916871"/>
                  <a:gd name="connsiteY5" fmla="*/ 677452 h 691639"/>
                  <a:gd name="connsiteX6" fmla="*/ 2622009 w 2916871"/>
                  <a:gd name="connsiteY6" fmla="*/ 534476 h 691639"/>
                  <a:gd name="connsiteX7" fmla="*/ 2407697 w 2916871"/>
                  <a:gd name="connsiteY7" fmla="*/ 691639 h 691639"/>
                  <a:gd name="connsiteX8" fmla="*/ 2155284 w 2916871"/>
                  <a:gd name="connsiteY8" fmla="*/ 548764 h 691639"/>
                  <a:gd name="connsiteX9" fmla="*/ 1940972 w 2916871"/>
                  <a:gd name="connsiteY9" fmla="*/ 686876 h 691639"/>
                  <a:gd name="connsiteX10" fmla="*/ 1688559 w 2916871"/>
                  <a:gd name="connsiteY10" fmla="*/ 567814 h 691639"/>
                  <a:gd name="connsiteX11" fmla="*/ 1464722 w 2916871"/>
                  <a:gd name="connsiteY11" fmla="*/ 677351 h 691639"/>
                  <a:gd name="connsiteX12" fmla="*/ 1217072 w 2916871"/>
                  <a:gd name="connsiteY12" fmla="*/ 558289 h 691639"/>
                  <a:gd name="connsiteX13" fmla="*/ 993234 w 2916871"/>
                  <a:gd name="connsiteY13" fmla="*/ 682114 h 691639"/>
                  <a:gd name="connsiteX14" fmla="*/ 755109 w 2916871"/>
                  <a:gd name="connsiteY14" fmla="*/ 558289 h 691639"/>
                  <a:gd name="connsiteX15" fmla="*/ 545559 w 2916871"/>
                  <a:gd name="connsiteY15" fmla="*/ 686876 h 691639"/>
                  <a:gd name="connsiteX16" fmla="*/ 278859 w 2916871"/>
                  <a:gd name="connsiteY16" fmla="*/ 558289 h 691639"/>
                  <a:gd name="connsiteX17" fmla="*/ 120202 w 2916871"/>
                  <a:gd name="connsiteY17" fmla="*/ 658402 h 691639"/>
                  <a:gd name="connsiteX18" fmla="*/ 1391 w 2916871"/>
                  <a:gd name="connsiteY18" fmla="*/ 449104 h 691639"/>
                  <a:gd name="connsiteX19" fmla="*/ 1391 w 2916871"/>
                  <a:gd name="connsiteY19" fmla="*/ 256923 h 691639"/>
                  <a:gd name="connsiteX0" fmla="*/ 12 w 2915492"/>
                  <a:gd name="connsiteY0" fmla="*/ 256923 h 691639"/>
                  <a:gd name="connsiteX1" fmla="*/ 256935 w 2915492"/>
                  <a:gd name="connsiteY1" fmla="*/ 0 h 691639"/>
                  <a:gd name="connsiteX2" fmla="*/ 2658569 w 2915492"/>
                  <a:gd name="connsiteY2" fmla="*/ 0 h 691639"/>
                  <a:gd name="connsiteX3" fmla="*/ 2915492 w 2915492"/>
                  <a:gd name="connsiteY3" fmla="*/ 256923 h 691639"/>
                  <a:gd name="connsiteX4" fmla="*/ 2915492 w 2915492"/>
                  <a:gd name="connsiteY4" fmla="*/ 449104 h 691639"/>
                  <a:gd name="connsiteX5" fmla="*/ 2820495 w 2915492"/>
                  <a:gd name="connsiteY5" fmla="*/ 677452 h 691639"/>
                  <a:gd name="connsiteX6" fmla="*/ 2620630 w 2915492"/>
                  <a:gd name="connsiteY6" fmla="*/ 534476 h 691639"/>
                  <a:gd name="connsiteX7" fmla="*/ 2406318 w 2915492"/>
                  <a:gd name="connsiteY7" fmla="*/ 691639 h 691639"/>
                  <a:gd name="connsiteX8" fmla="*/ 2153905 w 2915492"/>
                  <a:gd name="connsiteY8" fmla="*/ 548764 h 691639"/>
                  <a:gd name="connsiteX9" fmla="*/ 1939593 w 2915492"/>
                  <a:gd name="connsiteY9" fmla="*/ 686876 h 691639"/>
                  <a:gd name="connsiteX10" fmla="*/ 1687180 w 2915492"/>
                  <a:gd name="connsiteY10" fmla="*/ 567814 h 691639"/>
                  <a:gd name="connsiteX11" fmla="*/ 1463343 w 2915492"/>
                  <a:gd name="connsiteY11" fmla="*/ 677351 h 691639"/>
                  <a:gd name="connsiteX12" fmla="*/ 1215693 w 2915492"/>
                  <a:gd name="connsiteY12" fmla="*/ 558289 h 691639"/>
                  <a:gd name="connsiteX13" fmla="*/ 991855 w 2915492"/>
                  <a:gd name="connsiteY13" fmla="*/ 682114 h 691639"/>
                  <a:gd name="connsiteX14" fmla="*/ 753730 w 2915492"/>
                  <a:gd name="connsiteY14" fmla="*/ 558289 h 691639"/>
                  <a:gd name="connsiteX15" fmla="*/ 544180 w 2915492"/>
                  <a:gd name="connsiteY15" fmla="*/ 686876 h 691639"/>
                  <a:gd name="connsiteX16" fmla="*/ 277480 w 2915492"/>
                  <a:gd name="connsiteY16" fmla="*/ 558289 h 691639"/>
                  <a:gd name="connsiteX17" fmla="*/ 137873 w 2915492"/>
                  <a:gd name="connsiteY17" fmla="*/ 653640 h 691639"/>
                  <a:gd name="connsiteX18" fmla="*/ 12 w 2915492"/>
                  <a:gd name="connsiteY18" fmla="*/ 449104 h 691639"/>
                  <a:gd name="connsiteX19" fmla="*/ 12 w 2915492"/>
                  <a:gd name="connsiteY19" fmla="*/ 256923 h 69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15492" h="691639">
                    <a:moveTo>
                      <a:pt x="12" y="256923"/>
                    </a:moveTo>
                    <a:cubicBezTo>
                      <a:pt x="12" y="115028"/>
                      <a:pt x="115040" y="0"/>
                      <a:pt x="256935" y="0"/>
                    </a:cubicBezTo>
                    <a:lnTo>
                      <a:pt x="2658569" y="0"/>
                    </a:lnTo>
                    <a:cubicBezTo>
                      <a:pt x="2800464" y="0"/>
                      <a:pt x="2915492" y="115028"/>
                      <a:pt x="2915492" y="256923"/>
                    </a:cubicBezTo>
                    <a:lnTo>
                      <a:pt x="2915492" y="449104"/>
                    </a:lnTo>
                    <a:cubicBezTo>
                      <a:pt x="2915492" y="590999"/>
                      <a:pt x="2890953" y="677452"/>
                      <a:pt x="2820495" y="677452"/>
                    </a:cubicBezTo>
                    <a:cubicBezTo>
                      <a:pt x="2771336" y="675831"/>
                      <a:pt x="2669789" y="536097"/>
                      <a:pt x="2620630" y="534476"/>
                    </a:cubicBezTo>
                    <a:cubicBezTo>
                      <a:pt x="2541255" y="537651"/>
                      <a:pt x="2485693" y="688464"/>
                      <a:pt x="2406318" y="691639"/>
                    </a:cubicBezTo>
                    <a:cubicBezTo>
                      <a:pt x="2314243" y="691639"/>
                      <a:pt x="2245980" y="548764"/>
                      <a:pt x="2153905" y="548764"/>
                    </a:cubicBezTo>
                    <a:cubicBezTo>
                      <a:pt x="2072943" y="555114"/>
                      <a:pt x="2020555" y="680526"/>
                      <a:pt x="1939593" y="686876"/>
                    </a:cubicBezTo>
                    <a:cubicBezTo>
                      <a:pt x="1853868" y="690051"/>
                      <a:pt x="1772905" y="564639"/>
                      <a:pt x="1687180" y="567814"/>
                    </a:cubicBezTo>
                    <a:cubicBezTo>
                      <a:pt x="1604630" y="574164"/>
                      <a:pt x="1545893" y="671001"/>
                      <a:pt x="1463343" y="677351"/>
                    </a:cubicBezTo>
                    <a:cubicBezTo>
                      <a:pt x="1382380" y="677351"/>
                      <a:pt x="1296656" y="558289"/>
                      <a:pt x="1215693" y="558289"/>
                    </a:cubicBezTo>
                    <a:cubicBezTo>
                      <a:pt x="1141080" y="566226"/>
                      <a:pt x="1066468" y="674177"/>
                      <a:pt x="991855" y="682114"/>
                    </a:cubicBezTo>
                    <a:cubicBezTo>
                      <a:pt x="925180" y="685289"/>
                      <a:pt x="820405" y="555114"/>
                      <a:pt x="753730" y="558289"/>
                    </a:cubicBezTo>
                    <a:cubicBezTo>
                      <a:pt x="683880" y="578926"/>
                      <a:pt x="614030" y="666239"/>
                      <a:pt x="544180" y="686876"/>
                    </a:cubicBezTo>
                    <a:cubicBezTo>
                      <a:pt x="461630" y="691639"/>
                      <a:pt x="360030" y="553526"/>
                      <a:pt x="277480" y="558289"/>
                    </a:cubicBezTo>
                    <a:lnTo>
                      <a:pt x="137873" y="653640"/>
                    </a:lnTo>
                    <a:cubicBezTo>
                      <a:pt x="-4022" y="653640"/>
                      <a:pt x="12" y="590999"/>
                      <a:pt x="12" y="449104"/>
                    </a:cubicBezTo>
                    <a:lnTo>
                      <a:pt x="12" y="256923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2C3BAB-39EE-4B25-9042-14F7E7EBBC89}"/>
                </a:ext>
              </a:extLst>
            </p:cNvPr>
            <p:cNvGrpSpPr/>
            <p:nvPr/>
          </p:nvGrpSpPr>
          <p:grpSpPr>
            <a:xfrm>
              <a:off x="8085182" y="3372612"/>
              <a:ext cx="2447042" cy="569964"/>
              <a:chOff x="8085182" y="3372612"/>
              <a:chExt cx="2447042" cy="56996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8C9CDBA-76C3-4A49-9011-340C37A24C3B}"/>
                  </a:ext>
                </a:extLst>
              </p:cNvPr>
              <p:cNvGrpSpPr/>
              <p:nvPr/>
            </p:nvGrpSpPr>
            <p:grpSpPr>
              <a:xfrm rot="1487383" flipV="1">
                <a:off x="8740224" y="377486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7F4F40DE-4D4C-4CB7-A358-670C489064AE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1A482A52-D403-4ABD-9924-4663511D97BB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859B82F3-A8EB-4978-BEB8-1F7CCB04343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10C8A54A-D674-4266-9096-6CE1A7388ADA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3974EA2E-8517-4383-AEE8-E810A05B5EC7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59511FDF-4ACB-443B-B6FB-59BE25580DC4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" name="Teardrop 16">
                  <a:extLst>
                    <a:ext uri="{FF2B5EF4-FFF2-40B4-BE49-F238E27FC236}">
                      <a16:creationId xmlns:a16="http://schemas.microsoft.com/office/drawing/2014/main" id="{A2AE7766-F569-41BA-962D-4A4C0377E2EE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DA7CCAD-3E3A-489C-86BE-1B47B730B883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EEE8797-26EF-464C-B6EB-1568E48FE1CB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BD5FDAC-BCCF-46F8-A910-676439711385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21EC879-2334-45B0-AE04-616DEC1CB476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48A07FF-EEFA-4044-BC16-C78673C38061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33573E8-A638-4584-B5B9-D05E7C7C1C24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8CABC02-B7B7-4CB6-8154-24B820BCCA51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7E36515C-0B0F-4931-8A9B-D0E58E4904FB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6512C396-463D-43E8-AF93-F839A7019204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897A4DD-0803-4DF7-89CC-D856B3EE3D44}"/>
                  </a:ext>
                </a:extLst>
              </p:cNvPr>
              <p:cNvGrpSpPr/>
              <p:nvPr/>
            </p:nvGrpSpPr>
            <p:grpSpPr>
              <a:xfrm rot="1487383" flipV="1">
                <a:off x="8085182" y="3710719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6900A9DD-A7CF-4C16-A812-D9F7511129A5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10F370F7-844A-433B-9F49-BB7620663DF4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78B613A5-2D8C-46C1-8071-D25C2396FEE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663857DB-8A93-4F0D-91EB-9B0D88FA358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F8FD7A04-3449-4C4C-A74C-09D374FBDB3F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9CED69A0-A832-49ED-A109-3132DFE1D37D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Teardrop 16">
                  <a:extLst>
                    <a:ext uri="{FF2B5EF4-FFF2-40B4-BE49-F238E27FC236}">
                      <a16:creationId xmlns:a16="http://schemas.microsoft.com/office/drawing/2014/main" id="{398F7759-4DC4-4995-BFE5-C03C1070A1E3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FF2530F-84CB-4C74-8292-95238BAEA1BB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5AEEE01-6CCC-4A1F-8903-637F59810081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87DA197-CCC8-4FD9-AE1E-C050D8855A04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843095EB-E87D-4798-B8DD-13E46E8F0913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EDE48CD3-5EE6-4528-BB56-670D49DEF802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9F82EEC1-2BE5-41C7-892E-A958FC634A4D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B60AB9A2-2318-46BD-8096-F0A3A535CCDA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8B7022C-3762-4679-9888-35409EEF3E31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52AEF00-94D9-4C2C-B0EA-78FE1B9345ED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AF34226-8E04-491F-B6E2-21B541A3E3B5}"/>
                  </a:ext>
                </a:extLst>
              </p:cNvPr>
              <p:cNvGrpSpPr/>
              <p:nvPr/>
            </p:nvGrpSpPr>
            <p:grpSpPr>
              <a:xfrm rot="1487383" flipV="1">
                <a:off x="8364582" y="337261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B5A29B73-D082-4784-919A-0DC70821A8CE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90" name="Freeform: Shape 89">
                    <a:extLst>
                      <a:ext uri="{FF2B5EF4-FFF2-40B4-BE49-F238E27FC236}">
                        <a16:creationId xmlns:a16="http://schemas.microsoft.com/office/drawing/2014/main" id="{9B7F3ECF-D296-4DC8-BC47-31D99A0EEFF9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Freeform: Shape 90">
                    <a:extLst>
                      <a:ext uri="{FF2B5EF4-FFF2-40B4-BE49-F238E27FC236}">
                        <a16:creationId xmlns:a16="http://schemas.microsoft.com/office/drawing/2014/main" id="{B7344021-5581-4823-A9A2-EFA02BEADA2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68DB66E3-868E-45BB-9D65-569ECCF3864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8427319F-4382-4265-90F0-43AB7D0C8137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B93CBE28-A6B4-4CB0-A088-685907519FAE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Teardrop 16">
                  <a:extLst>
                    <a:ext uri="{FF2B5EF4-FFF2-40B4-BE49-F238E27FC236}">
                      <a16:creationId xmlns:a16="http://schemas.microsoft.com/office/drawing/2014/main" id="{236DF0A8-3153-493A-8016-6A08AF3150B7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A4E8D5E2-FDBD-4135-A983-1E300D546A42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416AC078-7FBE-4ABE-947D-5F282D6935AC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7B3AE42-013A-4AEE-A238-E358BCDEC56B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8632CB2-C612-40C6-A1E7-38E09D13EC8C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AAC0F55-17C5-4B1A-949A-7BF38055E8E6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5E7C169C-8F60-4641-800D-072E1931EA73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3EB477D-EF7C-4CD2-9D66-74C5CEA8FA31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66ACF666-87F1-494F-B4CC-45BF875F831C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6B15913-38DF-4FEB-8ECC-3BC5509026DE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F77B767C-C1E8-42EC-AD49-672A934A0E9C}"/>
                  </a:ext>
                </a:extLst>
              </p:cNvPr>
              <p:cNvGrpSpPr/>
              <p:nvPr/>
            </p:nvGrpSpPr>
            <p:grpSpPr>
              <a:xfrm rot="1487383" flipV="1">
                <a:off x="9112749" y="346194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1FA64E75-6A77-419E-98B9-2CC05DE7C3F3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BEA487D7-A8C6-4265-82F3-3C197823DF94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0362C62A-3C68-448F-B4C0-9A70051CA17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Freeform: Shape 108">
                    <a:extLst>
                      <a:ext uri="{FF2B5EF4-FFF2-40B4-BE49-F238E27FC236}">
                        <a16:creationId xmlns:a16="http://schemas.microsoft.com/office/drawing/2014/main" id="{09354B50-113A-4832-81DC-ADC7D6932C36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0F0903B2-5F7E-48F5-BBAC-E8A28A5C8955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0EA56E1A-8B8A-48DE-81E8-83CE1935FF2B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7" name="Teardrop 16">
                  <a:extLst>
                    <a:ext uri="{FF2B5EF4-FFF2-40B4-BE49-F238E27FC236}">
                      <a16:creationId xmlns:a16="http://schemas.microsoft.com/office/drawing/2014/main" id="{77AF8473-4C09-49F5-9310-DFAE933646A0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6473FCD4-069A-48CE-A575-5FCEF7358A01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21899377-FA08-49E8-BD64-B9E0D9A40582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CAFB155-C1B1-4AC0-94CB-6620ACEA0780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0F997E2F-2A55-43D8-8E72-ABCDA9942D54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A5E13E91-82F3-46A2-B2FD-504447D99F8C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5AC4C250-58D4-4AF2-AEC0-C09B8670F0F3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7CC22460-C780-47BD-8B0F-BD96BE683F77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7C21DA92-2617-4A04-90D4-D16B9806C494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01B67B79-C55D-469A-A408-8996C135528D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D1AF16B-472D-4453-A764-A7E6DF47D891}"/>
                  </a:ext>
                </a:extLst>
              </p:cNvPr>
              <p:cNvGrpSpPr/>
              <p:nvPr/>
            </p:nvGrpSpPr>
            <p:grpSpPr>
              <a:xfrm rot="1487383" flipV="1">
                <a:off x="9503157" y="3787006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D257535C-A2EF-450A-ABAB-31DB92693514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DE2F6818-0726-4065-B051-7996EC85C1E7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15B8D0D4-CE0F-444D-9437-9ED02DBF513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FE41A4F2-4587-475E-86E4-124DA18A41D6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69F28308-1E08-4377-8BE3-3EF5C04BA859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Freeform: Shape 127">
                    <a:extLst>
                      <a:ext uri="{FF2B5EF4-FFF2-40B4-BE49-F238E27FC236}">
                        <a16:creationId xmlns:a16="http://schemas.microsoft.com/office/drawing/2014/main" id="{200E1403-3B52-4A15-BA37-B6547376103D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4" name="Teardrop 16">
                  <a:extLst>
                    <a:ext uri="{FF2B5EF4-FFF2-40B4-BE49-F238E27FC236}">
                      <a16:creationId xmlns:a16="http://schemas.microsoft.com/office/drawing/2014/main" id="{312CF1F0-33E4-4B25-955A-08D36C44CFDE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8243742-7C64-4854-AF17-D60B0A743ACE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0F846BFE-2F25-4D1B-BCBF-F2CE0D32C469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6A4B8B5F-D755-4CFF-A97A-F1A055169999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0A6C97EB-E629-4882-BBA7-9041A5546B4D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107E0F71-8744-4EC5-B9F2-BF5F8B5532F0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C939235C-149F-4D36-BF80-18D310850D3A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EDBBD1BA-F175-4C2D-858B-70109B7E9715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0475836C-297E-44B8-B7FB-164D70C16EE3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E7B1F6B5-B8BE-4D8B-BB6A-7E8BB0C0A532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BD6E382-FB0F-43CC-8237-2639C54756AD}"/>
                  </a:ext>
                </a:extLst>
              </p:cNvPr>
              <p:cNvGrpSpPr/>
              <p:nvPr/>
            </p:nvGrpSpPr>
            <p:grpSpPr>
              <a:xfrm rot="1487383" flipV="1">
                <a:off x="9882058" y="345269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A99B4A0-BCCA-4748-8099-D9071EF5096E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B276BA56-6208-4856-A708-CE4FE542616E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30758925-D097-4721-9C15-38D42FEF06D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6A8464EF-8060-428F-99C9-E73B818FBC9D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9E851401-17B9-4D89-8C62-E2E6E3B465A5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D6EE4692-D8C9-4A37-A629-0FFC836DBBD4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1" name="Teardrop 16">
                  <a:extLst>
                    <a:ext uri="{FF2B5EF4-FFF2-40B4-BE49-F238E27FC236}">
                      <a16:creationId xmlns:a16="http://schemas.microsoft.com/office/drawing/2014/main" id="{55F96CFA-C895-4C8C-A30B-62A5D532A3E1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E45D69FC-294C-4E5B-BEA3-7FE53508D1F7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42E3228D-47F6-474E-A3C8-48DBF6D7C566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FCE2E89E-47E1-4CF9-A0D7-661791434E75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931F7AB9-A6AF-4C28-ABC2-2643BB8B4E36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E0443DF4-353D-4497-AA4D-D0CEB79238FB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93B10C61-7ABA-4999-BA07-8EB2313208ED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FC7F30C-D5BA-4EB0-960B-3EF7B48BD857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FC513F3E-F1A2-40EF-936C-1C733724A412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89C52656-5157-4B42-8CCD-B045AA007743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65FC324-C251-41B2-AF2E-2DFA85EFE715}"/>
                  </a:ext>
                </a:extLst>
              </p:cNvPr>
              <p:cNvGrpSpPr/>
              <p:nvPr/>
            </p:nvGrpSpPr>
            <p:grpSpPr>
              <a:xfrm rot="1487383" flipV="1">
                <a:off x="10335245" y="3812098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02BD7E93-9BD4-46E8-A443-4EED66F85952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9B39774D-CF7E-483E-BC5C-298B8855376F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id="{8A061F81-EBCF-49D9-A870-EE2D86B73EA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Freeform: Shape 159">
                    <a:extLst>
                      <a:ext uri="{FF2B5EF4-FFF2-40B4-BE49-F238E27FC236}">
                        <a16:creationId xmlns:a16="http://schemas.microsoft.com/office/drawing/2014/main" id="{D6305743-B012-42C7-A5B3-4866E04BB6F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Freeform: Shape 160">
                    <a:extLst>
                      <a:ext uri="{FF2B5EF4-FFF2-40B4-BE49-F238E27FC236}">
                        <a16:creationId xmlns:a16="http://schemas.microsoft.com/office/drawing/2014/main" id="{83C36D5B-F9BF-44A5-B385-252577C9AB68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Freeform: Shape 161">
                    <a:extLst>
                      <a:ext uri="{FF2B5EF4-FFF2-40B4-BE49-F238E27FC236}">
                        <a16:creationId xmlns:a16="http://schemas.microsoft.com/office/drawing/2014/main" id="{65CC94FE-9D9A-478C-AE29-96454E6EDBC3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8" name="Teardrop 16">
                  <a:extLst>
                    <a:ext uri="{FF2B5EF4-FFF2-40B4-BE49-F238E27FC236}">
                      <a16:creationId xmlns:a16="http://schemas.microsoft.com/office/drawing/2014/main" id="{C8B35DFF-BA77-44B7-8C78-64947AD9B5A1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E23B53C-CC30-4A0E-82FF-6E3D86372F20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ED6F5C9D-2F28-4D11-BD8A-FCD439474A5D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2D64F8E5-8FA4-44F3-91AB-0D3F90848045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AEFCCAF-E288-42CE-A04C-61367A0473F8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4E76FE96-7F8E-4AB8-B03F-0CBE9BD2872A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E977EF36-809B-4ACE-BF60-431167C1FCE4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B1F8506D-46D2-4A1A-8C07-2E47916F52D2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32E09624-B52A-4FCA-97B9-FFFDB4DC66E8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E7933747-8C2B-4295-85A4-9EF2565C90BB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2E8BA0CD-64CF-4979-B2BB-AD74324CB380}"/>
                </a:ext>
              </a:extLst>
            </p:cNvPr>
            <p:cNvGrpSpPr/>
            <p:nvPr/>
          </p:nvGrpSpPr>
          <p:grpSpPr>
            <a:xfrm rot="1487383" flipV="1">
              <a:off x="8661108" y="5895771"/>
              <a:ext cx="196979" cy="130478"/>
              <a:chOff x="3581271" y="3289300"/>
              <a:chExt cx="1486029" cy="984342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1552082B-AD9C-4E79-9743-593FB77E0B08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D7BB938F-F5EB-400E-B4F6-C18D01B81BF7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1417DB9B-1BB3-489A-8F66-1BDE133AD548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A9C72945-B36A-4476-B929-8A8FD481B645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83D1A149-12B3-4125-9791-2AC1183A48E9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95A4D050-18E8-4FFF-B4CE-37E126B424E8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5" name="Teardrop 16">
                <a:extLst>
                  <a:ext uri="{FF2B5EF4-FFF2-40B4-BE49-F238E27FC236}">
                    <a16:creationId xmlns:a16="http://schemas.microsoft.com/office/drawing/2014/main" id="{5CDCA277-9C45-4AD7-BB24-CF1092489B79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09B1C344-BF74-4327-8886-F265BFF7D5D6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C2569CA1-434A-4413-A8AB-B12CE657AD95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73D2D18D-E7B9-4E60-BCCB-A4A148EC10BC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2326741B-93CB-4CAA-A1F3-9AD7581EB156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5D1287E6-A828-4596-B0E0-972903107E69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CD8467FE-6B4F-405B-8BF8-EAEB9BC22EB1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B90253EC-FD6A-45CE-B154-8016BBC05A70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01733B02-C79D-47E3-BF43-99FE7EDFF76D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79836B50-C16F-42F8-B96E-3A40E51B9FCD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877F84C7-93D2-40FF-B95F-2321B4DDD201}"/>
                </a:ext>
              </a:extLst>
            </p:cNvPr>
            <p:cNvGrpSpPr/>
            <p:nvPr/>
          </p:nvGrpSpPr>
          <p:grpSpPr>
            <a:xfrm rot="1487383" flipV="1">
              <a:off x="8006066" y="5831625"/>
              <a:ext cx="196979" cy="130478"/>
              <a:chOff x="3581271" y="3289300"/>
              <a:chExt cx="1486029" cy="984342"/>
            </a:xfrm>
          </p:grpSpPr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242041F3-D17B-47B9-83A8-10BABE168BB5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71448259-8822-4502-ABBB-90793F41005E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id="{01447EF1-1D9F-4D57-8937-3C5B4AA26DF2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58CE0B77-6E36-43A3-8F88-DC11459C0146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Freeform: Shape 391">
                  <a:extLst>
                    <a:ext uri="{FF2B5EF4-FFF2-40B4-BE49-F238E27FC236}">
                      <a16:creationId xmlns:a16="http://schemas.microsoft.com/office/drawing/2014/main" id="{0C1520D5-49AB-46FD-9DA3-8975A0F4161D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5D730DEA-2DC9-4546-8074-0D26B0D0E0F0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9" name="Teardrop 16">
                <a:extLst>
                  <a:ext uri="{FF2B5EF4-FFF2-40B4-BE49-F238E27FC236}">
                    <a16:creationId xmlns:a16="http://schemas.microsoft.com/office/drawing/2014/main" id="{5DE2237F-700A-42B1-98F7-3FE504975EBD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8933D989-0105-483B-8DC3-4C5BC2015FDD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780C9FF3-2467-4B33-919D-1F916F7FD9B7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38B4DEF8-1AE5-4698-9D39-610688282ED9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7A9EAF78-FF7F-4272-818B-DAEEA5F21A1A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79843ABD-4433-4AC0-BECC-4BB57F23521A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93E8C1A5-0877-4AA6-90F7-AD80FACBE46C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2A000D84-38BA-412E-A9A5-0BD9FB6FCCDB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FC98729C-0CB6-4E5D-9568-880693929389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D1B3FAEE-F96C-4958-AF3B-27D8401EEA73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B75D862F-0A81-479E-9060-129F0EBA875B}"/>
                </a:ext>
              </a:extLst>
            </p:cNvPr>
            <p:cNvGrpSpPr/>
            <p:nvPr/>
          </p:nvGrpSpPr>
          <p:grpSpPr>
            <a:xfrm rot="1487383" flipV="1">
              <a:off x="8285466" y="5493518"/>
              <a:ext cx="196979" cy="130478"/>
              <a:chOff x="3581271" y="3289300"/>
              <a:chExt cx="1486029" cy="984342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DB85B027-EE59-4399-8068-4663597DBA8F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id="{D7AE1326-925C-4869-9FAF-9246B286C005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Freeform: Shape 373">
                  <a:extLst>
                    <a:ext uri="{FF2B5EF4-FFF2-40B4-BE49-F238E27FC236}">
                      <a16:creationId xmlns:a16="http://schemas.microsoft.com/office/drawing/2014/main" id="{B66768F2-A653-4873-AC63-41362E4488FE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C07AE98F-3C9C-4154-BC3E-77111DCCFFF6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907ED8C4-0E7B-4C51-AAD6-51AA8535F416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617DC309-76A5-4650-BC67-DB66B0B0403E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3" name="Teardrop 16">
                <a:extLst>
                  <a:ext uri="{FF2B5EF4-FFF2-40B4-BE49-F238E27FC236}">
                    <a16:creationId xmlns:a16="http://schemas.microsoft.com/office/drawing/2014/main" id="{E4A25461-8550-4C09-84D2-3EA4F0AE1358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68F0A97E-2BBD-423D-AB03-719AE3EBBEA3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CB32B1FF-EAF2-4085-8585-4605E72563C3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F32E53A9-664C-4FA4-8E8E-70CE9B118C8C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40824818-7901-4892-8F25-832DDD65A913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1AEF0CFA-0E1C-4292-A4C7-407F6242123A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5A9D3982-DB45-4260-9C31-3648CCEEF384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D8F05169-FCF7-4E1D-B9C4-DD7AA427190F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C837CD40-F7E5-4A16-B190-E2AFA9EC1B3C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7DB21395-8FC9-40E8-89A5-C94BD1DC4767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EB5EEC33-E3D4-468F-B31A-6C89884F3FB7}"/>
                </a:ext>
              </a:extLst>
            </p:cNvPr>
            <p:cNvGrpSpPr/>
            <p:nvPr/>
          </p:nvGrpSpPr>
          <p:grpSpPr>
            <a:xfrm rot="1487383" flipV="1">
              <a:off x="9033633" y="5582851"/>
              <a:ext cx="196979" cy="130478"/>
              <a:chOff x="3581271" y="3289300"/>
              <a:chExt cx="1486029" cy="984342"/>
            </a:xfrm>
          </p:grpSpPr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20E4DDC4-00F0-4BCD-80B6-A8C644D74946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A5E54DAD-E174-4706-850F-112B7EC58422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01CBF928-A795-4D8A-BB74-05D96C4BD0EB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BCD7553D-C5D7-4730-9F36-284B7F798C21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DD67E467-EC95-4B06-9581-E27414D8C41E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7D6479D8-5515-4798-B88E-CA787FD72CD5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7" name="Teardrop 16">
                <a:extLst>
                  <a:ext uri="{FF2B5EF4-FFF2-40B4-BE49-F238E27FC236}">
                    <a16:creationId xmlns:a16="http://schemas.microsoft.com/office/drawing/2014/main" id="{C6FB1B33-6BE9-4D40-A234-EA2E44D552BE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346ED207-D3E3-4449-97B4-1F867268E0AD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00A86D25-719B-4E14-99D5-55B644831307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AA56399B-0E16-4959-9E03-017654929874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2E02D558-1E20-42FA-BAB9-3F6F6A4A4894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01F4D918-212D-4E51-B4CF-433B1366D17A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42FEFCAB-2E1F-4696-9651-7E9A0C811404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EF4BACBC-730E-4C87-B258-49C8369ED90D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A8314571-858E-4FD7-B86A-47EAB789E5A5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EFA51081-DF6E-4B3D-B594-F27DF48444BD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0A6EABE3-EA4C-47AA-BB98-9429277651BA}"/>
                </a:ext>
              </a:extLst>
            </p:cNvPr>
            <p:cNvGrpSpPr/>
            <p:nvPr/>
          </p:nvGrpSpPr>
          <p:grpSpPr>
            <a:xfrm rot="1487383" flipV="1">
              <a:off x="9424041" y="5907912"/>
              <a:ext cx="196979" cy="130478"/>
              <a:chOff x="3581271" y="3289300"/>
              <a:chExt cx="1486029" cy="984342"/>
            </a:xfrm>
          </p:grpSpPr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36AE4298-F02F-46D4-8620-89225ED9C0D9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1A912052-E27D-4BC5-8B1D-F38F6AD74DD4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160F5619-DF64-4444-AFE9-04BBADAD453B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D99916B5-9EEB-4059-B2CA-9C6CBB458829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83F1E575-F758-417B-AF07-7C9BE74F5A24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39880B35-2A0E-4075-BCB5-2E88538DA6F1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1" name="Teardrop 16">
                <a:extLst>
                  <a:ext uri="{FF2B5EF4-FFF2-40B4-BE49-F238E27FC236}">
                    <a16:creationId xmlns:a16="http://schemas.microsoft.com/office/drawing/2014/main" id="{49E61BED-4605-44C6-B8FF-75963C4F19E4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2DDF8B29-2498-4A6A-8814-B574988A87F0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621579D5-A256-4C8E-A477-D57507BFAD19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D0FBBAE2-03EE-487D-8DD6-53C7A802B50B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3DAF4D24-D2F8-41B8-B733-E1AC2FE20832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838CE6DC-A03C-4F0F-A899-7A0904FBB7AC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3E28B652-20BD-424D-A520-4CDC79BA2108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CD2DD311-F048-4A98-85DB-C7F3956CD542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9E20A5C2-761D-4AE1-B1C7-AEB3C779FBCB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4B2162F0-D2DB-4214-8006-E63DA12561B6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8ECB433E-0926-44A8-B917-908AC1203FEE}"/>
                </a:ext>
              </a:extLst>
            </p:cNvPr>
            <p:cNvGrpSpPr/>
            <p:nvPr/>
          </p:nvGrpSpPr>
          <p:grpSpPr>
            <a:xfrm rot="1487383" flipV="1">
              <a:off x="9802942" y="5573600"/>
              <a:ext cx="196979" cy="130478"/>
              <a:chOff x="3581271" y="3289300"/>
              <a:chExt cx="1486029" cy="984342"/>
            </a:xfrm>
          </p:grpSpPr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566F267E-CC4B-4BC7-8590-8DAFB269F4D5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3E5BD5A3-BB23-4F24-8A0E-9F9ED92D9F4C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37B34922-21EA-49E8-8B8D-B7AEC1ACFE9B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5555DCDF-B5D4-48DF-B10B-42AA31819F34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FB8AF772-256B-4709-963A-F4157F535761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635A4A2B-5FFE-4383-9A9D-89E1C936748C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5" name="Teardrop 16">
                <a:extLst>
                  <a:ext uri="{FF2B5EF4-FFF2-40B4-BE49-F238E27FC236}">
                    <a16:creationId xmlns:a16="http://schemas.microsoft.com/office/drawing/2014/main" id="{E300A151-3A48-4872-A208-1E2AAF4E6A1D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0F17533B-C7D3-4F65-9494-8DA217DA419B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345F88CD-FF7A-4995-8955-2565216FB8EA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D41389F6-417C-4C0E-91DD-3F6A13BA443F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AFBCFDB6-E9EC-4B52-8FB9-DB9D166B8141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DC602D6F-B009-420B-B3AB-4D743B6B08E7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60B38154-C2DC-45F9-9BE5-62004C7C72FF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EE0EB6BD-C3AA-4957-A53D-22E6027C6638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22F13A0E-21FB-4467-9896-995024C0929A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68BB6322-7423-4244-BCA2-CC6163FFE420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B503F52-9184-494B-9CB4-905DC66ABD19}"/>
                </a:ext>
              </a:extLst>
            </p:cNvPr>
            <p:cNvGrpSpPr/>
            <p:nvPr/>
          </p:nvGrpSpPr>
          <p:grpSpPr>
            <a:xfrm rot="1487383" flipV="1">
              <a:off x="10256129" y="5933004"/>
              <a:ext cx="196979" cy="130478"/>
              <a:chOff x="3581271" y="3289300"/>
              <a:chExt cx="1486029" cy="984342"/>
            </a:xfrm>
          </p:grpSpPr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DC3A4F06-593E-49F0-8327-A4607F2A47B7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CA8F47D1-9AC5-4559-880E-0C112C6AFB73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4260CCFC-9B55-4ECE-AEB4-AE01DA82A203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8089AABE-3D86-4ED4-89A1-4518B693E67C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DCC763DD-A02F-4E41-AD27-3823DA062ADB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7AB963DC-10E2-48F1-BE23-688F04E2CA70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9" name="Teardrop 16">
                <a:extLst>
                  <a:ext uri="{FF2B5EF4-FFF2-40B4-BE49-F238E27FC236}">
                    <a16:creationId xmlns:a16="http://schemas.microsoft.com/office/drawing/2014/main" id="{F26FC178-6BE1-4659-94D9-16D38A750EAD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3E4EEB91-4456-4EE2-A64D-56A81A93020F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ADD43B6B-BF24-4964-9C5A-3146B2D41310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E590CB60-4D31-4D9D-9B6D-7A4084A6EF58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64D5261A-42C8-4B66-BECF-12B34DB814E1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8EFB574B-1FE2-45BA-922D-ABEAD3F70956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90D145DA-B4E4-43C0-B8B5-C76D8B0DB09A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1BD08ACB-29F2-43E5-9898-A2C60BFA16B2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12F46A7F-F119-42F9-BAA1-6419C3493959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CF5D017B-84DD-47A7-91BB-3E9EBC931657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D9BE85C2-B3A0-48DB-9875-B886BAD45451}"/>
                </a:ext>
              </a:extLst>
            </p:cNvPr>
            <p:cNvGrpSpPr/>
            <p:nvPr/>
          </p:nvGrpSpPr>
          <p:grpSpPr>
            <a:xfrm rot="1487383" flipV="1">
              <a:off x="7567915" y="5540202"/>
              <a:ext cx="196979" cy="130478"/>
              <a:chOff x="3581271" y="3289300"/>
              <a:chExt cx="1486029" cy="984342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4CBC8565-8DDA-4360-BD96-9C47DAB2225E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B4C7F662-A7D5-47DB-B951-D3A4840D86E6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84A991E4-9C53-4F08-9E82-101B0B7E2DF2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0D9D3AC9-243D-4E63-B578-4DA65A4DDC8C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9D208331-C950-4654-A1A3-6A5ABDC61C8F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2FCD515E-B269-4457-9E23-CAF3AE8018FB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2" name="Teardrop 16">
                <a:extLst>
                  <a:ext uri="{FF2B5EF4-FFF2-40B4-BE49-F238E27FC236}">
                    <a16:creationId xmlns:a16="http://schemas.microsoft.com/office/drawing/2014/main" id="{92DCCA6C-E375-4B5A-8805-1D1B2618B45F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2CA21DF1-19DA-4983-A551-D44BF1F14255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DB990893-6F18-4F0F-A207-DB503D8F711C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A8ED15FA-40D8-477C-A7AA-3CB91055E28B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8EDE843E-95CE-44C6-92B3-461B08EE699B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C7CD367A-EE6E-4AB7-A3B6-BE5DBCA74DF7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49618D0A-3070-483F-A0D9-77675147E394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1343A27E-994A-45F2-9EBF-6809C4F05363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A145DC5A-31C3-4353-8802-761C2927769D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B8281751-88A2-4229-B1A2-285D0F645112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68156D3B-B167-4A54-9799-70459DC9C23A}"/>
                </a:ext>
              </a:extLst>
            </p:cNvPr>
            <p:cNvGrpSpPr/>
            <p:nvPr/>
          </p:nvGrpSpPr>
          <p:grpSpPr>
            <a:xfrm rot="1487383" flipV="1">
              <a:off x="7196665" y="5909634"/>
              <a:ext cx="196979" cy="130478"/>
              <a:chOff x="3581271" y="3289300"/>
              <a:chExt cx="1486029" cy="984342"/>
            </a:xfrm>
          </p:grpSpPr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03FCDA9C-2437-4D62-9BE9-1302963D6CDC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EC270B87-C989-4AAD-BF1C-F68609DAED8B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B292984D-4276-4AFE-BC37-100B36CC7F03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158B9F80-B8B4-4121-9C48-6BEC35434C82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140CFDE1-116F-495A-9CE0-0D8E1AF5D652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Freeform: Shape 442">
                  <a:extLst>
                    <a:ext uri="{FF2B5EF4-FFF2-40B4-BE49-F238E27FC236}">
                      <a16:creationId xmlns:a16="http://schemas.microsoft.com/office/drawing/2014/main" id="{E4AA11A8-BB07-49AA-97B7-48F144EF6521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9" name="Teardrop 16">
                <a:extLst>
                  <a:ext uri="{FF2B5EF4-FFF2-40B4-BE49-F238E27FC236}">
                    <a16:creationId xmlns:a16="http://schemas.microsoft.com/office/drawing/2014/main" id="{C3C11CA1-6E7B-4AB1-B800-E68060633591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66690703-B9D2-4131-A9E4-C4EE8587FE94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43156617-12B4-4C35-AD20-AEC20A3830BE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12F9D70D-3477-4C50-9262-B8951EF73F42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B6934058-FD43-4451-BD7B-4C265C50EEA6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9A376E8C-3F53-418E-9C4A-30FBC1F06E02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8460C44E-4379-4445-A1D2-921119B8D624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F90C990A-F2FB-4667-803C-E13245670166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18B2A7E3-44AE-460C-AE01-1C002B3F1EFE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43AFFFEC-C223-4420-85EE-A5E51387878B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72883398-063C-4946-9870-E5B2111A273D}"/>
                </a:ext>
              </a:extLst>
            </p:cNvPr>
            <p:cNvGrpSpPr/>
            <p:nvPr/>
          </p:nvGrpSpPr>
          <p:grpSpPr>
            <a:xfrm rot="1487383" flipV="1">
              <a:off x="10681842" y="5627020"/>
              <a:ext cx="196979" cy="130478"/>
              <a:chOff x="3581271" y="3289300"/>
              <a:chExt cx="1486029" cy="984342"/>
            </a:xfrm>
          </p:grpSpPr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701B7EF2-E323-4B56-AE10-E44290DED51F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FF947723-7188-4C79-9D42-4C16F6E05402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31720085-1387-47E2-AE88-A81424624248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BEA1FEAD-5A05-4E8B-AF7B-CB9888D29C49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B2EC5FBA-B1F6-4ADD-A9EF-FD460AB98BE7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5A228410-1F97-440D-AC0A-D5448DA505C2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6" name="Teardrop 16">
                <a:extLst>
                  <a:ext uri="{FF2B5EF4-FFF2-40B4-BE49-F238E27FC236}">
                    <a16:creationId xmlns:a16="http://schemas.microsoft.com/office/drawing/2014/main" id="{E050B66D-A245-4D88-AFD9-834732A702FE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BAFC1D35-8DA3-4D03-A638-0677FF1CC0EB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77D8497A-49A0-4743-A097-37122600A3F5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283616CE-7036-4CE0-B264-7ABFBD922D61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4E4B177F-8CEB-4BE8-8396-214E88534D47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1098CDE6-63DD-4ACD-8526-0CB9C71ABF1A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B215EF97-A517-4AD9-87C9-7CF8164C6AE0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A6D0615C-C2B2-4C38-8084-8FEE989F3B5F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F53E910A-D219-4B99-A493-D064E55F19FE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F9341037-AD94-4F73-BC3F-AA7B8E80A722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0C8730AA-CF3A-4345-BEEB-A2AB0D4EE85E}"/>
                </a:ext>
              </a:extLst>
            </p:cNvPr>
            <p:cNvGrpSpPr/>
            <p:nvPr/>
          </p:nvGrpSpPr>
          <p:grpSpPr>
            <a:xfrm rot="1487383" flipV="1">
              <a:off x="11103148" y="5986194"/>
              <a:ext cx="196979" cy="130478"/>
              <a:chOff x="3581271" y="3289300"/>
              <a:chExt cx="1486029" cy="984342"/>
            </a:xfrm>
          </p:grpSpPr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C1E5B5A3-FAD3-4160-8BFF-2E2122579DE1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6C9A99EE-0526-4204-B0B7-BBCB3AEF0EA5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30C60498-AD7E-4939-96B0-CFAACA28ED4D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8D8098C3-C49C-4FC0-B0B6-3FEB3390F8FD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A48D3929-6424-4222-8D39-EA2E60C2DE9A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08642114-EC21-448B-9548-4C374DFB611A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3" name="Teardrop 16">
                <a:extLst>
                  <a:ext uri="{FF2B5EF4-FFF2-40B4-BE49-F238E27FC236}">
                    <a16:creationId xmlns:a16="http://schemas.microsoft.com/office/drawing/2014/main" id="{9BB47248-B913-480C-B6F6-F2E4CCF1FBE5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D268A9E8-298B-4D03-9FF6-E1EA22A5F193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98E45D65-5EBE-43B1-94D6-F8CD921DEE5B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659AA211-9AB8-410B-B7DC-D1E1EFBD0F88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15B4D723-D176-4907-A055-526347C1385A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4D032483-7289-4C3F-8BD0-76C153B2CF24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09D2BEF1-A9BD-48C8-9270-141DAD0C7086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E7D63C22-3A68-40D1-9724-E7D7A663227B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EB29138A-CD05-4802-B292-0B58E25815CC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835C5301-0C76-4FFD-90F3-E78DE35D81A6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9914EBC-FBFE-4E81-88F6-34B7523A5D0E}"/>
                </a:ext>
              </a:extLst>
            </p:cNvPr>
            <p:cNvGrpSpPr/>
            <p:nvPr/>
          </p:nvGrpSpPr>
          <p:grpSpPr>
            <a:xfrm>
              <a:off x="7168812" y="5532878"/>
              <a:ext cx="4103462" cy="623154"/>
              <a:chOff x="7168812" y="5532878"/>
              <a:chExt cx="4103462" cy="623154"/>
            </a:xfrm>
          </p:grpSpPr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39EED9C5-875B-49A9-89F1-194600675D89}"/>
                  </a:ext>
                </a:extLst>
              </p:cNvPr>
              <p:cNvGrpSpPr/>
              <p:nvPr/>
            </p:nvGrpSpPr>
            <p:grpSpPr>
              <a:xfrm rot="1487383" flipV="1">
                <a:off x="8633255" y="5935131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79" name="Group 478">
                  <a:extLst>
                    <a:ext uri="{FF2B5EF4-FFF2-40B4-BE49-F238E27FC236}">
                      <a16:creationId xmlns:a16="http://schemas.microsoft.com/office/drawing/2014/main" id="{36E4A503-45CD-47E4-8E80-E4B86381C270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90" name="Freeform: Shape 489">
                    <a:extLst>
                      <a:ext uri="{FF2B5EF4-FFF2-40B4-BE49-F238E27FC236}">
                        <a16:creationId xmlns:a16="http://schemas.microsoft.com/office/drawing/2014/main" id="{3FCF2043-293C-4390-8C74-72F67AEB7ED6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" name="Freeform: Shape 490">
                    <a:extLst>
                      <a:ext uri="{FF2B5EF4-FFF2-40B4-BE49-F238E27FC236}">
                        <a16:creationId xmlns:a16="http://schemas.microsoft.com/office/drawing/2014/main" id="{A00552F8-8100-4ACA-B34C-01BC78221F9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Freeform: Shape 491">
                    <a:extLst>
                      <a:ext uri="{FF2B5EF4-FFF2-40B4-BE49-F238E27FC236}">
                        <a16:creationId xmlns:a16="http://schemas.microsoft.com/office/drawing/2014/main" id="{DAD5BD4F-E0EA-42A1-AC48-2CCF17FEF65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" name="Freeform: Shape 492">
                    <a:extLst>
                      <a:ext uri="{FF2B5EF4-FFF2-40B4-BE49-F238E27FC236}">
                        <a16:creationId xmlns:a16="http://schemas.microsoft.com/office/drawing/2014/main" id="{108C8DE2-A090-49C7-86ED-F0976C28DB68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Freeform: Shape 493">
                    <a:extLst>
                      <a:ext uri="{FF2B5EF4-FFF2-40B4-BE49-F238E27FC236}">
                        <a16:creationId xmlns:a16="http://schemas.microsoft.com/office/drawing/2014/main" id="{9AB4181E-F5CB-45C9-A6EB-0272B2A42225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0" name="Teardrop 16">
                  <a:extLst>
                    <a:ext uri="{FF2B5EF4-FFF2-40B4-BE49-F238E27FC236}">
                      <a16:creationId xmlns:a16="http://schemas.microsoft.com/office/drawing/2014/main" id="{571D9257-03D0-41B4-8D41-C02094CA2945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E2F233C1-E6E1-49AC-B856-D8489F26BBC6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1D7DCE66-890F-49E0-A020-6F9E81934267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1442D11A-8D1D-458F-950F-852B137D17EB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1523738A-76B1-4D07-B1E5-A12C86C56D3F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Oval 484">
                  <a:extLst>
                    <a:ext uri="{FF2B5EF4-FFF2-40B4-BE49-F238E27FC236}">
                      <a16:creationId xmlns:a16="http://schemas.microsoft.com/office/drawing/2014/main" id="{FD4CA741-5411-47E5-83A6-3F1722B1915E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92840FFA-1E8E-4164-AD15-2414CEE872F3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0BE8BBF9-B80E-4FD4-A216-005F5519962C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>
                  <a:extLst>
                    <a:ext uri="{FF2B5EF4-FFF2-40B4-BE49-F238E27FC236}">
                      <a16:creationId xmlns:a16="http://schemas.microsoft.com/office/drawing/2014/main" id="{7B8B0C16-62F4-4408-9CCB-127F17C7FBDB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EFCBB37A-6654-4170-864F-C8FA8DD01D39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6F3344ED-A32D-4C19-BC24-13DB533E8126}"/>
                  </a:ext>
                </a:extLst>
              </p:cNvPr>
              <p:cNvGrpSpPr/>
              <p:nvPr/>
            </p:nvGrpSpPr>
            <p:grpSpPr>
              <a:xfrm rot="1487383" flipV="1">
                <a:off x="7978213" y="587098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96" name="Group 495">
                  <a:extLst>
                    <a:ext uri="{FF2B5EF4-FFF2-40B4-BE49-F238E27FC236}">
                      <a16:creationId xmlns:a16="http://schemas.microsoft.com/office/drawing/2014/main" id="{183469DA-F936-4A7B-B00F-360750A9C2AF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07" name="Freeform: Shape 506">
                    <a:extLst>
                      <a:ext uri="{FF2B5EF4-FFF2-40B4-BE49-F238E27FC236}">
                        <a16:creationId xmlns:a16="http://schemas.microsoft.com/office/drawing/2014/main" id="{F9B404CA-0E0B-479C-AC78-19528E429E8D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Freeform: Shape 507">
                    <a:extLst>
                      <a:ext uri="{FF2B5EF4-FFF2-40B4-BE49-F238E27FC236}">
                        <a16:creationId xmlns:a16="http://schemas.microsoft.com/office/drawing/2014/main" id="{952D45B6-BB71-4F48-B622-A0A20BCBD4C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" name="Freeform: Shape 508">
                    <a:extLst>
                      <a:ext uri="{FF2B5EF4-FFF2-40B4-BE49-F238E27FC236}">
                        <a16:creationId xmlns:a16="http://schemas.microsoft.com/office/drawing/2014/main" id="{E571872C-BABB-42E1-80C0-F79A7DE930B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Freeform: Shape 509">
                    <a:extLst>
                      <a:ext uri="{FF2B5EF4-FFF2-40B4-BE49-F238E27FC236}">
                        <a16:creationId xmlns:a16="http://schemas.microsoft.com/office/drawing/2014/main" id="{960330BB-4EAB-40DD-81E1-8C35174E507F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Freeform: Shape 510">
                    <a:extLst>
                      <a:ext uri="{FF2B5EF4-FFF2-40B4-BE49-F238E27FC236}">
                        <a16:creationId xmlns:a16="http://schemas.microsoft.com/office/drawing/2014/main" id="{09CACBDE-B95C-45B9-9424-46A703FD79AB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7" name="Teardrop 16">
                  <a:extLst>
                    <a:ext uri="{FF2B5EF4-FFF2-40B4-BE49-F238E27FC236}">
                      <a16:creationId xmlns:a16="http://schemas.microsoft.com/office/drawing/2014/main" id="{919BB913-0274-4BB3-BFA7-F95234EED576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7A904DB6-9BF7-4211-9F28-09067A109CA7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0B4CD9D8-259C-4082-ADEB-F0E3099A1469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3429DA99-64BF-40E3-B126-F3CA1213D481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8D234A6E-7518-442F-8214-36B3A98BDCBF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9FE7071A-3708-47A7-8D5C-4B45FC4711D7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Oval 502">
                  <a:extLst>
                    <a:ext uri="{FF2B5EF4-FFF2-40B4-BE49-F238E27FC236}">
                      <a16:creationId xmlns:a16="http://schemas.microsoft.com/office/drawing/2014/main" id="{8BCB46B6-C2BE-4216-B0D0-3C5C9C607368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764E2D0C-6A56-47A7-9CA2-F7EA95426367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80AD6ED7-5D7E-4CDE-AA2A-0ADFF42CA9B7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E6CED127-430A-48C6-AA2E-F0EF7557EED4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DF523B37-9FA4-4BC8-A213-76DA9D63A671}"/>
                  </a:ext>
                </a:extLst>
              </p:cNvPr>
              <p:cNvGrpSpPr/>
              <p:nvPr/>
            </p:nvGrpSpPr>
            <p:grpSpPr>
              <a:xfrm rot="1487383" flipV="1">
                <a:off x="8257613" y="5532878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13" name="Group 512">
                  <a:extLst>
                    <a:ext uri="{FF2B5EF4-FFF2-40B4-BE49-F238E27FC236}">
                      <a16:creationId xmlns:a16="http://schemas.microsoft.com/office/drawing/2014/main" id="{09D563E5-0493-4C55-A022-D07C2831E125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24" name="Freeform: Shape 523">
                    <a:extLst>
                      <a:ext uri="{FF2B5EF4-FFF2-40B4-BE49-F238E27FC236}">
                        <a16:creationId xmlns:a16="http://schemas.microsoft.com/office/drawing/2014/main" id="{D2426DE5-8613-4398-ACA9-3E7BBE404A5C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Freeform: Shape 524">
                    <a:extLst>
                      <a:ext uri="{FF2B5EF4-FFF2-40B4-BE49-F238E27FC236}">
                        <a16:creationId xmlns:a16="http://schemas.microsoft.com/office/drawing/2014/main" id="{3A966526-0F3B-48C1-99C9-F519745DC99D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Freeform: Shape 525">
                    <a:extLst>
                      <a:ext uri="{FF2B5EF4-FFF2-40B4-BE49-F238E27FC236}">
                        <a16:creationId xmlns:a16="http://schemas.microsoft.com/office/drawing/2014/main" id="{F2883AA2-F662-4D66-9C25-48199AFB318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Freeform: Shape 526">
                    <a:extLst>
                      <a:ext uri="{FF2B5EF4-FFF2-40B4-BE49-F238E27FC236}">
                        <a16:creationId xmlns:a16="http://schemas.microsoft.com/office/drawing/2014/main" id="{923E2B21-74A2-4439-861E-F62A620AE115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Freeform: Shape 527">
                    <a:extLst>
                      <a:ext uri="{FF2B5EF4-FFF2-40B4-BE49-F238E27FC236}">
                        <a16:creationId xmlns:a16="http://schemas.microsoft.com/office/drawing/2014/main" id="{F8BB08E8-4209-4AA5-B7FD-18A9A87640DE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" name="Teardrop 16">
                  <a:extLst>
                    <a:ext uri="{FF2B5EF4-FFF2-40B4-BE49-F238E27FC236}">
                      <a16:creationId xmlns:a16="http://schemas.microsoft.com/office/drawing/2014/main" id="{D8A788D0-1254-4103-9D30-8D98373BDB53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Oval 514">
                  <a:extLst>
                    <a:ext uri="{FF2B5EF4-FFF2-40B4-BE49-F238E27FC236}">
                      <a16:creationId xmlns:a16="http://schemas.microsoft.com/office/drawing/2014/main" id="{F8EC70A9-DF99-42A7-9428-F2199D16C3A8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06531714-55D5-439D-B751-5B58951D5D52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0785CC65-B417-466B-8352-206ADECE917A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F10F0E08-9CD2-43D7-AF47-202DFE84E934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33A4BFE2-D368-497A-B0A3-BDA1B963966B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2640B3B4-9CC9-47B2-A9C9-9A5F41531A36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Oval 520">
                  <a:extLst>
                    <a:ext uri="{FF2B5EF4-FFF2-40B4-BE49-F238E27FC236}">
                      <a16:creationId xmlns:a16="http://schemas.microsoft.com/office/drawing/2014/main" id="{43929FC8-CCEC-485E-9F33-5A0140158478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Oval 521">
                  <a:extLst>
                    <a:ext uri="{FF2B5EF4-FFF2-40B4-BE49-F238E27FC236}">
                      <a16:creationId xmlns:a16="http://schemas.microsoft.com/office/drawing/2014/main" id="{917B2598-44BC-4058-9433-A31D6D086141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4C87C53D-A908-495E-BEEB-051F2B2D4502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9235DBEE-01B1-46ED-9C24-1068669F533C}"/>
                  </a:ext>
                </a:extLst>
              </p:cNvPr>
              <p:cNvGrpSpPr/>
              <p:nvPr/>
            </p:nvGrpSpPr>
            <p:grpSpPr>
              <a:xfrm rot="1487383" flipV="1">
                <a:off x="9005780" y="5622211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33EC2CDA-7018-4978-A8C2-85699619AD23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41" name="Freeform: Shape 540">
                    <a:extLst>
                      <a:ext uri="{FF2B5EF4-FFF2-40B4-BE49-F238E27FC236}">
                        <a16:creationId xmlns:a16="http://schemas.microsoft.com/office/drawing/2014/main" id="{DFD75B0C-2A71-4844-BEF8-1D2ACA2FAA06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Freeform: Shape 541">
                    <a:extLst>
                      <a:ext uri="{FF2B5EF4-FFF2-40B4-BE49-F238E27FC236}">
                        <a16:creationId xmlns:a16="http://schemas.microsoft.com/office/drawing/2014/main" id="{4E0CA32E-1F96-479A-AF6B-B84358B82F9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Freeform: Shape 542">
                    <a:extLst>
                      <a:ext uri="{FF2B5EF4-FFF2-40B4-BE49-F238E27FC236}">
                        <a16:creationId xmlns:a16="http://schemas.microsoft.com/office/drawing/2014/main" id="{E70AACC1-2AC2-4A2C-B5AD-E685C4043B3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" name="Freeform: Shape 543">
                    <a:extLst>
                      <a:ext uri="{FF2B5EF4-FFF2-40B4-BE49-F238E27FC236}">
                        <a16:creationId xmlns:a16="http://schemas.microsoft.com/office/drawing/2014/main" id="{C4E9960F-E666-48D8-B58A-2D5E632316D6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" name="Freeform: Shape 544">
                    <a:extLst>
                      <a:ext uri="{FF2B5EF4-FFF2-40B4-BE49-F238E27FC236}">
                        <a16:creationId xmlns:a16="http://schemas.microsoft.com/office/drawing/2014/main" id="{603DD5F7-6489-4DFE-AFFF-C36CB755DB05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31" name="Teardrop 16">
                  <a:extLst>
                    <a:ext uri="{FF2B5EF4-FFF2-40B4-BE49-F238E27FC236}">
                      <a16:creationId xmlns:a16="http://schemas.microsoft.com/office/drawing/2014/main" id="{FA8D1EFF-F7E1-460E-8C9D-A598669945B7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>
                  <a:extLst>
                    <a:ext uri="{FF2B5EF4-FFF2-40B4-BE49-F238E27FC236}">
                      <a16:creationId xmlns:a16="http://schemas.microsoft.com/office/drawing/2014/main" id="{55CB3C2C-FFA4-4C84-9D34-DB83B6AD794C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5EA41817-E5BF-4653-A6C5-EE5E0CDDD5DA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id="{1C491889-BB5E-4701-A165-CAF9D8EA62F1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97374A43-F895-464C-9BFB-5614868CE002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Oval 535">
                  <a:extLst>
                    <a:ext uri="{FF2B5EF4-FFF2-40B4-BE49-F238E27FC236}">
                      <a16:creationId xmlns:a16="http://schemas.microsoft.com/office/drawing/2014/main" id="{404D645F-50BF-45BD-AC7E-B00CE744EE39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id="{92F88E1D-14DB-4CE2-B6B1-1CFA661627DE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Oval 537">
                  <a:extLst>
                    <a:ext uri="{FF2B5EF4-FFF2-40B4-BE49-F238E27FC236}">
                      <a16:creationId xmlns:a16="http://schemas.microsoft.com/office/drawing/2014/main" id="{7953FD8E-2BD1-47B5-99B4-7AFC10DD9B08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18D3E165-D882-4306-8BD4-95FADF694FA1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34392F56-5BD0-4C8B-9AE2-E21BD39FB674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319FF8D4-570E-4CE4-986F-A3B38A647F9E}"/>
                  </a:ext>
                </a:extLst>
              </p:cNvPr>
              <p:cNvGrpSpPr/>
              <p:nvPr/>
            </p:nvGrpSpPr>
            <p:grpSpPr>
              <a:xfrm rot="1487383" flipV="1">
                <a:off x="9396188" y="594727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47" name="Group 546">
                  <a:extLst>
                    <a:ext uri="{FF2B5EF4-FFF2-40B4-BE49-F238E27FC236}">
                      <a16:creationId xmlns:a16="http://schemas.microsoft.com/office/drawing/2014/main" id="{0ECDBF25-E0EF-4E9A-8E52-741F9204221F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58" name="Freeform: Shape 557">
                    <a:extLst>
                      <a:ext uri="{FF2B5EF4-FFF2-40B4-BE49-F238E27FC236}">
                        <a16:creationId xmlns:a16="http://schemas.microsoft.com/office/drawing/2014/main" id="{C1A5D168-728F-4B5A-85FE-7DB40303620B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" name="Freeform: Shape 558">
                    <a:extLst>
                      <a:ext uri="{FF2B5EF4-FFF2-40B4-BE49-F238E27FC236}">
                        <a16:creationId xmlns:a16="http://schemas.microsoft.com/office/drawing/2014/main" id="{6B2EF37F-EA2B-4353-9FD1-487D2F03331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" name="Freeform: Shape 559">
                    <a:extLst>
                      <a:ext uri="{FF2B5EF4-FFF2-40B4-BE49-F238E27FC236}">
                        <a16:creationId xmlns:a16="http://schemas.microsoft.com/office/drawing/2014/main" id="{EB39F328-4A0F-4673-84E0-3FDE3787481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" name="Freeform: Shape 560">
                    <a:extLst>
                      <a:ext uri="{FF2B5EF4-FFF2-40B4-BE49-F238E27FC236}">
                        <a16:creationId xmlns:a16="http://schemas.microsoft.com/office/drawing/2014/main" id="{78762B58-64BB-4B7E-8873-03F1E40541E3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" name="Freeform: Shape 561">
                    <a:extLst>
                      <a:ext uri="{FF2B5EF4-FFF2-40B4-BE49-F238E27FC236}">
                        <a16:creationId xmlns:a16="http://schemas.microsoft.com/office/drawing/2014/main" id="{D5E90CF5-9CC3-4BD3-A94C-AA3F9D86FC8B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48" name="Teardrop 16">
                  <a:extLst>
                    <a:ext uri="{FF2B5EF4-FFF2-40B4-BE49-F238E27FC236}">
                      <a16:creationId xmlns:a16="http://schemas.microsoft.com/office/drawing/2014/main" id="{9134C479-3C22-410A-A10D-1BBE5509E25E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25CF4FD4-3B99-4A48-9EF8-DEACCD9541FC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AD792980-F9BE-4D07-8152-155C902CBEE2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1AFF3F24-6297-4F67-BDB1-444483B4828A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Oval 551">
                  <a:extLst>
                    <a:ext uri="{FF2B5EF4-FFF2-40B4-BE49-F238E27FC236}">
                      <a16:creationId xmlns:a16="http://schemas.microsoft.com/office/drawing/2014/main" id="{EAC167B7-366D-412F-AE40-89380E27CAD0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8C0CB8A9-5ED5-40F3-A19D-2E568F186017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>
                  <a:extLst>
                    <a:ext uri="{FF2B5EF4-FFF2-40B4-BE49-F238E27FC236}">
                      <a16:creationId xmlns:a16="http://schemas.microsoft.com/office/drawing/2014/main" id="{B7A5154C-69B7-4F97-970F-94116FD4D926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F4AADCD2-05D5-47E6-BA61-4BDAE8CA9746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D71544F0-3970-4A70-96AD-71CD92C3EC14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556">
                  <a:extLst>
                    <a:ext uri="{FF2B5EF4-FFF2-40B4-BE49-F238E27FC236}">
                      <a16:creationId xmlns:a16="http://schemas.microsoft.com/office/drawing/2014/main" id="{6BF7C980-9AA5-4F51-9FF4-16E7DD5A3F58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D784E9AA-903F-45CF-8768-4B21DFAE7E05}"/>
                  </a:ext>
                </a:extLst>
              </p:cNvPr>
              <p:cNvGrpSpPr/>
              <p:nvPr/>
            </p:nvGrpSpPr>
            <p:grpSpPr>
              <a:xfrm rot="1487383" flipV="1">
                <a:off x="9775089" y="5612960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64" name="Group 563">
                  <a:extLst>
                    <a:ext uri="{FF2B5EF4-FFF2-40B4-BE49-F238E27FC236}">
                      <a16:creationId xmlns:a16="http://schemas.microsoft.com/office/drawing/2014/main" id="{1A50B44C-0B05-45EF-A507-55B503B8D852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75" name="Freeform: Shape 574">
                    <a:extLst>
                      <a:ext uri="{FF2B5EF4-FFF2-40B4-BE49-F238E27FC236}">
                        <a16:creationId xmlns:a16="http://schemas.microsoft.com/office/drawing/2014/main" id="{A2D9C3F3-CE4A-4956-A63A-0C0A319517D0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Freeform: Shape 575">
                    <a:extLst>
                      <a:ext uri="{FF2B5EF4-FFF2-40B4-BE49-F238E27FC236}">
                        <a16:creationId xmlns:a16="http://schemas.microsoft.com/office/drawing/2014/main" id="{EB88CB6F-539B-432C-819B-A69C1507CD4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" name="Freeform: Shape 576">
                    <a:extLst>
                      <a:ext uri="{FF2B5EF4-FFF2-40B4-BE49-F238E27FC236}">
                        <a16:creationId xmlns:a16="http://schemas.microsoft.com/office/drawing/2014/main" id="{D20C4332-66F7-43D4-8852-FE377E80147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" name="Freeform: Shape 577">
                    <a:extLst>
                      <a:ext uri="{FF2B5EF4-FFF2-40B4-BE49-F238E27FC236}">
                        <a16:creationId xmlns:a16="http://schemas.microsoft.com/office/drawing/2014/main" id="{D22E1963-C0FA-41FB-8585-B6354007C6A7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Freeform: Shape 578">
                    <a:extLst>
                      <a:ext uri="{FF2B5EF4-FFF2-40B4-BE49-F238E27FC236}">
                        <a16:creationId xmlns:a16="http://schemas.microsoft.com/office/drawing/2014/main" id="{F14FA441-2049-48C8-9667-06DBCB2B4BF3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5" name="Teardrop 16">
                  <a:extLst>
                    <a:ext uri="{FF2B5EF4-FFF2-40B4-BE49-F238E27FC236}">
                      <a16:creationId xmlns:a16="http://schemas.microsoft.com/office/drawing/2014/main" id="{DCA4A69B-A47F-4404-BA26-1647C49BD762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Oval 565">
                  <a:extLst>
                    <a:ext uri="{FF2B5EF4-FFF2-40B4-BE49-F238E27FC236}">
                      <a16:creationId xmlns:a16="http://schemas.microsoft.com/office/drawing/2014/main" id="{BC03F9A0-E032-4A74-9A25-8956AB15767F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69A9A406-B05E-4549-B956-18EE5E20F54A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Oval 567">
                  <a:extLst>
                    <a:ext uri="{FF2B5EF4-FFF2-40B4-BE49-F238E27FC236}">
                      <a16:creationId xmlns:a16="http://schemas.microsoft.com/office/drawing/2014/main" id="{977139D6-688B-472C-9D0D-C62B4594AF7C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3348CE0F-EEA5-42AC-8236-18190086382F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Oval 569">
                  <a:extLst>
                    <a:ext uri="{FF2B5EF4-FFF2-40B4-BE49-F238E27FC236}">
                      <a16:creationId xmlns:a16="http://schemas.microsoft.com/office/drawing/2014/main" id="{B1D5312A-D8CB-491B-BC9B-D1E14062BAC0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Oval 570">
                  <a:extLst>
                    <a:ext uri="{FF2B5EF4-FFF2-40B4-BE49-F238E27FC236}">
                      <a16:creationId xmlns:a16="http://schemas.microsoft.com/office/drawing/2014/main" id="{662EA711-D929-4734-983F-EDE879F7B305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4F030220-E72C-4332-8274-64B6A5CBDDAA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7DD5DF94-B81E-4159-93CA-2AAF986FB547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620A08DF-910F-4255-9554-0A965F1B517F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2E600DFE-77A0-43C7-9941-E8269B681124}"/>
                  </a:ext>
                </a:extLst>
              </p:cNvPr>
              <p:cNvGrpSpPr/>
              <p:nvPr/>
            </p:nvGrpSpPr>
            <p:grpSpPr>
              <a:xfrm rot="1487383" flipV="1">
                <a:off x="10228276" y="597236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81" name="Group 580">
                  <a:extLst>
                    <a:ext uri="{FF2B5EF4-FFF2-40B4-BE49-F238E27FC236}">
                      <a16:creationId xmlns:a16="http://schemas.microsoft.com/office/drawing/2014/main" id="{1E314D4F-827D-4C5D-AB4F-87C844CFF433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92" name="Freeform: Shape 591">
                    <a:extLst>
                      <a:ext uri="{FF2B5EF4-FFF2-40B4-BE49-F238E27FC236}">
                        <a16:creationId xmlns:a16="http://schemas.microsoft.com/office/drawing/2014/main" id="{F3218007-4C4C-4C90-9E9A-B3A1E290B79E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" name="Freeform: Shape 592">
                    <a:extLst>
                      <a:ext uri="{FF2B5EF4-FFF2-40B4-BE49-F238E27FC236}">
                        <a16:creationId xmlns:a16="http://schemas.microsoft.com/office/drawing/2014/main" id="{8F4DCA14-1DF8-4027-A1CA-E767C44D50B7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" name="Freeform: Shape 593">
                    <a:extLst>
                      <a:ext uri="{FF2B5EF4-FFF2-40B4-BE49-F238E27FC236}">
                        <a16:creationId xmlns:a16="http://schemas.microsoft.com/office/drawing/2014/main" id="{50741E83-6EA7-4C1C-B08E-9BF7F5FC69C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" name="Freeform: Shape 594">
                    <a:extLst>
                      <a:ext uri="{FF2B5EF4-FFF2-40B4-BE49-F238E27FC236}">
                        <a16:creationId xmlns:a16="http://schemas.microsoft.com/office/drawing/2014/main" id="{5168F7FE-2EFB-4D96-878B-BD64E5D549F6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" name="Freeform: Shape 595">
                    <a:extLst>
                      <a:ext uri="{FF2B5EF4-FFF2-40B4-BE49-F238E27FC236}">
                        <a16:creationId xmlns:a16="http://schemas.microsoft.com/office/drawing/2014/main" id="{E8504322-7269-4C75-B7AB-5F8F8ECD35B9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82" name="Teardrop 16">
                  <a:extLst>
                    <a:ext uri="{FF2B5EF4-FFF2-40B4-BE49-F238E27FC236}">
                      <a16:creationId xmlns:a16="http://schemas.microsoft.com/office/drawing/2014/main" id="{72B5F77A-71A0-4694-A349-5130A171AD01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CDF068C1-34A6-4DFF-A5CB-39E5A21F3250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DC966F04-CC99-444A-8D03-E2F2A35DEF36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AB5436D7-A7D8-4B84-A78C-FF4678504B2D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Oval 585">
                  <a:extLst>
                    <a:ext uri="{FF2B5EF4-FFF2-40B4-BE49-F238E27FC236}">
                      <a16:creationId xmlns:a16="http://schemas.microsoft.com/office/drawing/2014/main" id="{F5F8498E-6D30-4CEB-934A-3ACA65D68C50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7D7FEED9-65DF-4459-B1AA-E1FE1A730AE5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12D58526-B6CC-463F-AE92-95F4A41271B3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Oval 588">
                  <a:extLst>
                    <a:ext uri="{FF2B5EF4-FFF2-40B4-BE49-F238E27FC236}">
                      <a16:creationId xmlns:a16="http://schemas.microsoft.com/office/drawing/2014/main" id="{FD0BF532-5B03-429C-9BC7-510E2C7B086E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F97B9CC7-862B-4262-A21C-5C547898F06F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CF86FF02-5CE9-4171-8AF7-067B3A5962BF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93C52764-276B-46E5-8B1E-61C7C3C1FF88}"/>
                  </a:ext>
                </a:extLst>
              </p:cNvPr>
              <p:cNvGrpSpPr/>
              <p:nvPr/>
            </p:nvGrpSpPr>
            <p:grpSpPr>
              <a:xfrm rot="1487383" flipV="1">
                <a:off x="7540062" y="557956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98" name="Group 597">
                  <a:extLst>
                    <a:ext uri="{FF2B5EF4-FFF2-40B4-BE49-F238E27FC236}">
                      <a16:creationId xmlns:a16="http://schemas.microsoft.com/office/drawing/2014/main" id="{B2864328-8DBA-4841-BCAF-C7C232B81A20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09" name="Freeform: Shape 608">
                    <a:extLst>
                      <a:ext uri="{FF2B5EF4-FFF2-40B4-BE49-F238E27FC236}">
                        <a16:creationId xmlns:a16="http://schemas.microsoft.com/office/drawing/2014/main" id="{2493CED3-1B4B-4E23-947D-2D3FBA21090C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Freeform: Shape 609">
                    <a:extLst>
                      <a:ext uri="{FF2B5EF4-FFF2-40B4-BE49-F238E27FC236}">
                        <a16:creationId xmlns:a16="http://schemas.microsoft.com/office/drawing/2014/main" id="{F2185085-3A96-49DE-8BB0-22E4639CAC1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Freeform: Shape 610">
                    <a:extLst>
                      <a:ext uri="{FF2B5EF4-FFF2-40B4-BE49-F238E27FC236}">
                        <a16:creationId xmlns:a16="http://schemas.microsoft.com/office/drawing/2014/main" id="{C4B8FEE0-69B7-4009-871B-78F6EC9F2577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Freeform: Shape 611">
                    <a:extLst>
                      <a:ext uri="{FF2B5EF4-FFF2-40B4-BE49-F238E27FC236}">
                        <a16:creationId xmlns:a16="http://schemas.microsoft.com/office/drawing/2014/main" id="{EDCC7F59-04DA-4E04-B7C5-74B09F303F98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Freeform: Shape 612">
                    <a:extLst>
                      <a:ext uri="{FF2B5EF4-FFF2-40B4-BE49-F238E27FC236}">
                        <a16:creationId xmlns:a16="http://schemas.microsoft.com/office/drawing/2014/main" id="{FD07AB34-0875-4849-86B9-B6B6456DBE65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9" name="Teardrop 16">
                  <a:extLst>
                    <a:ext uri="{FF2B5EF4-FFF2-40B4-BE49-F238E27FC236}">
                      <a16:creationId xmlns:a16="http://schemas.microsoft.com/office/drawing/2014/main" id="{393ADF73-6BB2-4530-B840-A0F142BF7470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0" name="Oval 599">
                  <a:extLst>
                    <a:ext uri="{FF2B5EF4-FFF2-40B4-BE49-F238E27FC236}">
                      <a16:creationId xmlns:a16="http://schemas.microsoft.com/office/drawing/2014/main" id="{109097FD-1702-431E-AA32-DD54EF0939E0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68C8C43E-F502-4B8B-B558-F689663CEB2E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Oval 601">
                  <a:extLst>
                    <a:ext uri="{FF2B5EF4-FFF2-40B4-BE49-F238E27FC236}">
                      <a16:creationId xmlns:a16="http://schemas.microsoft.com/office/drawing/2014/main" id="{418988F7-33BF-4F7D-B51C-77DFB80316EE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44EF8D1D-4289-4486-A898-BB1416A844A9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776AAF67-0170-4F94-A96C-7467E98A563A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46115513-8089-4828-8B49-AF5C22ECC82B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E5F3F985-7190-447A-8A8F-A31AE45FFAA1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83476A65-7CB6-46D1-AFA7-365AEA40A085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541C7F0F-24AA-4538-8521-FCBC49935158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40C1220E-C2DB-4D2D-A120-45A929E63C7B}"/>
                  </a:ext>
                </a:extLst>
              </p:cNvPr>
              <p:cNvGrpSpPr/>
              <p:nvPr/>
            </p:nvGrpSpPr>
            <p:grpSpPr>
              <a:xfrm rot="1487383" flipV="1">
                <a:off x="7168812" y="594899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15" name="Group 614">
                  <a:extLst>
                    <a:ext uri="{FF2B5EF4-FFF2-40B4-BE49-F238E27FC236}">
                      <a16:creationId xmlns:a16="http://schemas.microsoft.com/office/drawing/2014/main" id="{087BDAB9-899F-43C1-97EA-B79A06797A4C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26" name="Freeform: Shape 625">
                    <a:extLst>
                      <a:ext uri="{FF2B5EF4-FFF2-40B4-BE49-F238E27FC236}">
                        <a16:creationId xmlns:a16="http://schemas.microsoft.com/office/drawing/2014/main" id="{83D02D10-301E-43E5-894D-51369CDD4F26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" name="Freeform: Shape 626">
                    <a:extLst>
                      <a:ext uri="{FF2B5EF4-FFF2-40B4-BE49-F238E27FC236}">
                        <a16:creationId xmlns:a16="http://schemas.microsoft.com/office/drawing/2014/main" id="{E5D27EEA-257C-4D32-932D-96106473FC9D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Freeform: Shape 627">
                    <a:extLst>
                      <a:ext uri="{FF2B5EF4-FFF2-40B4-BE49-F238E27FC236}">
                        <a16:creationId xmlns:a16="http://schemas.microsoft.com/office/drawing/2014/main" id="{39653B17-D72D-4749-AEC7-7BD650214A06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" name="Freeform: Shape 628">
                    <a:extLst>
                      <a:ext uri="{FF2B5EF4-FFF2-40B4-BE49-F238E27FC236}">
                        <a16:creationId xmlns:a16="http://schemas.microsoft.com/office/drawing/2014/main" id="{EE277365-DB7C-464C-B5D7-F2BCD752B4F3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Freeform: Shape 629">
                    <a:extLst>
                      <a:ext uri="{FF2B5EF4-FFF2-40B4-BE49-F238E27FC236}">
                        <a16:creationId xmlns:a16="http://schemas.microsoft.com/office/drawing/2014/main" id="{4603DF8E-AA7C-410B-90DF-B1BEAAC043A3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6" name="Teardrop 16">
                  <a:extLst>
                    <a:ext uri="{FF2B5EF4-FFF2-40B4-BE49-F238E27FC236}">
                      <a16:creationId xmlns:a16="http://schemas.microsoft.com/office/drawing/2014/main" id="{34DDF104-7BA9-4D7A-B52E-709E9450C9F7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7" name="Oval 616">
                  <a:extLst>
                    <a:ext uri="{FF2B5EF4-FFF2-40B4-BE49-F238E27FC236}">
                      <a16:creationId xmlns:a16="http://schemas.microsoft.com/office/drawing/2014/main" id="{7FA47318-88FE-413D-97D4-C22D516E3CF7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Oval 617">
                  <a:extLst>
                    <a:ext uri="{FF2B5EF4-FFF2-40B4-BE49-F238E27FC236}">
                      <a16:creationId xmlns:a16="http://schemas.microsoft.com/office/drawing/2014/main" id="{85F73F14-C032-47D6-BEC1-44DB520ECE9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0FF9A0C7-8BFC-44A8-9655-F38A21124AAE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>
                  <a:extLst>
                    <a:ext uri="{FF2B5EF4-FFF2-40B4-BE49-F238E27FC236}">
                      <a16:creationId xmlns:a16="http://schemas.microsoft.com/office/drawing/2014/main" id="{DBAC90A8-FE5E-43C1-A94F-A4DF438DE795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Oval 620">
                  <a:extLst>
                    <a:ext uri="{FF2B5EF4-FFF2-40B4-BE49-F238E27FC236}">
                      <a16:creationId xmlns:a16="http://schemas.microsoft.com/office/drawing/2014/main" id="{E765CE85-897D-4FA3-925F-D8E41991A580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Oval 621">
                  <a:extLst>
                    <a:ext uri="{FF2B5EF4-FFF2-40B4-BE49-F238E27FC236}">
                      <a16:creationId xmlns:a16="http://schemas.microsoft.com/office/drawing/2014/main" id="{6584E7B2-B449-46AB-A091-3F0AA5669E2F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F92576B3-8738-46CF-ABA5-DAD7A06391DE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Oval 623">
                  <a:extLst>
                    <a:ext uri="{FF2B5EF4-FFF2-40B4-BE49-F238E27FC236}">
                      <a16:creationId xmlns:a16="http://schemas.microsoft.com/office/drawing/2014/main" id="{B95F4C2C-3116-4EFB-9562-9281D522715A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7F1AE402-51AA-4A87-8534-96491DC93EFC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1" name="Group 630">
                <a:extLst>
                  <a:ext uri="{FF2B5EF4-FFF2-40B4-BE49-F238E27FC236}">
                    <a16:creationId xmlns:a16="http://schemas.microsoft.com/office/drawing/2014/main" id="{AFFCEBAD-A80F-4861-AD86-711D9A4CC112}"/>
                  </a:ext>
                </a:extLst>
              </p:cNvPr>
              <p:cNvGrpSpPr/>
              <p:nvPr/>
            </p:nvGrpSpPr>
            <p:grpSpPr>
              <a:xfrm rot="1487383" flipV="1">
                <a:off x="10653989" y="5666380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32" name="Group 631">
                  <a:extLst>
                    <a:ext uri="{FF2B5EF4-FFF2-40B4-BE49-F238E27FC236}">
                      <a16:creationId xmlns:a16="http://schemas.microsoft.com/office/drawing/2014/main" id="{17CCC11B-3B12-4FC6-8B50-1D26769EE142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43" name="Freeform: Shape 642">
                    <a:extLst>
                      <a:ext uri="{FF2B5EF4-FFF2-40B4-BE49-F238E27FC236}">
                        <a16:creationId xmlns:a16="http://schemas.microsoft.com/office/drawing/2014/main" id="{6F32428A-FDD4-47AE-8825-AE2EDBFA7AEC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4" name="Freeform: Shape 643">
                    <a:extLst>
                      <a:ext uri="{FF2B5EF4-FFF2-40B4-BE49-F238E27FC236}">
                        <a16:creationId xmlns:a16="http://schemas.microsoft.com/office/drawing/2014/main" id="{ADEF065D-F127-4397-89A2-55D2D6EB33A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5" name="Freeform: Shape 644">
                    <a:extLst>
                      <a:ext uri="{FF2B5EF4-FFF2-40B4-BE49-F238E27FC236}">
                        <a16:creationId xmlns:a16="http://schemas.microsoft.com/office/drawing/2014/main" id="{EF3F7DBA-A837-48B8-B637-C6AD08F03DF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6" name="Freeform: Shape 645">
                    <a:extLst>
                      <a:ext uri="{FF2B5EF4-FFF2-40B4-BE49-F238E27FC236}">
                        <a16:creationId xmlns:a16="http://schemas.microsoft.com/office/drawing/2014/main" id="{3F03B461-740B-4E3E-AD80-C8A528B708AF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7" name="Freeform: Shape 646">
                    <a:extLst>
                      <a:ext uri="{FF2B5EF4-FFF2-40B4-BE49-F238E27FC236}">
                        <a16:creationId xmlns:a16="http://schemas.microsoft.com/office/drawing/2014/main" id="{95038BFC-843B-4A3F-B841-03C2A06C7AAD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3" name="Teardrop 16">
                  <a:extLst>
                    <a:ext uri="{FF2B5EF4-FFF2-40B4-BE49-F238E27FC236}">
                      <a16:creationId xmlns:a16="http://schemas.microsoft.com/office/drawing/2014/main" id="{1C0EBA5B-88A2-4994-AFA1-C7E27938419D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Oval 633">
                  <a:extLst>
                    <a:ext uri="{FF2B5EF4-FFF2-40B4-BE49-F238E27FC236}">
                      <a16:creationId xmlns:a16="http://schemas.microsoft.com/office/drawing/2014/main" id="{EDCD3CAD-E624-4718-B16D-30B69A3E96E2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Oval 634">
                  <a:extLst>
                    <a:ext uri="{FF2B5EF4-FFF2-40B4-BE49-F238E27FC236}">
                      <a16:creationId xmlns:a16="http://schemas.microsoft.com/office/drawing/2014/main" id="{7621110F-FB97-41AE-AD73-7476477FAAA6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Oval 635">
                  <a:extLst>
                    <a:ext uri="{FF2B5EF4-FFF2-40B4-BE49-F238E27FC236}">
                      <a16:creationId xmlns:a16="http://schemas.microsoft.com/office/drawing/2014/main" id="{87FDAA22-B2E8-4D82-9B19-73ADB3DA04E7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Oval 636">
                  <a:extLst>
                    <a:ext uri="{FF2B5EF4-FFF2-40B4-BE49-F238E27FC236}">
                      <a16:creationId xmlns:a16="http://schemas.microsoft.com/office/drawing/2014/main" id="{47FB98FE-77C5-4F6F-9773-07F094E13FAA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C357DD5E-5CFF-42CC-B19A-9623208AA46E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72F42E83-42A6-413A-BB92-69006EBEE59C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AF550A10-7ECF-494D-B3E2-DB92CBE04562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Oval 640">
                  <a:extLst>
                    <a:ext uri="{FF2B5EF4-FFF2-40B4-BE49-F238E27FC236}">
                      <a16:creationId xmlns:a16="http://schemas.microsoft.com/office/drawing/2014/main" id="{1DA58CBA-4DCF-4926-80E7-C249A1D9B929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Oval 641">
                  <a:extLst>
                    <a:ext uri="{FF2B5EF4-FFF2-40B4-BE49-F238E27FC236}">
                      <a16:creationId xmlns:a16="http://schemas.microsoft.com/office/drawing/2014/main" id="{532C7F70-A837-4577-B5F0-6A317B81FF95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8" name="Group 647">
                <a:extLst>
                  <a:ext uri="{FF2B5EF4-FFF2-40B4-BE49-F238E27FC236}">
                    <a16:creationId xmlns:a16="http://schemas.microsoft.com/office/drawing/2014/main" id="{FA32C4DC-5174-4B8E-932F-156B4BA1CD39}"/>
                  </a:ext>
                </a:extLst>
              </p:cNvPr>
              <p:cNvGrpSpPr/>
              <p:nvPr/>
            </p:nvGrpSpPr>
            <p:grpSpPr>
              <a:xfrm rot="1487383" flipV="1">
                <a:off x="11075295" y="602555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49" name="Group 648">
                  <a:extLst>
                    <a:ext uri="{FF2B5EF4-FFF2-40B4-BE49-F238E27FC236}">
                      <a16:creationId xmlns:a16="http://schemas.microsoft.com/office/drawing/2014/main" id="{E8AAC3B7-C69B-4B4F-846F-5E39A8C8B16A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60" name="Freeform: Shape 659">
                    <a:extLst>
                      <a:ext uri="{FF2B5EF4-FFF2-40B4-BE49-F238E27FC236}">
                        <a16:creationId xmlns:a16="http://schemas.microsoft.com/office/drawing/2014/main" id="{189D7307-14BF-428F-92D8-1833E12D3A4A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1" name="Freeform: Shape 660">
                    <a:extLst>
                      <a:ext uri="{FF2B5EF4-FFF2-40B4-BE49-F238E27FC236}">
                        <a16:creationId xmlns:a16="http://schemas.microsoft.com/office/drawing/2014/main" id="{8E955785-3E24-4FAA-BF82-96EB588F4146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2" name="Freeform: Shape 661">
                    <a:extLst>
                      <a:ext uri="{FF2B5EF4-FFF2-40B4-BE49-F238E27FC236}">
                        <a16:creationId xmlns:a16="http://schemas.microsoft.com/office/drawing/2014/main" id="{9B10FAA7-8F82-4EC7-B1D5-E4679A4E406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3" name="Freeform: Shape 662">
                    <a:extLst>
                      <a:ext uri="{FF2B5EF4-FFF2-40B4-BE49-F238E27FC236}">
                        <a16:creationId xmlns:a16="http://schemas.microsoft.com/office/drawing/2014/main" id="{49D677D2-9E1D-478B-AA1D-9CDC9D0CFE50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4" name="Freeform: Shape 663">
                    <a:extLst>
                      <a:ext uri="{FF2B5EF4-FFF2-40B4-BE49-F238E27FC236}">
                        <a16:creationId xmlns:a16="http://schemas.microsoft.com/office/drawing/2014/main" id="{0CDBFAFF-DF7E-43C5-BF1B-A72CA706F0C6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0" name="Teardrop 16">
                  <a:extLst>
                    <a:ext uri="{FF2B5EF4-FFF2-40B4-BE49-F238E27FC236}">
                      <a16:creationId xmlns:a16="http://schemas.microsoft.com/office/drawing/2014/main" id="{AFBF7206-78E6-42E9-A4AD-6EE5628BA489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Oval 650">
                  <a:extLst>
                    <a:ext uri="{FF2B5EF4-FFF2-40B4-BE49-F238E27FC236}">
                      <a16:creationId xmlns:a16="http://schemas.microsoft.com/office/drawing/2014/main" id="{1A765479-4DAD-4494-945A-D78E769CB3DF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Oval 651">
                  <a:extLst>
                    <a:ext uri="{FF2B5EF4-FFF2-40B4-BE49-F238E27FC236}">
                      <a16:creationId xmlns:a16="http://schemas.microsoft.com/office/drawing/2014/main" id="{05FCA0F3-3587-46BF-8717-0E337B0DFAFB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Oval 652">
                  <a:extLst>
                    <a:ext uri="{FF2B5EF4-FFF2-40B4-BE49-F238E27FC236}">
                      <a16:creationId xmlns:a16="http://schemas.microsoft.com/office/drawing/2014/main" id="{EDF82BE4-CC75-47A8-9FD0-587104806D5C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Oval 653">
                  <a:extLst>
                    <a:ext uri="{FF2B5EF4-FFF2-40B4-BE49-F238E27FC236}">
                      <a16:creationId xmlns:a16="http://schemas.microsoft.com/office/drawing/2014/main" id="{CAA48967-2D14-4102-883A-68F9F6E7A3E7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Oval 654">
                  <a:extLst>
                    <a:ext uri="{FF2B5EF4-FFF2-40B4-BE49-F238E27FC236}">
                      <a16:creationId xmlns:a16="http://schemas.microsoft.com/office/drawing/2014/main" id="{23BE43C5-D03B-44F1-969C-5A0DFCFC8511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Oval 655">
                  <a:extLst>
                    <a:ext uri="{FF2B5EF4-FFF2-40B4-BE49-F238E27FC236}">
                      <a16:creationId xmlns:a16="http://schemas.microsoft.com/office/drawing/2014/main" id="{18A4FACE-534F-49BE-9C21-C387A7EA23B1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Oval 656">
                  <a:extLst>
                    <a:ext uri="{FF2B5EF4-FFF2-40B4-BE49-F238E27FC236}">
                      <a16:creationId xmlns:a16="http://schemas.microsoft.com/office/drawing/2014/main" id="{B2455334-7208-44E8-BE7A-45797E98359A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Oval 657">
                  <a:extLst>
                    <a:ext uri="{FF2B5EF4-FFF2-40B4-BE49-F238E27FC236}">
                      <a16:creationId xmlns:a16="http://schemas.microsoft.com/office/drawing/2014/main" id="{07C5FCB5-4DEC-4941-A0EB-3B097A69B76C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Oval 658">
                  <a:extLst>
                    <a:ext uri="{FF2B5EF4-FFF2-40B4-BE49-F238E27FC236}">
                      <a16:creationId xmlns:a16="http://schemas.microsoft.com/office/drawing/2014/main" id="{A60F6C62-7106-4001-93A8-044C101D4EC3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29" name="ttsMP3.com_VoiceText_2025-1-9_18-16-9">
            <a:hlinkClick r:id="" action="ppaction://media"/>
            <a:extLst>
              <a:ext uri="{FF2B5EF4-FFF2-40B4-BE49-F238E27FC236}">
                <a16:creationId xmlns:a16="http://schemas.microsoft.com/office/drawing/2014/main" id="{96040791-9666-417D-8F56-B4F16402B4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56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F4D92F5-2F38-4B76-814E-7637A0DAB5F6}"/>
              </a:ext>
            </a:extLst>
          </p:cNvPr>
          <p:cNvGrpSpPr/>
          <p:nvPr/>
        </p:nvGrpSpPr>
        <p:grpSpPr>
          <a:xfrm>
            <a:off x="928761" y="361684"/>
            <a:ext cx="4047955" cy="6148624"/>
            <a:chOff x="928761" y="361684"/>
            <a:chExt cx="4047955" cy="614862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FD9ACEB-F887-4683-875C-601B78691C6F}"/>
                </a:ext>
              </a:extLst>
            </p:cNvPr>
            <p:cNvGrpSpPr/>
            <p:nvPr/>
          </p:nvGrpSpPr>
          <p:grpSpPr>
            <a:xfrm>
              <a:off x="928761" y="1414333"/>
              <a:ext cx="4047955" cy="5095975"/>
              <a:chOff x="1655429" y="501724"/>
              <a:chExt cx="4835191" cy="6087028"/>
            </a:xfrm>
          </p:grpSpPr>
          <p:sp>
            <p:nvSpPr>
              <p:cNvPr id="58" name="Oval 16">
                <a:extLst>
                  <a:ext uri="{FF2B5EF4-FFF2-40B4-BE49-F238E27FC236}">
                    <a16:creationId xmlns:a16="http://schemas.microsoft.com/office/drawing/2014/main" id="{DF498A79-677E-497E-BCF2-63E719611EDD}"/>
                  </a:ext>
                </a:extLst>
              </p:cNvPr>
              <p:cNvSpPr/>
              <p:nvPr/>
            </p:nvSpPr>
            <p:spPr>
              <a:xfrm>
                <a:off x="3673488" y="4770518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802F039-BED3-4358-8CAD-E063383BBD52}"/>
                  </a:ext>
                </a:extLst>
              </p:cNvPr>
              <p:cNvSpPr/>
              <p:nvPr/>
            </p:nvSpPr>
            <p:spPr>
              <a:xfrm rot="14404022" flipH="1">
                <a:off x="4448572" y="5756815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D6B21BFA-C3BE-4672-8BD0-9F743A6D8C26}"/>
                  </a:ext>
                </a:extLst>
              </p:cNvPr>
              <p:cNvSpPr/>
              <p:nvPr/>
            </p:nvSpPr>
            <p:spPr>
              <a:xfrm flipH="1">
                <a:off x="2690595" y="4811906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000D9B6-0E49-4C67-9BD4-BA41C72307F7}"/>
                  </a:ext>
                </a:extLst>
              </p:cNvPr>
              <p:cNvSpPr/>
              <p:nvPr/>
            </p:nvSpPr>
            <p:spPr>
              <a:xfrm rot="7195978">
                <a:off x="2854327" y="5779974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19">
                <a:extLst>
                  <a:ext uri="{FF2B5EF4-FFF2-40B4-BE49-F238E27FC236}">
                    <a16:creationId xmlns:a16="http://schemas.microsoft.com/office/drawing/2014/main" id="{10310F3D-1021-4A91-8959-74962673FCC0}"/>
                  </a:ext>
                </a:extLst>
              </p:cNvPr>
              <p:cNvSpPr/>
              <p:nvPr/>
            </p:nvSpPr>
            <p:spPr>
              <a:xfrm>
                <a:off x="1838787" y="2545920"/>
                <a:ext cx="2053031" cy="3090198"/>
              </a:xfrm>
              <a:custGeom>
                <a:avLst/>
                <a:gdLst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0 w 288784"/>
                  <a:gd name="connsiteY3" fmla="*/ 587722 h 587722"/>
                  <a:gd name="connsiteX4" fmla="*/ 0 w 288784"/>
                  <a:gd name="connsiteY4" fmla="*/ 0 h 587722"/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44450 w 288784"/>
                  <a:gd name="connsiteY3" fmla="*/ 463897 h 587722"/>
                  <a:gd name="connsiteX4" fmla="*/ 0 w 288784"/>
                  <a:gd name="connsiteY4" fmla="*/ 0 h 587722"/>
                  <a:gd name="connsiteX0" fmla="*/ 0 w 288784"/>
                  <a:gd name="connsiteY0" fmla="*/ 0 h 588918"/>
                  <a:gd name="connsiteX1" fmla="*/ 288784 w 288784"/>
                  <a:gd name="connsiteY1" fmla="*/ 0 h 588918"/>
                  <a:gd name="connsiteX2" fmla="*/ 288784 w 288784"/>
                  <a:gd name="connsiteY2" fmla="*/ 587722 h 588918"/>
                  <a:gd name="connsiteX3" fmla="*/ 44450 w 288784"/>
                  <a:gd name="connsiteY3" fmla="*/ 463897 h 588918"/>
                  <a:gd name="connsiteX4" fmla="*/ 0 w 288784"/>
                  <a:gd name="connsiteY4" fmla="*/ 0 h 588918"/>
                  <a:gd name="connsiteX0" fmla="*/ 0 w 288784"/>
                  <a:gd name="connsiteY0" fmla="*/ 0 h 611638"/>
                  <a:gd name="connsiteX1" fmla="*/ 288784 w 288784"/>
                  <a:gd name="connsiteY1" fmla="*/ 0 h 611638"/>
                  <a:gd name="connsiteX2" fmla="*/ 288784 w 288784"/>
                  <a:gd name="connsiteY2" fmla="*/ 587722 h 611638"/>
                  <a:gd name="connsiteX3" fmla="*/ 44450 w 288784"/>
                  <a:gd name="connsiteY3" fmla="*/ 463897 h 611638"/>
                  <a:gd name="connsiteX4" fmla="*/ 0 w 288784"/>
                  <a:gd name="connsiteY4" fmla="*/ 0 h 611638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0 w 288784"/>
                  <a:gd name="connsiteY4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98309"/>
                  <a:gd name="connsiteY0" fmla="*/ 0 h 608197"/>
                  <a:gd name="connsiteX1" fmla="*/ 298309 w 298309"/>
                  <a:gd name="connsiteY1" fmla="*/ 9525 h 608197"/>
                  <a:gd name="connsiteX2" fmla="*/ 298309 w 298309"/>
                  <a:gd name="connsiteY2" fmla="*/ 597247 h 608197"/>
                  <a:gd name="connsiteX3" fmla="*/ 53975 w 298309"/>
                  <a:gd name="connsiteY3" fmla="*/ 473422 h 608197"/>
                  <a:gd name="connsiteX4" fmla="*/ 104775 w 298309"/>
                  <a:gd name="connsiteY4" fmla="*/ 98425 h 608197"/>
                  <a:gd name="connsiteX5" fmla="*/ 0 w 298309"/>
                  <a:gd name="connsiteY5" fmla="*/ 0 h 608197"/>
                  <a:gd name="connsiteX0" fmla="*/ 86841 w 385150"/>
                  <a:gd name="connsiteY0" fmla="*/ 0 h 608197"/>
                  <a:gd name="connsiteX1" fmla="*/ 385150 w 385150"/>
                  <a:gd name="connsiteY1" fmla="*/ 9525 h 608197"/>
                  <a:gd name="connsiteX2" fmla="*/ 385150 w 385150"/>
                  <a:gd name="connsiteY2" fmla="*/ 597247 h 608197"/>
                  <a:gd name="connsiteX3" fmla="*/ 140816 w 385150"/>
                  <a:gd name="connsiteY3" fmla="*/ 473422 h 608197"/>
                  <a:gd name="connsiteX4" fmla="*/ 191616 w 385150"/>
                  <a:gd name="connsiteY4" fmla="*/ 98425 h 608197"/>
                  <a:gd name="connsiteX5" fmla="*/ 86841 w 385150"/>
                  <a:gd name="connsiteY5" fmla="*/ 0 h 608197"/>
                  <a:gd name="connsiteX0" fmla="*/ 14553 w 312862"/>
                  <a:gd name="connsiteY0" fmla="*/ 0 h 608197"/>
                  <a:gd name="connsiteX1" fmla="*/ 312862 w 312862"/>
                  <a:gd name="connsiteY1" fmla="*/ 9525 h 608197"/>
                  <a:gd name="connsiteX2" fmla="*/ 312862 w 312862"/>
                  <a:gd name="connsiteY2" fmla="*/ 597247 h 608197"/>
                  <a:gd name="connsiteX3" fmla="*/ 68528 w 312862"/>
                  <a:gd name="connsiteY3" fmla="*/ 473422 h 608197"/>
                  <a:gd name="connsiteX4" fmla="*/ 119328 w 312862"/>
                  <a:gd name="connsiteY4" fmla="*/ 98425 h 608197"/>
                  <a:gd name="connsiteX5" fmla="*/ 59004 w 312862"/>
                  <a:gd name="connsiteY5" fmla="*/ 60326 h 608197"/>
                  <a:gd name="connsiteX6" fmla="*/ 14553 w 312862"/>
                  <a:gd name="connsiteY6" fmla="*/ 0 h 608197"/>
                  <a:gd name="connsiteX0" fmla="*/ 34996 w 333305"/>
                  <a:gd name="connsiteY0" fmla="*/ 0 h 608197"/>
                  <a:gd name="connsiteX1" fmla="*/ 333305 w 333305"/>
                  <a:gd name="connsiteY1" fmla="*/ 9525 h 608197"/>
                  <a:gd name="connsiteX2" fmla="*/ 333305 w 333305"/>
                  <a:gd name="connsiteY2" fmla="*/ 597247 h 608197"/>
                  <a:gd name="connsiteX3" fmla="*/ 88971 w 333305"/>
                  <a:gd name="connsiteY3" fmla="*/ 473422 h 608197"/>
                  <a:gd name="connsiteX4" fmla="*/ 139771 w 333305"/>
                  <a:gd name="connsiteY4" fmla="*/ 98425 h 608197"/>
                  <a:gd name="connsiteX5" fmla="*/ 79447 w 333305"/>
                  <a:gd name="connsiteY5" fmla="*/ 60326 h 608197"/>
                  <a:gd name="connsiteX6" fmla="*/ 34996 w 333305"/>
                  <a:gd name="connsiteY6" fmla="*/ 0 h 608197"/>
                  <a:gd name="connsiteX0" fmla="*/ 80411 w 378720"/>
                  <a:gd name="connsiteY0" fmla="*/ 0 h 608197"/>
                  <a:gd name="connsiteX1" fmla="*/ 378720 w 378720"/>
                  <a:gd name="connsiteY1" fmla="*/ 9525 h 608197"/>
                  <a:gd name="connsiteX2" fmla="*/ 378720 w 378720"/>
                  <a:gd name="connsiteY2" fmla="*/ 597247 h 608197"/>
                  <a:gd name="connsiteX3" fmla="*/ 134386 w 378720"/>
                  <a:gd name="connsiteY3" fmla="*/ 473422 h 608197"/>
                  <a:gd name="connsiteX4" fmla="*/ 185186 w 378720"/>
                  <a:gd name="connsiteY4" fmla="*/ 98425 h 608197"/>
                  <a:gd name="connsiteX5" fmla="*/ 124862 w 378720"/>
                  <a:gd name="connsiteY5" fmla="*/ 60326 h 608197"/>
                  <a:gd name="connsiteX6" fmla="*/ 1038 w 378720"/>
                  <a:gd name="connsiteY6" fmla="*/ 136526 h 608197"/>
                  <a:gd name="connsiteX7" fmla="*/ 80411 w 378720"/>
                  <a:gd name="connsiteY7" fmla="*/ 0 h 608197"/>
                  <a:gd name="connsiteX0" fmla="*/ 50900 w 349209"/>
                  <a:gd name="connsiteY0" fmla="*/ 0 h 608197"/>
                  <a:gd name="connsiteX1" fmla="*/ 349209 w 349209"/>
                  <a:gd name="connsiteY1" fmla="*/ 9525 h 608197"/>
                  <a:gd name="connsiteX2" fmla="*/ 349209 w 349209"/>
                  <a:gd name="connsiteY2" fmla="*/ 597247 h 608197"/>
                  <a:gd name="connsiteX3" fmla="*/ 104875 w 349209"/>
                  <a:gd name="connsiteY3" fmla="*/ 473422 h 608197"/>
                  <a:gd name="connsiteX4" fmla="*/ 155675 w 349209"/>
                  <a:gd name="connsiteY4" fmla="*/ 98425 h 608197"/>
                  <a:gd name="connsiteX5" fmla="*/ 95351 w 349209"/>
                  <a:gd name="connsiteY5" fmla="*/ 60326 h 608197"/>
                  <a:gd name="connsiteX6" fmla="*/ 3277 w 349209"/>
                  <a:gd name="connsiteY6" fmla="*/ 146051 h 608197"/>
                  <a:gd name="connsiteX7" fmla="*/ 50900 w 349209"/>
                  <a:gd name="connsiteY7" fmla="*/ 0 h 608197"/>
                  <a:gd name="connsiteX0" fmla="*/ 92866 w 391175"/>
                  <a:gd name="connsiteY0" fmla="*/ 0 h 608197"/>
                  <a:gd name="connsiteX1" fmla="*/ 391175 w 391175"/>
                  <a:gd name="connsiteY1" fmla="*/ 9525 h 608197"/>
                  <a:gd name="connsiteX2" fmla="*/ 391175 w 391175"/>
                  <a:gd name="connsiteY2" fmla="*/ 597247 h 608197"/>
                  <a:gd name="connsiteX3" fmla="*/ 146841 w 391175"/>
                  <a:gd name="connsiteY3" fmla="*/ 473422 h 608197"/>
                  <a:gd name="connsiteX4" fmla="*/ 197641 w 391175"/>
                  <a:gd name="connsiteY4" fmla="*/ 98425 h 608197"/>
                  <a:gd name="connsiteX5" fmla="*/ 137317 w 391175"/>
                  <a:gd name="connsiteY5" fmla="*/ 60326 h 608197"/>
                  <a:gd name="connsiteX6" fmla="*/ 793 w 391175"/>
                  <a:gd name="connsiteY6" fmla="*/ 123826 h 608197"/>
                  <a:gd name="connsiteX7" fmla="*/ 92866 w 391175"/>
                  <a:gd name="connsiteY7" fmla="*/ 0 h 608197"/>
                  <a:gd name="connsiteX0" fmla="*/ 71189 w 369498"/>
                  <a:gd name="connsiteY0" fmla="*/ 0 h 608197"/>
                  <a:gd name="connsiteX1" fmla="*/ 369498 w 369498"/>
                  <a:gd name="connsiteY1" fmla="*/ 9525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0 h 608197"/>
                  <a:gd name="connsiteX1" fmla="*/ 252023 w 369498"/>
                  <a:gd name="connsiteY1" fmla="*/ 107950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24857 h 633054"/>
                  <a:gd name="connsiteX1" fmla="*/ 252023 w 369498"/>
                  <a:gd name="connsiteY1" fmla="*/ 132807 h 633054"/>
                  <a:gd name="connsiteX2" fmla="*/ 369498 w 369498"/>
                  <a:gd name="connsiteY2" fmla="*/ 622104 h 633054"/>
                  <a:gd name="connsiteX3" fmla="*/ 125164 w 369498"/>
                  <a:gd name="connsiteY3" fmla="*/ 498279 h 633054"/>
                  <a:gd name="connsiteX4" fmla="*/ 175964 w 369498"/>
                  <a:gd name="connsiteY4" fmla="*/ 123282 h 633054"/>
                  <a:gd name="connsiteX5" fmla="*/ 115640 w 369498"/>
                  <a:gd name="connsiteY5" fmla="*/ 85183 h 633054"/>
                  <a:gd name="connsiteX6" fmla="*/ 1341 w 369498"/>
                  <a:gd name="connsiteY6" fmla="*/ 158208 h 633054"/>
                  <a:gd name="connsiteX7" fmla="*/ 71189 w 369498"/>
                  <a:gd name="connsiteY7" fmla="*/ 24857 h 633054"/>
                  <a:gd name="connsiteX0" fmla="*/ 71189 w 369498"/>
                  <a:gd name="connsiteY0" fmla="*/ 17472 h 625669"/>
                  <a:gd name="connsiteX1" fmla="*/ 252023 w 369498"/>
                  <a:gd name="connsiteY1" fmla="*/ 125422 h 625669"/>
                  <a:gd name="connsiteX2" fmla="*/ 369498 w 369498"/>
                  <a:gd name="connsiteY2" fmla="*/ 614719 h 625669"/>
                  <a:gd name="connsiteX3" fmla="*/ 125164 w 369498"/>
                  <a:gd name="connsiteY3" fmla="*/ 490894 h 625669"/>
                  <a:gd name="connsiteX4" fmla="*/ 175964 w 369498"/>
                  <a:gd name="connsiteY4" fmla="*/ 115897 h 625669"/>
                  <a:gd name="connsiteX5" fmla="*/ 115640 w 369498"/>
                  <a:gd name="connsiteY5" fmla="*/ 77798 h 625669"/>
                  <a:gd name="connsiteX6" fmla="*/ 1341 w 369498"/>
                  <a:gd name="connsiteY6" fmla="*/ 150823 h 625669"/>
                  <a:gd name="connsiteX7" fmla="*/ 71189 w 369498"/>
                  <a:gd name="connsiteY7" fmla="*/ 17472 h 625669"/>
                  <a:gd name="connsiteX0" fmla="*/ 71189 w 369498"/>
                  <a:gd name="connsiteY0" fmla="*/ 8473 h 616670"/>
                  <a:gd name="connsiteX1" fmla="*/ 252023 w 369498"/>
                  <a:gd name="connsiteY1" fmla="*/ 116423 h 616670"/>
                  <a:gd name="connsiteX2" fmla="*/ 369498 w 369498"/>
                  <a:gd name="connsiteY2" fmla="*/ 605720 h 616670"/>
                  <a:gd name="connsiteX3" fmla="*/ 125164 w 369498"/>
                  <a:gd name="connsiteY3" fmla="*/ 481895 h 616670"/>
                  <a:gd name="connsiteX4" fmla="*/ 175964 w 369498"/>
                  <a:gd name="connsiteY4" fmla="*/ 106898 h 616670"/>
                  <a:gd name="connsiteX5" fmla="*/ 115640 w 369498"/>
                  <a:gd name="connsiteY5" fmla="*/ 68799 h 616670"/>
                  <a:gd name="connsiteX6" fmla="*/ 1341 w 369498"/>
                  <a:gd name="connsiteY6" fmla="*/ 141824 h 616670"/>
                  <a:gd name="connsiteX7" fmla="*/ 71189 w 369498"/>
                  <a:gd name="connsiteY7" fmla="*/ 8473 h 616670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115640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14884 h 623081"/>
                  <a:gd name="connsiteX1" fmla="*/ 264346 w 410396"/>
                  <a:gd name="connsiteY1" fmla="*/ 122834 h 623081"/>
                  <a:gd name="connsiteX2" fmla="*/ 410396 w 410396"/>
                  <a:gd name="connsiteY2" fmla="*/ 612131 h 623081"/>
                  <a:gd name="connsiteX3" fmla="*/ 137487 w 410396"/>
                  <a:gd name="connsiteY3" fmla="*/ 488306 h 623081"/>
                  <a:gd name="connsiteX4" fmla="*/ 188287 w 410396"/>
                  <a:gd name="connsiteY4" fmla="*/ 113309 h 623081"/>
                  <a:gd name="connsiteX5" fmla="*/ 112088 w 410396"/>
                  <a:gd name="connsiteY5" fmla="*/ 75210 h 623081"/>
                  <a:gd name="connsiteX6" fmla="*/ 964 w 410396"/>
                  <a:gd name="connsiteY6" fmla="*/ 141885 h 623081"/>
                  <a:gd name="connsiteX7" fmla="*/ 83512 w 410396"/>
                  <a:gd name="connsiteY7" fmla="*/ 14884 h 623081"/>
                  <a:gd name="connsiteX0" fmla="*/ 83512 w 410396"/>
                  <a:gd name="connsiteY0" fmla="*/ 6729 h 614926"/>
                  <a:gd name="connsiteX1" fmla="*/ 264346 w 410396"/>
                  <a:gd name="connsiteY1" fmla="*/ 114679 h 614926"/>
                  <a:gd name="connsiteX2" fmla="*/ 410396 w 410396"/>
                  <a:gd name="connsiteY2" fmla="*/ 603976 h 614926"/>
                  <a:gd name="connsiteX3" fmla="*/ 137487 w 410396"/>
                  <a:gd name="connsiteY3" fmla="*/ 480151 h 614926"/>
                  <a:gd name="connsiteX4" fmla="*/ 188287 w 410396"/>
                  <a:gd name="connsiteY4" fmla="*/ 105154 h 614926"/>
                  <a:gd name="connsiteX5" fmla="*/ 112088 w 410396"/>
                  <a:gd name="connsiteY5" fmla="*/ 67055 h 614926"/>
                  <a:gd name="connsiteX6" fmla="*/ 964 w 410396"/>
                  <a:gd name="connsiteY6" fmla="*/ 133730 h 614926"/>
                  <a:gd name="connsiteX7" fmla="*/ 83512 w 410396"/>
                  <a:gd name="connsiteY7" fmla="*/ 6729 h 614926"/>
                  <a:gd name="connsiteX0" fmla="*/ 83512 w 410396"/>
                  <a:gd name="connsiteY0" fmla="*/ 12830 h 621027"/>
                  <a:gd name="connsiteX1" fmla="*/ 264346 w 410396"/>
                  <a:gd name="connsiteY1" fmla="*/ 120780 h 621027"/>
                  <a:gd name="connsiteX2" fmla="*/ 410396 w 410396"/>
                  <a:gd name="connsiteY2" fmla="*/ 610077 h 621027"/>
                  <a:gd name="connsiteX3" fmla="*/ 137487 w 410396"/>
                  <a:gd name="connsiteY3" fmla="*/ 486252 h 621027"/>
                  <a:gd name="connsiteX4" fmla="*/ 188287 w 410396"/>
                  <a:gd name="connsiteY4" fmla="*/ 111255 h 621027"/>
                  <a:gd name="connsiteX5" fmla="*/ 112088 w 410396"/>
                  <a:gd name="connsiteY5" fmla="*/ 73156 h 621027"/>
                  <a:gd name="connsiteX6" fmla="*/ 964 w 410396"/>
                  <a:gd name="connsiteY6" fmla="*/ 139831 h 621027"/>
                  <a:gd name="connsiteX7" fmla="*/ 83512 w 410396"/>
                  <a:gd name="connsiteY7" fmla="*/ 12830 h 621027"/>
                  <a:gd name="connsiteX0" fmla="*/ 90523 w 410263"/>
                  <a:gd name="connsiteY0" fmla="*/ 9680 h 627402"/>
                  <a:gd name="connsiteX1" fmla="*/ 264213 w 410263"/>
                  <a:gd name="connsiteY1" fmla="*/ 127155 h 627402"/>
                  <a:gd name="connsiteX2" fmla="*/ 410263 w 410263"/>
                  <a:gd name="connsiteY2" fmla="*/ 616452 h 627402"/>
                  <a:gd name="connsiteX3" fmla="*/ 137354 w 410263"/>
                  <a:gd name="connsiteY3" fmla="*/ 492627 h 627402"/>
                  <a:gd name="connsiteX4" fmla="*/ 188154 w 410263"/>
                  <a:gd name="connsiteY4" fmla="*/ 117630 h 627402"/>
                  <a:gd name="connsiteX5" fmla="*/ 111955 w 410263"/>
                  <a:gd name="connsiteY5" fmla="*/ 79531 h 627402"/>
                  <a:gd name="connsiteX6" fmla="*/ 831 w 410263"/>
                  <a:gd name="connsiteY6" fmla="*/ 146206 h 627402"/>
                  <a:gd name="connsiteX7" fmla="*/ 90523 w 410263"/>
                  <a:gd name="connsiteY7" fmla="*/ 9680 h 627402"/>
                  <a:gd name="connsiteX0" fmla="*/ 92867 w 410226"/>
                  <a:gd name="connsiteY0" fmla="*/ 8307 h 630792"/>
                  <a:gd name="connsiteX1" fmla="*/ 264176 w 410226"/>
                  <a:gd name="connsiteY1" fmla="*/ 130545 h 630792"/>
                  <a:gd name="connsiteX2" fmla="*/ 410226 w 410226"/>
                  <a:gd name="connsiteY2" fmla="*/ 619842 h 630792"/>
                  <a:gd name="connsiteX3" fmla="*/ 137317 w 410226"/>
                  <a:gd name="connsiteY3" fmla="*/ 496017 h 630792"/>
                  <a:gd name="connsiteX4" fmla="*/ 188117 w 410226"/>
                  <a:gd name="connsiteY4" fmla="*/ 121020 h 630792"/>
                  <a:gd name="connsiteX5" fmla="*/ 111918 w 410226"/>
                  <a:gd name="connsiteY5" fmla="*/ 82921 h 630792"/>
                  <a:gd name="connsiteX6" fmla="*/ 794 w 410226"/>
                  <a:gd name="connsiteY6" fmla="*/ 149596 h 630792"/>
                  <a:gd name="connsiteX7" fmla="*/ 92867 w 410226"/>
                  <a:gd name="connsiteY7" fmla="*/ 8307 h 630792"/>
                  <a:gd name="connsiteX0" fmla="*/ 92867 w 410226"/>
                  <a:gd name="connsiteY0" fmla="*/ 908 h 623393"/>
                  <a:gd name="connsiteX1" fmla="*/ 264176 w 410226"/>
                  <a:gd name="connsiteY1" fmla="*/ 123146 h 623393"/>
                  <a:gd name="connsiteX2" fmla="*/ 410226 w 410226"/>
                  <a:gd name="connsiteY2" fmla="*/ 612443 h 623393"/>
                  <a:gd name="connsiteX3" fmla="*/ 137317 w 410226"/>
                  <a:gd name="connsiteY3" fmla="*/ 488618 h 623393"/>
                  <a:gd name="connsiteX4" fmla="*/ 188117 w 410226"/>
                  <a:gd name="connsiteY4" fmla="*/ 113621 h 623393"/>
                  <a:gd name="connsiteX5" fmla="*/ 111918 w 410226"/>
                  <a:gd name="connsiteY5" fmla="*/ 75522 h 623393"/>
                  <a:gd name="connsiteX6" fmla="*/ 794 w 410226"/>
                  <a:gd name="connsiteY6" fmla="*/ 142197 h 623393"/>
                  <a:gd name="connsiteX7" fmla="*/ 92867 w 410226"/>
                  <a:gd name="connsiteY7" fmla="*/ 908 h 623393"/>
                  <a:gd name="connsiteX0" fmla="*/ 0 w 409432"/>
                  <a:gd name="connsiteY0" fmla="*/ 66722 h 547918"/>
                  <a:gd name="connsiteX1" fmla="*/ 263382 w 409432"/>
                  <a:gd name="connsiteY1" fmla="*/ 47671 h 547918"/>
                  <a:gd name="connsiteX2" fmla="*/ 409432 w 409432"/>
                  <a:gd name="connsiteY2" fmla="*/ 536968 h 547918"/>
                  <a:gd name="connsiteX3" fmla="*/ 136523 w 409432"/>
                  <a:gd name="connsiteY3" fmla="*/ 413143 h 547918"/>
                  <a:gd name="connsiteX4" fmla="*/ 187323 w 409432"/>
                  <a:gd name="connsiteY4" fmla="*/ 38146 h 547918"/>
                  <a:gd name="connsiteX5" fmla="*/ 111124 w 409432"/>
                  <a:gd name="connsiteY5" fmla="*/ 47 h 547918"/>
                  <a:gd name="connsiteX6" fmla="*/ 0 w 409432"/>
                  <a:gd name="connsiteY6" fmla="*/ 66722 h 547918"/>
                  <a:gd name="connsiteX0" fmla="*/ 0 w 409432"/>
                  <a:gd name="connsiteY0" fmla="*/ 115434 h 596630"/>
                  <a:gd name="connsiteX1" fmla="*/ 99813 w 409432"/>
                  <a:gd name="connsiteY1" fmla="*/ 378 h 596630"/>
                  <a:gd name="connsiteX2" fmla="*/ 263382 w 409432"/>
                  <a:gd name="connsiteY2" fmla="*/ 96383 h 596630"/>
                  <a:gd name="connsiteX3" fmla="*/ 409432 w 409432"/>
                  <a:gd name="connsiteY3" fmla="*/ 585680 h 596630"/>
                  <a:gd name="connsiteX4" fmla="*/ 136523 w 409432"/>
                  <a:gd name="connsiteY4" fmla="*/ 461855 h 596630"/>
                  <a:gd name="connsiteX5" fmla="*/ 187323 w 409432"/>
                  <a:gd name="connsiteY5" fmla="*/ 86858 h 596630"/>
                  <a:gd name="connsiteX6" fmla="*/ 111124 w 409432"/>
                  <a:gd name="connsiteY6" fmla="*/ 48759 h 596630"/>
                  <a:gd name="connsiteX7" fmla="*/ 0 w 409432"/>
                  <a:gd name="connsiteY7" fmla="*/ 115434 h 596630"/>
                  <a:gd name="connsiteX0" fmla="*/ 0 w 409432"/>
                  <a:gd name="connsiteY0" fmla="*/ 131937 h 613133"/>
                  <a:gd name="connsiteX1" fmla="*/ 114101 w 409432"/>
                  <a:gd name="connsiteY1" fmla="*/ 212 h 613133"/>
                  <a:gd name="connsiteX2" fmla="*/ 263382 w 409432"/>
                  <a:gd name="connsiteY2" fmla="*/ 112886 h 613133"/>
                  <a:gd name="connsiteX3" fmla="*/ 409432 w 409432"/>
                  <a:gd name="connsiteY3" fmla="*/ 602183 h 613133"/>
                  <a:gd name="connsiteX4" fmla="*/ 136523 w 409432"/>
                  <a:gd name="connsiteY4" fmla="*/ 478358 h 613133"/>
                  <a:gd name="connsiteX5" fmla="*/ 187323 w 409432"/>
                  <a:gd name="connsiteY5" fmla="*/ 103361 h 613133"/>
                  <a:gd name="connsiteX6" fmla="*/ 111124 w 409432"/>
                  <a:gd name="connsiteY6" fmla="*/ 65262 h 613133"/>
                  <a:gd name="connsiteX7" fmla="*/ 0 w 409432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16885 w 415193"/>
                  <a:gd name="connsiteY6" fmla="*/ 65262 h 613133"/>
                  <a:gd name="connsiteX7" fmla="*/ 5761 w 415193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47841 w 415193"/>
                  <a:gd name="connsiteY6" fmla="*/ 65262 h 613133"/>
                  <a:gd name="connsiteX7" fmla="*/ 5761 w 415193"/>
                  <a:gd name="connsiteY7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20 w 410652"/>
                  <a:gd name="connsiteY6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7227 w 410652"/>
                  <a:gd name="connsiteY6" fmla="*/ 64507 h 613133"/>
                  <a:gd name="connsiteX7" fmla="*/ 1220 w 410652"/>
                  <a:gd name="connsiteY7" fmla="*/ 131937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8303" h="614573">
                    <a:moveTo>
                      <a:pt x="1252" y="130996"/>
                    </a:moveTo>
                    <a:cubicBezTo>
                      <a:pt x="-10952" y="113805"/>
                      <a:pt x="69075" y="4827"/>
                      <a:pt x="112972" y="1652"/>
                    </a:cubicBezTo>
                    <a:cubicBezTo>
                      <a:pt x="156869" y="-1523"/>
                      <a:pt x="215015" y="-12196"/>
                      <a:pt x="262253" y="114326"/>
                    </a:cubicBezTo>
                    <a:cubicBezTo>
                      <a:pt x="151392" y="613181"/>
                      <a:pt x="385020" y="504024"/>
                      <a:pt x="408303" y="603623"/>
                    </a:cubicBezTo>
                    <a:cubicBezTo>
                      <a:pt x="352258" y="619498"/>
                      <a:pt x="248589" y="641723"/>
                      <a:pt x="135394" y="479798"/>
                    </a:cubicBezTo>
                    <a:cubicBezTo>
                      <a:pt x="72952" y="315641"/>
                      <a:pt x="181961" y="246733"/>
                      <a:pt x="186194" y="104801"/>
                    </a:cubicBezTo>
                    <a:cubicBezTo>
                      <a:pt x="165788" y="73528"/>
                      <a:pt x="156098" y="61184"/>
                      <a:pt x="124878" y="65947"/>
                    </a:cubicBezTo>
                    <a:cubicBezTo>
                      <a:pt x="93658" y="70710"/>
                      <a:pt x="39352" y="165127"/>
                      <a:pt x="1252" y="130996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7E67E7B-47C4-4959-BE5C-7389893BB4F7}"/>
                  </a:ext>
                </a:extLst>
              </p:cNvPr>
              <p:cNvSpPr/>
              <p:nvPr/>
            </p:nvSpPr>
            <p:spPr>
              <a:xfrm rot="381443">
                <a:off x="2286961" y="3204228"/>
                <a:ext cx="3267860" cy="336640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4">
                <a:extLst>
                  <a:ext uri="{FF2B5EF4-FFF2-40B4-BE49-F238E27FC236}">
                    <a16:creationId xmlns:a16="http://schemas.microsoft.com/office/drawing/2014/main" id="{721EC763-5F58-467C-8BA1-207AFB5840E9}"/>
                  </a:ext>
                </a:extLst>
              </p:cNvPr>
              <p:cNvSpPr/>
              <p:nvPr/>
            </p:nvSpPr>
            <p:spPr>
              <a:xfrm rot="20342374">
                <a:off x="1655429" y="525447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Isosceles Triangle 4">
                <a:extLst>
                  <a:ext uri="{FF2B5EF4-FFF2-40B4-BE49-F238E27FC236}">
                    <a16:creationId xmlns:a16="http://schemas.microsoft.com/office/drawing/2014/main" id="{ED2CA3E0-1855-4274-A139-C5735B0856C9}"/>
                  </a:ext>
                </a:extLst>
              </p:cNvPr>
              <p:cNvSpPr/>
              <p:nvPr/>
            </p:nvSpPr>
            <p:spPr>
              <a:xfrm rot="1855568" flipH="1">
                <a:off x="4771000" y="569856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CA4C47-53AA-4110-BF4E-177D26925192}"/>
                  </a:ext>
                </a:extLst>
              </p:cNvPr>
              <p:cNvCxnSpPr>
                <a:cxnSpLocks/>
                <a:stCxn id="76" idx="1"/>
              </p:cNvCxnSpPr>
              <p:nvPr/>
            </p:nvCxnSpPr>
            <p:spPr>
              <a:xfrm>
                <a:off x="2415754" y="501724"/>
                <a:ext cx="521912" cy="1375631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D3A6A81-FB8B-40A7-B8EE-75C13636E70C}"/>
                  </a:ext>
                </a:extLst>
              </p:cNvPr>
              <p:cNvCxnSpPr>
                <a:cxnSpLocks/>
                <a:stCxn id="77" idx="1"/>
              </p:cNvCxnSpPr>
              <p:nvPr/>
            </p:nvCxnSpPr>
            <p:spPr>
              <a:xfrm flipH="1">
                <a:off x="4958572" y="576876"/>
                <a:ext cx="925340" cy="1473586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F526C0B-A092-4260-825A-906FF301B279}"/>
                  </a:ext>
                </a:extLst>
              </p:cNvPr>
              <p:cNvSpPr/>
              <p:nvPr/>
            </p:nvSpPr>
            <p:spPr>
              <a:xfrm>
                <a:off x="1983484" y="1153243"/>
                <a:ext cx="4155795" cy="338448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BB79743-FE8C-4A2A-BBC6-95118F9577EA}"/>
                  </a:ext>
                </a:extLst>
              </p:cNvPr>
              <p:cNvSpPr/>
              <p:nvPr/>
            </p:nvSpPr>
            <p:spPr>
              <a:xfrm flipH="1">
                <a:off x="4676188" y="2032334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7FEFF6F-99CE-4F0A-A98C-E3DB725D2250}"/>
                  </a:ext>
                </a:extLst>
              </p:cNvPr>
              <p:cNvSpPr/>
              <p:nvPr/>
            </p:nvSpPr>
            <p:spPr>
              <a:xfrm rot="21256594" flipH="1">
                <a:off x="2743728" y="2111845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17">
                <a:extLst>
                  <a:ext uri="{FF2B5EF4-FFF2-40B4-BE49-F238E27FC236}">
                    <a16:creationId xmlns:a16="http://schemas.microsoft.com/office/drawing/2014/main" id="{B6D3049F-12A4-4EDD-AE11-6FEE553A1772}"/>
                  </a:ext>
                </a:extLst>
              </p:cNvPr>
              <p:cNvSpPr/>
              <p:nvPr/>
            </p:nvSpPr>
            <p:spPr>
              <a:xfrm flipH="1">
                <a:off x="2966055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4A7AA4C-E434-4F0C-8C0F-53A600771E72}"/>
                  </a:ext>
                </a:extLst>
              </p:cNvPr>
              <p:cNvSpPr/>
              <p:nvPr/>
            </p:nvSpPr>
            <p:spPr>
              <a:xfrm rot="21256594" flipH="1">
                <a:off x="2981185" y="2318474"/>
                <a:ext cx="471294" cy="59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20DE0CE-E0C4-4370-B14F-4350825A4823}"/>
                  </a:ext>
                </a:extLst>
              </p:cNvPr>
              <p:cNvSpPr/>
              <p:nvPr/>
            </p:nvSpPr>
            <p:spPr>
              <a:xfrm rot="21256594" flipH="1">
                <a:off x="4705029" y="2273482"/>
                <a:ext cx="471294" cy="59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0D05F15-0448-4D9F-87CE-4C5510518D72}"/>
                  </a:ext>
                </a:extLst>
              </p:cNvPr>
              <p:cNvSpPr/>
              <p:nvPr/>
            </p:nvSpPr>
            <p:spPr>
              <a:xfrm rot="21256594" flipH="1">
                <a:off x="4808027" y="2371095"/>
                <a:ext cx="246965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D54BF95-B6E8-4322-8E70-C4F7CFB87220}"/>
                  </a:ext>
                </a:extLst>
              </p:cNvPr>
              <p:cNvSpPr/>
              <p:nvPr/>
            </p:nvSpPr>
            <p:spPr>
              <a:xfrm rot="21256594" flipH="1">
                <a:off x="3179337" y="2391092"/>
                <a:ext cx="246965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26">
                <a:extLst>
                  <a:ext uri="{FF2B5EF4-FFF2-40B4-BE49-F238E27FC236}">
                    <a16:creationId xmlns:a16="http://schemas.microsoft.com/office/drawing/2014/main" id="{56913F44-4875-486A-B1F5-7BB4EC9ED43E}"/>
                  </a:ext>
                </a:extLst>
              </p:cNvPr>
              <p:cNvSpPr/>
              <p:nvPr/>
            </p:nvSpPr>
            <p:spPr>
              <a:xfrm flipH="1">
                <a:off x="3878594" y="3058697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E2362B6-2689-4952-9B79-D54DF95AE179}"/>
                  </a:ext>
                </a:extLst>
              </p:cNvPr>
              <p:cNvSpPr/>
              <p:nvPr/>
            </p:nvSpPr>
            <p:spPr>
              <a:xfrm rot="440699">
                <a:off x="4129212" y="3369894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430872D-87CF-478E-A14A-57E360C820EB}"/>
                  </a:ext>
                </a:extLst>
              </p:cNvPr>
              <p:cNvSpPr/>
              <p:nvPr/>
            </p:nvSpPr>
            <p:spPr>
              <a:xfrm flipH="1">
                <a:off x="3710921" y="3368412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17">
                <a:extLst>
                  <a:ext uri="{FF2B5EF4-FFF2-40B4-BE49-F238E27FC236}">
                    <a16:creationId xmlns:a16="http://schemas.microsoft.com/office/drawing/2014/main" id="{552A34FF-36C4-4368-B337-6B8AA76A75B2}"/>
                  </a:ext>
                </a:extLst>
              </p:cNvPr>
              <p:cNvSpPr/>
              <p:nvPr/>
            </p:nvSpPr>
            <p:spPr>
              <a:xfrm rot="19332081">
                <a:off x="1852751" y="1572324"/>
                <a:ext cx="1857338" cy="5954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17">
                <a:extLst>
                  <a:ext uri="{FF2B5EF4-FFF2-40B4-BE49-F238E27FC236}">
                    <a16:creationId xmlns:a16="http://schemas.microsoft.com/office/drawing/2014/main" id="{1938AB11-56C2-4135-8645-1F957E458602}"/>
                  </a:ext>
                </a:extLst>
              </p:cNvPr>
              <p:cNvSpPr/>
              <p:nvPr/>
            </p:nvSpPr>
            <p:spPr>
              <a:xfrm rot="12678747">
                <a:off x="4576866" y="1420472"/>
                <a:ext cx="1510679" cy="5954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17">
                <a:extLst>
                  <a:ext uri="{FF2B5EF4-FFF2-40B4-BE49-F238E27FC236}">
                    <a16:creationId xmlns:a16="http://schemas.microsoft.com/office/drawing/2014/main" id="{DDE95196-178D-49CB-A78E-7EE8EE859B54}"/>
                  </a:ext>
                </a:extLst>
              </p:cNvPr>
              <p:cNvSpPr/>
              <p:nvPr/>
            </p:nvSpPr>
            <p:spPr>
              <a:xfrm rot="12678747">
                <a:off x="4652455" y="1674724"/>
                <a:ext cx="1510679" cy="39371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17">
                <a:extLst>
                  <a:ext uri="{FF2B5EF4-FFF2-40B4-BE49-F238E27FC236}">
                    <a16:creationId xmlns:a16="http://schemas.microsoft.com/office/drawing/2014/main" id="{85E81624-8336-4D31-AA5A-CC7A50E73352}"/>
                  </a:ext>
                </a:extLst>
              </p:cNvPr>
              <p:cNvSpPr/>
              <p:nvPr/>
            </p:nvSpPr>
            <p:spPr>
              <a:xfrm>
                <a:off x="3891818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17">
                <a:extLst>
                  <a:ext uri="{FF2B5EF4-FFF2-40B4-BE49-F238E27FC236}">
                    <a16:creationId xmlns:a16="http://schemas.microsoft.com/office/drawing/2014/main" id="{6847144A-58D2-4FC8-A402-690FF5E56F27}"/>
                  </a:ext>
                </a:extLst>
              </p:cNvPr>
              <p:cNvSpPr/>
              <p:nvPr/>
            </p:nvSpPr>
            <p:spPr>
              <a:xfrm>
                <a:off x="2999892" y="4634068"/>
                <a:ext cx="1704234" cy="9653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0DE588-41D9-460C-8AE2-736ABD4F8A51}"/>
                  </a:ext>
                </a:extLst>
              </p:cNvPr>
              <p:cNvSpPr/>
              <p:nvPr/>
            </p:nvSpPr>
            <p:spPr>
              <a:xfrm>
                <a:off x="2966055" y="6160228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66F2CB9-D709-4588-B3CE-C8705F97BD3B}"/>
                  </a:ext>
                </a:extLst>
              </p:cNvPr>
              <p:cNvSpPr/>
              <p:nvPr/>
            </p:nvSpPr>
            <p:spPr>
              <a:xfrm flipH="1">
                <a:off x="3898467" y="6147302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42F3267-2F4E-4ABA-AC2C-E392B50832E0}"/>
                </a:ext>
              </a:extLst>
            </p:cNvPr>
            <p:cNvSpPr txBox="1"/>
            <p:nvPr/>
          </p:nvSpPr>
          <p:spPr>
            <a:xfrm>
              <a:off x="1855269" y="361684"/>
              <a:ext cx="226144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Black" panose="020B0A04020102020204" pitchFamily="34" charset="0"/>
                </a:rPr>
                <a:t>C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546A29-B385-47B7-BB77-403CB1D3ED58}"/>
              </a:ext>
            </a:extLst>
          </p:cNvPr>
          <p:cNvGrpSpPr/>
          <p:nvPr/>
        </p:nvGrpSpPr>
        <p:grpSpPr>
          <a:xfrm>
            <a:off x="6628937" y="387046"/>
            <a:ext cx="4903163" cy="6095200"/>
            <a:chOff x="6628937" y="387046"/>
            <a:chExt cx="4903163" cy="60952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ADD3AA-9871-41D7-A340-97688ACBFFBB}"/>
                </a:ext>
              </a:extLst>
            </p:cNvPr>
            <p:cNvGrpSpPr/>
            <p:nvPr/>
          </p:nvGrpSpPr>
          <p:grpSpPr>
            <a:xfrm>
              <a:off x="6628937" y="1894027"/>
              <a:ext cx="4903163" cy="4588219"/>
              <a:chOff x="6786097" y="1830642"/>
              <a:chExt cx="2117566" cy="198154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1F88CC0-16DF-40FE-9BFC-572F0C578D05}"/>
                  </a:ext>
                </a:extLst>
              </p:cNvPr>
              <p:cNvGrpSpPr/>
              <p:nvPr/>
            </p:nvGrpSpPr>
            <p:grpSpPr>
              <a:xfrm>
                <a:off x="6786097" y="1830642"/>
                <a:ext cx="2117566" cy="1981549"/>
                <a:chOff x="6850391" y="1806830"/>
                <a:chExt cx="2117566" cy="1981549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C92A919-04F5-419F-B77B-FF3106144533}"/>
                    </a:ext>
                  </a:extLst>
                </p:cNvPr>
                <p:cNvSpPr/>
                <p:nvPr/>
              </p:nvSpPr>
              <p:spPr>
                <a:xfrm rot="1580896">
                  <a:off x="8567119" y="2758788"/>
                  <a:ext cx="400838" cy="661485"/>
                </a:xfrm>
                <a:custGeom>
                  <a:avLst/>
                  <a:gdLst>
                    <a:gd name="connsiteX0" fmla="*/ 0 w 301714"/>
                    <a:gd name="connsiteY0" fmla="*/ 314276 h 628552"/>
                    <a:gd name="connsiteX1" fmla="*/ 150857 w 301714"/>
                    <a:gd name="connsiteY1" fmla="*/ 0 h 628552"/>
                    <a:gd name="connsiteX2" fmla="*/ 301714 w 301714"/>
                    <a:gd name="connsiteY2" fmla="*/ 314276 h 628552"/>
                    <a:gd name="connsiteX3" fmla="*/ 150857 w 301714"/>
                    <a:gd name="connsiteY3" fmla="*/ 628552 h 628552"/>
                    <a:gd name="connsiteX4" fmla="*/ 0 w 301714"/>
                    <a:gd name="connsiteY4" fmla="*/ 314276 h 628552"/>
                    <a:gd name="connsiteX0" fmla="*/ 0 w 312440"/>
                    <a:gd name="connsiteY0" fmla="*/ 449166 h 636938"/>
                    <a:gd name="connsiteX1" fmla="*/ 161583 w 312440"/>
                    <a:gd name="connsiteY1" fmla="*/ 2027 h 636938"/>
                    <a:gd name="connsiteX2" fmla="*/ 312440 w 312440"/>
                    <a:gd name="connsiteY2" fmla="*/ 316303 h 636938"/>
                    <a:gd name="connsiteX3" fmla="*/ 161583 w 312440"/>
                    <a:gd name="connsiteY3" fmla="*/ 630579 h 636938"/>
                    <a:gd name="connsiteX4" fmla="*/ 0 w 312440"/>
                    <a:gd name="connsiteY4" fmla="*/ 449166 h 636938"/>
                    <a:gd name="connsiteX0" fmla="*/ 27493 w 339933"/>
                    <a:gd name="connsiteY0" fmla="*/ 449166 h 635718"/>
                    <a:gd name="connsiteX1" fmla="*/ 189076 w 339933"/>
                    <a:gd name="connsiteY1" fmla="*/ 2027 h 635718"/>
                    <a:gd name="connsiteX2" fmla="*/ 339933 w 339933"/>
                    <a:gd name="connsiteY2" fmla="*/ 316303 h 635718"/>
                    <a:gd name="connsiteX3" fmla="*/ 189076 w 339933"/>
                    <a:gd name="connsiteY3" fmla="*/ 630579 h 635718"/>
                    <a:gd name="connsiteX4" fmla="*/ 27493 w 339933"/>
                    <a:gd name="connsiteY4" fmla="*/ 449166 h 635718"/>
                    <a:gd name="connsiteX0" fmla="*/ 46095 w 358535"/>
                    <a:gd name="connsiteY0" fmla="*/ 449166 h 637482"/>
                    <a:gd name="connsiteX1" fmla="*/ 207678 w 358535"/>
                    <a:gd name="connsiteY1" fmla="*/ 2027 h 637482"/>
                    <a:gd name="connsiteX2" fmla="*/ 358535 w 358535"/>
                    <a:gd name="connsiteY2" fmla="*/ 316303 h 637482"/>
                    <a:gd name="connsiteX3" fmla="*/ 207678 w 358535"/>
                    <a:gd name="connsiteY3" fmla="*/ 630579 h 637482"/>
                    <a:gd name="connsiteX4" fmla="*/ 46095 w 358535"/>
                    <a:gd name="connsiteY4" fmla="*/ 449166 h 637482"/>
                    <a:gd name="connsiteX0" fmla="*/ 129 w 312569"/>
                    <a:gd name="connsiteY0" fmla="*/ 449166 h 636962"/>
                    <a:gd name="connsiteX1" fmla="*/ 161712 w 312569"/>
                    <a:gd name="connsiteY1" fmla="*/ 2027 h 636962"/>
                    <a:gd name="connsiteX2" fmla="*/ 312569 w 312569"/>
                    <a:gd name="connsiteY2" fmla="*/ 316303 h 636962"/>
                    <a:gd name="connsiteX3" fmla="*/ 137845 w 312569"/>
                    <a:gd name="connsiteY3" fmla="*/ 633897 h 636962"/>
                    <a:gd name="connsiteX4" fmla="*/ 129 w 312569"/>
                    <a:gd name="connsiteY4" fmla="*/ 449166 h 636962"/>
                    <a:gd name="connsiteX0" fmla="*/ 1016 w 313456"/>
                    <a:gd name="connsiteY0" fmla="*/ 449166 h 653555"/>
                    <a:gd name="connsiteX1" fmla="*/ 162599 w 313456"/>
                    <a:gd name="connsiteY1" fmla="*/ 2027 h 653555"/>
                    <a:gd name="connsiteX2" fmla="*/ 313456 w 313456"/>
                    <a:gd name="connsiteY2" fmla="*/ 316303 h 653555"/>
                    <a:gd name="connsiteX3" fmla="*/ 104591 w 313456"/>
                    <a:gd name="connsiteY3" fmla="*/ 650806 h 653555"/>
                    <a:gd name="connsiteX4" fmla="*/ 1016 w 313456"/>
                    <a:gd name="connsiteY4" fmla="*/ 449166 h 653555"/>
                    <a:gd name="connsiteX0" fmla="*/ 27001 w 339441"/>
                    <a:gd name="connsiteY0" fmla="*/ 449166 h 652851"/>
                    <a:gd name="connsiteX1" fmla="*/ 188584 w 339441"/>
                    <a:gd name="connsiteY1" fmla="*/ 2027 h 652851"/>
                    <a:gd name="connsiteX2" fmla="*/ 339441 w 339441"/>
                    <a:gd name="connsiteY2" fmla="*/ 316303 h 652851"/>
                    <a:gd name="connsiteX3" fmla="*/ 130576 w 339441"/>
                    <a:gd name="connsiteY3" fmla="*/ 650806 h 652851"/>
                    <a:gd name="connsiteX4" fmla="*/ 27001 w 339441"/>
                    <a:gd name="connsiteY4" fmla="*/ 449166 h 652851"/>
                    <a:gd name="connsiteX0" fmla="*/ 67629 w 380069"/>
                    <a:gd name="connsiteY0" fmla="*/ 449166 h 658489"/>
                    <a:gd name="connsiteX1" fmla="*/ 229212 w 380069"/>
                    <a:gd name="connsiteY1" fmla="*/ 2027 h 658489"/>
                    <a:gd name="connsiteX2" fmla="*/ 380069 w 380069"/>
                    <a:gd name="connsiteY2" fmla="*/ 316303 h 658489"/>
                    <a:gd name="connsiteX3" fmla="*/ 171204 w 380069"/>
                    <a:gd name="connsiteY3" fmla="*/ 650806 h 658489"/>
                    <a:gd name="connsiteX4" fmla="*/ 67629 w 380069"/>
                    <a:gd name="connsiteY4" fmla="*/ 449166 h 658489"/>
                    <a:gd name="connsiteX0" fmla="*/ 88398 w 400838"/>
                    <a:gd name="connsiteY0" fmla="*/ 449166 h 661485"/>
                    <a:gd name="connsiteX1" fmla="*/ 249981 w 400838"/>
                    <a:gd name="connsiteY1" fmla="*/ 2027 h 661485"/>
                    <a:gd name="connsiteX2" fmla="*/ 400838 w 400838"/>
                    <a:gd name="connsiteY2" fmla="*/ 316303 h 661485"/>
                    <a:gd name="connsiteX3" fmla="*/ 191973 w 400838"/>
                    <a:gd name="connsiteY3" fmla="*/ 650806 h 661485"/>
                    <a:gd name="connsiteX4" fmla="*/ 88398 w 400838"/>
                    <a:gd name="connsiteY4" fmla="*/ 449166 h 66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838" h="661485">
                      <a:moveTo>
                        <a:pt x="88398" y="449166"/>
                      </a:moveTo>
                      <a:cubicBezTo>
                        <a:pt x="316639" y="215775"/>
                        <a:pt x="197908" y="24171"/>
                        <a:pt x="249981" y="2027"/>
                      </a:cubicBezTo>
                      <a:cubicBezTo>
                        <a:pt x="302054" y="-20117"/>
                        <a:pt x="400838" y="142733"/>
                        <a:pt x="400838" y="316303"/>
                      </a:cubicBezTo>
                      <a:cubicBezTo>
                        <a:pt x="400838" y="489873"/>
                        <a:pt x="244046" y="628662"/>
                        <a:pt x="191973" y="650806"/>
                      </a:cubicBezTo>
                      <a:cubicBezTo>
                        <a:pt x="139900" y="672950"/>
                        <a:pt x="-139843" y="682557"/>
                        <a:pt x="88398" y="44916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E4260685-B033-4A63-BBA5-96A50ED6BE67}"/>
                    </a:ext>
                  </a:extLst>
                </p:cNvPr>
                <p:cNvSpPr/>
                <p:nvPr/>
              </p:nvSpPr>
              <p:spPr>
                <a:xfrm rot="20074480">
                  <a:off x="8072514" y="1806831"/>
                  <a:ext cx="494027" cy="10506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E1FE732-890C-4827-93ED-3A7880419E93}"/>
                    </a:ext>
                  </a:extLst>
                </p:cNvPr>
                <p:cNvSpPr/>
                <p:nvPr/>
              </p:nvSpPr>
              <p:spPr>
                <a:xfrm rot="1525520" flipH="1">
                  <a:off x="6850391" y="1806830"/>
                  <a:ext cx="494027" cy="10506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2BD36A0-B17F-4CE0-A70B-7DF31BFB9C8A}"/>
                    </a:ext>
                  </a:extLst>
                </p:cNvPr>
                <p:cNvSpPr/>
                <p:nvPr/>
              </p:nvSpPr>
              <p:spPr>
                <a:xfrm>
                  <a:off x="7215998" y="2825455"/>
                  <a:ext cx="1456352" cy="766962"/>
                </a:xfrm>
                <a:custGeom>
                  <a:avLst/>
                  <a:gdLst>
                    <a:gd name="connsiteX0" fmla="*/ 0 w 1432560"/>
                    <a:gd name="connsiteY0" fmla="*/ 325483 h 650965"/>
                    <a:gd name="connsiteX1" fmla="*/ 716280 w 1432560"/>
                    <a:gd name="connsiteY1" fmla="*/ 0 h 650965"/>
                    <a:gd name="connsiteX2" fmla="*/ 1432560 w 1432560"/>
                    <a:gd name="connsiteY2" fmla="*/ 325483 h 650965"/>
                    <a:gd name="connsiteX3" fmla="*/ 716280 w 1432560"/>
                    <a:gd name="connsiteY3" fmla="*/ 650966 h 650965"/>
                    <a:gd name="connsiteX4" fmla="*/ 0 w 1432560"/>
                    <a:gd name="connsiteY4" fmla="*/ 325483 h 650965"/>
                    <a:gd name="connsiteX0" fmla="*/ 14 w 1432574"/>
                    <a:gd name="connsiteY0" fmla="*/ 432163 h 757646"/>
                    <a:gd name="connsiteX1" fmla="*/ 731534 w 1432574"/>
                    <a:gd name="connsiteY1" fmla="*/ 0 h 757646"/>
                    <a:gd name="connsiteX2" fmla="*/ 1432574 w 1432574"/>
                    <a:gd name="connsiteY2" fmla="*/ 432163 h 757646"/>
                    <a:gd name="connsiteX3" fmla="*/ 716294 w 1432574"/>
                    <a:gd name="connsiteY3" fmla="*/ 757646 h 757646"/>
                    <a:gd name="connsiteX4" fmla="*/ 14 w 1432574"/>
                    <a:gd name="connsiteY4" fmla="*/ 432163 h 757646"/>
                    <a:gd name="connsiteX0" fmla="*/ 14 w 1432574"/>
                    <a:gd name="connsiteY0" fmla="*/ 434436 h 759919"/>
                    <a:gd name="connsiteX1" fmla="*/ 731534 w 1432574"/>
                    <a:gd name="connsiteY1" fmla="*/ 2273 h 759919"/>
                    <a:gd name="connsiteX2" fmla="*/ 1432574 w 1432574"/>
                    <a:gd name="connsiteY2" fmla="*/ 434436 h 759919"/>
                    <a:gd name="connsiteX3" fmla="*/ 716294 w 1432574"/>
                    <a:gd name="connsiteY3" fmla="*/ 759919 h 759919"/>
                    <a:gd name="connsiteX4" fmla="*/ 14 w 1432574"/>
                    <a:gd name="connsiteY4" fmla="*/ 434436 h 759919"/>
                    <a:gd name="connsiteX0" fmla="*/ 320 w 1436039"/>
                    <a:gd name="connsiteY0" fmla="*/ 440478 h 765961"/>
                    <a:gd name="connsiteX1" fmla="*/ 731840 w 1436039"/>
                    <a:gd name="connsiteY1" fmla="*/ 8315 h 765961"/>
                    <a:gd name="connsiteX2" fmla="*/ 1432880 w 1436039"/>
                    <a:gd name="connsiteY2" fmla="*/ 440478 h 765961"/>
                    <a:gd name="connsiteX3" fmla="*/ 716600 w 1436039"/>
                    <a:gd name="connsiteY3" fmla="*/ 765961 h 765961"/>
                    <a:gd name="connsiteX4" fmla="*/ 320 w 1436039"/>
                    <a:gd name="connsiteY4" fmla="*/ 440478 h 765961"/>
                    <a:gd name="connsiteX0" fmla="*/ 2812 w 1438531"/>
                    <a:gd name="connsiteY0" fmla="*/ 440478 h 768048"/>
                    <a:gd name="connsiteX1" fmla="*/ 734332 w 1438531"/>
                    <a:gd name="connsiteY1" fmla="*/ 8315 h 768048"/>
                    <a:gd name="connsiteX2" fmla="*/ 1435372 w 1438531"/>
                    <a:gd name="connsiteY2" fmla="*/ 440478 h 768048"/>
                    <a:gd name="connsiteX3" fmla="*/ 719092 w 1438531"/>
                    <a:gd name="connsiteY3" fmla="*/ 765961 h 768048"/>
                    <a:gd name="connsiteX4" fmla="*/ 2812 w 1438531"/>
                    <a:gd name="connsiteY4" fmla="*/ 440478 h 768048"/>
                    <a:gd name="connsiteX0" fmla="*/ 12443 w 1456352"/>
                    <a:gd name="connsiteY0" fmla="*/ 440478 h 766962"/>
                    <a:gd name="connsiteX1" fmla="*/ 743963 w 1456352"/>
                    <a:gd name="connsiteY1" fmla="*/ 8315 h 766962"/>
                    <a:gd name="connsiteX2" fmla="*/ 1445003 w 1456352"/>
                    <a:gd name="connsiteY2" fmla="*/ 440478 h 766962"/>
                    <a:gd name="connsiteX3" fmla="*/ 728723 w 1456352"/>
                    <a:gd name="connsiteY3" fmla="*/ 765961 h 766962"/>
                    <a:gd name="connsiteX4" fmla="*/ 12443 w 1456352"/>
                    <a:gd name="connsiteY4" fmla="*/ 440478 h 7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6352" h="766962">
                      <a:moveTo>
                        <a:pt x="12443" y="440478"/>
                      </a:moveTo>
                      <a:cubicBezTo>
                        <a:pt x="14983" y="314204"/>
                        <a:pt x="-47868" y="-60265"/>
                        <a:pt x="743963" y="8315"/>
                      </a:cubicBezTo>
                      <a:cubicBezTo>
                        <a:pt x="1535794" y="76895"/>
                        <a:pt x="1445003" y="260719"/>
                        <a:pt x="1445003" y="440478"/>
                      </a:cubicBezTo>
                      <a:cubicBezTo>
                        <a:pt x="1445003" y="620237"/>
                        <a:pt x="1604374" y="781201"/>
                        <a:pt x="728723" y="765961"/>
                      </a:cubicBezTo>
                      <a:cubicBezTo>
                        <a:pt x="-146928" y="750721"/>
                        <a:pt x="9903" y="566752"/>
                        <a:pt x="12443" y="4404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FF2F0C6-653D-49A5-A7CD-6841F4EB7A43}"/>
                    </a:ext>
                  </a:extLst>
                </p:cNvPr>
                <p:cNvSpPr/>
                <p:nvPr/>
              </p:nvSpPr>
              <p:spPr>
                <a:xfrm>
                  <a:off x="8239366" y="3263644"/>
                  <a:ext cx="403562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Oval 6">
                  <a:extLst>
                    <a:ext uri="{FF2B5EF4-FFF2-40B4-BE49-F238E27FC236}">
                      <a16:creationId xmlns:a16="http://schemas.microsoft.com/office/drawing/2014/main" id="{0F8EFE31-7AF0-4410-A767-C02EF70B2AB2}"/>
                    </a:ext>
                  </a:extLst>
                </p:cNvPr>
                <p:cNvSpPr/>
                <p:nvPr/>
              </p:nvSpPr>
              <p:spPr>
                <a:xfrm>
                  <a:off x="7748376" y="3283258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6">
                  <a:extLst>
                    <a:ext uri="{FF2B5EF4-FFF2-40B4-BE49-F238E27FC236}">
                      <a16:creationId xmlns:a16="http://schemas.microsoft.com/office/drawing/2014/main" id="{1935D445-ACD8-441D-AD36-C9F576140DDE}"/>
                    </a:ext>
                  </a:extLst>
                </p:cNvPr>
                <p:cNvSpPr/>
                <p:nvPr/>
              </p:nvSpPr>
              <p:spPr>
                <a:xfrm flipH="1">
                  <a:off x="7206539" y="3046882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6">
                  <a:extLst>
                    <a:ext uri="{FF2B5EF4-FFF2-40B4-BE49-F238E27FC236}">
                      <a16:creationId xmlns:a16="http://schemas.microsoft.com/office/drawing/2014/main" id="{EB61FD37-FD89-40C1-A3A4-C1A854CF3BF3}"/>
                    </a:ext>
                  </a:extLst>
                </p:cNvPr>
                <p:cNvSpPr/>
                <p:nvPr/>
              </p:nvSpPr>
              <p:spPr>
                <a:xfrm rot="16492370" flipH="1">
                  <a:off x="7445850" y="2667045"/>
                  <a:ext cx="589592" cy="100944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1EF8CFB8-9DCA-4FB1-B0DC-0FF0AED7B493}"/>
                    </a:ext>
                  </a:extLst>
                </p:cNvPr>
                <p:cNvSpPr/>
                <p:nvPr/>
              </p:nvSpPr>
              <p:spPr>
                <a:xfrm>
                  <a:off x="7068351" y="1808224"/>
                  <a:ext cx="1280230" cy="1280270"/>
                </a:xfrm>
                <a:custGeom>
                  <a:avLst/>
                  <a:gdLst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40 w 1280200"/>
                    <a:gd name="connsiteY0" fmla="*/ 640080 h 1280160"/>
                    <a:gd name="connsiteX1" fmla="*/ 617260 w 1280200"/>
                    <a:gd name="connsiteY1" fmla="*/ 0 h 1280160"/>
                    <a:gd name="connsiteX2" fmla="*/ 1280200 w 1280200"/>
                    <a:gd name="connsiteY2" fmla="*/ 640080 h 1280160"/>
                    <a:gd name="connsiteX3" fmla="*/ 640120 w 1280200"/>
                    <a:gd name="connsiteY3" fmla="*/ 1280160 h 1280160"/>
                    <a:gd name="connsiteX4" fmla="*/ 40 w 1280200"/>
                    <a:gd name="connsiteY4" fmla="*/ 640080 h 1280160"/>
                    <a:gd name="connsiteX0" fmla="*/ 174 w 1280334"/>
                    <a:gd name="connsiteY0" fmla="*/ 640178 h 1280258"/>
                    <a:gd name="connsiteX1" fmla="*/ 617394 w 1280334"/>
                    <a:gd name="connsiteY1" fmla="*/ 98 h 1280258"/>
                    <a:gd name="connsiteX2" fmla="*/ 1280334 w 1280334"/>
                    <a:gd name="connsiteY2" fmla="*/ 640178 h 1280258"/>
                    <a:gd name="connsiteX3" fmla="*/ 640254 w 1280334"/>
                    <a:gd name="connsiteY3" fmla="*/ 1280258 h 1280258"/>
                    <a:gd name="connsiteX4" fmla="*/ 174 w 1280334"/>
                    <a:gd name="connsiteY4" fmla="*/ 640178 h 1280258"/>
                    <a:gd name="connsiteX0" fmla="*/ 70 w 1280230"/>
                    <a:gd name="connsiteY0" fmla="*/ 640190 h 1280270"/>
                    <a:gd name="connsiteX1" fmla="*/ 617290 w 1280230"/>
                    <a:gd name="connsiteY1" fmla="*/ 110 h 1280270"/>
                    <a:gd name="connsiteX2" fmla="*/ 1280230 w 1280230"/>
                    <a:gd name="connsiteY2" fmla="*/ 640190 h 1280270"/>
                    <a:gd name="connsiteX3" fmla="*/ 640150 w 1280230"/>
                    <a:gd name="connsiteY3" fmla="*/ 1280270 h 1280270"/>
                    <a:gd name="connsiteX4" fmla="*/ 70 w 1280230"/>
                    <a:gd name="connsiteY4" fmla="*/ 640190 h 128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230" h="1280270">
                      <a:moveTo>
                        <a:pt x="70" y="640190"/>
                      </a:moveTo>
                      <a:cubicBezTo>
                        <a:pt x="3880" y="381110"/>
                        <a:pt x="50424" y="-7510"/>
                        <a:pt x="617290" y="110"/>
                      </a:cubicBezTo>
                      <a:cubicBezTo>
                        <a:pt x="1184156" y="7730"/>
                        <a:pt x="1280230" y="286684"/>
                        <a:pt x="1280230" y="640190"/>
                      </a:cubicBezTo>
                      <a:cubicBezTo>
                        <a:pt x="1280230" y="993696"/>
                        <a:pt x="1130816" y="1280270"/>
                        <a:pt x="640150" y="1280270"/>
                      </a:cubicBezTo>
                      <a:cubicBezTo>
                        <a:pt x="149484" y="1280270"/>
                        <a:pt x="-3740" y="899270"/>
                        <a:pt x="70" y="64019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6">
                  <a:extLst>
                    <a:ext uri="{FF2B5EF4-FFF2-40B4-BE49-F238E27FC236}">
                      <a16:creationId xmlns:a16="http://schemas.microsoft.com/office/drawing/2014/main" id="{11B34D11-0FF9-4D42-80E5-7AB396AF5722}"/>
                    </a:ext>
                  </a:extLst>
                </p:cNvPr>
                <p:cNvSpPr/>
                <p:nvPr/>
              </p:nvSpPr>
              <p:spPr>
                <a:xfrm rot="17044629" flipH="1">
                  <a:off x="7035107" y="1924717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6">
                  <a:extLst>
                    <a:ext uri="{FF2B5EF4-FFF2-40B4-BE49-F238E27FC236}">
                      <a16:creationId xmlns:a16="http://schemas.microsoft.com/office/drawing/2014/main" id="{2FFB695B-9C53-4B8D-B8BC-217059E2FCF8}"/>
                    </a:ext>
                  </a:extLst>
                </p:cNvPr>
                <p:cNvSpPr/>
                <p:nvPr/>
              </p:nvSpPr>
              <p:spPr>
                <a:xfrm rot="4555371">
                  <a:off x="7758730" y="1941875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6">
                  <a:extLst>
                    <a:ext uri="{FF2B5EF4-FFF2-40B4-BE49-F238E27FC236}">
                      <a16:creationId xmlns:a16="http://schemas.microsoft.com/office/drawing/2014/main" id="{8F2BCC03-2B4F-4881-94F9-5AB06E2944AA}"/>
                    </a:ext>
                  </a:extLst>
                </p:cNvPr>
                <p:cNvSpPr/>
                <p:nvPr/>
              </p:nvSpPr>
              <p:spPr>
                <a:xfrm rot="21143859" flipH="1">
                  <a:off x="8209647" y="3165800"/>
                  <a:ext cx="439573" cy="378874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B94D294-566C-43FD-92C3-C008D9079CE6}"/>
                    </a:ext>
                  </a:extLst>
                </p:cNvPr>
                <p:cNvSpPr/>
                <p:nvPr/>
              </p:nvSpPr>
              <p:spPr>
                <a:xfrm>
                  <a:off x="7792056" y="3695588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A99DD63-126F-4173-86C2-8F6C6DCC602B}"/>
                    </a:ext>
                  </a:extLst>
                </p:cNvPr>
                <p:cNvSpPr/>
                <p:nvPr/>
              </p:nvSpPr>
              <p:spPr>
                <a:xfrm>
                  <a:off x="8282478" y="3669872"/>
                  <a:ext cx="294492" cy="988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DA5DB8D-EB89-42DF-878E-51A23BC0A49B}"/>
                    </a:ext>
                  </a:extLst>
                </p:cNvPr>
                <p:cNvSpPr/>
                <p:nvPr/>
              </p:nvSpPr>
              <p:spPr>
                <a:xfrm flipH="1">
                  <a:off x="7279482" y="3680885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9DC6FBB-C7D7-4380-BDA1-AF2FF410D53D}"/>
                  </a:ext>
                </a:extLst>
              </p:cNvPr>
              <p:cNvGrpSpPr/>
              <p:nvPr/>
            </p:nvGrpSpPr>
            <p:grpSpPr>
              <a:xfrm>
                <a:off x="7322427" y="2259648"/>
                <a:ext cx="823959" cy="519049"/>
                <a:chOff x="2896099" y="1916096"/>
                <a:chExt cx="2658216" cy="1674529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C84C1CC-6113-44A3-A610-6F3BDE404B2F}"/>
                    </a:ext>
                  </a:extLst>
                </p:cNvPr>
                <p:cNvSpPr/>
                <p:nvPr/>
              </p:nvSpPr>
              <p:spPr>
                <a:xfrm flipH="1">
                  <a:off x="4828559" y="1916096"/>
                  <a:ext cx="725756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FF974DD-9771-42A6-A56D-B7E1FEFCD7B0}"/>
                    </a:ext>
                  </a:extLst>
                </p:cNvPr>
                <p:cNvSpPr/>
                <p:nvPr/>
              </p:nvSpPr>
              <p:spPr>
                <a:xfrm rot="21256594" flipH="1">
                  <a:off x="2896099" y="1995607"/>
                  <a:ext cx="725756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F2732B8B-6907-449F-88D2-FB4CDD27719A}"/>
                    </a:ext>
                  </a:extLst>
                </p:cNvPr>
                <p:cNvSpPr/>
                <p:nvPr/>
              </p:nvSpPr>
              <p:spPr>
                <a:xfrm rot="21256594" flipH="1">
                  <a:off x="3133556" y="2202236"/>
                  <a:ext cx="471294" cy="590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141F135-6CB2-498A-86CF-4C91C9ADAEE6}"/>
                    </a:ext>
                  </a:extLst>
                </p:cNvPr>
                <p:cNvSpPr/>
                <p:nvPr/>
              </p:nvSpPr>
              <p:spPr>
                <a:xfrm rot="21256594" flipH="1">
                  <a:off x="4857400" y="2157244"/>
                  <a:ext cx="471294" cy="590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2342554-48B0-4A7C-97DD-4B5C94D155F7}"/>
                    </a:ext>
                  </a:extLst>
                </p:cNvPr>
                <p:cNvSpPr/>
                <p:nvPr/>
              </p:nvSpPr>
              <p:spPr>
                <a:xfrm rot="21256594" flipH="1">
                  <a:off x="4960398" y="2254857"/>
                  <a:ext cx="246965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21010A1-6F78-45A2-A7E6-1FC016AB2CBC}"/>
                    </a:ext>
                  </a:extLst>
                </p:cNvPr>
                <p:cNvSpPr/>
                <p:nvPr/>
              </p:nvSpPr>
              <p:spPr>
                <a:xfrm rot="21256594" flipH="1">
                  <a:off x="3331708" y="2274854"/>
                  <a:ext cx="246965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Oval 26">
                  <a:extLst>
                    <a:ext uri="{FF2B5EF4-FFF2-40B4-BE49-F238E27FC236}">
                      <a16:creationId xmlns:a16="http://schemas.microsoft.com/office/drawing/2014/main" id="{ECE18D58-CFD0-456D-8E48-5D911BED75BD}"/>
                    </a:ext>
                  </a:extLst>
                </p:cNvPr>
                <p:cNvSpPr/>
                <p:nvPr/>
              </p:nvSpPr>
              <p:spPr>
                <a:xfrm flipH="1">
                  <a:off x="4030965" y="2942459"/>
                  <a:ext cx="471294" cy="332389"/>
                </a:xfrm>
                <a:custGeom>
                  <a:avLst/>
                  <a:gdLst>
                    <a:gd name="connsiteX0" fmla="*/ 0 w 93730"/>
                    <a:gd name="connsiteY0" fmla="*/ 58761 h 117522"/>
                    <a:gd name="connsiteX1" fmla="*/ 46865 w 93730"/>
                    <a:gd name="connsiteY1" fmla="*/ 0 h 117522"/>
                    <a:gd name="connsiteX2" fmla="*/ 93730 w 93730"/>
                    <a:gd name="connsiteY2" fmla="*/ 58761 h 117522"/>
                    <a:gd name="connsiteX3" fmla="*/ 46865 w 93730"/>
                    <a:gd name="connsiteY3" fmla="*/ 117522 h 117522"/>
                    <a:gd name="connsiteX4" fmla="*/ 0 w 93730"/>
                    <a:gd name="connsiteY4" fmla="*/ 58761 h 117522"/>
                    <a:gd name="connsiteX0" fmla="*/ 0 w 93730"/>
                    <a:gd name="connsiteY0" fmla="*/ 58761 h 66105"/>
                    <a:gd name="connsiteX1" fmla="*/ 46865 w 93730"/>
                    <a:gd name="connsiteY1" fmla="*/ 0 h 66105"/>
                    <a:gd name="connsiteX2" fmla="*/ 93730 w 93730"/>
                    <a:gd name="connsiteY2" fmla="*/ 58761 h 66105"/>
                    <a:gd name="connsiteX3" fmla="*/ 0 w 93730"/>
                    <a:gd name="connsiteY3" fmla="*/ 58761 h 66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30" h="66105">
                      <a:moveTo>
                        <a:pt x="0" y="58761"/>
                      </a:moveTo>
                      <a:cubicBezTo>
                        <a:pt x="0" y="26308"/>
                        <a:pt x="20982" y="0"/>
                        <a:pt x="46865" y="0"/>
                      </a:cubicBezTo>
                      <a:cubicBezTo>
                        <a:pt x="72748" y="0"/>
                        <a:pt x="93730" y="26308"/>
                        <a:pt x="93730" y="58761"/>
                      </a:cubicBezTo>
                      <a:cubicBezTo>
                        <a:pt x="85919" y="68554"/>
                        <a:pt x="7811" y="68554"/>
                        <a:pt x="0" y="5876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295E2B7-EB41-4A85-8F60-7329668B1848}"/>
                    </a:ext>
                  </a:extLst>
                </p:cNvPr>
                <p:cNvSpPr/>
                <p:nvPr/>
              </p:nvSpPr>
              <p:spPr>
                <a:xfrm rot="440699">
                  <a:off x="4267439" y="3267342"/>
                  <a:ext cx="419940" cy="323283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0EC58806-9CE4-46FD-A09E-5C5F8F43629C}"/>
                    </a:ext>
                  </a:extLst>
                </p:cNvPr>
                <p:cNvSpPr/>
                <p:nvPr/>
              </p:nvSpPr>
              <p:spPr>
                <a:xfrm flipH="1">
                  <a:off x="3863292" y="3252174"/>
                  <a:ext cx="419940" cy="323283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00F82D6-1834-4EBE-92BA-346FDBD579CB}"/>
                </a:ext>
              </a:extLst>
            </p:cNvPr>
            <p:cNvSpPr txBox="1"/>
            <p:nvPr/>
          </p:nvSpPr>
          <p:spPr>
            <a:xfrm>
              <a:off x="7373233" y="387046"/>
              <a:ext cx="257166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Dog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" name="ttsMP3.com_VoiceText_2025-1-9_18-18-2">
            <a:hlinkClick r:id="" action="ppaction://media"/>
            <a:extLst>
              <a:ext uri="{FF2B5EF4-FFF2-40B4-BE49-F238E27FC236}">
                <a16:creationId xmlns:a16="http://schemas.microsoft.com/office/drawing/2014/main" id="{ED70E46A-1194-43E1-B41D-805614E4A8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08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61583" y="-75620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0431CD-BC98-4134-B3D6-98C62EB38D29}"/>
              </a:ext>
            </a:extLst>
          </p:cNvPr>
          <p:cNvGrpSpPr/>
          <p:nvPr/>
        </p:nvGrpSpPr>
        <p:grpSpPr>
          <a:xfrm>
            <a:off x="7315941" y="0"/>
            <a:ext cx="4366375" cy="6632287"/>
            <a:chOff x="928761" y="361684"/>
            <a:chExt cx="4047955" cy="614862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FBAB080-B097-45AA-8412-9702B8B67435}"/>
                </a:ext>
              </a:extLst>
            </p:cNvPr>
            <p:cNvGrpSpPr/>
            <p:nvPr/>
          </p:nvGrpSpPr>
          <p:grpSpPr>
            <a:xfrm>
              <a:off x="928761" y="1414333"/>
              <a:ext cx="4047955" cy="5095975"/>
              <a:chOff x="1655429" y="501724"/>
              <a:chExt cx="4835191" cy="6087028"/>
            </a:xfrm>
          </p:grpSpPr>
          <p:sp>
            <p:nvSpPr>
              <p:cNvPr id="13" name="Oval 16">
                <a:extLst>
                  <a:ext uri="{FF2B5EF4-FFF2-40B4-BE49-F238E27FC236}">
                    <a16:creationId xmlns:a16="http://schemas.microsoft.com/office/drawing/2014/main" id="{F712AA3D-D5FE-4E97-87CB-D86E2099B363}"/>
                  </a:ext>
                </a:extLst>
              </p:cNvPr>
              <p:cNvSpPr/>
              <p:nvPr/>
            </p:nvSpPr>
            <p:spPr>
              <a:xfrm>
                <a:off x="3673488" y="4770518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9232C5D-04E3-4FFB-945E-4DE94BB28203}"/>
                  </a:ext>
                </a:extLst>
              </p:cNvPr>
              <p:cNvSpPr/>
              <p:nvPr/>
            </p:nvSpPr>
            <p:spPr>
              <a:xfrm rot="14404022" flipH="1">
                <a:off x="4448572" y="5756815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Oval 16">
                <a:extLst>
                  <a:ext uri="{FF2B5EF4-FFF2-40B4-BE49-F238E27FC236}">
                    <a16:creationId xmlns:a16="http://schemas.microsoft.com/office/drawing/2014/main" id="{0F51DB45-98DE-46A6-8AE0-ECE8575E7C6E}"/>
                  </a:ext>
                </a:extLst>
              </p:cNvPr>
              <p:cNvSpPr/>
              <p:nvPr/>
            </p:nvSpPr>
            <p:spPr>
              <a:xfrm flipH="1">
                <a:off x="2690595" y="4811906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AA022B5-165A-4B44-A316-10CE44253C5F}"/>
                  </a:ext>
                </a:extLst>
              </p:cNvPr>
              <p:cNvSpPr/>
              <p:nvPr/>
            </p:nvSpPr>
            <p:spPr>
              <a:xfrm rot="7195978">
                <a:off x="2854327" y="5779974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432E2E55-59B7-4988-BD7B-AF009B8001E3}"/>
                  </a:ext>
                </a:extLst>
              </p:cNvPr>
              <p:cNvSpPr/>
              <p:nvPr/>
            </p:nvSpPr>
            <p:spPr>
              <a:xfrm>
                <a:off x="1838787" y="2545920"/>
                <a:ext cx="2053031" cy="3090198"/>
              </a:xfrm>
              <a:custGeom>
                <a:avLst/>
                <a:gdLst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0 w 288784"/>
                  <a:gd name="connsiteY3" fmla="*/ 587722 h 587722"/>
                  <a:gd name="connsiteX4" fmla="*/ 0 w 288784"/>
                  <a:gd name="connsiteY4" fmla="*/ 0 h 587722"/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44450 w 288784"/>
                  <a:gd name="connsiteY3" fmla="*/ 463897 h 587722"/>
                  <a:gd name="connsiteX4" fmla="*/ 0 w 288784"/>
                  <a:gd name="connsiteY4" fmla="*/ 0 h 587722"/>
                  <a:gd name="connsiteX0" fmla="*/ 0 w 288784"/>
                  <a:gd name="connsiteY0" fmla="*/ 0 h 588918"/>
                  <a:gd name="connsiteX1" fmla="*/ 288784 w 288784"/>
                  <a:gd name="connsiteY1" fmla="*/ 0 h 588918"/>
                  <a:gd name="connsiteX2" fmla="*/ 288784 w 288784"/>
                  <a:gd name="connsiteY2" fmla="*/ 587722 h 588918"/>
                  <a:gd name="connsiteX3" fmla="*/ 44450 w 288784"/>
                  <a:gd name="connsiteY3" fmla="*/ 463897 h 588918"/>
                  <a:gd name="connsiteX4" fmla="*/ 0 w 288784"/>
                  <a:gd name="connsiteY4" fmla="*/ 0 h 588918"/>
                  <a:gd name="connsiteX0" fmla="*/ 0 w 288784"/>
                  <a:gd name="connsiteY0" fmla="*/ 0 h 611638"/>
                  <a:gd name="connsiteX1" fmla="*/ 288784 w 288784"/>
                  <a:gd name="connsiteY1" fmla="*/ 0 h 611638"/>
                  <a:gd name="connsiteX2" fmla="*/ 288784 w 288784"/>
                  <a:gd name="connsiteY2" fmla="*/ 587722 h 611638"/>
                  <a:gd name="connsiteX3" fmla="*/ 44450 w 288784"/>
                  <a:gd name="connsiteY3" fmla="*/ 463897 h 611638"/>
                  <a:gd name="connsiteX4" fmla="*/ 0 w 288784"/>
                  <a:gd name="connsiteY4" fmla="*/ 0 h 611638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0 w 288784"/>
                  <a:gd name="connsiteY4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98309"/>
                  <a:gd name="connsiteY0" fmla="*/ 0 h 608197"/>
                  <a:gd name="connsiteX1" fmla="*/ 298309 w 298309"/>
                  <a:gd name="connsiteY1" fmla="*/ 9525 h 608197"/>
                  <a:gd name="connsiteX2" fmla="*/ 298309 w 298309"/>
                  <a:gd name="connsiteY2" fmla="*/ 597247 h 608197"/>
                  <a:gd name="connsiteX3" fmla="*/ 53975 w 298309"/>
                  <a:gd name="connsiteY3" fmla="*/ 473422 h 608197"/>
                  <a:gd name="connsiteX4" fmla="*/ 104775 w 298309"/>
                  <a:gd name="connsiteY4" fmla="*/ 98425 h 608197"/>
                  <a:gd name="connsiteX5" fmla="*/ 0 w 298309"/>
                  <a:gd name="connsiteY5" fmla="*/ 0 h 608197"/>
                  <a:gd name="connsiteX0" fmla="*/ 86841 w 385150"/>
                  <a:gd name="connsiteY0" fmla="*/ 0 h 608197"/>
                  <a:gd name="connsiteX1" fmla="*/ 385150 w 385150"/>
                  <a:gd name="connsiteY1" fmla="*/ 9525 h 608197"/>
                  <a:gd name="connsiteX2" fmla="*/ 385150 w 385150"/>
                  <a:gd name="connsiteY2" fmla="*/ 597247 h 608197"/>
                  <a:gd name="connsiteX3" fmla="*/ 140816 w 385150"/>
                  <a:gd name="connsiteY3" fmla="*/ 473422 h 608197"/>
                  <a:gd name="connsiteX4" fmla="*/ 191616 w 385150"/>
                  <a:gd name="connsiteY4" fmla="*/ 98425 h 608197"/>
                  <a:gd name="connsiteX5" fmla="*/ 86841 w 385150"/>
                  <a:gd name="connsiteY5" fmla="*/ 0 h 608197"/>
                  <a:gd name="connsiteX0" fmla="*/ 14553 w 312862"/>
                  <a:gd name="connsiteY0" fmla="*/ 0 h 608197"/>
                  <a:gd name="connsiteX1" fmla="*/ 312862 w 312862"/>
                  <a:gd name="connsiteY1" fmla="*/ 9525 h 608197"/>
                  <a:gd name="connsiteX2" fmla="*/ 312862 w 312862"/>
                  <a:gd name="connsiteY2" fmla="*/ 597247 h 608197"/>
                  <a:gd name="connsiteX3" fmla="*/ 68528 w 312862"/>
                  <a:gd name="connsiteY3" fmla="*/ 473422 h 608197"/>
                  <a:gd name="connsiteX4" fmla="*/ 119328 w 312862"/>
                  <a:gd name="connsiteY4" fmla="*/ 98425 h 608197"/>
                  <a:gd name="connsiteX5" fmla="*/ 59004 w 312862"/>
                  <a:gd name="connsiteY5" fmla="*/ 60326 h 608197"/>
                  <a:gd name="connsiteX6" fmla="*/ 14553 w 312862"/>
                  <a:gd name="connsiteY6" fmla="*/ 0 h 608197"/>
                  <a:gd name="connsiteX0" fmla="*/ 34996 w 333305"/>
                  <a:gd name="connsiteY0" fmla="*/ 0 h 608197"/>
                  <a:gd name="connsiteX1" fmla="*/ 333305 w 333305"/>
                  <a:gd name="connsiteY1" fmla="*/ 9525 h 608197"/>
                  <a:gd name="connsiteX2" fmla="*/ 333305 w 333305"/>
                  <a:gd name="connsiteY2" fmla="*/ 597247 h 608197"/>
                  <a:gd name="connsiteX3" fmla="*/ 88971 w 333305"/>
                  <a:gd name="connsiteY3" fmla="*/ 473422 h 608197"/>
                  <a:gd name="connsiteX4" fmla="*/ 139771 w 333305"/>
                  <a:gd name="connsiteY4" fmla="*/ 98425 h 608197"/>
                  <a:gd name="connsiteX5" fmla="*/ 79447 w 333305"/>
                  <a:gd name="connsiteY5" fmla="*/ 60326 h 608197"/>
                  <a:gd name="connsiteX6" fmla="*/ 34996 w 333305"/>
                  <a:gd name="connsiteY6" fmla="*/ 0 h 608197"/>
                  <a:gd name="connsiteX0" fmla="*/ 80411 w 378720"/>
                  <a:gd name="connsiteY0" fmla="*/ 0 h 608197"/>
                  <a:gd name="connsiteX1" fmla="*/ 378720 w 378720"/>
                  <a:gd name="connsiteY1" fmla="*/ 9525 h 608197"/>
                  <a:gd name="connsiteX2" fmla="*/ 378720 w 378720"/>
                  <a:gd name="connsiteY2" fmla="*/ 597247 h 608197"/>
                  <a:gd name="connsiteX3" fmla="*/ 134386 w 378720"/>
                  <a:gd name="connsiteY3" fmla="*/ 473422 h 608197"/>
                  <a:gd name="connsiteX4" fmla="*/ 185186 w 378720"/>
                  <a:gd name="connsiteY4" fmla="*/ 98425 h 608197"/>
                  <a:gd name="connsiteX5" fmla="*/ 124862 w 378720"/>
                  <a:gd name="connsiteY5" fmla="*/ 60326 h 608197"/>
                  <a:gd name="connsiteX6" fmla="*/ 1038 w 378720"/>
                  <a:gd name="connsiteY6" fmla="*/ 136526 h 608197"/>
                  <a:gd name="connsiteX7" fmla="*/ 80411 w 378720"/>
                  <a:gd name="connsiteY7" fmla="*/ 0 h 608197"/>
                  <a:gd name="connsiteX0" fmla="*/ 50900 w 349209"/>
                  <a:gd name="connsiteY0" fmla="*/ 0 h 608197"/>
                  <a:gd name="connsiteX1" fmla="*/ 349209 w 349209"/>
                  <a:gd name="connsiteY1" fmla="*/ 9525 h 608197"/>
                  <a:gd name="connsiteX2" fmla="*/ 349209 w 349209"/>
                  <a:gd name="connsiteY2" fmla="*/ 597247 h 608197"/>
                  <a:gd name="connsiteX3" fmla="*/ 104875 w 349209"/>
                  <a:gd name="connsiteY3" fmla="*/ 473422 h 608197"/>
                  <a:gd name="connsiteX4" fmla="*/ 155675 w 349209"/>
                  <a:gd name="connsiteY4" fmla="*/ 98425 h 608197"/>
                  <a:gd name="connsiteX5" fmla="*/ 95351 w 349209"/>
                  <a:gd name="connsiteY5" fmla="*/ 60326 h 608197"/>
                  <a:gd name="connsiteX6" fmla="*/ 3277 w 349209"/>
                  <a:gd name="connsiteY6" fmla="*/ 146051 h 608197"/>
                  <a:gd name="connsiteX7" fmla="*/ 50900 w 349209"/>
                  <a:gd name="connsiteY7" fmla="*/ 0 h 608197"/>
                  <a:gd name="connsiteX0" fmla="*/ 92866 w 391175"/>
                  <a:gd name="connsiteY0" fmla="*/ 0 h 608197"/>
                  <a:gd name="connsiteX1" fmla="*/ 391175 w 391175"/>
                  <a:gd name="connsiteY1" fmla="*/ 9525 h 608197"/>
                  <a:gd name="connsiteX2" fmla="*/ 391175 w 391175"/>
                  <a:gd name="connsiteY2" fmla="*/ 597247 h 608197"/>
                  <a:gd name="connsiteX3" fmla="*/ 146841 w 391175"/>
                  <a:gd name="connsiteY3" fmla="*/ 473422 h 608197"/>
                  <a:gd name="connsiteX4" fmla="*/ 197641 w 391175"/>
                  <a:gd name="connsiteY4" fmla="*/ 98425 h 608197"/>
                  <a:gd name="connsiteX5" fmla="*/ 137317 w 391175"/>
                  <a:gd name="connsiteY5" fmla="*/ 60326 h 608197"/>
                  <a:gd name="connsiteX6" fmla="*/ 793 w 391175"/>
                  <a:gd name="connsiteY6" fmla="*/ 123826 h 608197"/>
                  <a:gd name="connsiteX7" fmla="*/ 92866 w 391175"/>
                  <a:gd name="connsiteY7" fmla="*/ 0 h 608197"/>
                  <a:gd name="connsiteX0" fmla="*/ 71189 w 369498"/>
                  <a:gd name="connsiteY0" fmla="*/ 0 h 608197"/>
                  <a:gd name="connsiteX1" fmla="*/ 369498 w 369498"/>
                  <a:gd name="connsiteY1" fmla="*/ 9525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0 h 608197"/>
                  <a:gd name="connsiteX1" fmla="*/ 252023 w 369498"/>
                  <a:gd name="connsiteY1" fmla="*/ 107950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24857 h 633054"/>
                  <a:gd name="connsiteX1" fmla="*/ 252023 w 369498"/>
                  <a:gd name="connsiteY1" fmla="*/ 132807 h 633054"/>
                  <a:gd name="connsiteX2" fmla="*/ 369498 w 369498"/>
                  <a:gd name="connsiteY2" fmla="*/ 622104 h 633054"/>
                  <a:gd name="connsiteX3" fmla="*/ 125164 w 369498"/>
                  <a:gd name="connsiteY3" fmla="*/ 498279 h 633054"/>
                  <a:gd name="connsiteX4" fmla="*/ 175964 w 369498"/>
                  <a:gd name="connsiteY4" fmla="*/ 123282 h 633054"/>
                  <a:gd name="connsiteX5" fmla="*/ 115640 w 369498"/>
                  <a:gd name="connsiteY5" fmla="*/ 85183 h 633054"/>
                  <a:gd name="connsiteX6" fmla="*/ 1341 w 369498"/>
                  <a:gd name="connsiteY6" fmla="*/ 158208 h 633054"/>
                  <a:gd name="connsiteX7" fmla="*/ 71189 w 369498"/>
                  <a:gd name="connsiteY7" fmla="*/ 24857 h 633054"/>
                  <a:gd name="connsiteX0" fmla="*/ 71189 w 369498"/>
                  <a:gd name="connsiteY0" fmla="*/ 17472 h 625669"/>
                  <a:gd name="connsiteX1" fmla="*/ 252023 w 369498"/>
                  <a:gd name="connsiteY1" fmla="*/ 125422 h 625669"/>
                  <a:gd name="connsiteX2" fmla="*/ 369498 w 369498"/>
                  <a:gd name="connsiteY2" fmla="*/ 614719 h 625669"/>
                  <a:gd name="connsiteX3" fmla="*/ 125164 w 369498"/>
                  <a:gd name="connsiteY3" fmla="*/ 490894 h 625669"/>
                  <a:gd name="connsiteX4" fmla="*/ 175964 w 369498"/>
                  <a:gd name="connsiteY4" fmla="*/ 115897 h 625669"/>
                  <a:gd name="connsiteX5" fmla="*/ 115640 w 369498"/>
                  <a:gd name="connsiteY5" fmla="*/ 77798 h 625669"/>
                  <a:gd name="connsiteX6" fmla="*/ 1341 w 369498"/>
                  <a:gd name="connsiteY6" fmla="*/ 150823 h 625669"/>
                  <a:gd name="connsiteX7" fmla="*/ 71189 w 369498"/>
                  <a:gd name="connsiteY7" fmla="*/ 17472 h 625669"/>
                  <a:gd name="connsiteX0" fmla="*/ 71189 w 369498"/>
                  <a:gd name="connsiteY0" fmla="*/ 8473 h 616670"/>
                  <a:gd name="connsiteX1" fmla="*/ 252023 w 369498"/>
                  <a:gd name="connsiteY1" fmla="*/ 116423 h 616670"/>
                  <a:gd name="connsiteX2" fmla="*/ 369498 w 369498"/>
                  <a:gd name="connsiteY2" fmla="*/ 605720 h 616670"/>
                  <a:gd name="connsiteX3" fmla="*/ 125164 w 369498"/>
                  <a:gd name="connsiteY3" fmla="*/ 481895 h 616670"/>
                  <a:gd name="connsiteX4" fmla="*/ 175964 w 369498"/>
                  <a:gd name="connsiteY4" fmla="*/ 106898 h 616670"/>
                  <a:gd name="connsiteX5" fmla="*/ 115640 w 369498"/>
                  <a:gd name="connsiteY5" fmla="*/ 68799 h 616670"/>
                  <a:gd name="connsiteX6" fmla="*/ 1341 w 369498"/>
                  <a:gd name="connsiteY6" fmla="*/ 141824 h 616670"/>
                  <a:gd name="connsiteX7" fmla="*/ 71189 w 369498"/>
                  <a:gd name="connsiteY7" fmla="*/ 8473 h 616670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115640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14884 h 623081"/>
                  <a:gd name="connsiteX1" fmla="*/ 264346 w 410396"/>
                  <a:gd name="connsiteY1" fmla="*/ 122834 h 623081"/>
                  <a:gd name="connsiteX2" fmla="*/ 410396 w 410396"/>
                  <a:gd name="connsiteY2" fmla="*/ 612131 h 623081"/>
                  <a:gd name="connsiteX3" fmla="*/ 137487 w 410396"/>
                  <a:gd name="connsiteY3" fmla="*/ 488306 h 623081"/>
                  <a:gd name="connsiteX4" fmla="*/ 188287 w 410396"/>
                  <a:gd name="connsiteY4" fmla="*/ 113309 h 623081"/>
                  <a:gd name="connsiteX5" fmla="*/ 112088 w 410396"/>
                  <a:gd name="connsiteY5" fmla="*/ 75210 h 623081"/>
                  <a:gd name="connsiteX6" fmla="*/ 964 w 410396"/>
                  <a:gd name="connsiteY6" fmla="*/ 141885 h 623081"/>
                  <a:gd name="connsiteX7" fmla="*/ 83512 w 410396"/>
                  <a:gd name="connsiteY7" fmla="*/ 14884 h 623081"/>
                  <a:gd name="connsiteX0" fmla="*/ 83512 w 410396"/>
                  <a:gd name="connsiteY0" fmla="*/ 6729 h 614926"/>
                  <a:gd name="connsiteX1" fmla="*/ 264346 w 410396"/>
                  <a:gd name="connsiteY1" fmla="*/ 114679 h 614926"/>
                  <a:gd name="connsiteX2" fmla="*/ 410396 w 410396"/>
                  <a:gd name="connsiteY2" fmla="*/ 603976 h 614926"/>
                  <a:gd name="connsiteX3" fmla="*/ 137487 w 410396"/>
                  <a:gd name="connsiteY3" fmla="*/ 480151 h 614926"/>
                  <a:gd name="connsiteX4" fmla="*/ 188287 w 410396"/>
                  <a:gd name="connsiteY4" fmla="*/ 105154 h 614926"/>
                  <a:gd name="connsiteX5" fmla="*/ 112088 w 410396"/>
                  <a:gd name="connsiteY5" fmla="*/ 67055 h 614926"/>
                  <a:gd name="connsiteX6" fmla="*/ 964 w 410396"/>
                  <a:gd name="connsiteY6" fmla="*/ 133730 h 614926"/>
                  <a:gd name="connsiteX7" fmla="*/ 83512 w 410396"/>
                  <a:gd name="connsiteY7" fmla="*/ 6729 h 614926"/>
                  <a:gd name="connsiteX0" fmla="*/ 83512 w 410396"/>
                  <a:gd name="connsiteY0" fmla="*/ 12830 h 621027"/>
                  <a:gd name="connsiteX1" fmla="*/ 264346 w 410396"/>
                  <a:gd name="connsiteY1" fmla="*/ 120780 h 621027"/>
                  <a:gd name="connsiteX2" fmla="*/ 410396 w 410396"/>
                  <a:gd name="connsiteY2" fmla="*/ 610077 h 621027"/>
                  <a:gd name="connsiteX3" fmla="*/ 137487 w 410396"/>
                  <a:gd name="connsiteY3" fmla="*/ 486252 h 621027"/>
                  <a:gd name="connsiteX4" fmla="*/ 188287 w 410396"/>
                  <a:gd name="connsiteY4" fmla="*/ 111255 h 621027"/>
                  <a:gd name="connsiteX5" fmla="*/ 112088 w 410396"/>
                  <a:gd name="connsiteY5" fmla="*/ 73156 h 621027"/>
                  <a:gd name="connsiteX6" fmla="*/ 964 w 410396"/>
                  <a:gd name="connsiteY6" fmla="*/ 139831 h 621027"/>
                  <a:gd name="connsiteX7" fmla="*/ 83512 w 410396"/>
                  <a:gd name="connsiteY7" fmla="*/ 12830 h 621027"/>
                  <a:gd name="connsiteX0" fmla="*/ 90523 w 410263"/>
                  <a:gd name="connsiteY0" fmla="*/ 9680 h 627402"/>
                  <a:gd name="connsiteX1" fmla="*/ 264213 w 410263"/>
                  <a:gd name="connsiteY1" fmla="*/ 127155 h 627402"/>
                  <a:gd name="connsiteX2" fmla="*/ 410263 w 410263"/>
                  <a:gd name="connsiteY2" fmla="*/ 616452 h 627402"/>
                  <a:gd name="connsiteX3" fmla="*/ 137354 w 410263"/>
                  <a:gd name="connsiteY3" fmla="*/ 492627 h 627402"/>
                  <a:gd name="connsiteX4" fmla="*/ 188154 w 410263"/>
                  <a:gd name="connsiteY4" fmla="*/ 117630 h 627402"/>
                  <a:gd name="connsiteX5" fmla="*/ 111955 w 410263"/>
                  <a:gd name="connsiteY5" fmla="*/ 79531 h 627402"/>
                  <a:gd name="connsiteX6" fmla="*/ 831 w 410263"/>
                  <a:gd name="connsiteY6" fmla="*/ 146206 h 627402"/>
                  <a:gd name="connsiteX7" fmla="*/ 90523 w 410263"/>
                  <a:gd name="connsiteY7" fmla="*/ 9680 h 627402"/>
                  <a:gd name="connsiteX0" fmla="*/ 92867 w 410226"/>
                  <a:gd name="connsiteY0" fmla="*/ 8307 h 630792"/>
                  <a:gd name="connsiteX1" fmla="*/ 264176 w 410226"/>
                  <a:gd name="connsiteY1" fmla="*/ 130545 h 630792"/>
                  <a:gd name="connsiteX2" fmla="*/ 410226 w 410226"/>
                  <a:gd name="connsiteY2" fmla="*/ 619842 h 630792"/>
                  <a:gd name="connsiteX3" fmla="*/ 137317 w 410226"/>
                  <a:gd name="connsiteY3" fmla="*/ 496017 h 630792"/>
                  <a:gd name="connsiteX4" fmla="*/ 188117 w 410226"/>
                  <a:gd name="connsiteY4" fmla="*/ 121020 h 630792"/>
                  <a:gd name="connsiteX5" fmla="*/ 111918 w 410226"/>
                  <a:gd name="connsiteY5" fmla="*/ 82921 h 630792"/>
                  <a:gd name="connsiteX6" fmla="*/ 794 w 410226"/>
                  <a:gd name="connsiteY6" fmla="*/ 149596 h 630792"/>
                  <a:gd name="connsiteX7" fmla="*/ 92867 w 410226"/>
                  <a:gd name="connsiteY7" fmla="*/ 8307 h 630792"/>
                  <a:gd name="connsiteX0" fmla="*/ 92867 w 410226"/>
                  <a:gd name="connsiteY0" fmla="*/ 908 h 623393"/>
                  <a:gd name="connsiteX1" fmla="*/ 264176 w 410226"/>
                  <a:gd name="connsiteY1" fmla="*/ 123146 h 623393"/>
                  <a:gd name="connsiteX2" fmla="*/ 410226 w 410226"/>
                  <a:gd name="connsiteY2" fmla="*/ 612443 h 623393"/>
                  <a:gd name="connsiteX3" fmla="*/ 137317 w 410226"/>
                  <a:gd name="connsiteY3" fmla="*/ 488618 h 623393"/>
                  <a:gd name="connsiteX4" fmla="*/ 188117 w 410226"/>
                  <a:gd name="connsiteY4" fmla="*/ 113621 h 623393"/>
                  <a:gd name="connsiteX5" fmla="*/ 111918 w 410226"/>
                  <a:gd name="connsiteY5" fmla="*/ 75522 h 623393"/>
                  <a:gd name="connsiteX6" fmla="*/ 794 w 410226"/>
                  <a:gd name="connsiteY6" fmla="*/ 142197 h 623393"/>
                  <a:gd name="connsiteX7" fmla="*/ 92867 w 410226"/>
                  <a:gd name="connsiteY7" fmla="*/ 908 h 623393"/>
                  <a:gd name="connsiteX0" fmla="*/ 0 w 409432"/>
                  <a:gd name="connsiteY0" fmla="*/ 66722 h 547918"/>
                  <a:gd name="connsiteX1" fmla="*/ 263382 w 409432"/>
                  <a:gd name="connsiteY1" fmla="*/ 47671 h 547918"/>
                  <a:gd name="connsiteX2" fmla="*/ 409432 w 409432"/>
                  <a:gd name="connsiteY2" fmla="*/ 536968 h 547918"/>
                  <a:gd name="connsiteX3" fmla="*/ 136523 w 409432"/>
                  <a:gd name="connsiteY3" fmla="*/ 413143 h 547918"/>
                  <a:gd name="connsiteX4" fmla="*/ 187323 w 409432"/>
                  <a:gd name="connsiteY4" fmla="*/ 38146 h 547918"/>
                  <a:gd name="connsiteX5" fmla="*/ 111124 w 409432"/>
                  <a:gd name="connsiteY5" fmla="*/ 47 h 547918"/>
                  <a:gd name="connsiteX6" fmla="*/ 0 w 409432"/>
                  <a:gd name="connsiteY6" fmla="*/ 66722 h 547918"/>
                  <a:gd name="connsiteX0" fmla="*/ 0 w 409432"/>
                  <a:gd name="connsiteY0" fmla="*/ 115434 h 596630"/>
                  <a:gd name="connsiteX1" fmla="*/ 99813 w 409432"/>
                  <a:gd name="connsiteY1" fmla="*/ 378 h 596630"/>
                  <a:gd name="connsiteX2" fmla="*/ 263382 w 409432"/>
                  <a:gd name="connsiteY2" fmla="*/ 96383 h 596630"/>
                  <a:gd name="connsiteX3" fmla="*/ 409432 w 409432"/>
                  <a:gd name="connsiteY3" fmla="*/ 585680 h 596630"/>
                  <a:gd name="connsiteX4" fmla="*/ 136523 w 409432"/>
                  <a:gd name="connsiteY4" fmla="*/ 461855 h 596630"/>
                  <a:gd name="connsiteX5" fmla="*/ 187323 w 409432"/>
                  <a:gd name="connsiteY5" fmla="*/ 86858 h 596630"/>
                  <a:gd name="connsiteX6" fmla="*/ 111124 w 409432"/>
                  <a:gd name="connsiteY6" fmla="*/ 48759 h 596630"/>
                  <a:gd name="connsiteX7" fmla="*/ 0 w 409432"/>
                  <a:gd name="connsiteY7" fmla="*/ 115434 h 596630"/>
                  <a:gd name="connsiteX0" fmla="*/ 0 w 409432"/>
                  <a:gd name="connsiteY0" fmla="*/ 131937 h 613133"/>
                  <a:gd name="connsiteX1" fmla="*/ 114101 w 409432"/>
                  <a:gd name="connsiteY1" fmla="*/ 212 h 613133"/>
                  <a:gd name="connsiteX2" fmla="*/ 263382 w 409432"/>
                  <a:gd name="connsiteY2" fmla="*/ 112886 h 613133"/>
                  <a:gd name="connsiteX3" fmla="*/ 409432 w 409432"/>
                  <a:gd name="connsiteY3" fmla="*/ 602183 h 613133"/>
                  <a:gd name="connsiteX4" fmla="*/ 136523 w 409432"/>
                  <a:gd name="connsiteY4" fmla="*/ 478358 h 613133"/>
                  <a:gd name="connsiteX5" fmla="*/ 187323 w 409432"/>
                  <a:gd name="connsiteY5" fmla="*/ 103361 h 613133"/>
                  <a:gd name="connsiteX6" fmla="*/ 111124 w 409432"/>
                  <a:gd name="connsiteY6" fmla="*/ 65262 h 613133"/>
                  <a:gd name="connsiteX7" fmla="*/ 0 w 409432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16885 w 415193"/>
                  <a:gd name="connsiteY6" fmla="*/ 65262 h 613133"/>
                  <a:gd name="connsiteX7" fmla="*/ 5761 w 415193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47841 w 415193"/>
                  <a:gd name="connsiteY6" fmla="*/ 65262 h 613133"/>
                  <a:gd name="connsiteX7" fmla="*/ 5761 w 415193"/>
                  <a:gd name="connsiteY7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20 w 410652"/>
                  <a:gd name="connsiteY6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7227 w 410652"/>
                  <a:gd name="connsiteY6" fmla="*/ 64507 h 613133"/>
                  <a:gd name="connsiteX7" fmla="*/ 1220 w 410652"/>
                  <a:gd name="connsiteY7" fmla="*/ 131937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8303" h="614573">
                    <a:moveTo>
                      <a:pt x="1252" y="130996"/>
                    </a:moveTo>
                    <a:cubicBezTo>
                      <a:pt x="-10952" y="113805"/>
                      <a:pt x="69075" y="4827"/>
                      <a:pt x="112972" y="1652"/>
                    </a:cubicBezTo>
                    <a:cubicBezTo>
                      <a:pt x="156869" y="-1523"/>
                      <a:pt x="215015" y="-12196"/>
                      <a:pt x="262253" y="114326"/>
                    </a:cubicBezTo>
                    <a:cubicBezTo>
                      <a:pt x="151392" y="613181"/>
                      <a:pt x="385020" y="504024"/>
                      <a:pt x="408303" y="603623"/>
                    </a:cubicBezTo>
                    <a:cubicBezTo>
                      <a:pt x="352258" y="619498"/>
                      <a:pt x="248589" y="641723"/>
                      <a:pt x="135394" y="479798"/>
                    </a:cubicBezTo>
                    <a:cubicBezTo>
                      <a:pt x="72952" y="315641"/>
                      <a:pt x="181961" y="246733"/>
                      <a:pt x="186194" y="104801"/>
                    </a:cubicBezTo>
                    <a:cubicBezTo>
                      <a:pt x="165788" y="73528"/>
                      <a:pt x="156098" y="61184"/>
                      <a:pt x="124878" y="65947"/>
                    </a:cubicBezTo>
                    <a:cubicBezTo>
                      <a:pt x="93658" y="70710"/>
                      <a:pt x="39352" y="165127"/>
                      <a:pt x="1252" y="130996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661FB6B-075E-447B-8134-D96B7674740F}"/>
                  </a:ext>
                </a:extLst>
              </p:cNvPr>
              <p:cNvSpPr/>
              <p:nvPr/>
            </p:nvSpPr>
            <p:spPr>
              <a:xfrm rot="381443">
                <a:off x="2286961" y="3204228"/>
                <a:ext cx="3267860" cy="336640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Isosceles Triangle 4">
                <a:extLst>
                  <a:ext uri="{FF2B5EF4-FFF2-40B4-BE49-F238E27FC236}">
                    <a16:creationId xmlns:a16="http://schemas.microsoft.com/office/drawing/2014/main" id="{EE389568-F80C-487C-8DF1-AE4CB5C92027}"/>
                  </a:ext>
                </a:extLst>
              </p:cNvPr>
              <p:cNvSpPr/>
              <p:nvPr/>
            </p:nvSpPr>
            <p:spPr>
              <a:xfrm rot="20342374">
                <a:off x="1655429" y="525447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4">
                <a:extLst>
                  <a:ext uri="{FF2B5EF4-FFF2-40B4-BE49-F238E27FC236}">
                    <a16:creationId xmlns:a16="http://schemas.microsoft.com/office/drawing/2014/main" id="{518A0F0A-C366-4C14-AA72-2D443B0FC4F3}"/>
                  </a:ext>
                </a:extLst>
              </p:cNvPr>
              <p:cNvSpPr/>
              <p:nvPr/>
            </p:nvSpPr>
            <p:spPr>
              <a:xfrm rot="1855568" flipH="1">
                <a:off x="4771000" y="569856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9E970A5-B3B1-4897-9B30-37E2D4BD47EB}"/>
                  </a:ext>
                </a:extLst>
              </p:cNvPr>
              <p:cNvCxnSpPr>
                <a:cxnSpLocks/>
                <a:stCxn id="25" idx="1"/>
              </p:cNvCxnSpPr>
              <p:nvPr/>
            </p:nvCxnSpPr>
            <p:spPr>
              <a:xfrm>
                <a:off x="2415754" y="501724"/>
                <a:ext cx="521912" cy="1375631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9656D0-713A-488B-B6DC-0D64099D57E7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 flipH="1">
                <a:off x="4958572" y="576876"/>
                <a:ext cx="925340" cy="1473586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1636F4-DF7F-438E-90B5-FF52FB191268}"/>
                  </a:ext>
                </a:extLst>
              </p:cNvPr>
              <p:cNvSpPr/>
              <p:nvPr/>
            </p:nvSpPr>
            <p:spPr>
              <a:xfrm>
                <a:off x="1983484" y="1153243"/>
                <a:ext cx="4155795" cy="338448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A63B1C8-9DC4-4D59-85D6-AB4A974BF4D0}"/>
                  </a:ext>
                </a:extLst>
              </p:cNvPr>
              <p:cNvSpPr/>
              <p:nvPr/>
            </p:nvSpPr>
            <p:spPr>
              <a:xfrm flipH="1">
                <a:off x="4676188" y="2032334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AA6B39-0E0A-4B89-A743-4DB638F55937}"/>
                  </a:ext>
                </a:extLst>
              </p:cNvPr>
              <p:cNvSpPr/>
              <p:nvPr/>
            </p:nvSpPr>
            <p:spPr>
              <a:xfrm rot="21256594" flipH="1">
                <a:off x="2743728" y="2111845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17">
                <a:extLst>
                  <a:ext uri="{FF2B5EF4-FFF2-40B4-BE49-F238E27FC236}">
                    <a16:creationId xmlns:a16="http://schemas.microsoft.com/office/drawing/2014/main" id="{167D55E9-6511-4998-BE23-05B631BF3F52}"/>
                  </a:ext>
                </a:extLst>
              </p:cNvPr>
              <p:cNvSpPr/>
              <p:nvPr/>
            </p:nvSpPr>
            <p:spPr>
              <a:xfrm flipH="1">
                <a:off x="2966055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B831D65-28BD-4C1A-8205-BE45B9B4F0D7}"/>
                  </a:ext>
                </a:extLst>
              </p:cNvPr>
              <p:cNvSpPr/>
              <p:nvPr/>
            </p:nvSpPr>
            <p:spPr>
              <a:xfrm rot="21256594" flipH="1">
                <a:off x="2981185" y="2318474"/>
                <a:ext cx="471294" cy="59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BFFF100-19B2-47EA-BB6A-38A892880F56}"/>
                  </a:ext>
                </a:extLst>
              </p:cNvPr>
              <p:cNvSpPr/>
              <p:nvPr/>
            </p:nvSpPr>
            <p:spPr>
              <a:xfrm rot="21256594" flipH="1">
                <a:off x="4705029" y="2273482"/>
                <a:ext cx="471294" cy="59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40F1906-87A1-43EA-A63E-210FB4A37F58}"/>
                  </a:ext>
                </a:extLst>
              </p:cNvPr>
              <p:cNvSpPr/>
              <p:nvPr/>
            </p:nvSpPr>
            <p:spPr>
              <a:xfrm rot="21256594" flipH="1">
                <a:off x="4808027" y="2371095"/>
                <a:ext cx="246965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D3D5309-6E24-4763-B59F-15038FADE13D}"/>
                  </a:ext>
                </a:extLst>
              </p:cNvPr>
              <p:cNvSpPr/>
              <p:nvPr/>
            </p:nvSpPr>
            <p:spPr>
              <a:xfrm rot="21256594" flipH="1">
                <a:off x="3179337" y="2391092"/>
                <a:ext cx="246965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26">
                <a:extLst>
                  <a:ext uri="{FF2B5EF4-FFF2-40B4-BE49-F238E27FC236}">
                    <a16:creationId xmlns:a16="http://schemas.microsoft.com/office/drawing/2014/main" id="{418B6872-9D3E-4DF2-BCC9-AE49DE087E4C}"/>
                  </a:ext>
                </a:extLst>
              </p:cNvPr>
              <p:cNvSpPr/>
              <p:nvPr/>
            </p:nvSpPr>
            <p:spPr>
              <a:xfrm flipH="1">
                <a:off x="3878594" y="3058697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7251B69-A901-4353-B5B0-B7F9761AC0CC}"/>
                  </a:ext>
                </a:extLst>
              </p:cNvPr>
              <p:cNvSpPr/>
              <p:nvPr/>
            </p:nvSpPr>
            <p:spPr>
              <a:xfrm rot="440699">
                <a:off x="4124953" y="3366535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7AB63DC-BF13-4E28-BA18-C6A7E2FBD7B6}"/>
                  </a:ext>
                </a:extLst>
              </p:cNvPr>
              <p:cNvSpPr/>
              <p:nvPr/>
            </p:nvSpPr>
            <p:spPr>
              <a:xfrm flipH="1">
                <a:off x="3710921" y="3368412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17">
                <a:extLst>
                  <a:ext uri="{FF2B5EF4-FFF2-40B4-BE49-F238E27FC236}">
                    <a16:creationId xmlns:a16="http://schemas.microsoft.com/office/drawing/2014/main" id="{F3E88F22-E3DD-4D1E-A58C-A927370E842E}"/>
                  </a:ext>
                </a:extLst>
              </p:cNvPr>
              <p:cNvSpPr/>
              <p:nvPr/>
            </p:nvSpPr>
            <p:spPr>
              <a:xfrm rot="19332081">
                <a:off x="1852751" y="1572324"/>
                <a:ext cx="1857338" cy="5954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17">
                <a:extLst>
                  <a:ext uri="{FF2B5EF4-FFF2-40B4-BE49-F238E27FC236}">
                    <a16:creationId xmlns:a16="http://schemas.microsoft.com/office/drawing/2014/main" id="{AFCA2CFF-A20C-4421-8F7C-0C0F10EB758C}"/>
                  </a:ext>
                </a:extLst>
              </p:cNvPr>
              <p:cNvSpPr/>
              <p:nvPr/>
            </p:nvSpPr>
            <p:spPr>
              <a:xfrm rot="12678747">
                <a:off x="4576866" y="1420472"/>
                <a:ext cx="1510679" cy="5954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17">
                <a:extLst>
                  <a:ext uri="{FF2B5EF4-FFF2-40B4-BE49-F238E27FC236}">
                    <a16:creationId xmlns:a16="http://schemas.microsoft.com/office/drawing/2014/main" id="{A69B5A92-E0D8-4811-AC57-DF6B4F8D4742}"/>
                  </a:ext>
                </a:extLst>
              </p:cNvPr>
              <p:cNvSpPr/>
              <p:nvPr/>
            </p:nvSpPr>
            <p:spPr>
              <a:xfrm rot="12678747">
                <a:off x="4652455" y="1674724"/>
                <a:ext cx="1510679" cy="39371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17">
                <a:extLst>
                  <a:ext uri="{FF2B5EF4-FFF2-40B4-BE49-F238E27FC236}">
                    <a16:creationId xmlns:a16="http://schemas.microsoft.com/office/drawing/2014/main" id="{79C487FE-EE7C-4422-B0E3-A75EC6619A0B}"/>
                  </a:ext>
                </a:extLst>
              </p:cNvPr>
              <p:cNvSpPr/>
              <p:nvPr/>
            </p:nvSpPr>
            <p:spPr>
              <a:xfrm>
                <a:off x="3891818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17">
                <a:extLst>
                  <a:ext uri="{FF2B5EF4-FFF2-40B4-BE49-F238E27FC236}">
                    <a16:creationId xmlns:a16="http://schemas.microsoft.com/office/drawing/2014/main" id="{562C0789-D28C-4CD5-B134-B69F3BEC60AB}"/>
                  </a:ext>
                </a:extLst>
              </p:cNvPr>
              <p:cNvSpPr/>
              <p:nvPr/>
            </p:nvSpPr>
            <p:spPr>
              <a:xfrm>
                <a:off x="2999892" y="4634068"/>
                <a:ext cx="1704234" cy="9653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D5D84BB-7708-440A-9A63-88463A6578F1}"/>
                  </a:ext>
                </a:extLst>
              </p:cNvPr>
              <p:cNvSpPr/>
              <p:nvPr/>
            </p:nvSpPr>
            <p:spPr>
              <a:xfrm>
                <a:off x="2966055" y="6160228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CAE2230-8A92-4FE7-8A40-CFB0DDA0CB34}"/>
                  </a:ext>
                </a:extLst>
              </p:cNvPr>
              <p:cNvSpPr/>
              <p:nvPr/>
            </p:nvSpPr>
            <p:spPr>
              <a:xfrm flipH="1">
                <a:off x="3898467" y="6147302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839177-A4EE-4506-8150-E603931F3344}"/>
                </a:ext>
              </a:extLst>
            </p:cNvPr>
            <p:cNvSpPr txBox="1"/>
            <p:nvPr/>
          </p:nvSpPr>
          <p:spPr>
            <a:xfrm>
              <a:off x="1855269" y="361684"/>
              <a:ext cx="226144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Black" panose="020B0A04020102020204" pitchFamily="34" charset="0"/>
                </a:rPr>
                <a:t>C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9_18-19-5">
            <a:hlinkClick r:id="" action="ppaction://media"/>
            <a:extLst>
              <a:ext uri="{FF2B5EF4-FFF2-40B4-BE49-F238E27FC236}">
                <a16:creationId xmlns:a16="http://schemas.microsoft.com/office/drawing/2014/main" id="{C75E3915-EA01-4581-9A7A-EFA3EA2960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5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A0CF1AB4-ACD0-46ED-8EC1-53C0A64FE41A}"/>
              </a:ext>
            </a:extLst>
          </p:cNvPr>
          <p:cNvGrpSpPr/>
          <p:nvPr/>
        </p:nvGrpSpPr>
        <p:grpSpPr>
          <a:xfrm>
            <a:off x="4495501" y="966603"/>
            <a:ext cx="3018552" cy="4861374"/>
            <a:chOff x="928761" y="-8918"/>
            <a:chExt cx="4047955" cy="651922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235A73C-F54D-4992-ADBE-F7DCF933538F}"/>
                </a:ext>
              </a:extLst>
            </p:cNvPr>
            <p:cNvGrpSpPr/>
            <p:nvPr/>
          </p:nvGrpSpPr>
          <p:grpSpPr>
            <a:xfrm>
              <a:off x="928761" y="1414333"/>
              <a:ext cx="4047955" cy="5095975"/>
              <a:chOff x="1655429" y="501724"/>
              <a:chExt cx="4835191" cy="6087028"/>
            </a:xfrm>
          </p:grpSpPr>
          <p:sp>
            <p:nvSpPr>
              <p:cNvPr id="49" name="Oval 16">
                <a:extLst>
                  <a:ext uri="{FF2B5EF4-FFF2-40B4-BE49-F238E27FC236}">
                    <a16:creationId xmlns:a16="http://schemas.microsoft.com/office/drawing/2014/main" id="{779E1F16-2372-4B35-BED2-1BAEFFBF350B}"/>
                  </a:ext>
                </a:extLst>
              </p:cNvPr>
              <p:cNvSpPr/>
              <p:nvPr/>
            </p:nvSpPr>
            <p:spPr>
              <a:xfrm>
                <a:off x="3673488" y="4770518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78CAD5F-59FC-46C7-8825-9690D51F34BC}"/>
                  </a:ext>
                </a:extLst>
              </p:cNvPr>
              <p:cNvSpPr/>
              <p:nvPr/>
            </p:nvSpPr>
            <p:spPr>
              <a:xfrm rot="14404022" flipH="1">
                <a:off x="4448572" y="5756815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16">
                <a:extLst>
                  <a:ext uri="{FF2B5EF4-FFF2-40B4-BE49-F238E27FC236}">
                    <a16:creationId xmlns:a16="http://schemas.microsoft.com/office/drawing/2014/main" id="{4F046426-FA6F-4B2F-99DB-68C7C883C202}"/>
                  </a:ext>
                </a:extLst>
              </p:cNvPr>
              <p:cNvSpPr/>
              <p:nvPr/>
            </p:nvSpPr>
            <p:spPr>
              <a:xfrm flipH="1">
                <a:off x="2690595" y="4811906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F952323-87C9-4A03-B9FA-2810725743D5}"/>
                  </a:ext>
                </a:extLst>
              </p:cNvPr>
              <p:cNvSpPr/>
              <p:nvPr/>
            </p:nvSpPr>
            <p:spPr>
              <a:xfrm rot="7195978">
                <a:off x="2854327" y="5779974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19">
                <a:extLst>
                  <a:ext uri="{FF2B5EF4-FFF2-40B4-BE49-F238E27FC236}">
                    <a16:creationId xmlns:a16="http://schemas.microsoft.com/office/drawing/2014/main" id="{2296C667-5BF2-4A4D-BCA1-52BDD98069AF}"/>
                  </a:ext>
                </a:extLst>
              </p:cNvPr>
              <p:cNvSpPr/>
              <p:nvPr/>
            </p:nvSpPr>
            <p:spPr>
              <a:xfrm>
                <a:off x="1838787" y="2545920"/>
                <a:ext cx="2053031" cy="3090198"/>
              </a:xfrm>
              <a:custGeom>
                <a:avLst/>
                <a:gdLst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0 w 288784"/>
                  <a:gd name="connsiteY3" fmla="*/ 587722 h 587722"/>
                  <a:gd name="connsiteX4" fmla="*/ 0 w 288784"/>
                  <a:gd name="connsiteY4" fmla="*/ 0 h 587722"/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44450 w 288784"/>
                  <a:gd name="connsiteY3" fmla="*/ 463897 h 587722"/>
                  <a:gd name="connsiteX4" fmla="*/ 0 w 288784"/>
                  <a:gd name="connsiteY4" fmla="*/ 0 h 587722"/>
                  <a:gd name="connsiteX0" fmla="*/ 0 w 288784"/>
                  <a:gd name="connsiteY0" fmla="*/ 0 h 588918"/>
                  <a:gd name="connsiteX1" fmla="*/ 288784 w 288784"/>
                  <a:gd name="connsiteY1" fmla="*/ 0 h 588918"/>
                  <a:gd name="connsiteX2" fmla="*/ 288784 w 288784"/>
                  <a:gd name="connsiteY2" fmla="*/ 587722 h 588918"/>
                  <a:gd name="connsiteX3" fmla="*/ 44450 w 288784"/>
                  <a:gd name="connsiteY3" fmla="*/ 463897 h 588918"/>
                  <a:gd name="connsiteX4" fmla="*/ 0 w 288784"/>
                  <a:gd name="connsiteY4" fmla="*/ 0 h 588918"/>
                  <a:gd name="connsiteX0" fmla="*/ 0 w 288784"/>
                  <a:gd name="connsiteY0" fmla="*/ 0 h 611638"/>
                  <a:gd name="connsiteX1" fmla="*/ 288784 w 288784"/>
                  <a:gd name="connsiteY1" fmla="*/ 0 h 611638"/>
                  <a:gd name="connsiteX2" fmla="*/ 288784 w 288784"/>
                  <a:gd name="connsiteY2" fmla="*/ 587722 h 611638"/>
                  <a:gd name="connsiteX3" fmla="*/ 44450 w 288784"/>
                  <a:gd name="connsiteY3" fmla="*/ 463897 h 611638"/>
                  <a:gd name="connsiteX4" fmla="*/ 0 w 288784"/>
                  <a:gd name="connsiteY4" fmla="*/ 0 h 611638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0 w 288784"/>
                  <a:gd name="connsiteY4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98309"/>
                  <a:gd name="connsiteY0" fmla="*/ 0 h 608197"/>
                  <a:gd name="connsiteX1" fmla="*/ 298309 w 298309"/>
                  <a:gd name="connsiteY1" fmla="*/ 9525 h 608197"/>
                  <a:gd name="connsiteX2" fmla="*/ 298309 w 298309"/>
                  <a:gd name="connsiteY2" fmla="*/ 597247 h 608197"/>
                  <a:gd name="connsiteX3" fmla="*/ 53975 w 298309"/>
                  <a:gd name="connsiteY3" fmla="*/ 473422 h 608197"/>
                  <a:gd name="connsiteX4" fmla="*/ 104775 w 298309"/>
                  <a:gd name="connsiteY4" fmla="*/ 98425 h 608197"/>
                  <a:gd name="connsiteX5" fmla="*/ 0 w 298309"/>
                  <a:gd name="connsiteY5" fmla="*/ 0 h 608197"/>
                  <a:gd name="connsiteX0" fmla="*/ 86841 w 385150"/>
                  <a:gd name="connsiteY0" fmla="*/ 0 h 608197"/>
                  <a:gd name="connsiteX1" fmla="*/ 385150 w 385150"/>
                  <a:gd name="connsiteY1" fmla="*/ 9525 h 608197"/>
                  <a:gd name="connsiteX2" fmla="*/ 385150 w 385150"/>
                  <a:gd name="connsiteY2" fmla="*/ 597247 h 608197"/>
                  <a:gd name="connsiteX3" fmla="*/ 140816 w 385150"/>
                  <a:gd name="connsiteY3" fmla="*/ 473422 h 608197"/>
                  <a:gd name="connsiteX4" fmla="*/ 191616 w 385150"/>
                  <a:gd name="connsiteY4" fmla="*/ 98425 h 608197"/>
                  <a:gd name="connsiteX5" fmla="*/ 86841 w 385150"/>
                  <a:gd name="connsiteY5" fmla="*/ 0 h 608197"/>
                  <a:gd name="connsiteX0" fmla="*/ 14553 w 312862"/>
                  <a:gd name="connsiteY0" fmla="*/ 0 h 608197"/>
                  <a:gd name="connsiteX1" fmla="*/ 312862 w 312862"/>
                  <a:gd name="connsiteY1" fmla="*/ 9525 h 608197"/>
                  <a:gd name="connsiteX2" fmla="*/ 312862 w 312862"/>
                  <a:gd name="connsiteY2" fmla="*/ 597247 h 608197"/>
                  <a:gd name="connsiteX3" fmla="*/ 68528 w 312862"/>
                  <a:gd name="connsiteY3" fmla="*/ 473422 h 608197"/>
                  <a:gd name="connsiteX4" fmla="*/ 119328 w 312862"/>
                  <a:gd name="connsiteY4" fmla="*/ 98425 h 608197"/>
                  <a:gd name="connsiteX5" fmla="*/ 59004 w 312862"/>
                  <a:gd name="connsiteY5" fmla="*/ 60326 h 608197"/>
                  <a:gd name="connsiteX6" fmla="*/ 14553 w 312862"/>
                  <a:gd name="connsiteY6" fmla="*/ 0 h 608197"/>
                  <a:gd name="connsiteX0" fmla="*/ 34996 w 333305"/>
                  <a:gd name="connsiteY0" fmla="*/ 0 h 608197"/>
                  <a:gd name="connsiteX1" fmla="*/ 333305 w 333305"/>
                  <a:gd name="connsiteY1" fmla="*/ 9525 h 608197"/>
                  <a:gd name="connsiteX2" fmla="*/ 333305 w 333305"/>
                  <a:gd name="connsiteY2" fmla="*/ 597247 h 608197"/>
                  <a:gd name="connsiteX3" fmla="*/ 88971 w 333305"/>
                  <a:gd name="connsiteY3" fmla="*/ 473422 h 608197"/>
                  <a:gd name="connsiteX4" fmla="*/ 139771 w 333305"/>
                  <a:gd name="connsiteY4" fmla="*/ 98425 h 608197"/>
                  <a:gd name="connsiteX5" fmla="*/ 79447 w 333305"/>
                  <a:gd name="connsiteY5" fmla="*/ 60326 h 608197"/>
                  <a:gd name="connsiteX6" fmla="*/ 34996 w 333305"/>
                  <a:gd name="connsiteY6" fmla="*/ 0 h 608197"/>
                  <a:gd name="connsiteX0" fmla="*/ 80411 w 378720"/>
                  <a:gd name="connsiteY0" fmla="*/ 0 h 608197"/>
                  <a:gd name="connsiteX1" fmla="*/ 378720 w 378720"/>
                  <a:gd name="connsiteY1" fmla="*/ 9525 h 608197"/>
                  <a:gd name="connsiteX2" fmla="*/ 378720 w 378720"/>
                  <a:gd name="connsiteY2" fmla="*/ 597247 h 608197"/>
                  <a:gd name="connsiteX3" fmla="*/ 134386 w 378720"/>
                  <a:gd name="connsiteY3" fmla="*/ 473422 h 608197"/>
                  <a:gd name="connsiteX4" fmla="*/ 185186 w 378720"/>
                  <a:gd name="connsiteY4" fmla="*/ 98425 h 608197"/>
                  <a:gd name="connsiteX5" fmla="*/ 124862 w 378720"/>
                  <a:gd name="connsiteY5" fmla="*/ 60326 h 608197"/>
                  <a:gd name="connsiteX6" fmla="*/ 1038 w 378720"/>
                  <a:gd name="connsiteY6" fmla="*/ 136526 h 608197"/>
                  <a:gd name="connsiteX7" fmla="*/ 80411 w 378720"/>
                  <a:gd name="connsiteY7" fmla="*/ 0 h 608197"/>
                  <a:gd name="connsiteX0" fmla="*/ 50900 w 349209"/>
                  <a:gd name="connsiteY0" fmla="*/ 0 h 608197"/>
                  <a:gd name="connsiteX1" fmla="*/ 349209 w 349209"/>
                  <a:gd name="connsiteY1" fmla="*/ 9525 h 608197"/>
                  <a:gd name="connsiteX2" fmla="*/ 349209 w 349209"/>
                  <a:gd name="connsiteY2" fmla="*/ 597247 h 608197"/>
                  <a:gd name="connsiteX3" fmla="*/ 104875 w 349209"/>
                  <a:gd name="connsiteY3" fmla="*/ 473422 h 608197"/>
                  <a:gd name="connsiteX4" fmla="*/ 155675 w 349209"/>
                  <a:gd name="connsiteY4" fmla="*/ 98425 h 608197"/>
                  <a:gd name="connsiteX5" fmla="*/ 95351 w 349209"/>
                  <a:gd name="connsiteY5" fmla="*/ 60326 h 608197"/>
                  <a:gd name="connsiteX6" fmla="*/ 3277 w 349209"/>
                  <a:gd name="connsiteY6" fmla="*/ 146051 h 608197"/>
                  <a:gd name="connsiteX7" fmla="*/ 50900 w 349209"/>
                  <a:gd name="connsiteY7" fmla="*/ 0 h 608197"/>
                  <a:gd name="connsiteX0" fmla="*/ 92866 w 391175"/>
                  <a:gd name="connsiteY0" fmla="*/ 0 h 608197"/>
                  <a:gd name="connsiteX1" fmla="*/ 391175 w 391175"/>
                  <a:gd name="connsiteY1" fmla="*/ 9525 h 608197"/>
                  <a:gd name="connsiteX2" fmla="*/ 391175 w 391175"/>
                  <a:gd name="connsiteY2" fmla="*/ 597247 h 608197"/>
                  <a:gd name="connsiteX3" fmla="*/ 146841 w 391175"/>
                  <a:gd name="connsiteY3" fmla="*/ 473422 h 608197"/>
                  <a:gd name="connsiteX4" fmla="*/ 197641 w 391175"/>
                  <a:gd name="connsiteY4" fmla="*/ 98425 h 608197"/>
                  <a:gd name="connsiteX5" fmla="*/ 137317 w 391175"/>
                  <a:gd name="connsiteY5" fmla="*/ 60326 h 608197"/>
                  <a:gd name="connsiteX6" fmla="*/ 793 w 391175"/>
                  <a:gd name="connsiteY6" fmla="*/ 123826 h 608197"/>
                  <a:gd name="connsiteX7" fmla="*/ 92866 w 391175"/>
                  <a:gd name="connsiteY7" fmla="*/ 0 h 608197"/>
                  <a:gd name="connsiteX0" fmla="*/ 71189 w 369498"/>
                  <a:gd name="connsiteY0" fmla="*/ 0 h 608197"/>
                  <a:gd name="connsiteX1" fmla="*/ 369498 w 369498"/>
                  <a:gd name="connsiteY1" fmla="*/ 9525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0 h 608197"/>
                  <a:gd name="connsiteX1" fmla="*/ 252023 w 369498"/>
                  <a:gd name="connsiteY1" fmla="*/ 107950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24857 h 633054"/>
                  <a:gd name="connsiteX1" fmla="*/ 252023 w 369498"/>
                  <a:gd name="connsiteY1" fmla="*/ 132807 h 633054"/>
                  <a:gd name="connsiteX2" fmla="*/ 369498 w 369498"/>
                  <a:gd name="connsiteY2" fmla="*/ 622104 h 633054"/>
                  <a:gd name="connsiteX3" fmla="*/ 125164 w 369498"/>
                  <a:gd name="connsiteY3" fmla="*/ 498279 h 633054"/>
                  <a:gd name="connsiteX4" fmla="*/ 175964 w 369498"/>
                  <a:gd name="connsiteY4" fmla="*/ 123282 h 633054"/>
                  <a:gd name="connsiteX5" fmla="*/ 115640 w 369498"/>
                  <a:gd name="connsiteY5" fmla="*/ 85183 h 633054"/>
                  <a:gd name="connsiteX6" fmla="*/ 1341 w 369498"/>
                  <a:gd name="connsiteY6" fmla="*/ 158208 h 633054"/>
                  <a:gd name="connsiteX7" fmla="*/ 71189 w 369498"/>
                  <a:gd name="connsiteY7" fmla="*/ 24857 h 633054"/>
                  <a:gd name="connsiteX0" fmla="*/ 71189 w 369498"/>
                  <a:gd name="connsiteY0" fmla="*/ 17472 h 625669"/>
                  <a:gd name="connsiteX1" fmla="*/ 252023 w 369498"/>
                  <a:gd name="connsiteY1" fmla="*/ 125422 h 625669"/>
                  <a:gd name="connsiteX2" fmla="*/ 369498 w 369498"/>
                  <a:gd name="connsiteY2" fmla="*/ 614719 h 625669"/>
                  <a:gd name="connsiteX3" fmla="*/ 125164 w 369498"/>
                  <a:gd name="connsiteY3" fmla="*/ 490894 h 625669"/>
                  <a:gd name="connsiteX4" fmla="*/ 175964 w 369498"/>
                  <a:gd name="connsiteY4" fmla="*/ 115897 h 625669"/>
                  <a:gd name="connsiteX5" fmla="*/ 115640 w 369498"/>
                  <a:gd name="connsiteY5" fmla="*/ 77798 h 625669"/>
                  <a:gd name="connsiteX6" fmla="*/ 1341 w 369498"/>
                  <a:gd name="connsiteY6" fmla="*/ 150823 h 625669"/>
                  <a:gd name="connsiteX7" fmla="*/ 71189 w 369498"/>
                  <a:gd name="connsiteY7" fmla="*/ 17472 h 625669"/>
                  <a:gd name="connsiteX0" fmla="*/ 71189 w 369498"/>
                  <a:gd name="connsiteY0" fmla="*/ 8473 h 616670"/>
                  <a:gd name="connsiteX1" fmla="*/ 252023 w 369498"/>
                  <a:gd name="connsiteY1" fmla="*/ 116423 h 616670"/>
                  <a:gd name="connsiteX2" fmla="*/ 369498 w 369498"/>
                  <a:gd name="connsiteY2" fmla="*/ 605720 h 616670"/>
                  <a:gd name="connsiteX3" fmla="*/ 125164 w 369498"/>
                  <a:gd name="connsiteY3" fmla="*/ 481895 h 616670"/>
                  <a:gd name="connsiteX4" fmla="*/ 175964 w 369498"/>
                  <a:gd name="connsiteY4" fmla="*/ 106898 h 616670"/>
                  <a:gd name="connsiteX5" fmla="*/ 115640 w 369498"/>
                  <a:gd name="connsiteY5" fmla="*/ 68799 h 616670"/>
                  <a:gd name="connsiteX6" fmla="*/ 1341 w 369498"/>
                  <a:gd name="connsiteY6" fmla="*/ 141824 h 616670"/>
                  <a:gd name="connsiteX7" fmla="*/ 71189 w 369498"/>
                  <a:gd name="connsiteY7" fmla="*/ 8473 h 616670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115640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14884 h 623081"/>
                  <a:gd name="connsiteX1" fmla="*/ 264346 w 410396"/>
                  <a:gd name="connsiteY1" fmla="*/ 122834 h 623081"/>
                  <a:gd name="connsiteX2" fmla="*/ 410396 w 410396"/>
                  <a:gd name="connsiteY2" fmla="*/ 612131 h 623081"/>
                  <a:gd name="connsiteX3" fmla="*/ 137487 w 410396"/>
                  <a:gd name="connsiteY3" fmla="*/ 488306 h 623081"/>
                  <a:gd name="connsiteX4" fmla="*/ 188287 w 410396"/>
                  <a:gd name="connsiteY4" fmla="*/ 113309 h 623081"/>
                  <a:gd name="connsiteX5" fmla="*/ 112088 w 410396"/>
                  <a:gd name="connsiteY5" fmla="*/ 75210 h 623081"/>
                  <a:gd name="connsiteX6" fmla="*/ 964 w 410396"/>
                  <a:gd name="connsiteY6" fmla="*/ 141885 h 623081"/>
                  <a:gd name="connsiteX7" fmla="*/ 83512 w 410396"/>
                  <a:gd name="connsiteY7" fmla="*/ 14884 h 623081"/>
                  <a:gd name="connsiteX0" fmla="*/ 83512 w 410396"/>
                  <a:gd name="connsiteY0" fmla="*/ 6729 h 614926"/>
                  <a:gd name="connsiteX1" fmla="*/ 264346 w 410396"/>
                  <a:gd name="connsiteY1" fmla="*/ 114679 h 614926"/>
                  <a:gd name="connsiteX2" fmla="*/ 410396 w 410396"/>
                  <a:gd name="connsiteY2" fmla="*/ 603976 h 614926"/>
                  <a:gd name="connsiteX3" fmla="*/ 137487 w 410396"/>
                  <a:gd name="connsiteY3" fmla="*/ 480151 h 614926"/>
                  <a:gd name="connsiteX4" fmla="*/ 188287 w 410396"/>
                  <a:gd name="connsiteY4" fmla="*/ 105154 h 614926"/>
                  <a:gd name="connsiteX5" fmla="*/ 112088 w 410396"/>
                  <a:gd name="connsiteY5" fmla="*/ 67055 h 614926"/>
                  <a:gd name="connsiteX6" fmla="*/ 964 w 410396"/>
                  <a:gd name="connsiteY6" fmla="*/ 133730 h 614926"/>
                  <a:gd name="connsiteX7" fmla="*/ 83512 w 410396"/>
                  <a:gd name="connsiteY7" fmla="*/ 6729 h 614926"/>
                  <a:gd name="connsiteX0" fmla="*/ 83512 w 410396"/>
                  <a:gd name="connsiteY0" fmla="*/ 12830 h 621027"/>
                  <a:gd name="connsiteX1" fmla="*/ 264346 w 410396"/>
                  <a:gd name="connsiteY1" fmla="*/ 120780 h 621027"/>
                  <a:gd name="connsiteX2" fmla="*/ 410396 w 410396"/>
                  <a:gd name="connsiteY2" fmla="*/ 610077 h 621027"/>
                  <a:gd name="connsiteX3" fmla="*/ 137487 w 410396"/>
                  <a:gd name="connsiteY3" fmla="*/ 486252 h 621027"/>
                  <a:gd name="connsiteX4" fmla="*/ 188287 w 410396"/>
                  <a:gd name="connsiteY4" fmla="*/ 111255 h 621027"/>
                  <a:gd name="connsiteX5" fmla="*/ 112088 w 410396"/>
                  <a:gd name="connsiteY5" fmla="*/ 73156 h 621027"/>
                  <a:gd name="connsiteX6" fmla="*/ 964 w 410396"/>
                  <a:gd name="connsiteY6" fmla="*/ 139831 h 621027"/>
                  <a:gd name="connsiteX7" fmla="*/ 83512 w 410396"/>
                  <a:gd name="connsiteY7" fmla="*/ 12830 h 621027"/>
                  <a:gd name="connsiteX0" fmla="*/ 90523 w 410263"/>
                  <a:gd name="connsiteY0" fmla="*/ 9680 h 627402"/>
                  <a:gd name="connsiteX1" fmla="*/ 264213 w 410263"/>
                  <a:gd name="connsiteY1" fmla="*/ 127155 h 627402"/>
                  <a:gd name="connsiteX2" fmla="*/ 410263 w 410263"/>
                  <a:gd name="connsiteY2" fmla="*/ 616452 h 627402"/>
                  <a:gd name="connsiteX3" fmla="*/ 137354 w 410263"/>
                  <a:gd name="connsiteY3" fmla="*/ 492627 h 627402"/>
                  <a:gd name="connsiteX4" fmla="*/ 188154 w 410263"/>
                  <a:gd name="connsiteY4" fmla="*/ 117630 h 627402"/>
                  <a:gd name="connsiteX5" fmla="*/ 111955 w 410263"/>
                  <a:gd name="connsiteY5" fmla="*/ 79531 h 627402"/>
                  <a:gd name="connsiteX6" fmla="*/ 831 w 410263"/>
                  <a:gd name="connsiteY6" fmla="*/ 146206 h 627402"/>
                  <a:gd name="connsiteX7" fmla="*/ 90523 w 410263"/>
                  <a:gd name="connsiteY7" fmla="*/ 9680 h 627402"/>
                  <a:gd name="connsiteX0" fmla="*/ 92867 w 410226"/>
                  <a:gd name="connsiteY0" fmla="*/ 8307 h 630792"/>
                  <a:gd name="connsiteX1" fmla="*/ 264176 w 410226"/>
                  <a:gd name="connsiteY1" fmla="*/ 130545 h 630792"/>
                  <a:gd name="connsiteX2" fmla="*/ 410226 w 410226"/>
                  <a:gd name="connsiteY2" fmla="*/ 619842 h 630792"/>
                  <a:gd name="connsiteX3" fmla="*/ 137317 w 410226"/>
                  <a:gd name="connsiteY3" fmla="*/ 496017 h 630792"/>
                  <a:gd name="connsiteX4" fmla="*/ 188117 w 410226"/>
                  <a:gd name="connsiteY4" fmla="*/ 121020 h 630792"/>
                  <a:gd name="connsiteX5" fmla="*/ 111918 w 410226"/>
                  <a:gd name="connsiteY5" fmla="*/ 82921 h 630792"/>
                  <a:gd name="connsiteX6" fmla="*/ 794 w 410226"/>
                  <a:gd name="connsiteY6" fmla="*/ 149596 h 630792"/>
                  <a:gd name="connsiteX7" fmla="*/ 92867 w 410226"/>
                  <a:gd name="connsiteY7" fmla="*/ 8307 h 630792"/>
                  <a:gd name="connsiteX0" fmla="*/ 92867 w 410226"/>
                  <a:gd name="connsiteY0" fmla="*/ 908 h 623393"/>
                  <a:gd name="connsiteX1" fmla="*/ 264176 w 410226"/>
                  <a:gd name="connsiteY1" fmla="*/ 123146 h 623393"/>
                  <a:gd name="connsiteX2" fmla="*/ 410226 w 410226"/>
                  <a:gd name="connsiteY2" fmla="*/ 612443 h 623393"/>
                  <a:gd name="connsiteX3" fmla="*/ 137317 w 410226"/>
                  <a:gd name="connsiteY3" fmla="*/ 488618 h 623393"/>
                  <a:gd name="connsiteX4" fmla="*/ 188117 w 410226"/>
                  <a:gd name="connsiteY4" fmla="*/ 113621 h 623393"/>
                  <a:gd name="connsiteX5" fmla="*/ 111918 w 410226"/>
                  <a:gd name="connsiteY5" fmla="*/ 75522 h 623393"/>
                  <a:gd name="connsiteX6" fmla="*/ 794 w 410226"/>
                  <a:gd name="connsiteY6" fmla="*/ 142197 h 623393"/>
                  <a:gd name="connsiteX7" fmla="*/ 92867 w 410226"/>
                  <a:gd name="connsiteY7" fmla="*/ 908 h 623393"/>
                  <a:gd name="connsiteX0" fmla="*/ 0 w 409432"/>
                  <a:gd name="connsiteY0" fmla="*/ 66722 h 547918"/>
                  <a:gd name="connsiteX1" fmla="*/ 263382 w 409432"/>
                  <a:gd name="connsiteY1" fmla="*/ 47671 h 547918"/>
                  <a:gd name="connsiteX2" fmla="*/ 409432 w 409432"/>
                  <a:gd name="connsiteY2" fmla="*/ 536968 h 547918"/>
                  <a:gd name="connsiteX3" fmla="*/ 136523 w 409432"/>
                  <a:gd name="connsiteY3" fmla="*/ 413143 h 547918"/>
                  <a:gd name="connsiteX4" fmla="*/ 187323 w 409432"/>
                  <a:gd name="connsiteY4" fmla="*/ 38146 h 547918"/>
                  <a:gd name="connsiteX5" fmla="*/ 111124 w 409432"/>
                  <a:gd name="connsiteY5" fmla="*/ 47 h 547918"/>
                  <a:gd name="connsiteX6" fmla="*/ 0 w 409432"/>
                  <a:gd name="connsiteY6" fmla="*/ 66722 h 547918"/>
                  <a:gd name="connsiteX0" fmla="*/ 0 w 409432"/>
                  <a:gd name="connsiteY0" fmla="*/ 115434 h 596630"/>
                  <a:gd name="connsiteX1" fmla="*/ 99813 w 409432"/>
                  <a:gd name="connsiteY1" fmla="*/ 378 h 596630"/>
                  <a:gd name="connsiteX2" fmla="*/ 263382 w 409432"/>
                  <a:gd name="connsiteY2" fmla="*/ 96383 h 596630"/>
                  <a:gd name="connsiteX3" fmla="*/ 409432 w 409432"/>
                  <a:gd name="connsiteY3" fmla="*/ 585680 h 596630"/>
                  <a:gd name="connsiteX4" fmla="*/ 136523 w 409432"/>
                  <a:gd name="connsiteY4" fmla="*/ 461855 h 596630"/>
                  <a:gd name="connsiteX5" fmla="*/ 187323 w 409432"/>
                  <a:gd name="connsiteY5" fmla="*/ 86858 h 596630"/>
                  <a:gd name="connsiteX6" fmla="*/ 111124 w 409432"/>
                  <a:gd name="connsiteY6" fmla="*/ 48759 h 596630"/>
                  <a:gd name="connsiteX7" fmla="*/ 0 w 409432"/>
                  <a:gd name="connsiteY7" fmla="*/ 115434 h 596630"/>
                  <a:gd name="connsiteX0" fmla="*/ 0 w 409432"/>
                  <a:gd name="connsiteY0" fmla="*/ 131937 h 613133"/>
                  <a:gd name="connsiteX1" fmla="*/ 114101 w 409432"/>
                  <a:gd name="connsiteY1" fmla="*/ 212 h 613133"/>
                  <a:gd name="connsiteX2" fmla="*/ 263382 w 409432"/>
                  <a:gd name="connsiteY2" fmla="*/ 112886 h 613133"/>
                  <a:gd name="connsiteX3" fmla="*/ 409432 w 409432"/>
                  <a:gd name="connsiteY3" fmla="*/ 602183 h 613133"/>
                  <a:gd name="connsiteX4" fmla="*/ 136523 w 409432"/>
                  <a:gd name="connsiteY4" fmla="*/ 478358 h 613133"/>
                  <a:gd name="connsiteX5" fmla="*/ 187323 w 409432"/>
                  <a:gd name="connsiteY5" fmla="*/ 103361 h 613133"/>
                  <a:gd name="connsiteX6" fmla="*/ 111124 w 409432"/>
                  <a:gd name="connsiteY6" fmla="*/ 65262 h 613133"/>
                  <a:gd name="connsiteX7" fmla="*/ 0 w 409432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16885 w 415193"/>
                  <a:gd name="connsiteY6" fmla="*/ 65262 h 613133"/>
                  <a:gd name="connsiteX7" fmla="*/ 5761 w 415193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47841 w 415193"/>
                  <a:gd name="connsiteY6" fmla="*/ 65262 h 613133"/>
                  <a:gd name="connsiteX7" fmla="*/ 5761 w 415193"/>
                  <a:gd name="connsiteY7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20 w 410652"/>
                  <a:gd name="connsiteY6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7227 w 410652"/>
                  <a:gd name="connsiteY6" fmla="*/ 64507 h 613133"/>
                  <a:gd name="connsiteX7" fmla="*/ 1220 w 410652"/>
                  <a:gd name="connsiteY7" fmla="*/ 131937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8303" h="614573">
                    <a:moveTo>
                      <a:pt x="1252" y="130996"/>
                    </a:moveTo>
                    <a:cubicBezTo>
                      <a:pt x="-10952" y="113805"/>
                      <a:pt x="69075" y="4827"/>
                      <a:pt x="112972" y="1652"/>
                    </a:cubicBezTo>
                    <a:cubicBezTo>
                      <a:pt x="156869" y="-1523"/>
                      <a:pt x="215015" y="-12196"/>
                      <a:pt x="262253" y="114326"/>
                    </a:cubicBezTo>
                    <a:cubicBezTo>
                      <a:pt x="151392" y="613181"/>
                      <a:pt x="385020" y="504024"/>
                      <a:pt x="408303" y="603623"/>
                    </a:cubicBezTo>
                    <a:cubicBezTo>
                      <a:pt x="352258" y="619498"/>
                      <a:pt x="248589" y="641723"/>
                      <a:pt x="135394" y="479798"/>
                    </a:cubicBezTo>
                    <a:cubicBezTo>
                      <a:pt x="72952" y="315641"/>
                      <a:pt x="181961" y="246733"/>
                      <a:pt x="186194" y="104801"/>
                    </a:cubicBezTo>
                    <a:cubicBezTo>
                      <a:pt x="165788" y="73528"/>
                      <a:pt x="156098" y="61184"/>
                      <a:pt x="124878" y="65947"/>
                    </a:cubicBezTo>
                    <a:cubicBezTo>
                      <a:pt x="93658" y="70710"/>
                      <a:pt x="39352" y="165127"/>
                      <a:pt x="1252" y="130996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7FCA97-4754-425B-9802-3216E0B1AB14}"/>
                  </a:ext>
                </a:extLst>
              </p:cNvPr>
              <p:cNvSpPr/>
              <p:nvPr/>
            </p:nvSpPr>
            <p:spPr>
              <a:xfrm rot="381443">
                <a:off x="2286961" y="3204228"/>
                <a:ext cx="3267860" cy="336640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Isosceles Triangle 4">
                <a:extLst>
                  <a:ext uri="{FF2B5EF4-FFF2-40B4-BE49-F238E27FC236}">
                    <a16:creationId xmlns:a16="http://schemas.microsoft.com/office/drawing/2014/main" id="{5927AB84-456D-46DF-985F-88A44D385613}"/>
                  </a:ext>
                </a:extLst>
              </p:cNvPr>
              <p:cNvSpPr/>
              <p:nvPr/>
            </p:nvSpPr>
            <p:spPr>
              <a:xfrm rot="20342374">
                <a:off x="1655429" y="525447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4">
                <a:extLst>
                  <a:ext uri="{FF2B5EF4-FFF2-40B4-BE49-F238E27FC236}">
                    <a16:creationId xmlns:a16="http://schemas.microsoft.com/office/drawing/2014/main" id="{5E645465-D382-4B92-A6C9-4B1DA2721DC1}"/>
                  </a:ext>
                </a:extLst>
              </p:cNvPr>
              <p:cNvSpPr/>
              <p:nvPr/>
            </p:nvSpPr>
            <p:spPr>
              <a:xfrm rot="1855568" flipH="1">
                <a:off x="4771000" y="569856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7CB120F-37EB-4A63-B0DE-49DC3C95B6C1}"/>
                  </a:ext>
                </a:extLst>
              </p:cNvPr>
              <p:cNvCxnSpPr>
                <a:cxnSpLocks/>
                <a:stCxn id="55" idx="1"/>
              </p:cNvCxnSpPr>
              <p:nvPr/>
            </p:nvCxnSpPr>
            <p:spPr>
              <a:xfrm>
                <a:off x="2415754" y="501724"/>
                <a:ext cx="521912" cy="1375631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B08ACAA-70D3-486B-A055-1FBA135EC687}"/>
                  </a:ext>
                </a:extLst>
              </p:cNvPr>
              <p:cNvCxnSpPr>
                <a:cxnSpLocks/>
                <a:stCxn id="56" idx="1"/>
              </p:cNvCxnSpPr>
              <p:nvPr/>
            </p:nvCxnSpPr>
            <p:spPr>
              <a:xfrm flipH="1">
                <a:off x="4958572" y="576876"/>
                <a:ext cx="925340" cy="1473586"/>
              </a:xfrm>
              <a:prstGeom prst="lin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914FE07-4028-486A-BDA6-5D40296A9554}"/>
                  </a:ext>
                </a:extLst>
              </p:cNvPr>
              <p:cNvSpPr/>
              <p:nvPr/>
            </p:nvSpPr>
            <p:spPr>
              <a:xfrm>
                <a:off x="1983484" y="1153243"/>
                <a:ext cx="4155795" cy="338448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403B300-4202-4C32-8E1C-72D1793F786B}"/>
                  </a:ext>
                </a:extLst>
              </p:cNvPr>
              <p:cNvSpPr/>
              <p:nvPr/>
            </p:nvSpPr>
            <p:spPr>
              <a:xfrm flipH="1">
                <a:off x="4676188" y="2032334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EFAE010-8328-4347-8D8E-1B46A6286D56}"/>
                  </a:ext>
                </a:extLst>
              </p:cNvPr>
              <p:cNvSpPr/>
              <p:nvPr/>
            </p:nvSpPr>
            <p:spPr>
              <a:xfrm rot="21256594" flipH="1">
                <a:off x="2743728" y="2111845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76DD5A1-EB94-4641-951E-B2F4100090B6}"/>
                  </a:ext>
                </a:extLst>
              </p:cNvPr>
              <p:cNvSpPr/>
              <p:nvPr/>
            </p:nvSpPr>
            <p:spPr>
              <a:xfrm flipH="1">
                <a:off x="2966055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622F91D-07E0-402A-BADC-D0540C03F1D8}"/>
                  </a:ext>
                </a:extLst>
              </p:cNvPr>
              <p:cNvSpPr/>
              <p:nvPr/>
            </p:nvSpPr>
            <p:spPr>
              <a:xfrm rot="21256594" flipH="1">
                <a:off x="2981185" y="2318474"/>
                <a:ext cx="471294" cy="59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E7C6BC7-3F3B-40FB-9F9C-DB6FA5857762}"/>
                  </a:ext>
                </a:extLst>
              </p:cNvPr>
              <p:cNvSpPr/>
              <p:nvPr/>
            </p:nvSpPr>
            <p:spPr>
              <a:xfrm rot="21256594" flipH="1">
                <a:off x="4705029" y="2273482"/>
                <a:ext cx="471294" cy="590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11CD599-22BA-4519-B0CD-B75C42DD86A1}"/>
                  </a:ext>
                </a:extLst>
              </p:cNvPr>
              <p:cNvSpPr/>
              <p:nvPr/>
            </p:nvSpPr>
            <p:spPr>
              <a:xfrm rot="21256594" flipH="1">
                <a:off x="4808027" y="2371095"/>
                <a:ext cx="246965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BC50945-E2CA-4C39-961D-6E90AABC34FD}"/>
                  </a:ext>
                </a:extLst>
              </p:cNvPr>
              <p:cNvSpPr/>
              <p:nvPr/>
            </p:nvSpPr>
            <p:spPr>
              <a:xfrm rot="21256594" flipH="1">
                <a:off x="3179337" y="2391092"/>
                <a:ext cx="246965" cy="3096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26">
                <a:extLst>
                  <a:ext uri="{FF2B5EF4-FFF2-40B4-BE49-F238E27FC236}">
                    <a16:creationId xmlns:a16="http://schemas.microsoft.com/office/drawing/2014/main" id="{7F771F70-CF71-4A27-82AB-9EBC7A5ABA25}"/>
                  </a:ext>
                </a:extLst>
              </p:cNvPr>
              <p:cNvSpPr/>
              <p:nvPr/>
            </p:nvSpPr>
            <p:spPr>
              <a:xfrm flipH="1">
                <a:off x="3878594" y="3058697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2CDA5C8-8032-45A3-AA31-E397435C389E}"/>
                  </a:ext>
                </a:extLst>
              </p:cNvPr>
              <p:cNvSpPr/>
              <p:nvPr/>
            </p:nvSpPr>
            <p:spPr>
              <a:xfrm rot="440699">
                <a:off x="4115066" y="3353012"/>
                <a:ext cx="419941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71BF268-B0D4-4BF7-A239-D7EF317A3863}"/>
                  </a:ext>
                </a:extLst>
              </p:cNvPr>
              <p:cNvSpPr/>
              <p:nvPr/>
            </p:nvSpPr>
            <p:spPr>
              <a:xfrm flipH="1">
                <a:off x="3710921" y="3368412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7">
                <a:extLst>
                  <a:ext uri="{FF2B5EF4-FFF2-40B4-BE49-F238E27FC236}">
                    <a16:creationId xmlns:a16="http://schemas.microsoft.com/office/drawing/2014/main" id="{74E7536B-B92D-4394-A03F-77F811EFE87E}"/>
                  </a:ext>
                </a:extLst>
              </p:cNvPr>
              <p:cNvSpPr/>
              <p:nvPr/>
            </p:nvSpPr>
            <p:spPr>
              <a:xfrm rot="19332081">
                <a:off x="1852751" y="1572324"/>
                <a:ext cx="1857338" cy="5954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7">
                <a:extLst>
                  <a:ext uri="{FF2B5EF4-FFF2-40B4-BE49-F238E27FC236}">
                    <a16:creationId xmlns:a16="http://schemas.microsoft.com/office/drawing/2014/main" id="{50FFA1F3-D79B-46CE-971D-DAC01FF9A8BA}"/>
                  </a:ext>
                </a:extLst>
              </p:cNvPr>
              <p:cNvSpPr/>
              <p:nvPr/>
            </p:nvSpPr>
            <p:spPr>
              <a:xfrm rot="12678747">
                <a:off x="4576866" y="1420472"/>
                <a:ext cx="1510679" cy="5954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024D5FE0-2468-41F0-A333-BEB5D019A16E}"/>
                  </a:ext>
                </a:extLst>
              </p:cNvPr>
              <p:cNvSpPr/>
              <p:nvPr/>
            </p:nvSpPr>
            <p:spPr>
              <a:xfrm rot="12678747">
                <a:off x="4652455" y="1674724"/>
                <a:ext cx="1510679" cy="39371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7">
                <a:extLst>
                  <a:ext uri="{FF2B5EF4-FFF2-40B4-BE49-F238E27FC236}">
                    <a16:creationId xmlns:a16="http://schemas.microsoft.com/office/drawing/2014/main" id="{9902B5D5-C345-4B51-97D3-22390917E412}"/>
                  </a:ext>
                </a:extLst>
              </p:cNvPr>
              <p:cNvSpPr/>
              <p:nvPr/>
            </p:nvSpPr>
            <p:spPr>
              <a:xfrm>
                <a:off x="3891818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ECFBE162-5F49-45C0-B5AA-0312996B109E}"/>
                  </a:ext>
                </a:extLst>
              </p:cNvPr>
              <p:cNvSpPr/>
              <p:nvPr/>
            </p:nvSpPr>
            <p:spPr>
              <a:xfrm>
                <a:off x="2999892" y="4634068"/>
                <a:ext cx="1704234" cy="9653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87C0B86-C32F-48CD-981C-37F60E6C3980}"/>
                  </a:ext>
                </a:extLst>
              </p:cNvPr>
              <p:cNvSpPr/>
              <p:nvPr/>
            </p:nvSpPr>
            <p:spPr>
              <a:xfrm>
                <a:off x="2966055" y="6160228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409D1753-9646-4365-B7CD-E313E21C0CE1}"/>
                  </a:ext>
                </a:extLst>
              </p:cNvPr>
              <p:cNvSpPr/>
              <p:nvPr/>
            </p:nvSpPr>
            <p:spPr>
              <a:xfrm flipH="1">
                <a:off x="3898467" y="6147302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A599C4-C933-49E8-9C45-72E469F7398E}"/>
                </a:ext>
              </a:extLst>
            </p:cNvPr>
            <p:cNvSpPr txBox="1"/>
            <p:nvPr/>
          </p:nvSpPr>
          <p:spPr>
            <a:xfrm>
              <a:off x="1483637" y="-8918"/>
              <a:ext cx="2821433" cy="177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Black" panose="020B0A04020102020204" pitchFamily="34" charset="0"/>
                </a:rPr>
                <a:t>C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E6554EA-5AA2-4380-BDDD-8DD0B27BFF87}"/>
              </a:ext>
            </a:extLst>
          </p:cNvPr>
          <p:cNvGrpSpPr/>
          <p:nvPr/>
        </p:nvGrpSpPr>
        <p:grpSpPr>
          <a:xfrm>
            <a:off x="8452609" y="973869"/>
            <a:ext cx="3158041" cy="4573548"/>
            <a:chOff x="8452609" y="973869"/>
            <a:chExt cx="3158041" cy="4573548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227703A-6FD6-4B81-9021-9D29704B61CE}"/>
                </a:ext>
              </a:extLst>
            </p:cNvPr>
            <p:cNvSpPr txBox="1"/>
            <p:nvPr/>
          </p:nvSpPr>
          <p:spPr>
            <a:xfrm>
              <a:off x="8452609" y="973869"/>
              <a:ext cx="310015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C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ake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724E6D9-525F-44BA-8B13-EF36B0DFECAA}"/>
                </a:ext>
              </a:extLst>
            </p:cNvPr>
            <p:cNvGrpSpPr/>
            <p:nvPr/>
          </p:nvGrpSpPr>
          <p:grpSpPr>
            <a:xfrm>
              <a:off x="8905685" y="2276532"/>
              <a:ext cx="2704965" cy="3270885"/>
              <a:chOff x="6769100" y="327207"/>
              <a:chExt cx="4981162" cy="6023298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E0CBF9E6-DB06-4A5B-8B62-DEC62D38A471}"/>
                  </a:ext>
                </a:extLst>
              </p:cNvPr>
              <p:cNvGrpSpPr/>
              <p:nvPr/>
            </p:nvGrpSpPr>
            <p:grpSpPr>
              <a:xfrm>
                <a:off x="6769100" y="327207"/>
                <a:ext cx="4981162" cy="6023298"/>
                <a:chOff x="6904370" y="1428047"/>
                <a:chExt cx="2915492" cy="3525458"/>
              </a:xfrm>
            </p:grpSpPr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90AE4C40-23AF-4F74-AFEC-71F8BFA45A46}"/>
                    </a:ext>
                  </a:extLst>
                </p:cNvPr>
                <p:cNvSpPr/>
                <p:nvPr/>
              </p:nvSpPr>
              <p:spPr>
                <a:xfrm>
                  <a:off x="7505699" y="2587626"/>
                  <a:ext cx="1708151" cy="108108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Diamond 10">
                  <a:extLst>
                    <a:ext uri="{FF2B5EF4-FFF2-40B4-BE49-F238E27FC236}">
                      <a16:creationId xmlns:a16="http://schemas.microsoft.com/office/drawing/2014/main" id="{1C437462-2225-4D1D-B9D6-D5545EF7DC18}"/>
                    </a:ext>
                  </a:extLst>
                </p:cNvPr>
                <p:cNvSpPr/>
                <p:nvPr/>
              </p:nvSpPr>
              <p:spPr>
                <a:xfrm rot="21082317">
                  <a:off x="8211038" y="1428047"/>
                  <a:ext cx="245449" cy="378085"/>
                </a:xfrm>
                <a:custGeom>
                  <a:avLst/>
                  <a:gdLst>
                    <a:gd name="connsiteX0" fmla="*/ 0 w 245449"/>
                    <a:gd name="connsiteY0" fmla="*/ 185904 h 371807"/>
                    <a:gd name="connsiteX1" fmla="*/ 122725 w 245449"/>
                    <a:gd name="connsiteY1" fmla="*/ 0 h 371807"/>
                    <a:gd name="connsiteX2" fmla="*/ 245449 w 245449"/>
                    <a:gd name="connsiteY2" fmla="*/ 185904 h 371807"/>
                    <a:gd name="connsiteX3" fmla="*/ 122725 w 245449"/>
                    <a:gd name="connsiteY3" fmla="*/ 371807 h 371807"/>
                    <a:gd name="connsiteX4" fmla="*/ 0 w 245449"/>
                    <a:gd name="connsiteY4" fmla="*/ 185904 h 371807"/>
                    <a:gd name="connsiteX0" fmla="*/ 0 w 245449"/>
                    <a:gd name="connsiteY0" fmla="*/ 185904 h 371807"/>
                    <a:gd name="connsiteX1" fmla="*/ 122725 w 245449"/>
                    <a:gd name="connsiteY1" fmla="*/ 0 h 371807"/>
                    <a:gd name="connsiteX2" fmla="*/ 245449 w 245449"/>
                    <a:gd name="connsiteY2" fmla="*/ 185904 h 371807"/>
                    <a:gd name="connsiteX3" fmla="*/ 122725 w 245449"/>
                    <a:gd name="connsiteY3" fmla="*/ 371807 h 371807"/>
                    <a:gd name="connsiteX4" fmla="*/ 0 w 245449"/>
                    <a:gd name="connsiteY4" fmla="*/ 185904 h 371807"/>
                    <a:gd name="connsiteX0" fmla="*/ 0 w 245449"/>
                    <a:gd name="connsiteY0" fmla="*/ 185904 h 371807"/>
                    <a:gd name="connsiteX1" fmla="*/ 122725 w 245449"/>
                    <a:gd name="connsiteY1" fmla="*/ 0 h 371807"/>
                    <a:gd name="connsiteX2" fmla="*/ 245449 w 245449"/>
                    <a:gd name="connsiteY2" fmla="*/ 185904 h 371807"/>
                    <a:gd name="connsiteX3" fmla="*/ 122725 w 245449"/>
                    <a:gd name="connsiteY3" fmla="*/ 371807 h 371807"/>
                    <a:gd name="connsiteX4" fmla="*/ 0 w 245449"/>
                    <a:gd name="connsiteY4" fmla="*/ 185904 h 371807"/>
                    <a:gd name="connsiteX0" fmla="*/ 0 w 245449"/>
                    <a:gd name="connsiteY0" fmla="*/ 185904 h 371807"/>
                    <a:gd name="connsiteX1" fmla="*/ 122725 w 245449"/>
                    <a:gd name="connsiteY1" fmla="*/ 0 h 371807"/>
                    <a:gd name="connsiteX2" fmla="*/ 245449 w 245449"/>
                    <a:gd name="connsiteY2" fmla="*/ 185904 h 371807"/>
                    <a:gd name="connsiteX3" fmla="*/ 122725 w 245449"/>
                    <a:gd name="connsiteY3" fmla="*/ 371807 h 371807"/>
                    <a:gd name="connsiteX4" fmla="*/ 0 w 245449"/>
                    <a:gd name="connsiteY4" fmla="*/ 185904 h 371807"/>
                    <a:gd name="connsiteX0" fmla="*/ 0 w 245449"/>
                    <a:gd name="connsiteY0" fmla="*/ 185904 h 371807"/>
                    <a:gd name="connsiteX1" fmla="*/ 122725 w 245449"/>
                    <a:gd name="connsiteY1" fmla="*/ 0 h 371807"/>
                    <a:gd name="connsiteX2" fmla="*/ 245449 w 245449"/>
                    <a:gd name="connsiteY2" fmla="*/ 185904 h 371807"/>
                    <a:gd name="connsiteX3" fmla="*/ 122725 w 245449"/>
                    <a:gd name="connsiteY3" fmla="*/ 371807 h 371807"/>
                    <a:gd name="connsiteX4" fmla="*/ 0 w 245449"/>
                    <a:gd name="connsiteY4" fmla="*/ 185904 h 371807"/>
                    <a:gd name="connsiteX0" fmla="*/ 0 w 245449"/>
                    <a:gd name="connsiteY0" fmla="*/ 192182 h 378085"/>
                    <a:gd name="connsiteX1" fmla="*/ 123678 w 245449"/>
                    <a:gd name="connsiteY1" fmla="*/ 0 h 378085"/>
                    <a:gd name="connsiteX2" fmla="*/ 245449 w 245449"/>
                    <a:gd name="connsiteY2" fmla="*/ 192182 h 378085"/>
                    <a:gd name="connsiteX3" fmla="*/ 122725 w 245449"/>
                    <a:gd name="connsiteY3" fmla="*/ 378085 h 378085"/>
                    <a:gd name="connsiteX4" fmla="*/ 0 w 245449"/>
                    <a:gd name="connsiteY4" fmla="*/ 192182 h 378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449" h="378085">
                      <a:moveTo>
                        <a:pt x="0" y="192182"/>
                      </a:moveTo>
                      <a:cubicBezTo>
                        <a:pt x="49872" y="28811"/>
                        <a:pt x="82770" y="61968"/>
                        <a:pt x="123678" y="0"/>
                      </a:cubicBezTo>
                      <a:cubicBezTo>
                        <a:pt x="164586" y="61968"/>
                        <a:pt x="234807" y="57735"/>
                        <a:pt x="245449" y="192182"/>
                      </a:cubicBezTo>
                      <a:cubicBezTo>
                        <a:pt x="204541" y="254150"/>
                        <a:pt x="220136" y="324690"/>
                        <a:pt x="122725" y="378085"/>
                      </a:cubicBezTo>
                      <a:cubicBezTo>
                        <a:pt x="34059" y="334562"/>
                        <a:pt x="40908" y="254150"/>
                        <a:pt x="0" y="1921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Rectangle: Rounded Corners 626">
                  <a:extLst>
                    <a:ext uri="{FF2B5EF4-FFF2-40B4-BE49-F238E27FC236}">
                      <a16:creationId xmlns:a16="http://schemas.microsoft.com/office/drawing/2014/main" id="{D9A6B73A-C270-4318-AF27-D4405C8054BE}"/>
                    </a:ext>
                  </a:extLst>
                </p:cNvPr>
                <p:cNvSpPr/>
                <p:nvPr/>
              </p:nvSpPr>
              <p:spPr>
                <a:xfrm>
                  <a:off x="8210550" y="1804501"/>
                  <a:ext cx="298450" cy="6476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B6B62A31-0065-4349-9E94-F5D72E706511}"/>
                    </a:ext>
                  </a:extLst>
                </p:cNvPr>
                <p:cNvSpPr/>
                <p:nvPr/>
              </p:nvSpPr>
              <p:spPr>
                <a:xfrm>
                  <a:off x="7010400" y="3833529"/>
                  <a:ext cx="2679700" cy="111997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Rectangle: Rounded Corners 6">
                  <a:extLst>
                    <a:ext uri="{FF2B5EF4-FFF2-40B4-BE49-F238E27FC236}">
                      <a16:creationId xmlns:a16="http://schemas.microsoft.com/office/drawing/2014/main" id="{61111827-3933-4F98-BD94-2A87FA30D890}"/>
                    </a:ext>
                  </a:extLst>
                </p:cNvPr>
                <p:cNvSpPr/>
                <p:nvPr/>
              </p:nvSpPr>
              <p:spPr>
                <a:xfrm>
                  <a:off x="6904370" y="3675574"/>
                  <a:ext cx="2915492" cy="691639"/>
                </a:xfrm>
                <a:custGeom>
                  <a:avLst/>
                  <a:gdLst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658557 w 2915480"/>
                    <a:gd name="connsiteY5" fmla="*/ 706027 h 706027"/>
                    <a:gd name="connsiteX6" fmla="*/ 256923 w 2915480"/>
                    <a:gd name="connsiteY6" fmla="*/ 706027 h 706027"/>
                    <a:gd name="connsiteX7" fmla="*/ 0 w 2915480"/>
                    <a:gd name="connsiteY7" fmla="*/ 449104 h 706027"/>
                    <a:gd name="connsiteX8" fmla="*/ 0 w 2915480"/>
                    <a:gd name="connsiteY8" fmla="*/ 256923 h 706027"/>
                    <a:gd name="connsiteX0" fmla="*/ 0 w 2915587"/>
                    <a:gd name="connsiteY0" fmla="*/ 256923 h 706027"/>
                    <a:gd name="connsiteX1" fmla="*/ 256923 w 2915587"/>
                    <a:gd name="connsiteY1" fmla="*/ 0 h 706027"/>
                    <a:gd name="connsiteX2" fmla="*/ 2658557 w 2915587"/>
                    <a:gd name="connsiteY2" fmla="*/ 0 h 706027"/>
                    <a:gd name="connsiteX3" fmla="*/ 2915480 w 2915587"/>
                    <a:gd name="connsiteY3" fmla="*/ 256923 h 706027"/>
                    <a:gd name="connsiteX4" fmla="*/ 2915480 w 2915587"/>
                    <a:gd name="connsiteY4" fmla="*/ 449104 h 706027"/>
                    <a:gd name="connsiteX5" fmla="*/ 2782382 w 2915587"/>
                    <a:gd name="connsiteY5" fmla="*/ 696502 h 706027"/>
                    <a:gd name="connsiteX6" fmla="*/ 256923 w 2915587"/>
                    <a:gd name="connsiteY6" fmla="*/ 706027 h 706027"/>
                    <a:gd name="connsiteX7" fmla="*/ 0 w 2915587"/>
                    <a:gd name="connsiteY7" fmla="*/ 449104 h 706027"/>
                    <a:gd name="connsiteX8" fmla="*/ 0 w 2915587"/>
                    <a:gd name="connsiteY8" fmla="*/ 256923 h 706027"/>
                    <a:gd name="connsiteX0" fmla="*/ 0 w 2915587"/>
                    <a:gd name="connsiteY0" fmla="*/ 256923 h 706027"/>
                    <a:gd name="connsiteX1" fmla="*/ 256923 w 2915587"/>
                    <a:gd name="connsiteY1" fmla="*/ 0 h 706027"/>
                    <a:gd name="connsiteX2" fmla="*/ 2658557 w 2915587"/>
                    <a:gd name="connsiteY2" fmla="*/ 0 h 706027"/>
                    <a:gd name="connsiteX3" fmla="*/ 2915480 w 2915587"/>
                    <a:gd name="connsiteY3" fmla="*/ 256923 h 706027"/>
                    <a:gd name="connsiteX4" fmla="*/ 2915480 w 2915587"/>
                    <a:gd name="connsiteY4" fmla="*/ 449104 h 706027"/>
                    <a:gd name="connsiteX5" fmla="*/ 2782382 w 2915587"/>
                    <a:gd name="connsiteY5" fmla="*/ 696502 h 706027"/>
                    <a:gd name="connsiteX6" fmla="*/ 2620618 w 2915587"/>
                    <a:gd name="connsiteY6" fmla="*/ 534476 h 706027"/>
                    <a:gd name="connsiteX7" fmla="*/ 256923 w 2915587"/>
                    <a:gd name="connsiteY7" fmla="*/ 706027 h 706027"/>
                    <a:gd name="connsiteX8" fmla="*/ 0 w 2915587"/>
                    <a:gd name="connsiteY8" fmla="*/ 449104 h 706027"/>
                    <a:gd name="connsiteX9" fmla="*/ 0 w 2915587"/>
                    <a:gd name="connsiteY9" fmla="*/ 256923 h 706027"/>
                    <a:gd name="connsiteX0" fmla="*/ 0 w 2918713"/>
                    <a:gd name="connsiteY0" fmla="*/ 256923 h 706027"/>
                    <a:gd name="connsiteX1" fmla="*/ 256923 w 2918713"/>
                    <a:gd name="connsiteY1" fmla="*/ 0 h 706027"/>
                    <a:gd name="connsiteX2" fmla="*/ 2658557 w 2918713"/>
                    <a:gd name="connsiteY2" fmla="*/ 0 h 706027"/>
                    <a:gd name="connsiteX3" fmla="*/ 2915480 w 2918713"/>
                    <a:gd name="connsiteY3" fmla="*/ 256923 h 706027"/>
                    <a:gd name="connsiteX4" fmla="*/ 2915480 w 2918713"/>
                    <a:gd name="connsiteY4" fmla="*/ 449104 h 706027"/>
                    <a:gd name="connsiteX5" fmla="*/ 2806195 w 2918713"/>
                    <a:gd name="connsiteY5" fmla="*/ 648877 h 706027"/>
                    <a:gd name="connsiteX6" fmla="*/ 2620618 w 2918713"/>
                    <a:gd name="connsiteY6" fmla="*/ 534476 h 706027"/>
                    <a:gd name="connsiteX7" fmla="*/ 256923 w 2918713"/>
                    <a:gd name="connsiteY7" fmla="*/ 706027 h 706027"/>
                    <a:gd name="connsiteX8" fmla="*/ 0 w 2918713"/>
                    <a:gd name="connsiteY8" fmla="*/ 449104 h 706027"/>
                    <a:gd name="connsiteX9" fmla="*/ 0 w 2918713"/>
                    <a:gd name="connsiteY9" fmla="*/ 256923 h 706027"/>
                    <a:gd name="connsiteX0" fmla="*/ 0 w 2922907"/>
                    <a:gd name="connsiteY0" fmla="*/ 256923 h 706027"/>
                    <a:gd name="connsiteX1" fmla="*/ 256923 w 2922907"/>
                    <a:gd name="connsiteY1" fmla="*/ 0 h 706027"/>
                    <a:gd name="connsiteX2" fmla="*/ 2658557 w 2922907"/>
                    <a:gd name="connsiteY2" fmla="*/ 0 h 706027"/>
                    <a:gd name="connsiteX3" fmla="*/ 2915480 w 2922907"/>
                    <a:gd name="connsiteY3" fmla="*/ 256923 h 706027"/>
                    <a:gd name="connsiteX4" fmla="*/ 2915480 w 2922907"/>
                    <a:gd name="connsiteY4" fmla="*/ 449104 h 706027"/>
                    <a:gd name="connsiteX5" fmla="*/ 2820483 w 2922907"/>
                    <a:gd name="connsiteY5" fmla="*/ 677452 h 706027"/>
                    <a:gd name="connsiteX6" fmla="*/ 2620618 w 2922907"/>
                    <a:gd name="connsiteY6" fmla="*/ 534476 h 706027"/>
                    <a:gd name="connsiteX7" fmla="*/ 256923 w 2922907"/>
                    <a:gd name="connsiteY7" fmla="*/ 706027 h 706027"/>
                    <a:gd name="connsiteX8" fmla="*/ 0 w 2922907"/>
                    <a:gd name="connsiteY8" fmla="*/ 449104 h 706027"/>
                    <a:gd name="connsiteX9" fmla="*/ 0 w 2922907"/>
                    <a:gd name="connsiteY9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56923 w 2915480"/>
                    <a:gd name="connsiteY7" fmla="*/ 706027 h 706027"/>
                    <a:gd name="connsiteX8" fmla="*/ 0 w 2915480"/>
                    <a:gd name="connsiteY8" fmla="*/ 449104 h 706027"/>
                    <a:gd name="connsiteX9" fmla="*/ 0 w 2915480"/>
                    <a:gd name="connsiteY9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56923 w 2915480"/>
                    <a:gd name="connsiteY8" fmla="*/ 706027 h 706027"/>
                    <a:gd name="connsiteX9" fmla="*/ 0 w 2915480"/>
                    <a:gd name="connsiteY9" fmla="*/ 449104 h 706027"/>
                    <a:gd name="connsiteX10" fmla="*/ 0 w 2915480"/>
                    <a:gd name="connsiteY10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256923 w 2915480"/>
                    <a:gd name="connsiteY9" fmla="*/ 706027 h 706027"/>
                    <a:gd name="connsiteX10" fmla="*/ 0 w 2915480"/>
                    <a:gd name="connsiteY10" fmla="*/ 449104 h 706027"/>
                    <a:gd name="connsiteX11" fmla="*/ 0 w 2915480"/>
                    <a:gd name="connsiteY11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256923 w 2915480"/>
                    <a:gd name="connsiteY10" fmla="*/ 706027 h 706027"/>
                    <a:gd name="connsiteX11" fmla="*/ 0 w 2915480"/>
                    <a:gd name="connsiteY11" fmla="*/ 449104 h 706027"/>
                    <a:gd name="connsiteX12" fmla="*/ 0 w 2915480"/>
                    <a:gd name="connsiteY12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256923 w 2915480"/>
                    <a:gd name="connsiteY11" fmla="*/ 706027 h 706027"/>
                    <a:gd name="connsiteX12" fmla="*/ 0 w 2915480"/>
                    <a:gd name="connsiteY12" fmla="*/ 449104 h 706027"/>
                    <a:gd name="connsiteX13" fmla="*/ 0 w 2915480"/>
                    <a:gd name="connsiteY13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256923 w 2915480"/>
                    <a:gd name="connsiteY12" fmla="*/ 706027 h 706027"/>
                    <a:gd name="connsiteX13" fmla="*/ 0 w 2915480"/>
                    <a:gd name="connsiteY13" fmla="*/ 449104 h 706027"/>
                    <a:gd name="connsiteX14" fmla="*/ 0 w 2915480"/>
                    <a:gd name="connsiteY14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256923 w 2915480"/>
                    <a:gd name="connsiteY13" fmla="*/ 706027 h 706027"/>
                    <a:gd name="connsiteX14" fmla="*/ 0 w 2915480"/>
                    <a:gd name="connsiteY14" fmla="*/ 449104 h 706027"/>
                    <a:gd name="connsiteX15" fmla="*/ 0 w 2915480"/>
                    <a:gd name="connsiteY15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256923 w 2915480"/>
                    <a:gd name="connsiteY14" fmla="*/ 706027 h 706027"/>
                    <a:gd name="connsiteX15" fmla="*/ 0 w 2915480"/>
                    <a:gd name="connsiteY15" fmla="*/ 449104 h 706027"/>
                    <a:gd name="connsiteX16" fmla="*/ 0 w 2915480"/>
                    <a:gd name="connsiteY16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753718 w 2915480"/>
                    <a:gd name="connsiteY14" fmla="*/ 558289 h 706027"/>
                    <a:gd name="connsiteX15" fmla="*/ 256923 w 2915480"/>
                    <a:gd name="connsiteY15" fmla="*/ 706027 h 706027"/>
                    <a:gd name="connsiteX16" fmla="*/ 0 w 2915480"/>
                    <a:gd name="connsiteY16" fmla="*/ 449104 h 706027"/>
                    <a:gd name="connsiteX17" fmla="*/ 0 w 2915480"/>
                    <a:gd name="connsiteY17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753718 w 2915480"/>
                    <a:gd name="connsiteY14" fmla="*/ 558289 h 706027"/>
                    <a:gd name="connsiteX15" fmla="*/ 544168 w 2915480"/>
                    <a:gd name="connsiteY15" fmla="*/ 686876 h 706027"/>
                    <a:gd name="connsiteX16" fmla="*/ 256923 w 2915480"/>
                    <a:gd name="connsiteY16" fmla="*/ 706027 h 706027"/>
                    <a:gd name="connsiteX17" fmla="*/ 0 w 2915480"/>
                    <a:gd name="connsiteY17" fmla="*/ 449104 h 706027"/>
                    <a:gd name="connsiteX18" fmla="*/ 0 w 2915480"/>
                    <a:gd name="connsiteY18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753718 w 2915480"/>
                    <a:gd name="connsiteY14" fmla="*/ 558289 h 706027"/>
                    <a:gd name="connsiteX15" fmla="*/ 544168 w 2915480"/>
                    <a:gd name="connsiteY15" fmla="*/ 686876 h 706027"/>
                    <a:gd name="connsiteX16" fmla="*/ 277468 w 2915480"/>
                    <a:gd name="connsiteY16" fmla="*/ 558289 h 706027"/>
                    <a:gd name="connsiteX17" fmla="*/ 256923 w 2915480"/>
                    <a:gd name="connsiteY17" fmla="*/ 706027 h 706027"/>
                    <a:gd name="connsiteX18" fmla="*/ 0 w 2915480"/>
                    <a:gd name="connsiteY18" fmla="*/ 449104 h 706027"/>
                    <a:gd name="connsiteX19" fmla="*/ 0 w 2915480"/>
                    <a:gd name="connsiteY19" fmla="*/ 256923 h 706027"/>
                    <a:gd name="connsiteX0" fmla="*/ 0 w 2915480"/>
                    <a:gd name="connsiteY0" fmla="*/ 256923 h 691639"/>
                    <a:gd name="connsiteX1" fmla="*/ 256923 w 2915480"/>
                    <a:gd name="connsiteY1" fmla="*/ 0 h 691639"/>
                    <a:gd name="connsiteX2" fmla="*/ 2658557 w 2915480"/>
                    <a:gd name="connsiteY2" fmla="*/ 0 h 691639"/>
                    <a:gd name="connsiteX3" fmla="*/ 2915480 w 2915480"/>
                    <a:gd name="connsiteY3" fmla="*/ 256923 h 691639"/>
                    <a:gd name="connsiteX4" fmla="*/ 2915480 w 2915480"/>
                    <a:gd name="connsiteY4" fmla="*/ 449104 h 691639"/>
                    <a:gd name="connsiteX5" fmla="*/ 2820483 w 2915480"/>
                    <a:gd name="connsiteY5" fmla="*/ 677452 h 691639"/>
                    <a:gd name="connsiteX6" fmla="*/ 2620618 w 2915480"/>
                    <a:gd name="connsiteY6" fmla="*/ 534476 h 691639"/>
                    <a:gd name="connsiteX7" fmla="*/ 2406306 w 2915480"/>
                    <a:gd name="connsiteY7" fmla="*/ 691639 h 691639"/>
                    <a:gd name="connsiteX8" fmla="*/ 2153893 w 2915480"/>
                    <a:gd name="connsiteY8" fmla="*/ 548764 h 691639"/>
                    <a:gd name="connsiteX9" fmla="*/ 1939581 w 2915480"/>
                    <a:gd name="connsiteY9" fmla="*/ 686876 h 691639"/>
                    <a:gd name="connsiteX10" fmla="*/ 1687168 w 2915480"/>
                    <a:gd name="connsiteY10" fmla="*/ 567814 h 691639"/>
                    <a:gd name="connsiteX11" fmla="*/ 1463331 w 2915480"/>
                    <a:gd name="connsiteY11" fmla="*/ 677351 h 691639"/>
                    <a:gd name="connsiteX12" fmla="*/ 1215681 w 2915480"/>
                    <a:gd name="connsiteY12" fmla="*/ 558289 h 691639"/>
                    <a:gd name="connsiteX13" fmla="*/ 991843 w 2915480"/>
                    <a:gd name="connsiteY13" fmla="*/ 682114 h 691639"/>
                    <a:gd name="connsiteX14" fmla="*/ 753718 w 2915480"/>
                    <a:gd name="connsiteY14" fmla="*/ 558289 h 691639"/>
                    <a:gd name="connsiteX15" fmla="*/ 544168 w 2915480"/>
                    <a:gd name="connsiteY15" fmla="*/ 686876 h 691639"/>
                    <a:gd name="connsiteX16" fmla="*/ 277468 w 2915480"/>
                    <a:gd name="connsiteY16" fmla="*/ 558289 h 691639"/>
                    <a:gd name="connsiteX17" fmla="*/ 142623 w 2915480"/>
                    <a:gd name="connsiteY17" fmla="*/ 663164 h 691639"/>
                    <a:gd name="connsiteX18" fmla="*/ 0 w 2915480"/>
                    <a:gd name="connsiteY18" fmla="*/ 449104 h 691639"/>
                    <a:gd name="connsiteX19" fmla="*/ 0 w 2915480"/>
                    <a:gd name="connsiteY19" fmla="*/ 256923 h 691639"/>
                    <a:gd name="connsiteX0" fmla="*/ 1391 w 2916871"/>
                    <a:gd name="connsiteY0" fmla="*/ 256923 h 691639"/>
                    <a:gd name="connsiteX1" fmla="*/ 258314 w 2916871"/>
                    <a:gd name="connsiteY1" fmla="*/ 0 h 691639"/>
                    <a:gd name="connsiteX2" fmla="*/ 2659948 w 2916871"/>
                    <a:gd name="connsiteY2" fmla="*/ 0 h 691639"/>
                    <a:gd name="connsiteX3" fmla="*/ 2916871 w 2916871"/>
                    <a:gd name="connsiteY3" fmla="*/ 256923 h 691639"/>
                    <a:gd name="connsiteX4" fmla="*/ 2916871 w 2916871"/>
                    <a:gd name="connsiteY4" fmla="*/ 449104 h 691639"/>
                    <a:gd name="connsiteX5" fmla="*/ 2821874 w 2916871"/>
                    <a:gd name="connsiteY5" fmla="*/ 677452 h 691639"/>
                    <a:gd name="connsiteX6" fmla="*/ 2622009 w 2916871"/>
                    <a:gd name="connsiteY6" fmla="*/ 534476 h 691639"/>
                    <a:gd name="connsiteX7" fmla="*/ 2407697 w 2916871"/>
                    <a:gd name="connsiteY7" fmla="*/ 691639 h 691639"/>
                    <a:gd name="connsiteX8" fmla="*/ 2155284 w 2916871"/>
                    <a:gd name="connsiteY8" fmla="*/ 548764 h 691639"/>
                    <a:gd name="connsiteX9" fmla="*/ 1940972 w 2916871"/>
                    <a:gd name="connsiteY9" fmla="*/ 686876 h 691639"/>
                    <a:gd name="connsiteX10" fmla="*/ 1688559 w 2916871"/>
                    <a:gd name="connsiteY10" fmla="*/ 567814 h 691639"/>
                    <a:gd name="connsiteX11" fmla="*/ 1464722 w 2916871"/>
                    <a:gd name="connsiteY11" fmla="*/ 677351 h 691639"/>
                    <a:gd name="connsiteX12" fmla="*/ 1217072 w 2916871"/>
                    <a:gd name="connsiteY12" fmla="*/ 558289 h 691639"/>
                    <a:gd name="connsiteX13" fmla="*/ 993234 w 2916871"/>
                    <a:gd name="connsiteY13" fmla="*/ 682114 h 691639"/>
                    <a:gd name="connsiteX14" fmla="*/ 755109 w 2916871"/>
                    <a:gd name="connsiteY14" fmla="*/ 558289 h 691639"/>
                    <a:gd name="connsiteX15" fmla="*/ 545559 w 2916871"/>
                    <a:gd name="connsiteY15" fmla="*/ 686876 h 691639"/>
                    <a:gd name="connsiteX16" fmla="*/ 278859 w 2916871"/>
                    <a:gd name="connsiteY16" fmla="*/ 558289 h 691639"/>
                    <a:gd name="connsiteX17" fmla="*/ 120202 w 2916871"/>
                    <a:gd name="connsiteY17" fmla="*/ 658402 h 691639"/>
                    <a:gd name="connsiteX18" fmla="*/ 1391 w 2916871"/>
                    <a:gd name="connsiteY18" fmla="*/ 449104 h 691639"/>
                    <a:gd name="connsiteX19" fmla="*/ 1391 w 2916871"/>
                    <a:gd name="connsiteY19" fmla="*/ 256923 h 691639"/>
                    <a:gd name="connsiteX0" fmla="*/ 12 w 2915492"/>
                    <a:gd name="connsiteY0" fmla="*/ 256923 h 691639"/>
                    <a:gd name="connsiteX1" fmla="*/ 256935 w 2915492"/>
                    <a:gd name="connsiteY1" fmla="*/ 0 h 691639"/>
                    <a:gd name="connsiteX2" fmla="*/ 2658569 w 2915492"/>
                    <a:gd name="connsiteY2" fmla="*/ 0 h 691639"/>
                    <a:gd name="connsiteX3" fmla="*/ 2915492 w 2915492"/>
                    <a:gd name="connsiteY3" fmla="*/ 256923 h 691639"/>
                    <a:gd name="connsiteX4" fmla="*/ 2915492 w 2915492"/>
                    <a:gd name="connsiteY4" fmla="*/ 449104 h 691639"/>
                    <a:gd name="connsiteX5" fmla="*/ 2820495 w 2915492"/>
                    <a:gd name="connsiteY5" fmla="*/ 677452 h 691639"/>
                    <a:gd name="connsiteX6" fmla="*/ 2620630 w 2915492"/>
                    <a:gd name="connsiteY6" fmla="*/ 534476 h 691639"/>
                    <a:gd name="connsiteX7" fmla="*/ 2406318 w 2915492"/>
                    <a:gd name="connsiteY7" fmla="*/ 691639 h 691639"/>
                    <a:gd name="connsiteX8" fmla="*/ 2153905 w 2915492"/>
                    <a:gd name="connsiteY8" fmla="*/ 548764 h 691639"/>
                    <a:gd name="connsiteX9" fmla="*/ 1939593 w 2915492"/>
                    <a:gd name="connsiteY9" fmla="*/ 686876 h 691639"/>
                    <a:gd name="connsiteX10" fmla="*/ 1687180 w 2915492"/>
                    <a:gd name="connsiteY10" fmla="*/ 567814 h 691639"/>
                    <a:gd name="connsiteX11" fmla="*/ 1463343 w 2915492"/>
                    <a:gd name="connsiteY11" fmla="*/ 677351 h 691639"/>
                    <a:gd name="connsiteX12" fmla="*/ 1215693 w 2915492"/>
                    <a:gd name="connsiteY12" fmla="*/ 558289 h 691639"/>
                    <a:gd name="connsiteX13" fmla="*/ 991855 w 2915492"/>
                    <a:gd name="connsiteY13" fmla="*/ 682114 h 691639"/>
                    <a:gd name="connsiteX14" fmla="*/ 753730 w 2915492"/>
                    <a:gd name="connsiteY14" fmla="*/ 558289 h 691639"/>
                    <a:gd name="connsiteX15" fmla="*/ 544180 w 2915492"/>
                    <a:gd name="connsiteY15" fmla="*/ 686876 h 691639"/>
                    <a:gd name="connsiteX16" fmla="*/ 277480 w 2915492"/>
                    <a:gd name="connsiteY16" fmla="*/ 558289 h 691639"/>
                    <a:gd name="connsiteX17" fmla="*/ 137873 w 2915492"/>
                    <a:gd name="connsiteY17" fmla="*/ 653640 h 691639"/>
                    <a:gd name="connsiteX18" fmla="*/ 12 w 2915492"/>
                    <a:gd name="connsiteY18" fmla="*/ 449104 h 691639"/>
                    <a:gd name="connsiteX19" fmla="*/ 12 w 2915492"/>
                    <a:gd name="connsiteY19" fmla="*/ 256923 h 691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915492" h="691639">
                      <a:moveTo>
                        <a:pt x="12" y="256923"/>
                      </a:moveTo>
                      <a:cubicBezTo>
                        <a:pt x="12" y="115028"/>
                        <a:pt x="115040" y="0"/>
                        <a:pt x="256935" y="0"/>
                      </a:cubicBezTo>
                      <a:lnTo>
                        <a:pt x="2658569" y="0"/>
                      </a:lnTo>
                      <a:cubicBezTo>
                        <a:pt x="2800464" y="0"/>
                        <a:pt x="2915492" y="115028"/>
                        <a:pt x="2915492" y="256923"/>
                      </a:cubicBezTo>
                      <a:lnTo>
                        <a:pt x="2915492" y="449104"/>
                      </a:lnTo>
                      <a:cubicBezTo>
                        <a:pt x="2915492" y="590999"/>
                        <a:pt x="2890953" y="677452"/>
                        <a:pt x="2820495" y="677452"/>
                      </a:cubicBezTo>
                      <a:cubicBezTo>
                        <a:pt x="2771336" y="675831"/>
                        <a:pt x="2669789" y="536097"/>
                        <a:pt x="2620630" y="534476"/>
                      </a:cubicBezTo>
                      <a:cubicBezTo>
                        <a:pt x="2541255" y="537651"/>
                        <a:pt x="2485693" y="688464"/>
                        <a:pt x="2406318" y="691639"/>
                      </a:cubicBezTo>
                      <a:cubicBezTo>
                        <a:pt x="2314243" y="691639"/>
                        <a:pt x="2245980" y="548764"/>
                        <a:pt x="2153905" y="548764"/>
                      </a:cubicBezTo>
                      <a:cubicBezTo>
                        <a:pt x="2072943" y="555114"/>
                        <a:pt x="2020555" y="680526"/>
                        <a:pt x="1939593" y="686876"/>
                      </a:cubicBezTo>
                      <a:cubicBezTo>
                        <a:pt x="1853868" y="690051"/>
                        <a:pt x="1772905" y="564639"/>
                        <a:pt x="1687180" y="567814"/>
                      </a:cubicBezTo>
                      <a:cubicBezTo>
                        <a:pt x="1604630" y="574164"/>
                        <a:pt x="1545893" y="671001"/>
                        <a:pt x="1463343" y="677351"/>
                      </a:cubicBezTo>
                      <a:cubicBezTo>
                        <a:pt x="1382380" y="677351"/>
                        <a:pt x="1296656" y="558289"/>
                        <a:pt x="1215693" y="558289"/>
                      </a:cubicBezTo>
                      <a:cubicBezTo>
                        <a:pt x="1141080" y="566226"/>
                        <a:pt x="1066468" y="674177"/>
                        <a:pt x="991855" y="682114"/>
                      </a:cubicBezTo>
                      <a:cubicBezTo>
                        <a:pt x="925180" y="685289"/>
                        <a:pt x="820405" y="555114"/>
                        <a:pt x="753730" y="558289"/>
                      </a:cubicBezTo>
                      <a:cubicBezTo>
                        <a:pt x="683880" y="578926"/>
                        <a:pt x="614030" y="666239"/>
                        <a:pt x="544180" y="686876"/>
                      </a:cubicBezTo>
                      <a:cubicBezTo>
                        <a:pt x="461630" y="691639"/>
                        <a:pt x="360030" y="553526"/>
                        <a:pt x="277480" y="558289"/>
                      </a:cubicBezTo>
                      <a:lnTo>
                        <a:pt x="137873" y="653640"/>
                      </a:lnTo>
                      <a:cubicBezTo>
                        <a:pt x="-4022" y="653640"/>
                        <a:pt x="12" y="590999"/>
                        <a:pt x="12" y="449104"/>
                      </a:cubicBezTo>
                      <a:lnTo>
                        <a:pt x="12" y="256923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Rectangle: Rounded Corners 6">
                  <a:extLst>
                    <a:ext uri="{FF2B5EF4-FFF2-40B4-BE49-F238E27FC236}">
                      <a16:creationId xmlns:a16="http://schemas.microsoft.com/office/drawing/2014/main" id="{37992C01-F1CE-46D6-83F2-860FEB02583D}"/>
                    </a:ext>
                  </a:extLst>
                </p:cNvPr>
                <p:cNvSpPr/>
                <p:nvPr/>
              </p:nvSpPr>
              <p:spPr>
                <a:xfrm>
                  <a:off x="7400925" y="2427802"/>
                  <a:ext cx="1920875" cy="721798"/>
                </a:xfrm>
                <a:custGeom>
                  <a:avLst/>
                  <a:gdLst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658557 w 2915480"/>
                    <a:gd name="connsiteY5" fmla="*/ 706027 h 706027"/>
                    <a:gd name="connsiteX6" fmla="*/ 256923 w 2915480"/>
                    <a:gd name="connsiteY6" fmla="*/ 706027 h 706027"/>
                    <a:gd name="connsiteX7" fmla="*/ 0 w 2915480"/>
                    <a:gd name="connsiteY7" fmla="*/ 449104 h 706027"/>
                    <a:gd name="connsiteX8" fmla="*/ 0 w 2915480"/>
                    <a:gd name="connsiteY8" fmla="*/ 256923 h 706027"/>
                    <a:gd name="connsiteX0" fmla="*/ 0 w 2915587"/>
                    <a:gd name="connsiteY0" fmla="*/ 256923 h 706027"/>
                    <a:gd name="connsiteX1" fmla="*/ 256923 w 2915587"/>
                    <a:gd name="connsiteY1" fmla="*/ 0 h 706027"/>
                    <a:gd name="connsiteX2" fmla="*/ 2658557 w 2915587"/>
                    <a:gd name="connsiteY2" fmla="*/ 0 h 706027"/>
                    <a:gd name="connsiteX3" fmla="*/ 2915480 w 2915587"/>
                    <a:gd name="connsiteY3" fmla="*/ 256923 h 706027"/>
                    <a:gd name="connsiteX4" fmla="*/ 2915480 w 2915587"/>
                    <a:gd name="connsiteY4" fmla="*/ 449104 h 706027"/>
                    <a:gd name="connsiteX5" fmla="*/ 2782382 w 2915587"/>
                    <a:gd name="connsiteY5" fmla="*/ 696502 h 706027"/>
                    <a:gd name="connsiteX6" fmla="*/ 256923 w 2915587"/>
                    <a:gd name="connsiteY6" fmla="*/ 706027 h 706027"/>
                    <a:gd name="connsiteX7" fmla="*/ 0 w 2915587"/>
                    <a:gd name="connsiteY7" fmla="*/ 449104 h 706027"/>
                    <a:gd name="connsiteX8" fmla="*/ 0 w 2915587"/>
                    <a:gd name="connsiteY8" fmla="*/ 256923 h 706027"/>
                    <a:gd name="connsiteX0" fmla="*/ 0 w 2915587"/>
                    <a:gd name="connsiteY0" fmla="*/ 256923 h 706027"/>
                    <a:gd name="connsiteX1" fmla="*/ 256923 w 2915587"/>
                    <a:gd name="connsiteY1" fmla="*/ 0 h 706027"/>
                    <a:gd name="connsiteX2" fmla="*/ 2658557 w 2915587"/>
                    <a:gd name="connsiteY2" fmla="*/ 0 h 706027"/>
                    <a:gd name="connsiteX3" fmla="*/ 2915480 w 2915587"/>
                    <a:gd name="connsiteY3" fmla="*/ 256923 h 706027"/>
                    <a:gd name="connsiteX4" fmla="*/ 2915480 w 2915587"/>
                    <a:gd name="connsiteY4" fmla="*/ 449104 h 706027"/>
                    <a:gd name="connsiteX5" fmla="*/ 2782382 w 2915587"/>
                    <a:gd name="connsiteY5" fmla="*/ 696502 h 706027"/>
                    <a:gd name="connsiteX6" fmla="*/ 2620618 w 2915587"/>
                    <a:gd name="connsiteY6" fmla="*/ 534476 h 706027"/>
                    <a:gd name="connsiteX7" fmla="*/ 256923 w 2915587"/>
                    <a:gd name="connsiteY7" fmla="*/ 706027 h 706027"/>
                    <a:gd name="connsiteX8" fmla="*/ 0 w 2915587"/>
                    <a:gd name="connsiteY8" fmla="*/ 449104 h 706027"/>
                    <a:gd name="connsiteX9" fmla="*/ 0 w 2915587"/>
                    <a:gd name="connsiteY9" fmla="*/ 256923 h 706027"/>
                    <a:gd name="connsiteX0" fmla="*/ 0 w 2918713"/>
                    <a:gd name="connsiteY0" fmla="*/ 256923 h 706027"/>
                    <a:gd name="connsiteX1" fmla="*/ 256923 w 2918713"/>
                    <a:gd name="connsiteY1" fmla="*/ 0 h 706027"/>
                    <a:gd name="connsiteX2" fmla="*/ 2658557 w 2918713"/>
                    <a:gd name="connsiteY2" fmla="*/ 0 h 706027"/>
                    <a:gd name="connsiteX3" fmla="*/ 2915480 w 2918713"/>
                    <a:gd name="connsiteY3" fmla="*/ 256923 h 706027"/>
                    <a:gd name="connsiteX4" fmla="*/ 2915480 w 2918713"/>
                    <a:gd name="connsiteY4" fmla="*/ 449104 h 706027"/>
                    <a:gd name="connsiteX5" fmla="*/ 2806195 w 2918713"/>
                    <a:gd name="connsiteY5" fmla="*/ 648877 h 706027"/>
                    <a:gd name="connsiteX6" fmla="*/ 2620618 w 2918713"/>
                    <a:gd name="connsiteY6" fmla="*/ 534476 h 706027"/>
                    <a:gd name="connsiteX7" fmla="*/ 256923 w 2918713"/>
                    <a:gd name="connsiteY7" fmla="*/ 706027 h 706027"/>
                    <a:gd name="connsiteX8" fmla="*/ 0 w 2918713"/>
                    <a:gd name="connsiteY8" fmla="*/ 449104 h 706027"/>
                    <a:gd name="connsiteX9" fmla="*/ 0 w 2918713"/>
                    <a:gd name="connsiteY9" fmla="*/ 256923 h 706027"/>
                    <a:gd name="connsiteX0" fmla="*/ 0 w 2922907"/>
                    <a:gd name="connsiteY0" fmla="*/ 256923 h 706027"/>
                    <a:gd name="connsiteX1" fmla="*/ 256923 w 2922907"/>
                    <a:gd name="connsiteY1" fmla="*/ 0 h 706027"/>
                    <a:gd name="connsiteX2" fmla="*/ 2658557 w 2922907"/>
                    <a:gd name="connsiteY2" fmla="*/ 0 h 706027"/>
                    <a:gd name="connsiteX3" fmla="*/ 2915480 w 2922907"/>
                    <a:gd name="connsiteY3" fmla="*/ 256923 h 706027"/>
                    <a:gd name="connsiteX4" fmla="*/ 2915480 w 2922907"/>
                    <a:gd name="connsiteY4" fmla="*/ 449104 h 706027"/>
                    <a:gd name="connsiteX5" fmla="*/ 2820483 w 2922907"/>
                    <a:gd name="connsiteY5" fmla="*/ 677452 h 706027"/>
                    <a:gd name="connsiteX6" fmla="*/ 2620618 w 2922907"/>
                    <a:gd name="connsiteY6" fmla="*/ 534476 h 706027"/>
                    <a:gd name="connsiteX7" fmla="*/ 256923 w 2922907"/>
                    <a:gd name="connsiteY7" fmla="*/ 706027 h 706027"/>
                    <a:gd name="connsiteX8" fmla="*/ 0 w 2922907"/>
                    <a:gd name="connsiteY8" fmla="*/ 449104 h 706027"/>
                    <a:gd name="connsiteX9" fmla="*/ 0 w 2922907"/>
                    <a:gd name="connsiteY9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56923 w 2915480"/>
                    <a:gd name="connsiteY7" fmla="*/ 706027 h 706027"/>
                    <a:gd name="connsiteX8" fmla="*/ 0 w 2915480"/>
                    <a:gd name="connsiteY8" fmla="*/ 449104 h 706027"/>
                    <a:gd name="connsiteX9" fmla="*/ 0 w 2915480"/>
                    <a:gd name="connsiteY9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56923 w 2915480"/>
                    <a:gd name="connsiteY8" fmla="*/ 706027 h 706027"/>
                    <a:gd name="connsiteX9" fmla="*/ 0 w 2915480"/>
                    <a:gd name="connsiteY9" fmla="*/ 449104 h 706027"/>
                    <a:gd name="connsiteX10" fmla="*/ 0 w 2915480"/>
                    <a:gd name="connsiteY10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256923 w 2915480"/>
                    <a:gd name="connsiteY9" fmla="*/ 706027 h 706027"/>
                    <a:gd name="connsiteX10" fmla="*/ 0 w 2915480"/>
                    <a:gd name="connsiteY10" fmla="*/ 449104 h 706027"/>
                    <a:gd name="connsiteX11" fmla="*/ 0 w 2915480"/>
                    <a:gd name="connsiteY11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256923 w 2915480"/>
                    <a:gd name="connsiteY10" fmla="*/ 706027 h 706027"/>
                    <a:gd name="connsiteX11" fmla="*/ 0 w 2915480"/>
                    <a:gd name="connsiteY11" fmla="*/ 449104 h 706027"/>
                    <a:gd name="connsiteX12" fmla="*/ 0 w 2915480"/>
                    <a:gd name="connsiteY12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256923 w 2915480"/>
                    <a:gd name="connsiteY11" fmla="*/ 706027 h 706027"/>
                    <a:gd name="connsiteX12" fmla="*/ 0 w 2915480"/>
                    <a:gd name="connsiteY12" fmla="*/ 449104 h 706027"/>
                    <a:gd name="connsiteX13" fmla="*/ 0 w 2915480"/>
                    <a:gd name="connsiteY13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256923 w 2915480"/>
                    <a:gd name="connsiteY12" fmla="*/ 706027 h 706027"/>
                    <a:gd name="connsiteX13" fmla="*/ 0 w 2915480"/>
                    <a:gd name="connsiteY13" fmla="*/ 449104 h 706027"/>
                    <a:gd name="connsiteX14" fmla="*/ 0 w 2915480"/>
                    <a:gd name="connsiteY14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256923 w 2915480"/>
                    <a:gd name="connsiteY13" fmla="*/ 706027 h 706027"/>
                    <a:gd name="connsiteX14" fmla="*/ 0 w 2915480"/>
                    <a:gd name="connsiteY14" fmla="*/ 449104 h 706027"/>
                    <a:gd name="connsiteX15" fmla="*/ 0 w 2915480"/>
                    <a:gd name="connsiteY15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256923 w 2915480"/>
                    <a:gd name="connsiteY14" fmla="*/ 706027 h 706027"/>
                    <a:gd name="connsiteX15" fmla="*/ 0 w 2915480"/>
                    <a:gd name="connsiteY15" fmla="*/ 449104 h 706027"/>
                    <a:gd name="connsiteX16" fmla="*/ 0 w 2915480"/>
                    <a:gd name="connsiteY16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753718 w 2915480"/>
                    <a:gd name="connsiteY14" fmla="*/ 558289 h 706027"/>
                    <a:gd name="connsiteX15" fmla="*/ 256923 w 2915480"/>
                    <a:gd name="connsiteY15" fmla="*/ 706027 h 706027"/>
                    <a:gd name="connsiteX16" fmla="*/ 0 w 2915480"/>
                    <a:gd name="connsiteY16" fmla="*/ 449104 h 706027"/>
                    <a:gd name="connsiteX17" fmla="*/ 0 w 2915480"/>
                    <a:gd name="connsiteY17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753718 w 2915480"/>
                    <a:gd name="connsiteY14" fmla="*/ 558289 h 706027"/>
                    <a:gd name="connsiteX15" fmla="*/ 544168 w 2915480"/>
                    <a:gd name="connsiteY15" fmla="*/ 686876 h 706027"/>
                    <a:gd name="connsiteX16" fmla="*/ 256923 w 2915480"/>
                    <a:gd name="connsiteY16" fmla="*/ 706027 h 706027"/>
                    <a:gd name="connsiteX17" fmla="*/ 0 w 2915480"/>
                    <a:gd name="connsiteY17" fmla="*/ 449104 h 706027"/>
                    <a:gd name="connsiteX18" fmla="*/ 0 w 2915480"/>
                    <a:gd name="connsiteY18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753718 w 2915480"/>
                    <a:gd name="connsiteY14" fmla="*/ 558289 h 706027"/>
                    <a:gd name="connsiteX15" fmla="*/ 544168 w 2915480"/>
                    <a:gd name="connsiteY15" fmla="*/ 686876 h 706027"/>
                    <a:gd name="connsiteX16" fmla="*/ 277468 w 2915480"/>
                    <a:gd name="connsiteY16" fmla="*/ 558289 h 706027"/>
                    <a:gd name="connsiteX17" fmla="*/ 256923 w 2915480"/>
                    <a:gd name="connsiteY17" fmla="*/ 706027 h 706027"/>
                    <a:gd name="connsiteX18" fmla="*/ 0 w 2915480"/>
                    <a:gd name="connsiteY18" fmla="*/ 449104 h 706027"/>
                    <a:gd name="connsiteX19" fmla="*/ 0 w 2915480"/>
                    <a:gd name="connsiteY19" fmla="*/ 256923 h 706027"/>
                    <a:gd name="connsiteX0" fmla="*/ 0 w 2915480"/>
                    <a:gd name="connsiteY0" fmla="*/ 256923 h 691639"/>
                    <a:gd name="connsiteX1" fmla="*/ 256923 w 2915480"/>
                    <a:gd name="connsiteY1" fmla="*/ 0 h 691639"/>
                    <a:gd name="connsiteX2" fmla="*/ 2658557 w 2915480"/>
                    <a:gd name="connsiteY2" fmla="*/ 0 h 691639"/>
                    <a:gd name="connsiteX3" fmla="*/ 2915480 w 2915480"/>
                    <a:gd name="connsiteY3" fmla="*/ 256923 h 691639"/>
                    <a:gd name="connsiteX4" fmla="*/ 2915480 w 2915480"/>
                    <a:gd name="connsiteY4" fmla="*/ 449104 h 691639"/>
                    <a:gd name="connsiteX5" fmla="*/ 2820483 w 2915480"/>
                    <a:gd name="connsiteY5" fmla="*/ 677452 h 691639"/>
                    <a:gd name="connsiteX6" fmla="*/ 2620618 w 2915480"/>
                    <a:gd name="connsiteY6" fmla="*/ 534476 h 691639"/>
                    <a:gd name="connsiteX7" fmla="*/ 2406306 w 2915480"/>
                    <a:gd name="connsiteY7" fmla="*/ 691639 h 691639"/>
                    <a:gd name="connsiteX8" fmla="*/ 2153893 w 2915480"/>
                    <a:gd name="connsiteY8" fmla="*/ 548764 h 691639"/>
                    <a:gd name="connsiteX9" fmla="*/ 1939581 w 2915480"/>
                    <a:gd name="connsiteY9" fmla="*/ 686876 h 691639"/>
                    <a:gd name="connsiteX10" fmla="*/ 1687168 w 2915480"/>
                    <a:gd name="connsiteY10" fmla="*/ 567814 h 691639"/>
                    <a:gd name="connsiteX11" fmla="*/ 1463331 w 2915480"/>
                    <a:gd name="connsiteY11" fmla="*/ 677351 h 691639"/>
                    <a:gd name="connsiteX12" fmla="*/ 1215681 w 2915480"/>
                    <a:gd name="connsiteY12" fmla="*/ 558289 h 691639"/>
                    <a:gd name="connsiteX13" fmla="*/ 991843 w 2915480"/>
                    <a:gd name="connsiteY13" fmla="*/ 682114 h 691639"/>
                    <a:gd name="connsiteX14" fmla="*/ 753718 w 2915480"/>
                    <a:gd name="connsiteY14" fmla="*/ 558289 h 691639"/>
                    <a:gd name="connsiteX15" fmla="*/ 544168 w 2915480"/>
                    <a:gd name="connsiteY15" fmla="*/ 686876 h 691639"/>
                    <a:gd name="connsiteX16" fmla="*/ 277468 w 2915480"/>
                    <a:gd name="connsiteY16" fmla="*/ 558289 h 691639"/>
                    <a:gd name="connsiteX17" fmla="*/ 142623 w 2915480"/>
                    <a:gd name="connsiteY17" fmla="*/ 663164 h 691639"/>
                    <a:gd name="connsiteX18" fmla="*/ 0 w 2915480"/>
                    <a:gd name="connsiteY18" fmla="*/ 449104 h 691639"/>
                    <a:gd name="connsiteX19" fmla="*/ 0 w 2915480"/>
                    <a:gd name="connsiteY19" fmla="*/ 256923 h 691639"/>
                    <a:gd name="connsiteX0" fmla="*/ 1391 w 2916871"/>
                    <a:gd name="connsiteY0" fmla="*/ 256923 h 691639"/>
                    <a:gd name="connsiteX1" fmla="*/ 258314 w 2916871"/>
                    <a:gd name="connsiteY1" fmla="*/ 0 h 691639"/>
                    <a:gd name="connsiteX2" fmla="*/ 2659948 w 2916871"/>
                    <a:gd name="connsiteY2" fmla="*/ 0 h 691639"/>
                    <a:gd name="connsiteX3" fmla="*/ 2916871 w 2916871"/>
                    <a:gd name="connsiteY3" fmla="*/ 256923 h 691639"/>
                    <a:gd name="connsiteX4" fmla="*/ 2916871 w 2916871"/>
                    <a:gd name="connsiteY4" fmla="*/ 449104 h 691639"/>
                    <a:gd name="connsiteX5" fmla="*/ 2821874 w 2916871"/>
                    <a:gd name="connsiteY5" fmla="*/ 677452 h 691639"/>
                    <a:gd name="connsiteX6" fmla="*/ 2622009 w 2916871"/>
                    <a:gd name="connsiteY6" fmla="*/ 534476 h 691639"/>
                    <a:gd name="connsiteX7" fmla="*/ 2407697 w 2916871"/>
                    <a:gd name="connsiteY7" fmla="*/ 691639 h 691639"/>
                    <a:gd name="connsiteX8" fmla="*/ 2155284 w 2916871"/>
                    <a:gd name="connsiteY8" fmla="*/ 548764 h 691639"/>
                    <a:gd name="connsiteX9" fmla="*/ 1940972 w 2916871"/>
                    <a:gd name="connsiteY9" fmla="*/ 686876 h 691639"/>
                    <a:gd name="connsiteX10" fmla="*/ 1688559 w 2916871"/>
                    <a:gd name="connsiteY10" fmla="*/ 567814 h 691639"/>
                    <a:gd name="connsiteX11" fmla="*/ 1464722 w 2916871"/>
                    <a:gd name="connsiteY11" fmla="*/ 677351 h 691639"/>
                    <a:gd name="connsiteX12" fmla="*/ 1217072 w 2916871"/>
                    <a:gd name="connsiteY12" fmla="*/ 558289 h 691639"/>
                    <a:gd name="connsiteX13" fmla="*/ 993234 w 2916871"/>
                    <a:gd name="connsiteY13" fmla="*/ 682114 h 691639"/>
                    <a:gd name="connsiteX14" fmla="*/ 755109 w 2916871"/>
                    <a:gd name="connsiteY14" fmla="*/ 558289 h 691639"/>
                    <a:gd name="connsiteX15" fmla="*/ 545559 w 2916871"/>
                    <a:gd name="connsiteY15" fmla="*/ 686876 h 691639"/>
                    <a:gd name="connsiteX16" fmla="*/ 278859 w 2916871"/>
                    <a:gd name="connsiteY16" fmla="*/ 558289 h 691639"/>
                    <a:gd name="connsiteX17" fmla="*/ 120202 w 2916871"/>
                    <a:gd name="connsiteY17" fmla="*/ 658402 h 691639"/>
                    <a:gd name="connsiteX18" fmla="*/ 1391 w 2916871"/>
                    <a:gd name="connsiteY18" fmla="*/ 449104 h 691639"/>
                    <a:gd name="connsiteX19" fmla="*/ 1391 w 2916871"/>
                    <a:gd name="connsiteY19" fmla="*/ 256923 h 691639"/>
                    <a:gd name="connsiteX0" fmla="*/ 12 w 2915492"/>
                    <a:gd name="connsiteY0" fmla="*/ 256923 h 691639"/>
                    <a:gd name="connsiteX1" fmla="*/ 256935 w 2915492"/>
                    <a:gd name="connsiteY1" fmla="*/ 0 h 691639"/>
                    <a:gd name="connsiteX2" fmla="*/ 2658569 w 2915492"/>
                    <a:gd name="connsiteY2" fmla="*/ 0 h 691639"/>
                    <a:gd name="connsiteX3" fmla="*/ 2915492 w 2915492"/>
                    <a:gd name="connsiteY3" fmla="*/ 256923 h 691639"/>
                    <a:gd name="connsiteX4" fmla="*/ 2915492 w 2915492"/>
                    <a:gd name="connsiteY4" fmla="*/ 449104 h 691639"/>
                    <a:gd name="connsiteX5" fmla="*/ 2820495 w 2915492"/>
                    <a:gd name="connsiteY5" fmla="*/ 677452 h 691639"/>
                    <a:gd name="connsiteX6" fmla="*/ 2620630 w 2915492"/>
                    <a:gd name="connsiteY6" fmla="*/ 534476 h 691639"/>
                    <a:gd name="connsiteX7" fmla="*/ 2406318 w 2915492"/>
                    <a:gd name="connsiteY7" fmla="*/ 691639 h 691639"/>
                    <a:gd name="connsiteX8" fmla="*/ 2153905 w 2915492"/>
                    <a:gd name="connsiteY8" fmla="*/ 548764 h 691639"/>
                    <a:gd name="connsiteX9" fmla="*/ 1939593 w 2915492"/>
                    <a:gd name="connsiteY9" fmla="*/ 686876 h 691639"/>
                    <a:gd name="connsiteX10" fmla="*/ 1687180 w 2915492"/>
                    <a:gd name="connsiteY10" fmla="*/ 567814 h 691639"/>
                    <a:gd name="connsiteX11" fmla="*/ 1463343 w 2915492"/>
                    <a:gd name="connsiteY11" fmla="*/ 677351 h 691639"/>
                    <a:gd name="connsiteX12" fmla="*/ 1215693 w 2915492"/>
                    <a:gd name="connsiteY12" fmla="*/ 558289 h 691639"/>
                    <a:gd name="connsiteX13" fmla="*/ 991855 w 2915492"/>
                    <a:gd name="connsiteY13" fmla="*/ 682114 h 691639"/>
                    <a:gd name="connsiteX14" fmla="*/ 753730 w 2915492"/>
                    <a:gd name="connsiteY14" fmla="*/ 558289 h 691639"/>
                    <a:gd name="connsiteX15" fmla="*/ 544180 w 2915492"/>
                    <a:gd name="connsiteY15" fmla="*/ 686876 h 691639"/>
                    <a:gd name="connsiteX16" fmla="*/ 277480 w 2915492"/>
                    <a:gd name="connsiteY16" fmla="*/ 558289 h 691639"/>
                    <a:gd name="connsiteX17" fmla="*/ 137873 w 2915492"/>
                    <a:gd name="connsiteY17" fmla="*/ 653640 h 691639"/>
                    <a:gd name="connsiteX18" fmla="*/ 12 w 2915492"/>
                    <a:gd name="connsiteY18" fmla="*/ 449104 h 691639"/>
                    <a:gd name="connsiteX19" fmla="*/ 12 w 2915492"/>
                    <a:gd name="connsiteY19" fmla="*/ 256923 h 691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915492" h="691639">
                      <a:moveTo>
                        <a:pt x="12" y="256923"/>
                      </a:moveTo>
                      <a:cubicBezTo>
                        <a:pt x="12" y="115028"/>
                        <a:pt x="115040" y="0"/>
                        <a:pt x="256935" y="0"/>
                      </a:cubicBezTo>
                      <a:lnTo>
                        <a:pt x="2658569" y="0"/>
                      </a:lnTo>
                      <a:cubicBezTo>
                        <a:pt x="2800464" y="0"/>
                        <a:pt x="2915492" y="115028"/>
                        <a:pt x="2915492" y="256923"/>
                      </a:cubicBezTo>
                      <a:lnTo>
                        <a:pt x="2915492" y="449104"/>
                      </a:lnTo>
                      <a:cubicBezTo>
                        <a:pt x="2915492" y="590999"/>
                        <a:pt x="2890953" y="677452"/>
                        <a:pt x="2820495" y="677452"/>
                      </a:cubicBezTo>
                      <a:cubicBezTo>
                        <a:pt x="2771336" y="675831"/>
                        <a:pt x="2669789" y="536097"/>
                        <a:pt x="2620630" y="534476"/>
                      </a:cubicBezTo>
                      <a:cubicBezTo>
                        <a:pt x="2541255" y="537651"/>
                        <a:pt x="2485693" y="688464"/>
                        <a:pt x="2406318" y="691639"/>
                      </a:cubicBezTo>
                      <a:cubicBezTo>
                        <a:pt x="2314243" y="691639"/>
                        <a:pt x="2245980" y="548764"/>
                        <a:pt x="2153905" y="548764"/>
                      </a:cubicBezTo>
                      <a:cubicBezTo>
                        <a:pt x="2072943" y="555114"/>
                        <a:pt x="2020555" y="680526"/>
                        <a:pt x="1939593" y="686876"/>
                      </a:cubicBezTo>
                      <a:cubicBezTo>
                        <a:pt x="1853868" y="690051"/>
                        <a:pt x="1772905" y="564639"/>
                        <a:pt x="1687180" y="567814"/>
                      </a:cubicBezTo>
                      <a:cubicBezTo>
                        <a:pt x="1604630" y="574164"/>
                        <a:pt x="1545893" y="671001"/>
                        <a:pt x="1463343" y="677351"/>
                      </a:cubicBezTo>
                      <a:cubicBezTo>
                        <a:pt x="1382380" y="677351"/>
                        <a:pt x="1296656" y="558289"/>
                        <a:pt x="1215693" y="558289"/>
                      </a:cubicBezTo>
                      <a:cubicBezTo>
                        <a:pt x="1141080" y="566226"/>
                        <a:pt x="1066468" y="674177"/>
                        <a:pt x="991855" y="682114"/>
                      </a:cubicBezTo>
                      <a:cubicBezTo>
                        <a:pt x="925180" y="685289"/>
                        <a:pt x="820405" y="555114"/>
                        <a:pt x="753730" y="558289"/>
                      </a:cubicBezTo>
                      <a:cubicBezTo>
                        <a:pt x="683880" y="578926"/>
                        <a:pt x="614030" y="666239"/>
                        <a:pt x="544180" y="686876"/>
                      </a:cubicBezTo>
                      <a:cubicBezTo>
                        <a:pt x="461630" y="691639"/>
                        <a:pt x="360030" y="553526"/>
                        <a:pt x="277480" y="558289"/>
                      </a:cubicBezTo>
                      <a:lnTo>
                        <a:pt x="137873" y="653640"/>
                      </a:lnTo>
                      <a:cubicBezTo>
                        <a:pt x="-4022" y="653640"/>
                        <a:pt x="12" y="590999"/>
                        <a:pt x="12" y="449104"/>
                      </a:cubicBezTo>
                      <a:lnTo>
                        <a:pt x="12" y="256923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70ABF13-3CB7-42B0-9D14-2B137699C53D}"/>
                  </a:ext>
                </a:extLst>
              </p:cNvPr>
              <p:cNvGrpSpPr/>
              <p:nvPr/>
            </p:nvGrpSpPr>
            <p:grpSpPr>
              <a:xfrm>
                <a:off x="8085182" y="3372612"/>
                <a:ext cx="2447042" cy="569964"/>
                <a:chOff x="8085182" y="3372612"/>
                <a:chExt cx="2447042" cy="569964"/>
              </a:xfrm>
            </p:grpSpPr>
            <p:grpSp>
              <p:nvGrpSpPr>
                <p:cNvPr id="506" name="Group 505">
                  <a:extLst>
                    <a:ext uri="{FF2B5EF4-FFF2-40B4-BE49-F238E27FC236}">
                      <a16:creationId xmlns:a16="http://schemas.microsoft.com/office/drawing/2014/main" id="{4A18B511-B8EE-4B6E-883D-0EF94EF95FDB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8740224" y="3774865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609" name="Group 608">
                    <a:extLst>
                      <a:ext uri="{FF2B5EF4-FFF2-40B4-BE49-F238E27FC236}">
                        <a16:creationId xmlns:a16="http://schemas.microsoft.com/office/drawing/2014/main" id="{01F10652-E143-4D4C-9BAC-552CACC7A07E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620" name="Freeform: Shape 619">
                      <a:extLst>
                        <a:ext uri="{FF2B5EF4-FFF2-40B4-BE49-F238E27FC236}">
                          <a16:creationId xmlns:a16="http://schemas.microsoft.com/office/drawing/2014/main" id="{56F4CF49-159A-4D08-A702-A6BDBB17B9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Freeform: Shape 620">
                      <a:extLst>
                        <a:ext uri="{FF2B5EF4-FFF2-40B4-BE49-F238E27FC236}">
                          <a16:creationId xmlns:a16="http://schemas.microsoft.com/office/drawing/2014/main" id="{E3BEC493-6DC9-4074-956E-4ADBA2243BF6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Freeform: Shape 621">
                      <a:extLst>
                        <a:ext uri="{FF2B5EF4-FFF2-40B4-BE49-F238E27FC236}">
                          <a16:creationId xmlns:a16="http://schemas.microsoft.com/office/drawing/2014/main" id="{FD5BD6D3-6A8A-4B5D-9912-71795789E255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Freeform: Shape 622">
                      <a:extLst>
                        <a:ext uri="{FF2B5EF4-FFF2-40B4-BE49-F238E27FC236}">
                          <a16:creationId xmlns:a16="http://schemas.microsoft.com/office/drawing/2014/main" id="{51BFF35F-A114-41ED-89B2-D61FF18D9163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Freeform: Shape 623">
                      <a:extLst>
                        <a:ext uri="{FF2B5EF4-FFF2-40B4-BE49-F238E27FC236}">
                          <a16:creationId xmlns:a16="http://schemas.microsoft.com/office/drawing/2014/main" id="{2CBD5A58-7FE0-49FA-8D38-E85625973A5D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10" name="Teardrop 16">
                    <a:extLst>
                      <a:ext uri="{FF2B5EF4-FFF2-40B4-BE49-F238E27FC236}">
                        <a16:creationId xmlns:a16="http://schemas.microsoft.com/office/drawing/2014/main" id="{5608D8E9-F23F-4BD8-9ED2-9639BFD18740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Oval 610">
                    <a:extLst>
                      <a:ext uri="{FF2B5EF4-FFF2-40B4-BE49-F238E27FC236}">
                        <a16:creationId xmlns:a16="http://schemas.microsoft.com/office/drawing/2014/main" id="{AA523F0E-A214-4FD1-9124-C4998625083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Oval 611">
                    <a:extLst>
                      <a:ext uri="{FF2B5EF4-FFF2-40B4-BE49-F238E27FC236}">
                        <a16:creationId xmlns:a16="http://schemas.microsoft.com/office/drawing/2014/main" id="{A9EF89D9-42C8-4DA3-A10D-8B37DCB0E22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Oval 612">
                    <a:extLst>
                      <a:ext uri="{FF2B5EF4-FFF2-40B4-BE49-F238E27FC236}">
                        <a16:creationId xmlns:a16="http://schemas.microsoft.com/office/drawing/2014/main" id="{856FF6CC-4AC1-4583-BDDD-32CB80618F1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Oval 613">
                    <a:extLst>
                      <a:ext uri="{FF2B5EF4-FFF2-40B4-BE49-F238E27FC236}">
                        <a16:creationId xmlns:a16="http://schemas.microsoft.com/office/drawing/2014/main" id="{4D9CE94C-7B51-47D7-978B-D42F2AA99ED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Oval 614">
                    <a:extLst>
                      <a:ext uri="{FF2B5EF4-FFF2-40B4-BE49-F238E27FC236}">
                        <a16:creationId xmlns:a16="http://schemas.microsoft.com/office/drawing/2014/main" id="{19F55A2B-A4BB-44B0-B62E-99DA26FA827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Oval 615">
                    <a:extLst>
                      <a:ext uri="{FF2B5EF4-FFF2-40B4-BE49-F238E27FC236}">
                        <a16:creationId xmlns:a16="http://schemas.microsoft.com/office/drawing/2014/main" id="{B47ADAFC-B6DA-43C1-936E-692393AB68F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" name="Oval 616">
                    <a:extLst>
                      <a:ext uri="{FF2B5EF4-FFF2-40B4-BE49-F238E27FC236}">
                        <a16:creationId xmlns:a16="http://schemas.microsoft.com/office/drawing/2014/main" id="{DE9BE097-8619-4CAE-A571-A65A8597750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" name="Oval 617">
                    <a:extLst>
                      <a:ext uri="{FF2B5EF4-FFF2-40B4-BE49-F238E27FC236}">
                        <a16:creationId xmlns:a16="http://schemas.microsoft.com/office/drawing/2014/main" id="{06402A67-9D53-4F15-A186-50ABE8F71EE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" name="Oval 618">
                    <a:extLst>
                      <a:ext uri="{FF2B5EF4-FFF2-40B4-BE49-F238E27FC236}">
                        <a16:creationId xmlns:a16="http://schemas.microsoft.com/office/drawing/2014/main" id="{BA75D88D-C1DE-4437-897E-7E9107C2E41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7" name="Group 506">
                  <a:extLst>
                    <a:ext uri="{FF2B5EF4-FFF2-40B4-BE49-F238E27FC236}">
                      <a16:creationId xmlns:a16="http://schemas.microsoft.com/office/drawing/2014/main" id="{31603046-2EAD-47B8-83ED-9D9961B40A08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8085182" y="3710719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593" name="Group 592">
                    <a:extLst>
                      <a:ext uri="{FF2B5EF4-FFF2-40B4-BE49-F238E27FC236}">
                        <a16:creationId xmlns:a16="http://schemas.microsoft.com/office/drawing/2014/main" id="{8EB5E4C6-640F-4217-AD72-C79575105606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604" name="Freeform: Shape 603">
                      <a:extLst>
                        <a:ext uri="{FF2B5EF4-FFF2-40B4-BE49-F238E27FC236}">
                          <a16:creationId xmlns:a16="http://schemas.microsoft.com/office/drawing/2014/main" id="{5A5776C8-5B06-41D5-A437-ED18CB104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5" name="Freeform: Shape 604">
                      <a:extLst>
                        <a:ext uri="{FF2B5EF4-FFF2-40B4-BE49-F238E27FC236}">
                          <a16:creationId xmlns:a16="http://schemas.microsoft.com/office/drawing/2014/main" id="{AE1934E9-AD84-4F71-9E3C-FE944784DFDA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6" name="Freeform: Shape 605">
                      <a:extLst>
                        <a:ext uri="{FF2B5EF4-FFF2-40B4-BE49-F238E27FC236}">
                          <a16:creationId xmlns:a16="http://schemas.microsoft.com/office/drawing/2014/main" id="{FABC6F2A-008A-471C-98E2-C4B618ECD543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7" name="Freeform: Shape 606">
                      <a:extLst>
                        <a:ext uri="{FF2B5EF4-FFF2-40B4-BE49-F238E27FC236}">
                          <a16:creationId xmlns:a16="http://schemas.microsoft.com/office/drawing/2014/main" id="{FE2649D0-1EE5-4689-9DE1-4463AB7ECDE3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8" name="Freeform: Shape 607">
                      <a:extLst>
                        <a:ext uri="{FF2B5EF4-FFF2-40B4-BE49-F238E27FC236}">
                          <a16:creationId xmlns:a16="http://schemas.microsoft.com/office/drawing/2014/main" id="{FD6E2AFC-5254-42BB-8369-47150473F3B1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94" name="Teardrop 16">
                    <a:extLst>
                      <a:ext uri="{FF2B5EF4-FFF2-40B4-BE49-F238E27FC236}">
                        <a16:creationId xmlns:a16="http://schemas.microsoft.com/office/drawing/2014/main" id="{9A5C026B-C5E1-48C2-874A-C0252AA996F8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5" name="Oval 594">
                    <a:extLst>
                      <a:ext uri="{FF2B5EF4-FFF2-40B4-BE49-F238E27FC236}">
                        <a16:creationId xmlns:a16="http://schemas.microsoft.com/office/drawing/2014/main" id="{3F37A384-D7CA-4EBA-AE52-EDCF603BCF8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" name="Oval 595">
                    <a:extLst>
                      <a:ext uri="{FF2B5EF4-FFF2-40B4-BE49-F238E27FC236}">
                        <a16:creationId xmlns:a16="http://schemas.microsoft.com/office/drawing/2014/main" id="{63CC757E-2D26-41BB-BC22-B50BA28CDEB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" name="Oval 596">
                    <a:extLst>
                      <a:ext uri="{FF2B5EF4-FFF2-40B4-BE49-F238E27FC236}">
                        <a16:creationId xmlns:a16="http://schemas.microsoft.com/office/drawing/2014/main" id="{993FB707-3DD4-42F4-B45D-73C01E5EDD9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" name="Oval 597">
                    <a:extLst>
                      <a:ext uri="{FF2B5EF4-FFF2-40B4-BE49-F238E27FC236}">
                        <a16:creationId xmlns:a16="http://schemas.microsoft.com/office/drawing/2014/main" id="{715242BF-9F72-4CA5-AA44-BDFC8F4D9B8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" name="Oval 598">
                    <a:extLst>
                      <a:ext uri="{FF2B5EF4-FFF2-40B4-BE49-F238E27FC236}">
                        <a16:creationId xmlns:a16="http://schemas.microsoft.com/office/drawing/2014/main" id="{C26C7D8B-9F68-484D-A942-4095E119AEE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Oval 599">
                    <a:extLst>
                      <a:ext uri="{FF2B5EF4-FFF2-40B4-BE49-F238E27FC236}">
                        <a16:creationId xmlns:a16="http://schemas.microsoft.com/office/drawing/2014/main" id="{5213AC46-8CB3-4AC2-9781-4AB4AFE04BB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Oval 600">
                    <a:extLst>
                      <a:ext uri="{FF2B5EF4-FFF2-40B4-BE49-F238E27FC236}">
                        <a16:creationId xmlns:a16="http://schemas.microsoft.com/office/drawing/2014/main" id="{70A6F9AA-72F1-42D2-B0F3-456380DFBDB9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Oval 601">
                    <a:extLst>
                      <a:ext uri="{FF2B5EF4-FFF2-40B4-BE49-F238E27FC236}">
                        <a16:creationId xmlns:a16="http://schemas.microsoft.com/office/drawing/2014/main" id="{555EE695-7B48-4A84-AB38-75D76178DEA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" name="Oval 602">
                    <a:extLst>
                      <a:ext uri="{FF2B5EF4-FFF2-40B4-BE49-F238E27FC236}">
                        <a16:creationId xmlns:a16="http://schemas.microsoft.com/office/drawing/2014/main" id="{19D5A3A2-8D4D-4226-8E88-8F33A1B92A0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8" name="Group 507">
                  <a:extLst>
                    <a:ext uri="{FF2B5EF4-FFF2-40B4-BE49-F238E27FC236}">
                      <a16:creationId xmlns:a16="http://schemas.microsoft.com/office/drawing/2014/main" id="{89B5768C-4609-4DC2-8D9F-66B55939FAD4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8364582" y="3372612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577" name="Group 576">
                    <a:extLst>
                      <a:ext uri="{FF2B5EF4-FFF2-40B4-BE49-F238E27FC236}">
                        <a16:creationId xmlns:a16="http://schemas.microsoft.com/office/drawing/2014/main" id="{78690047-81B5-4965-88C2-FE006A32D8DB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588" name="Freeform: Shape 587">
                      <a:extLst>
                        <a:ext uri="{FF2B5EF4-FFF2-40B4-BE49-F238E27FC236}">
                          <a16:creationId xmlns:a16="http://schemas.microsoft.com/office/drawing/2014/main" id="{0EAEA94B-5C44-4881-9149-8AFB54716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9" name="Freeform: Shape 588">
                      <a:extLst>
                        <a:ext uri="{FF2B5EF4-FFF2-40B4-BE49-F238E27FC236}">
                          <a16:creationId xmlns:a16="http://schemas.microsoft.com/office/drawing/2014/main" id="{73B9CC7B-8EE7-4E78-A2C3-9C5019516489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0" name="Freeform: Shape 589">
                      <a:extLst>
                        <a:ext uri="{FF2B5EF4-FFF2-40B4-BE49-F238E27FC236}">
                          <a16:creationId xmlns:a16="http://schemas.microsoft.com/office/drawing/2014/main" id="{40611BBE-990B-4811-BE7C-8F7588AA789D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1" name="Freeform: Shape 590">
                      <a:extLst>
                        <a:ext uri="{FF2B5EF4-FFF2-40B4-BE49-F238E27FC236}">
                          <a16:creationId xmlns:a16="http://schemas.microsoft.com/office/drawing/2014/main" id="{C3D8F7DB-97FE-4D8F-97BD-A86149A194C0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2" name="Freeform: Shape 591">
                      <a:extLst>
                        <a:ext uri="{FF2B5EF4-FFF2-40B4-BE49-F238E27FC236}">
                          <a16:creationId xmlns:a16="http://schemas.microsoft.com/office/drawing/2014/main" id="{D77BD022-D4F2-45D3-8801-216F2548E93A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78" name="Teardrop 16">
                    <a:extLst>
                      <a:ext uri="{FF2B5EF4-FFF2-40B4-BE49-F238E27FC236}">
                        <a16:creationId xmlns:a16="http://schemas.microsoft.com/office/drawing/2014/main" id="{0E9020DF-45F1-40E8-A22D-F5E1791C4876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Oval 578">
                    <a:extLst>
                      <a:ext uri="{FF2B5EF4-FFF2-40B4-BE49-F238E27FC236}">
                        <a16:creationId xmlns:a16="http://schemas.microsoft.com/office/drawing/2014/main" id="{766FE1F2-F20B-4018-A944-046270C5FB8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Oval 579">
                    <a:extLst>
                      <a:ext uri="{FF2B5EF4-FFF2-40B4-BE49-F238E27FC236}">
                        <a16:creationId xmlns:a16="http://schemas.microsoft.com/office/drawing/2014/main" id="{A4525428-91D4-49CE-9E26-D398E8BC437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1" name="Oval 580">
                    <a:extLst>
                      <a:ext uri="{FF2B5EF4-FFF2-40B4-BE49-F238E27FC236}">
                        <a16:creationId xmlns:a16="http://schemas.microsoft.com/office/drawing/2014/main" id="{70A4C0F5-2D6B-4758-838B-FD489591A4E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Oval 581">
                    <a:extLst>
                      <a:ext uri="{FF2B5EF4-FFF2-40B4-BE49-F238E27FC236}">
                        <a16:creationId xmlns:a16="http://schemas.microsoft.com/office/drawing/2014/main" id="{946922B1-05F7-4FDA-A0DF-BD5D5252D46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Oval 582">
                    <a:extLst>
                      <a:ext uri="{FF2B5EF4-FFF2-40B4-BE49-F238E27FC236}">
                        <a16:creationId xmlns:a16="http://schemas.microsoft.com/office/drawing/2014/main" id="{9A34323A-0C2D-4976-AB04-621F01CC323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" name="Oval 583">
                    <a:extLst>
                      <a:ext uri="{FF2B5EF4-FFF2-40B4-BE49-F238E27FC236}">
                        <a16:creationId xmlns:a16="http://schemas.microsoft.com/office/drawing/2014/main" id="{6A9A5BDA-482D-420A-932A-5A2D79EE331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" name="Oval 584">
                    <a:extLst>
                      <a:ext uri="{FF2B5EF4-FFF2-40B4-BE49-F238E27FC236}">
                        <a16:creationId xmlns:a16="http://schemas.microsoft.com/office/drawing/2014/main" id="{0CA32964-C127-44F6-8C87-391705172A1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Oval 585">
                    <a:extLst>
                      <a:ext uri="{FF2B5EF4-FFF2-40B4-BE49-F238E27FC236}">
                        <a16:creationId xmlns:a16="http://schemas.microsoft.com/office/drawing/2014/main" id="{30A785B6-B6CC-45DC-8B81-94ECA012123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" name="Oval 586">
                    <a:extLst>
                      <a:ext uri="{FF2B5EF4-FFF2-40B4-BE49-F238E27FC236}">
                        <a16:creationId xmlns:a16="http://schemas.microsoft.com/office/drawing/2014/main" id="{BDA4587F-F5CF-4CCD-BDFD-4A1B191BE81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124309C0-84DE-4D76-B87A-D1988FDA351C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9112749" y="3461945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561" name="Group 560">
                    <a:extLst>
                      <a:ext uri="{FF2B5EF4-FFF2-40B4-BE49-F238E27FC236}">
                        <a16:creationId xmlns:a16="http://schemas.microsoft.com/office/drawing/2014/main" id="{DE106A75-6BE7-4135-A7BA-DCAE9670A382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572" name="Freeform: Shape 571">
                      <a:extLst>
                        <a:ext uri="{FF2B5EF4-FFF2-40B4-BE49-F238E27FC236}">
                          <a16:creationId xmlns:a16="http://schemas.microsoft.com/office/drawing/2014/main" id="{ABE15AF0-D562-4FC3-98CF-6F626B5C2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3" name="Freeform: Shape 572">
                      <a:extLst>
                        <a:ext uri="{FF2B5EF4-FFF2-40B4-BE49-F238E27FC236}">
                          <a16:creationId xmlns:a16="http://schemas.microsoft.com/office/drawing/2014/main" id="{D15F0856-9C2E-41C4-86EB-289110A35F67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4" name="Freeform: Shape 573">
                      <a:extLst>
                        <a:ext uri="{FF2B5EF4-FFF2-40B4-BE49-F238E27FC236}">
                          <a16:creationId xmlns:a16="http://schemas.microsoft.com/office/drawing/2014/main" id="{243B195B-787D-456C-9D7E-93ECC1A6755E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5" name="Freeform: Shape 574">
                      <a:extLst>
                        <a:ext uri="{FF2B5EF4-FFF2-40B4-BE49-F238E27FC236}">
                          <a16:creationId xmlns:a16="http://schemas.microsoft.com/office/drawing/2014/main" id="{B983E4C6-8FFE-4437-8339-786A8423CF9F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6" name="Freeform: Shape 575">
                      <a:extLst>
                        <a:ext uri="{FF2B5EF4-FFF2-40B4-BE49-F238E27FC236}">
                          <a16:creationId xmlns:a16="http://schemas.microsoft.com/office/drawing/2014/main" id="{15F556C6-3D28-4AD0-AC12-2F73956FD1DF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62" name="Teardrop 16">
                    <a:extLst>
                      <a:ext uri="{FF2B5EF4-FFF2-40B4-BE49-F238E27FC236}">
                        <a16:creationId xmlns:a16="http://schemas.microsoft.com/office/drawing/2014/main" id="{32C396A8-F75F-4F50-BB2D-7D448A74ABC2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Oval 562">
                    <a:extLst>
                      <a:ext uri="{FF2B5EF4-FFF2-40B4-BE49-F238E27FC236}">
                        <a16:creationId xmlns:a16="http://schemas.microsoft.com/office/drawing/2014/main" id="{1DAB0580-8571-4193-8483-9DBB56F53F6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Oval 563">
                    <a:extLst>
                      <a:ext uri="{FF2B5EF4-FFF2-40B4-BE49-F238E27FC236}">
                        <a16:creationId xmlns:a16="http://schemas.microsoft.com/office/drawing/2014/main" id="{F0600E06-E705-4FB5-9B32-32541ED0D81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Oval 564">
                    <a:extLst>
                      <a:ext uri="{FF2B5EF4-FFF2-40B4-BE49-F238E27FC236}">
                        <a16:creationId xmlns:a16="http://schemas.microsoft.com/office/drawing/2014/main" id="{8B1D4405-04E6-4594-88C0-D26A9309F6A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Oval 565">
                    <a:extLst>
                      <a:ext uri="{FF2B5EF4-FFF2-40B4-BE49-F238E27FC236}">
                        <a16:creationId xmlns:a16="http://schemas.microsoft.com/office/drawing/2014/main" id="{86C00CB0-5001-4698-87C7-78905E0391C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" name="Oval 566">
                    <a:extLst>
                      <a:ext uri="{FF2B5EF4-FFF2-40B4-BE49-F238E27FC236}">
                        <a16:creationId xmlns:a16="http://schemas.microsoft.com/office/drawing/2014/main" id="{626B43FB-C7CD-4F25-85ED-316EED8C461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" name="Oval 567">
                    <a:extLst>
                      <a:ext uri="{FF2B5EF4-FFF2-40B4-BE49-F238E27FC236}">
                        <a16:creationId xmlns:a16="http://schemas.microsoft.com/office/drawing/2014/main" id="{E283E6F7-0BF5-4D0C-A180-6C974D70873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" name="Oval 568">
                    <a:extLst>
                      <a:ext uri="{FF2B5EF4-FFF2-40B4-BE49-F238E27FC236}">
                        <a16:creationId xmlns:a16="http://schemas.microsoft.com/office/drawing/2014/main" id="{3F7C8B30-14E8-4CA4-AA25-92C644D0111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" name="Oval 569">
                    <a:extLst>
                      <a:ext uri="{FF2B5EF4-FFF2-40B4-BE49-F238E27FC236}">
                        <a16:creationId xmlns:a16="http://schemas.microsoft.com/office/drawing/2014/main" id="{457B378D-A279-47BD-9ABF-ABCA8E26EEB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" name="Oval 570">
                    <a:extLst>
                      <a:ext uri="{FF2B5EF4-FFF2-40B4-BE49-F238E27FC236}">
                        <a16:creationId xmlns:a16="http://schemas.microsoft.com/office/drawing/2014/main" id="{E119A872-E609-4462-AF69-3320CAD8E6F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" name="Group 509">
                  <a:extLst>
                    <a:ext uri="{FF2B5EF4-FFF2-40B4-BE49-F238E27FC236}">
                      <a16:creationId xmlns:a16="http://schemas.microsoft.com/office/drawing/2014/main" id="{EB430CBD-D44C-4963-A717-BE20B6A9EA19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9503157" y="3787006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545" name="Group 544">
                    <a:extLst>
                      <a:ext uri="{FF2B5EF4-FFF2-40B4-BE49-F238E27FC236}">
                        <a16:creationId xmlns:a16="http://schemas.microsoft.com/office/drawing/2014/main" id="{87647249-B264-4BAA-A02E-C9FA4BE11BEE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556" name="Freeform: Shape 555">
                      <a:extLst>
                        <a:ext uri="{FF2B5EF4-FFF2-40B4-BE49-F238E27FC236}">
                          <a16:creationId xmlns:a16="http://schemas.microsoft.com/office/drawing/2014/main" id="{C6D13143-6B40-4EDD-B553-F54ECD2DE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7" name="Freeform: Shape 556">
                      <a:extLst>
                        <a:ext uri="{FF2B5EF4-FFF2-40B4-BE49-F238E27FC236}">
                          <a16:creationId xmlns:a16="http://schemas.microsoft.com/office/drawing/2014/main" id="{C647FC91-C7E5-4E1C-A0D4-50105AD4E3B0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8" name="Freeform: Shape 557">
                      <a:extLst>
                        <a:ext uri="{FF2B5EF4-FFF2-40B4-BE49-F238E27FC236}">
                          <a16:creationId xmlns:a16="http://schemas.microsoft.com/office/drawing/2014/main" id="{20DF1204-A33A-4415-91EF-7C9485140936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9" name="Freeform: Shape 558">
                      <a:extLst>
                        <a:ext uri="{FF2B5EF4-FFF2-40B4-BE49-F238E27FC236}">
                          <a16:creationId xmlns:a16="http://schemas.microsoft.com/office/drawing/2014/main" id="{9FFE414E-43CF-4157-8B2E-2C90E7A95BEC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0" name="Freeform: Shape 559">
                      <a:extLst>
                        <a:ext uri="{FF2B5EF4-FFF2-40B4-BE49-F238E27FC236}">
                          <a16:creationId xmlns:a16="http://schemas.microsoft.com/office/drawing/2014/main" id="{9836DD5B-BDC1-4719-868F-FB1C8FAC1F5C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46" name="Teardrop 16">
                    <a:extLst>
                      <a:ext uri="{FF2B5EF4-FFF2-40B4-BE49-F238E27FC236}">
                        <a16:creationId xmlns:a16="http://schemas.microsoft.com/office/drawing/2014/main" id="{C9376D60-2F13-4CA9-8A2F-F370A0B7C933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Oval 546">
                    <a:extLst>
                      <a:ext uri="{FF2B5EF4-FFF2-40B4-BE49-F238E27FC236}">
                        <a16:creationId xmlns:a16="http://schemas.microsoft.com/office/drawing/2014/main" id="{F3756EB9-8312-4D8C-9A67-D2466DE7997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" name="Oval 547">
                    <a:extLst>
                      <a:ext uri="{FF2B5EF4-FFF2-40B4-BE49-F238E27FC236}">
                        <a16:creationId xmlns:a16="http://schemas.microsoft.com/office/drawing/2014/main" id="{953E00B0-4A61-41B9-A2D0-EBA213A6553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" name="Oval 548">
                    <a:extLst>
                      <a:ext uri="{FF2B5EF4-FFF2-40B4-BE49-F238E27FC236}">
                        <a16:creationId xmlns:a16="http://schemas.microsoft.com/office/drawing/2014/main" id="{CDE11A33-2025-4DBA-ACE2-77FC7E88D80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" name="Oval 549">
                    <a:extLst>
                      <a:ext uri="{FF2B5EF4-FFF2-40B4-BE49-F238E27FC236}">
                        <a16:creationId xmlns:a16="http://schemas.microsoft.com/office/drawing/2014/main" id="{A5A72FDC-5D2E-42BD-8107-38EB9A09FA2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1" name="Oval 550">
                    <a:extLst>
                      <a:ext uri="{FF2B5EF4-FFF2-40B4-BE49-F238E27FC236}">
                        <a16:creationId xmlns:a16="http://schemas.microsoft.com/office/drawing/2014/main" id="{9C1A17D2-D84F-44DF-B140-F379CFDDA7E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Oval 551">
                    <a:extLst>
                      <a:ext uri="{FF2B5EF4-FFF2-40B4-BE49-F238E27FC236}">
                        <a16:creationId xmlns:a16="http://schemas.microsoft.com/office/drawing/2014/main" id="{C6DABCA7-039C-43D0-83B4-B445AB01072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" name="Oval 552">
                    <a:extLst>
                      <a:ext uri="{FF2B5EF4-FFF2-40B4-BE49-F238E27FC236}">
                        <a16:creationId xmlns:a16="http://schemas.microsoft.com/office/drawing/2014/main" id="{FA629A7C-929F-404F-9EDE-430D4B95B00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" name="Oval 553">
                    <a:extLst>
                      <a:ext uri="{FF2B5EF4-FFF2-40B4-BE49-F238E27FC236}">
                        <a16:creationId xmlns:a16="http://schemas.microsoft.com/office/drawing/2014/main" id="{4212A360-3B23-4F2D-A5F4-107A7175DBD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Oval 554">
                    <a:extLst>
                      <a:ext uri="{FF2B5EF4-FFF2-40B4-BE49-F238E27FC236}">
                        <a16:creationId xmlns:a16="http://schemas.microsoft.com/office/drawing/2014/main" id="{D77A0D99-B03D-4660-8AF7-95129BBA890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375067E4-0465-470D-A6BD-D87775DDEDDB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9882058" y="3452694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529" name="Group 528">
                    <a:extLst>
                      <a:ext uri="{FF2B5EF4-FFF2-40B4-BE49-F238E27FC236}">
                        <a16:creationId xmlns:a16="http://schemas.microsoft.com/office/drawing/2014/main" id="{2FEA755B-E2F5-490B-973B-8F5AA716DE89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540" name="Freeform: Shape 539">
                      <a:extLst>
                        <a:ext uri="{FF2B5EF4-FFF2-40B4-BE49-F238E27FC236}">
                          <a16:creationId xmlns:a16="http://schemas.microsoft.com/office/drawing/2014/main" id="{76216F0F-F505-4059-A2F1-2191BA14E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1" name="Freeform: Shape 540">
                      <a:extLst>
                        <a:ext uri="{FF2B5EF4-FFF2-40B4-BE49-F238E27FC236}">
                          <a16:creationId xmlns:a16="http://schemas.microsoft.com/office/drawing/2014/main" id="{CDF21777-6610-4006-9BC9-EE3A9DA8E98E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2" name="Freeform: Shape 541">
                      <a:extLst>
                        <a:ext uri="{FF2B5EF4-FFF2-40B4-BE49-F238E27FC236}">
                          <a16:creationId xmlns:a16="http://schemas.microsoft.com/office/drawing/2014/main" id="{FB2CFCD9-129E-4909-BC13-62422B45120D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3" name="Freeform: Shape 542">
                      <a:extLst>
                        <a:ext uri="{FF2B5EF4-FFF2-40B4-BE49-F238E27FC236}">
                          <a16:creationId xmlns:a16="http://schemas.microsoft.com/office/drawing/2014/main" id="{9B97F078-EA77-4E7B-86CA-DDD66CDDA698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4" name="Freeform: Shape 543">
                      <a:extLst>
                        <a:ext uri="{FF2B5EF4-FFF2-40B4-BE49-F238E27FC236}">
                          <a16:creationId xmlns:a16="http://schemas.microsoft.com/office/drawing/2014/main" id="{74C85F4C-F92D-4D82-9596-008A4C40FE9A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0" name="Teardrop 16">
                    <a:extLst>
                      <a:ext uri="{FF2B5EF4-FFF2-40B4-BE49-F238E27FC236}">
                        <a16:creationId xmlns:a16="http://schemas.microsoft.com/office/drawing/2014/main" id="{1CD8A1D4-90B7-4E1B-8A1B-4E928B15C4A5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Oval 530">
                    <a:extLst>
                      <a:ext uri="{FF2B5EF4-FFF2-40B4-BE49-F238E27FC236}">
                        <a16:creationId xmlns:a16="http://schemas.microsoft.com/office/drawing/2014/main" id="{D366C4F9-19A3-49AA-A3A3-04E900FDFDC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Oval 531">
                    <a:extLst>
                      <a:ext uri="{FF2B5EF4-FFF2-40B4-BE49-F238E27FC236}">
                        <a16:creationId xmlns:a16="http://schemas.microsoft.com/office/drawing/2014/main" id="{893AC2C2-47E0-4921-BBFA-5D358A7E033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5A53AFB7-8902-4903-AC1A-1016FC9E1AE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Oval 533">
                    <a:extLst>
                      <a:ext uri="{FF2B5EF4-FFF2-40B4-BE49-F238E27FC236}">
                        <a16:creationId xmlns:a16="http://schemas.microsoft.com/office/drawing/2014/main" id="{94D55A67-8505-4113-A283-78DFE8CA9EB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Oval 534">
                    <a:extLst>
                      <a:ext uri="{FF2B5EF4-FFF2-40B4-BE49-F238E27FC236}">
                        <a16:creationId xmlns:a16="http://schemas.microsoft.com/office/drawing/2014/main" id="{C75A287B-E82B-4200-A17A-49A6F773CD1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Oval 535">
                    <a:extLst>
                      <a:ext uri="{FF2B5EF4-FFF2-40B4-BE49-F238E27FC236}">
                        <a16:creationId xmlns:a16="http://schemas.microsoft.com/office/drawing/2014/main" id="{B7F689C7-EDB7-4FDD-9D55-2D347D6C642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Oval 536">
                    <a:extLst>
                      <a:ext uri="{FF2B5EF4-FFF2-40B4-BE49-F238E27FC236}">
                        <a16:creationId xmlns:a16="http://schemas.microsoft.com/office/drawing/2014/main" id="{2E7A7406-E6E6-443D-9898-79473EFB478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" name="Oval 537">
                    <a:extLst>
                      <a:ext uri="{FF2B5EF4-FFF2-40B4-BE49-F238E27FC236}">
                        <a16:creationId xmlns:a16="http://schemas.microsoft.com/office/drawing/2014/main" id="{AFDF3169-C106-47D0-8103-5D76B33CA86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Oval 538">
                    <a:extLst>
                      <a:ext uri="{FF2B5EF4-FFF2-40B4-BE49-F238E27FC236}">
                        <a16:creationId xmlns:a16="http://schemas.microsoft.com/office/drawing/2014/main" id="{519DD763-FD61-4660-8816-F3819DA99E0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2" name="Group 511">
                  <a:extLst>
                    <a:ext uri="{FF2B5EF4-FFF2-40B4-BE49-F238E27FC236}">
                      <a16:creationId xmlns:a16="http://schemas.microsoft.com/office/drawing/2014/main" id="{F5362C9B-7A0E-4129-A4F9-D0C13088CD5A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10335245" y="3812098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513" name="Group 512">
                    <a:extLst>
                      <a:ext uri="{FF2B5EF4-FFF2-40B4-BE49-F238E27FC236}">
                        <a16:creationId xmlns:a16="http://schemas.microsoft.com/office/drawing/2014/main" id="{C2F11C0B-4D0E-4B8D-8206-983832769F87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524" name="Freeform: Shape 523">
                      <a:extLst>
                        <a:ext uri="{FF2B5EF4-FFF2-40B4-BE49-F238E27FC236}">
                          <a16:creationId xmlns:a16="http://schemas.microsoft.com/office/drawing/2014/main" id="{0DC60332-F68A-4053-AAA2-AEFAF79E9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Freeform: Shape 524">
                      <a:extLst>
                        <a:ext uri="{FF2B5EF4-FFF2-40B4-BE49-F238E27FC236}">
                          <a16:creationId xmlns:a16="http://schemas.microsoft.com/office/drawing/2014/main" id="{A9072F3A-B648-44DB-A6A0-46D5BF2FC2F4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6" name="Freeform: Shape 525">
                      <a:extLst>
                        <a:ext uri="{FF2B5EF4-FFF2-40B4-BE49-F238E27FC236}">
                          <a16:creationId xmlns:a16="http://schemas.microsoft.com/office/drawing/2014/main" id="{591047CF-F28E-4E9B-9F20-BE3F8B72DF8D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7" name="Freeform: Shape 526">
                      <a:extLst>
                        <a:ext uri="{FF2B5EF4-FFF2-40B4-BE49-F238E27FC236}">
                          <a16:creationId xmlns:a16="http://schemas.microsoft.com/office/drawing/2014/main" id="{42626344-980B-4622-A1FB-98FFFCB54B6C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8" name="Freeform: Shape 527">
                      <a:extLst>
                        <a:ext uri="{FF2B5EF4-FFF2-40B4-BE49-F238E27FC236}">
                          <a16:creationId xmlns:a16="http://schemas.microsoft.com/office/drawing/2014/main" id="{35595A02-FD19-4050-A165-9A48B5297E1E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14" name="Teardrop 16">
                    <a:extLst>
                      <a:ext uri="{FF2B5EF4-FFF2-40B4-BE49-F238E27FC236}">
                        <a16:creationId xmlns:a16="http://schemas.microsoft.com/office/drawing/2014/main" id="{D9213009-DF6A-415F-B953-1223E351DAC4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Oval 514">
                    <a:extLst>
                      <a:ext uri="{FF2B5EF4-FFF2-40B4-BE49-F238E27FC236}">
                        <a16:creationId xmlns:a16="http://schemas.microsoft.com/office/drawing/2014/main" id="{9D6A11BC-2B39-4C2E-99D1-F16D58B41FF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Oval 515">
                    <a:extLst>
                      <a:ext uri="{FF2B5EF4-FFF2-40B4-BE49-F238E27FC236}">
                        <a16:creationId xmlns:a16="http://schemas.microsoft.com/office/drawing/2014/main" id="{3E79361F-8121-4267-8A0E-F903EF4C19A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Oval 516">
                    <a:extLst>
                      <a:ext uri="{FF2B5EF4-FFF2-40B4-BE49-F238E27FC236}">
                        <a16:creationId xmlns:a16="http://schemas.microsoft.com/office/drawing/2014/main" id="{31E7A75D-CBB5-43CA-A3B3-B6A5DD817DD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Oval 517">
                    <a:extLst>
                      <a:ext uri="{FF2B5EF4-FFF2-40B4-BE49-F238E27FC236}">
                        <a16:creationId xmlns:a16="http://schemas.microsoft.com/office/drawing/2014/main" id="{ABB99126-030F-423A-B20F-D56D50762C5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" name="Oval 518">
                    <a:extLst>
                      <a:ext uri="{FF2B5EF4-FFF2-40B4-BE49-F238E27FC236}">
                        <a16:creationId xmlns:a16="http://schemas.microsoft.com/office/drawing/2014/main" id="{4B52CC95-8B73-4C1C-999A-BE3A2A3340F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Oval 519">
                    <a:extLst>
                      <a:ext uri="{FF2B5EF4-FFF2-40B4-BE49-F238E27FC236}">
                        <a16:creationId xmlns:a16="http://schemas.microsoft.com/office/drawing/2014/main" id="{76E6BB9F-A299-4A50-8873-94CEF6441C8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Oval 520">
                    <a:extLst>
                      <a:ext uri="{FF2B5EF4-FFF2-40B4-BE49-F238E27FC236}">
                        <a16:creationId xmlns:a16="http://schemas.microsoft.com/office/drawing/2014/main" id="{0CC46ADE-5875-42D5-B0A4-C999AFF3994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Oval 521">
                    <a:extLst>
                      <a:ext uri="{FF2B5EF4-FFF2-40B4-BE49-F238E27FC236}">
                        <a16:creationId xmlns:a16="http://schemas.microsoft.com/office/drawing/2014/main" id="{E9971315-9DF3-42C0-9592-03B1D6F1DB9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Oval 522">
                    <a:extLst>
                      <a:ext uri="{FF2B5EF4-FFF2-40B4-BE49-F238E27FC236}">
                        <a16:creationId xmlns:a16="http://schemas.microsoft.com/office/drawing/2014/main" id="{B326428E-2BB5-4D52-83E3-1E838A9438B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6458EBFB-64B7-4DFA-8CD5-7E4EFDF6783D}"/>
                  </a:ext>
                </a:extLst>
              </p:cNvPr>
              <p:cNvGrpSpPr/>
              <p:nvPr/>
            </p:nvGrpSpPr>
            <p:grpSpPr>
              <a:xfrm rot="1487383" flipV="1">
                <a:off x="8661108" y="5895771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37A2C284-F808-4C02-B2FC-4E210D38E363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01" name="Freeform: Shape 500">
                    <a:extLst>
                      <a:ext uri="{FF2B5EF4-FFF2-40B4-BE49-F238E27FC236}">
                        <a16:creationId xmlns:a16="http://schemas.microsoft.com/office/drawing/2014/main" id="{F86C8C6B-AF03-4ACB-AE22-E3D84F0B7C97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" name="Freeform: Shape 501">
                    <a:extLst>
                      <a:ext uri="{FF2B5EF4-FFF2-40B4-BE49-F238E27FC236}">
                        <a16:creationId xmlns:a16="http://schemas.microsoft.com/office/drawing/2014/main" id="{B00508CE-E9B2-416A-834C-19A3A5CE48E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Freeform: Shape 502">
                    <a:extLst>
                      <a:ext uri="{FF2B5EF4-FFF2-40B4-BE49-F238E27FC236}">
                        <a16:creationId xmlns:a16="http://schemas.microsoft.com/office/drawing/2014/main" id="{3C524063-4EF9-42ED-9C0A-1B82E1CBF2D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" name="Freeform: Shape 503">
                    <a:extLst>
                      <a:ext uri="{FF2B5EF4-FFF2-40B4-BE49-F238E27FC236}">
                        <a16:creationId xmlns:a16="http://schemas.microsoft.com/office/drawing/2014/main" id="{3D9E4D44-679B-405A-A289-FD446EE9529A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Freeform: Shape 504">
                    <a:extLst>
                      <a:ext uri="{FF2B5EF4-FFF2-40B4-BE49-F238E27FC236}">
                        <a16:creationId xmlns:a16="http://schemas.microsoft.com/office/drawing/2014/main" id="{C1705FD9-647E-49F3-82F9-547196AD769B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1" name="Teardrop 16">
                  <a:extLst>
                    <a:ext uri="{FF2B5EF4-FFF2-40B4-BE49-F238E27FC236}">
                      <a16:creationId xmlns:a16="http://schemas.microsoft.com/office/drawing/2014/main" id="{CC2956EF-7692-4527-B2E3-498E2B0A552F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Oval 491">
                  <a:extLst>
                    <a:ext uri="{FF2B5EF4-FFF2-40B4-BE49-F238E27FC236}">
                      <a16:creationId xmlns:a16="http://schemas.microsoft.com/office/drawing/2014/main" id="{FC8C7211-85B4-4CA8-A7F5-69BFB11356DC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583975FC-3046-45FA-8105-ADEA711C312A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Oval 493">
                  <a:extLst>
                    <a:ext uri="{FF2B5EF4-FFF2-40B4-BE49-F238E27FC236}">
                      <a16:creationId xmlns:a16="http://schemas.microsoft.com/office/drawing/2014/main" id="{00411BE0-399B-4F84-B912-7708FAA5A767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Oval 494">
                  <a:extLst>
                    <a:ext uri="{FF2B5EF4-FFF2-40B4-BE49-F238E27FC236}">
                      <a16:creationId xmlns:a16="http://schemas.microsoft.com/office/drawing/2014/main" id="{52764A82-92F0-4453-80DD-084E768DB38F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8CD5B778-84B1-463D-8789-02CF9E7F4E93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50C08C3C-5EFE-477D-BD87-49A61F427C95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CC41788C-BC60-4FA4-8132-55C56A255C9F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5F3170DA-C016-41A8-ACCC-D98CE716CB94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3507BC8F-05BB-42BE-A20A-30AA2B9E46FC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D8C5E716-6BAB-40FD-9905-42DFC8FF0704}"/>
                  </a:ext>
                </a:extLst>
              </p:cNvPr>
              <p:cNvGrpSpPr/>
              <p:nvPr/>
            </p:nvGrpSpPr>
            <p:grpSpPr>
              <a:xfrm rot="1487383" flipV="1">
                <a:off x="8006066" y="583162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161CEB36-2D28-4D49-AA6E-34D01DC6B1CC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85" name="Freeform: Shape 484">
                    <a:extLst>
                      <a:ext uri="{FF2B5EF4-FFF2-40B4-BE49-F238E27FC236}">
                        <a16:creationId xmlns:a16="http://schemas.microsoft.com/office/drawing/2014/main" id="{A65F848E-CD37-43CB-8FF5-B5AD530099C5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Freeform: Shape 485">
                    <a:extLst>
                      <a:ext uri="{FF2B5EF4-FFF2-40B4-BE49-F238E27FC236}">
                        <a16:creationId xmlns:a16="http://schemas.microsoft.com/office/drawing/2014/main" id="{EB887ADD-A2C5-4D60-837A-B4350CE218A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Freeform: Shape 486">
                    <a:extLst>
                      <a:ext uri="{FF2B5EF4-FFF2-40B4-BE49-F238E27FC236}">
                        <a16:creationId xmlns:a16="http://schemas.microsoft.com/office/drawing/2014/main" id="{39B0E250-0D4F-4B5E-BCE6-9EAAC024925A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" name="Freeform: Shape 487">
                    <a:extLst>
                      <a:ext uri="{FF2B5EF4-FFF2-40B4-BE49-F238E27FC236}">
                        <a16:creationId xmlns:a16="http://schemas.microsoft.com/office/drawing/2014/main" id="{FE352DA6-DC95-4707-A847-5170758DD628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" name="Freeform: Shape 488">
                    <a:extLst>
                      <a:ext uri="{FF2B5EF4-FFF2-40B4-BE49-F238E27FC236}">
                        <a16:creationId xmlns:a16="http://schemas.microsoft.com/office/drawing/2014/main" id="{B0DA3A4B-2540-40BF-B3CF-0E6FE380B788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5" name="Teardrop 16">
                  <a:extLst>
                    <a:ext uri="{FF2B5EF4-FFF2-40B4-BE49-F238E27FC236}">
                      <a16:creationId xmlns:a16="http://schemas.microsoft.com/office/drawing/2014/main" id="{6D35C0E6-13E6-47AB-8901-F9D6A08B68E6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6" name="Oval 475">
                  <a:extLst>
                    <a:ext uri="{FF2B5EF4-FFF2-40B4-BE49-F238E27FC236}">
                      <a16:creationId xmlns:a16="http://schemas.microsoft.com/office/drawing/2014/main" id="{292AFD4D-9F01-46CA-A595-AD978395FA53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D3D52186-C959-4591-87F1-F1797A901699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D50FCC03-E85B-4DE5-AE15-59CD5ECA505F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8702FCBA-874B-4FD8-94B6-B1EE89378C02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A6ABBB76-FD39-46EC-958A-5B0EDB347A6C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2BD9FF20-D826-4271-A74E-2F2080BF0C1B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A4A23828-D10A-454F-914C-BAFF30B35F93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6AEE1165-DF39-4010-B673-31901D2EFBB0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CA6A2CAA-0703-4DE4-805D-1C0A3C7E1106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2805083-7B05-425F-A02E-F36B665BCC27}"/>
                  </a:ext>
                </a:extLst>
              </p:cNvPr>
              <p:cNvGrpSpPr/>
              <p:nvPr/>
            </p:nvGrpSpPr>
            <p:grpSpPr>
              <a:xfrm rot="1487383" flipV="1">
                <a:off x="8285466" y="5493518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F608A042-9EA0-424B-BE22-8EA2AD566C7D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69" name="Freeform: Shape 468">
                    <a:extLst>
                      <a:ext uri="{FF2B5EF4-FFF2-40B4-BE49-F238E27FC236}">
                        <a16:creationId xmlns:a16="http://schemas.microsoft.com/office/drawing/2014/main" id="{0C7306E4-CE7C-4A5B-8737-620B621E4FD2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Freeform: Shape 469">
                    <a:extLst>
                      <a:ext uri="{FF2B5EF4-FFF2-40B4-BE49-F238E27FC236}">
                        <a16:creationId xmlns:a16="http://schemas.microsoft.com/office/drawing/2014/main" id="{15C93840-0250-4A4D-9162-829E36C727C1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Freeform: Shape 470">
                    <a:extLst>
                      <a:ext uri="{FF2B5EF4-FFF2-40B4-BE49-F238E27FC236}">
                        <a16:creationId xmlns:a16="http://schemas.microsoft.com/office/drawing/2014/main" id="{B6AA5AC3-A0A7-49B6-9ACA-426A7AABCE4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Freeform: Shape 471">
                    <a:extLst>
                      <a:ext uri="{FF2B5EF4-FFF2-40B4-BE49-F238E27FC236}">
                        <a16:creationId xmlns:a16="http://schemas.microsoft.com/office/drawing/2014/main" id="{4D9D6887-2868-4768-9E05-5CD3EF596F53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" name="Freeform: Shape 472">
                    <a:extLst>
                      <a:ext uri="{FF2B5EF4-FFF2-40B4-BE49-F238E27FC236}">
                        <a16:creationId xmlns:a16="http://schemas.microsoft.com/office/drawing/2014/main" id="{D1972A90-69A2-4ED4-8A6E-313BAFB77742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9" name="Teardrop 16">
                  <a:extLst>
                    <a:ext uri="{FF2B5EF4-FFF2-40B4-BE49-F238E27FC236}">
                      <a16:creationId xmlns:a16="http://schemas.microsoft.com/office/drawing/2014/main" id="{AA69BFFF-77AE-4CA9-9CA7-1158DAC49883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86713916-2C29-449C-AD57-302A9C61C168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75E8EB07-4E4F-4792-B925-AEBF46745F60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7D05F84D-3E98-496C-9416-69ECFD352AB5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57A2B958-6DBE-47AF-A877-856C67D01CCE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F574DA39-E90F-437A-92E5-19195DAC0046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4394D606-5585-4212-88C8-7F4457309863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AF1A4D87-1EDE-4687-9910-754E350A7A62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>
                  <a:extLst>
                    <a:ext uri="{FF2B5EF4-FFF2-40B4-BE49-F238E27FC236}">
                      <a16:creationId xmlns:a16="http://schemas.microsoft.com/office/drawing/2014/main" id="{FE85A79D-1BAB-4A0C-814D-0FAA16B5E365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Oval 467">
                  <a:extLst>
                    <a:ext uri="{FF2B5EF4-FFF2-40B4-BE49-F238E27FC236}">
                      <a16:creationId xmlns:a16="http://schemas.microsoft.com/office/drawing/2014/main" id="{3ED84F12-31D4-497E-B872-3798E9CF5FE1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1991EC8-0813-4747-92C4-564022C2FB72}"/>
                  </a:ext>
                </a:extLst>
              </p:cNvPr>
              <p:cNvGrpSpPr/>
              <p:nvPr/>
            </p:nvGrpSpPr>
            <p:grpSpPr>
              <a:xfrm rot="1487383" flipV="1">
                <a:off x="9033633" y="5582851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42" name="Group 441">
                  <a:extLst>
                    <a:ext uri="{FF2B5EF4-FFF2-40B4-BE49-F238E27FC236}">
                      <a16:creationId xmlns:a16="http://schemas.microsoft.com/office/drawing/2014/main" id="{726C2A08-1AA3-4865-93D7-38BFF5ED8302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53" name="Freeform: Shape 452">
                    <a:extLst>
                      <a:ext uri="{FF2B5EF4-FFF2-40B4-BE49-F238E27FC236}">
                        <a16:creationId xmlns:a16="http://schemas.microsoft.com/office/drawing/2014/main" id="{15740A9C-D608-4E45-AB0A-ABE9D45B3338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Freeform: Shape 453">
                    <a:extLst>
                      <a:ext uri="{FF2B5EF4-FFF2-40B4-BE49-F238E27FC236}">
                        <a16:creationId xmlns:a16="http://schemas.microsoft.com/office/drawing/2014/main" id="{DD5B0C8D-7FB9-46D1-B841-048FFF605D1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Freeform: Shape 454">
                    <a:extLst>
                      <a:ext uri="{FF2B5EF4-FFF2-40B4-BE49-F238E27FC236}">
                        <a16:creationId xmlns:a16="http://schemas.microsoft.com/office/drawing/2014/main" id="{0DC66124-4D19-4497-8156-A6396FC8695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Freeform: Shape 455">
                    <a:extLst>
                      <a:ext uri="{FF2B5EF4-FFF2-40B4-BE49-F238E27FC236}">
                        <a16:creationId xmlns:a16="http://schemas.microsoft.com/office/drawing/2014/main" id="{348641DD-7822-4095-A885-FDCCFA08A302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Freeform: Shape 456">
                    <a:extLst>
                      <a:ext uri="{FF2B5EF4-FFF2-40B4-BE49-F238E27FC236}">
                        <a16:creationId xmlns:a16="http://schemas.microsoft.com/office/drawing/2014/main" id="{BAC295CA-9F3F-4741-B9B6-85D185A79215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3" name="Teardrop 16">
                  <a:extLst>
                    <a:ext uri="{FF2B5EF4-FFF2-40B4-BE49-F238E27FC236}">
                      <a16:creationId xmlns:a16="http://schemas.microsoft.com/office/drawing/2014/main" id="{F9D7249C-BED8-400C-868C-A6493F94398E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Oval 443">
                  <a:extLst>
                    <a:ext uri="{FF2B5EF4-FFF2-40B4-BE49-F238E27FC236}">
                      <a16:creationId xmlns:a16="http://schemas.microsoft.com/office/drawing/2014/main" id="{842E3362-61A1-4C13-93C8-227A0CE84A7A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BD7F786A-2581-4F79-815A-6E007DF4477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Oval 445">
                  <a:extLst>
                    <a:ext uri="{FF2B5EF4-FFF2-40B4-BE49-F238E27FC236}">
                      <a16:creationId xmlns:a16="http://schemas.microsoft.com/office/drawing/2014/main" id="{850E6B63-34C1-45C0-A2B5-46AF649D6C27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Oval 446">
                  <a:extLst>
                    <a:ext uri="{FF2B5EF4-FFF2-40B4-BE49-F238E27FC236}">
                      <a16:creationId xmlns:a16="http://schemas.microsoft.com/office/drawing/2014/main" id="{BC2D1A0B-503D-413A-B0E5-40556632018B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D4374C37-0D95-4EFE-8B7B-D3E63C483B06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2382CDE8-2F14-4359-A5D8-522CA2CFCF31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56F4AFB1-261A-40B0-9B29-8EA90675339C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F4C103DA-4E1E-4B40-B570-F3348DDF86A8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2B002FFC-6D98-4860-9F7A-1CC637A2185F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AF153739-EECF-42C3-8385-7669FD7A1724}"/>
                  </a:ext>
                </a:extLst>
              </p:cNvPr>
              <p:cNvGrpSpPr/>
              <p:nvPr/>
            </p:nvGrpSpPr>
            <p:grpSpPr>
              <a:xfrm rot="1487383" flipV="1">
                <a:off x="9424041" y="590791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66D6EDF9-BCF5-42BB-A530-452D0F62B7BA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37" name="Freeform: Shape 436">
                    <a:extLst>
                      <a:ext uri="{FF2B5EF4-FFF2-40B4-BE49-F238E27FC236}">
                        <a16:creationId xmlns:a16="http://schemas.microsoft.com/office/drawing/2014/main" id="{53DE5AA4-7801-4B37-86C0-877E3F3DF6BE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Freeform: Shape 437">
                    <a:extLst>
                      <a:ext uri="{FF2B5EF4-FFF2-40B4-BE49-F238E27FC236}">
                        <a16:creationId xmlns:a16="http://schemas.microsoft.com/office/drawing/2014/main" id="{5C09C9C9-C5EF-4F0C-8813-C6A88D3396F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Freeform: Shape 438">
                    <a:extLst>
                      <a:ext uri="{FF2B5EF4-FFF2-40B4-BE49-F238E27FC236}">
                        <a16:creationId xmlns:a16="http://schemas.microsoft.com/office/drawing/2014/main" id="{3B949FBA-FF64-4610-94DB-95482AD7DC0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Freeform: Shape 439">
                    <a:extLst>
                      <a:ext uri="{FF2B5EF4-FFF2-40B4-BE49-F238E27FC236}">
                        <a16:creationId xmlns:a16="http://schemas.microsoft.com/office/drawing/2014/main" id="{D3FEF514-1BC4-4F53-AE87-C088452E604C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Freeform: Shape 440">
                    <a:extLst>
                      <a:ext uri="{FF2B5EF4-FFF2-40B4-BE49-F238E27FC236}">
                        <a16:creationId xmlns:a16="http://schemas.microsoft.com/office/drawing/2014/main" id="{87F7EFB4-AF0C-4E3B-8E19-7F63297B4C12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7" name="Teardrop 16">
                  <a:extLst>
                    <a:ext uri="{FF2B5EF4-FFF2-40B4-BE49-F238E27FC236}">
                      <a16:creationId xmlns:a16="http://schemas.microsoft.com/office/drawing/2014/main" id="{D40AF14D-25B8-41E3-9760-3788E7CB846F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2784CD8D-A5A2-44BA-BA19-81D76508BCF7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CE09005C-E309-4E97-BBA1-E8E1586C6C0C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23F24377-BF30-4484-8D63-07BCDC431492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ECAF6354-C8AA-4B75-8317-D7F0F8206C48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F6940DE2-E4A6-4034-84F8-EA4C11339423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>
                  <a:extLst>
                    <a:ext uri="{FF2B5EF4-FFF2-40B4-BE49-F238E27FC236}">
                      <a16:creationId xmlns:a16="http://schemas.microsoft.com/office/drawing/2014/main" id="{A8FEBB40-8DF2-4909-BD10-D8C50CDB0A43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1017371E-3690-431E-9E80-91F22F2D6FDF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805D6251-C2CE-47EB-92DC-CC71DED4B51E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33817099-8DB8-405C-B105-BE31414C91D9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2DBF0C37-34FE-4747-B378-A76D7F8914E2}"/>
                  </a:ext>
                </a:extLst>
              </p:cNvPr>
              <p:cNvGrpSpPr/>
              <p:nvPr/>
            </p:nvGrpSpPr>
            <p:grpSpPr>
              <a:xfrm rot="1487383" flipV="1">
                <a:off x="9802942" y="5573600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10" name="Group 409">
                  <a:extLst>
                    <a:ext uri="{FF2B5EF4-FFF2-40B4-BE49-F238E27FC236}">
                      <a16:creationId xmlns:a16="http://schemas.microsoft.com/office/drawing/2014/main" id="{6240F5D0-EAE9-4CB0-B73D-1802809289E6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21" name="Freeform: Shape 420">
                    <a:extLst>
                      <a:ext uri="{FF2B5EF4-FFF2-40B4-BE49-F238E27FC236}">
                        <a16:creationId xmlns:a16="http://schemas.microsoft.com/office/drawing/2014/main" id="{D15D9DCA-0FA3-4D06-9E87-5213165AA8D5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2" name="Freeform: Shape 421">
                    <a:extLst>
                      <a:ext uri="{FF2B5EF4-FFF2-40B4-BE49-F238E27FC236}">
                        <a16:creationId xmlns:a16="http://schemas.microsoft.com/office/drawing/2014/main" id="{F2B2B11A-250E-429B-9100-78966DDB8D6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Freeform: Shape 422">
                    <a:extLst>
                      <a:ext uri="{FF2B5EF4-FFF2-40B4-BE49-F238E27FC236}">
                        <a16:creationId xmlns:a16="http://schemas.microsoft.com/office/drawing/2014/main" id="{B0A6BAFB-C724-4D44-9DBC-49D51EFACCD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Freeform: Shape 423">
                    <a:extLst>
                      <a:ext uri="{FF2B5EF4-FFF2-40B4-BE49-F238E27FC236}">
                        <a16:creationId xmlns:a16="http://schemas.microsoft.com/office/drawing/2014/main" id="{67D2E099-58C9-42E9-AAA9-8113CC2F86FC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Freeform: Shape 424">
                    <a:extLst>
                      <a:ext uri="{FF2B5EF4-FFF2-40B4-BE49-F238E27FC236}">
                        <a16:creationId xmlns:a16="http://schemas.microsoft.com/office/drawing/2014/main" id="{EEA3981C-CAEB-4397-9323-34A38073EAA9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1" name="Teardrop 16">
                  <a:extLst>
                    <a:ext uri="{FF2B5EF4-FFF2-40B4-BE49-F238E27FC236}">
                      <a16:creationId xmlns:a16="http://schemas.microsoft.com/office/drawing/2014/main" id="{9B236434-F43A-498C-B5E0-625BDC441CB7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AC0D0AEA-3DFB-4C8D-9AC6-9C1AAE0C8FCD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DCC8B307-0BE3-4F19-8ED8-EDF5296BEAA2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155EEC75-15AD-4C25-B482-521791AE8444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E550471E-7634-4284-9A70-FB8BDDA44A85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72FD7C75-BA56-494C-8FA4-F5BDB2074130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EEA6052C-8C3A-43AA-A530-5951471ECA6A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5245C99B-FACA-40CF-B374-B235A54E87DA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B85CDE51-FB8A-42FC-B4CB-FDECB34DD4AB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Oval 419">
                  <a:extLst>
                    <a:ext uri="{FF2B5EF4-FFF2-40B4-BE49-F238E27FC236}">
                      <a16:creationId xmlns:a16="http://schemas.microsoft.com/office/drawing/2014/main" id="{5E6F9392-5B71-4847-BCC5-9C7EA27CFB97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B3907B64-07E3-4CFE-8C86-1F745FB665B2}"/>
                  </a:ext>
                </a:extLst>
              </p:cNvPr>
              <p:cNvGrpSpPr/>
              <p:nvPr/>
            </p:nvGrpSpPr>
            <p:grpSpPr>
              <a:xfrm rot="1487383" flipV="1">
                <a:off x="10256129" y="593300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94" name="Group 393">
                  <a:extLst>
                    <a:ext uri="{FF2B5EF4-FFF2-40B4-BE49-F238E27FC236}">
                      <a16:creationId xmlns:a16="http://schemas.microsoft.com/office/drawing/2014/main" id="{3DE37EA4-32F5-4E97-BE07-4EEE7C4B5414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05" name="Freeform: Shape 404">
                    <a:extLst>
                      <a:ext uri="{FF2B5EF4-FFF2-40B4-BE49-F238E27FC236}">
                        <a16:creationId xmlns:a16="http://schemas.microsoft.com/office/drawing/2014/main" id="{64D7C25B-6BD6-4E02-A3F6-CA795330F3C9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" name="Freeform: Shape 405">
                    <a:extLst>
                      <a:ext uri="{FF2B5EF4-FFF2-40B4-BE49-F238E27FC236}">
                        <a16:creationId xmlns:a16="http://schemas.microsoft.com/office/drawing/2014/main" id="{57F69382-E797-4AB3-BF30-5AD336075027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Freeform: Shape 406">
                    <a:extLst>
                      <a:ext uri="{FF2B5EF4-FFF2-40B4-BE49-F238E27FC236}">
                        <a16:creationId xmlns:a16="http://schemas.microsoft.com/office/drawing/2014/main" id="{7015936D-80EA-4F70-B8D6-AA48563022CC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Freeform: Shape 407">
                    <a:extLst>
                      <a:ext uri="{FF2B5EF4-FFF2-40B4-BE49-F238E27FC236}">
                        <a16:creationId xmlns:a16="http://schemas.microsoft.com/office/drawing/2014/main" id="{E6D7558C-7C8D-4186-8E3E-9EADDC3651A0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Freeform: Shape 408">
                    <a:extLst>
                      <a:ext uri="{FF2B5EF4-FFF2-40B4-BE49-F238E27FC236}">
                        <a16:creationId xmlns:a16="http://schemas.microsoft.com/office/drawing/2014/main" id="{FD78F311-E652-428D-9003-0ECE7BAE87F4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95" name="Teardrop 16">
                  <a:extLst>
                    <a:ext uri="{FF2B5EF4-FFF2-40B4-BE49-F238E27FC236}">
                      <a16:creationId xmlns:a16="http://schemas.microsoft.com/office/drawing/2014/main" id="{15B2FC62-3443-4D2B-8980-F0543B9C387B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Oval 395">
                  <a:extLst>
                    <a:ext uri="{FF2B5EF4-FFF2-40B4-BE49-F238E27FC236}">
                      <a16:creationId xmlns:a16="http://schemas.microsoft.com/office/drawing/2014/main" id="{CC6BE655-4A5A-4A28-BB2A-36424454529B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386C5227-413E-43A3-BDFA-77390EEB0E7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id="{100BF416-58E6-4C00-9658-484CD1F5A2EF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4B1A2D36-A7F4-4ABE-B050-ECF6EDE8B68A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4055FB76-564C-46A6-B26C-CFEBC34AD6D3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3B78A6E9-8FDE-4AFF-A48B-846A469C5B6F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7D6E2F14-DCD5-4FB4-80D2-611449FFBA13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E0AB9A5E-A23D-4394-BD73-5DFAFAEE8E75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DAFA1C12-D9B5-4E22-B1AE-6991482EF1C2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FF3C5AA-DBAE-422D-8454-438AA7E77813}"/>
                  </a:ext>
                </a:extLst>
              </p:cNvPr>
              <p:cNvGrpSpPr/>
              <p:nvPr/>
            </p:nvGrpSpPr>
            <p:grpSpPr>
              <a:xfrm rot="1487383" flipV="1">
                <a:off x="7567915" y="554020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B63FA6FC-D446-43DE-A303-F96F3007DB8D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89" name="Freeform: Shape 388">
                    <a:extLst>
                      <a:ext uri="{FF2B5EF4-FFF2-40B4-BE49-F238E27FC236}">
                        <a16:creationId xmlns:a16="http://schemas.microsoft.com/office/drawing/2014/main" id="{2261FBDA-79CA-4CF9-AAE1-193DFBF47C7D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0" name="Freeform: Shape 389">
                    <a:extLst>
                      <a:ext uri="{FF2B5EF4-FFF2-40B4-BE49-F238E27FC236}">
                        <a16:creationId xmlns:a16="http://schemas.microsoft.com/office/drawing/2014/main" id="{6D14C747-C4DD-4B42-85F4-EA4C7F85E6A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Freeform: Shape 390">
                    <a:extLst>
                      <a:ext uri="{FF2B5EF4-FFF2-40B4-BE49-F238E27FC236}">
                        <a16:creationId xmlns:a16="http://schemas.microsoft.com/office/drawing/2014/main" id="{E32F62A7-55C1-4016-88AF-B29C09A645F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" name="Freeform: Shape 391">
                    <a:extLst>
                      <a:ext uri="{FF2B5EF4-FFF2-40B4-BE49-F238E27FC236}">
                        <a16:creationId xmlns:a16="http://schemas.microsoft.com/office/drawing/2014/main" id="{D452AD74-DA49-40A3-913F-DD7238517F33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Freeform: Shape 392">
                    <a:extLst>
                      <a:ext uri="{FF2B5EF4-FFF2-40B4-BE49-F238E27FC236}">
                        <a16:creationId xmlns:a16="http://schemas.microsoft.com/office/drawing/2014/main" id="{CFDE553F-2518-4E81-AAD2-EEA74A375995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9" name="Teardrop 16">
                  <a:extLst>
                    <a:ext uri="{FF2B5EF4-FFF2-40B4-BE49-F238E27FC236}">
                      <a16:creationId xmlns:a16="http://schemas.microsoft.com/office/drawing/2014/main" id="{7CDC6CBE-38DE-4256-8531-D448C7AB1FAF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27385979-DB1B-4E21-9D41-9BE80F6F1293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FFAA8D10-0F79-4837-81D8-68039E0DEF29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FFEB7600-044B-487B-9591-B7AE1E53AEAC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DD65A02D-3632-42C2-9585-2B9B806A39DE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433EE1B-3DDF-42C8-9E61-819496790E60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10E4D1AE-5580-42C6-A48E-DC733B80FC81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DED017EC-C4F7-4487-A45F-98C0BEA54B41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E8EE6A5C-F189-4B2F-8426-6EAAF3896A97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97641422-F721-42CA-B87F-0BF22525F9EA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57AA9E7-9899-469F-8A40-01E46C13DFF0}"/>
                  </a:ext>
                </a:extLst>
              </p:cNvPr>
              <p:cNvGrpSpPr/>
              <p:nvPr/>
            </p:nvGrpSpPr>
            <p:grpSpPr>
              <a:xfrm rot="1487383" flipV="1">
                <a:off x="7196665" y="590963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EE1DAAD2-E913-4EAC-8B87-F7B527139B27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73" name="Freeform: Shape 372">
                    <a:extLst>
                      <a:ext uri="{FF2B5EF4-FFF2-40B4-BE49-F238E27FC236}">
                        <a16:creationId xmlns:a16="http://schemas.microsoft.com/office/drawing/2014/main" id="{84D6CC08-8B08-4D8B-A98C-C1BC765D0ABC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Freeform: Shape 373">
                    <a:extLst>
                      <a:ext uri="{FF2B5EF4-FFF2-40B4-BE49-F238E27FC236}">
                        <a16:creationId xmlns:a16="http://schemas.microsoft.com/office/drawing/2014/main" id="{FAF7B0B9-F7C0-4B04-B593-39A7A0CD247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5" name="Freeform: Shape 374">
                    <a:extLst>
                      <a:ext uri="{FF2B5EF4-FFF2-40B4-BE49-F238E27FC236}">
                        <a16:creationId xmlns:a16="http://schemas.microsoft.com/office/drawing/2014/main" id="{63F9AA1A-3323-4F82-8210-53EC36FF449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6" name="Freeform: Shape 375">
                    <a:extLst>
                      <a:ext uri="{FF2B5EF4-FFF2-40B4-BE49-F238E27FC236}">
                        <a16:creationId xmlns:a16="http://schemas.microsoft.com/office/drawing/2014/main" id="{CD77F5F7-C731-4C11-93C1-E5CD34621725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Freeform: Shape 376">
                    <a:extLst>
                      <a:ext uri="{FF2B5EF4-FFF2-40B4-BE49-F238E27FC236}">
                        <a16:creationId xmlns:a16="http://schemas.microsoft.com/office/drawing/2014/main" id="{BE721913-2828-4294-A6A0-CC7B44AECFCA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3" name="Teardrop 16">
                  <a:extLst>
                    <a:ext uri="{FF2B5EF4-FFF2-40B4-BE49-F238E27FC236}">
                      <a16:creationId xmlns:a16="http://schemas.microsoft.com/office/drawing/2014/main" id="{EFB337EB-CCBA-46A3-B686-F32BC30A30F4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FBA1CE43-E6DC-441F-8022-A6CE1CFAB373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D0218CDE-2778-4612-9F98-BA097A326D26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5264AE56-B35C-4F0D-B115-B6AA9461D5B6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F567DBBF-7E63-47B1-8977-E901C0A95B0B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866808AF-487C-41E9-9579-49BEA4B646BE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1077988-92ED-4B54-BFD2-49FAE00D3A09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Oval 369">
                  <a:extLst>
                    <a:ext uri="{FF2B5EF4-FFF2-40B4-BE49-F238E27FC236}">
                      <a16:creationId xmlns:a16="http://schemas.microsoft.com/office/drawing/2014/main" id="{80255111-6CE5-4089-B0E2-32B1E1F3A7B2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0768FD14-6DB0-4037-A53A-D7EC33C6394F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F61EA524-B5DD-427B-A624-C4C3E3C776E6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4DCF3B01-FEF6-46C7-A845-D2671A40B026}"/>
                  </a:ext>
                </a:extLst>
              </p:cNvPr>
              <p:cNvGrpSpPr/>
              <p:nvPr/>
            </p:nvGrpSpPr>
            <p:grpSpPr>
              <a:xfrm rot="1487383" flipV="1">
                <a:off x="10681842" y="5627020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AE2E9161-910B-4E18-87E9-0C3CCED524EA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57" name="Freeform: Shape 356">
                    <a:extLst>
                      <a:ext uri="{FF2B5EF4-FFF2-40B4-BE49-F238E27FC236}">
                        <a16:creationId xmlns:a16="http://schemas.microsoft.com/office/drawing/2014/main" id="{08FB0F17-3A31-44A5-9659-EF9A7662398A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Freeform: Shape 357">
                    <a:extLst>
                      <a:ext uri="{FF2B5EF4-FFF2-40B4-BE49-F238E27FC236}">
                        <a16:creationId xmlns:a16="http://schemas.microsoft.com/office/drawing/2014/main" id="{1262FA02-5697-48AD-9FEB-876C2628D74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Freeform: Shape 358">
                    <a:extLst>
                      <a:ext uri="{FF2B5EF4-FFF2-40B4-BE49-F238E27FC236}">
                        <a16:creationId xmlns:a16="http://schemas.microsoft.com/office/drawing/2014/main" id="{BF06853E-2CCF-4D9B-AF5F-114C43CEEAC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Freeform: Shape 359">
                    <a:extLst>
                      <a:ext uri="{FF2B5EF4-FFF2-40B4-BE49-F238E27FC236}">
                        <a16:creationId xmlns:a16="http://schemas.microsoft.com/office/drawing/2014/main" id="{BDA0AAAA-8662-4ED5-B03A-B5928D2425FB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Freeform: Shape 360">
                    <a:extLst>
                      <a:ext uri="{FF2B5EF4-FFF2-40B4-BE49-F238E27FC236}">
                        <a16:creationId xmlns:a16="http://schemas.microsoft.com/office/drawing/2014/main" id="{E27073FF-7AAA-4F22-B20E-0C9FF236F90D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7" name="Teardrop 16">
                  <a:extLst>
                    <a:ext uri="{FF2B5EF4-FFF2-40B4-BE49-F238E27FC236}">
                      <a16:creationId xmlns:a16="http://schemas.microsoft.com/office/drawing/2014/main" id="{324691DF-A9F3-4762-B87D-1FAFE7DD35D5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FBC88410-4FAD-43E5-AD75-C7D559D1B89A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4BD1B5EC-16BD-4AA5-A934-C26C95A5D29F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36CEEA2F-4CBE-487A-B591-C38D1CD531A2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52B84108-71F3-4976-AD29-92E42CFDF4FE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87C06648-40D9-4708-9C66-BC39AA21256A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B70FD151-9C1B-461E-B8EC-94F9AE5ED114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C95DF071-CC0B-4753-BFB0-FF1EEE8050CC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8B8C442B-E543-46D4-B411-538E7DC1CDE3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5E4F0588-8F2C-4D51-B113-318F50C88276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D5022B56-D59C-46F2-B2D0-B6987E8AF6A9}"/>
                  </a:ext>
                </a:extLst>
              </p:cNvPr>
              <p:cNvGrpSpPr/>
              <p:nvPr/>
            </p:nvGrpSpPr>
            <p:grpSpPr>
              <a:xfrm rot="1487383" flipV="1">
                <a:off x="11103148" y="598619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DED387F5-B2F7-48C8-A4B6-79E45EB56ABB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41" name="Freeform: Shape 340">
                    <a:extLst>
                      <a:ext uri="{FF2B5EF4-FFF2-40B4-BE49-F238E27FC236}">
                        <a16:creationId xmlns:a16="http://schemas.microsoft.com/office/drawing/2014/main" id="{50550401-A9BB-42FF-A217-7BEE8630A611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2" name="Freeform: Shape 341">
                    <a:extLst>
                      <a:ext uri="{FF2B5EF4-FFF2-40B4-BE49-F238E27FC236}">
                        <a16:creationId xmlns:a16="http://schemas.microsoft.com/office/drawing/2014/main" id="{4DA7A211-029F-42DD-BEDC-0F5694892A9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3" name="Freeform: Shape 342">
                    <a:extLst>
                      <a:ext uri="{FF2B5EF4-FFF2-40B4-BE49-F238E27FC236}">
                        <a16:creationId xmlns:a16="http://schemas.microsoft.com/office/drawing/2014/main" id="{B4F3C674-AA4F-4574-814F-7C41708FDAED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4" name="Freeform: Shape 343">
                    <a:extLst>
                      <a:ext uri="{FF2B5EF4-FFF2-40B4-BE49-F238E27FC236}">
                        <a16:creationId xmlns:a16="http://schemas.microsoft.com/office/drawing/2014/main" id="{66825730-E203-4DE5-A837-7CF097498830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5" name="Freeform: Shape 344">
                    <a:extLst>
                      <a:ext uri="{FF2B5EF4-FFF2-40B4-BE49-F238E27FC236}">
                        <a16:creationId xmlns:a16="http://schemas.microsoft.com/office/drawing/2014/main" id="{F3783A97-51B7-464A-987A-F2F4D4272D31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chemeClr val="accent6"/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1" name="Teardrop 16">
                  <a:extLst>
                    <a:ext uri="{FF2B5EF4-FFF2-40B4-BE49-F238E27FC236}">
                      <a16:creationId xmlns:a16="http://schemas.microsoft.com/office/drawing/2014/main" id="{08BC2A47-86C5-43D7-8711-D4F872C6C86C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C3F6602D-65A8-4215-8350-8ABBCA7774F4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BDD13D8F-6429-4618-93A2-F7E2D34BFD99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15234552-568F-4047-A861-A9058BB8E21A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8D9F74E0-233F-4471-94DB-1D437B80E723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F191AF97-A456-4322-8974-341DC1022ECB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972EAE51-D6CB-4EEB-B44C-2B09C523C621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93CE4CF2-1210-4CF3-A7DF-7D884C4161E8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567B53D0-1352-4D7D-A031-5035E11C7A1F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C0AE168F-B389-42AD-B803-899E64312A68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66BE3C5-1345-4852-8254-7E60ABF0C9F8}"/>
                  </a:ext>
                </a:extLst>
              </p:cNvPr>
              <p:cNvGrpSpPr/>
              <p:nvPr/>
            </p:nvGrpSpPr>
            <p:grpSpPr>
              <a:xfrm>
                <a:off x="7168812" y="5532878"/>
                <a:ext cx="4103462" cy="623154"/>
                <a:chOff x="7168812" y="5532878"/>
                <a:chExt cx="4103462" cy="623154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942E2AE7-5A5C-4417-80D9-4B57EB30FF91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8633255" y="5935131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314" name="Group 313">
                    <a:extLst>
                      <a:ext uri="{FF2B5EF4-FFF2-40B4-BE49-F238E27FC236}">
                        <a16:creationId xmlns:a16="http://schemas.microsoft.com/office/drawing/2014/main" id="{0A81B45B-61D6-4BE0-AA62-C3426BD792CB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325" name="Freeform: Shape 324">
                      <a:extLst>
                        <a:ext uri="{FF2B5EF4-FFF2-40B4-BE49-F238E27FC236}">
                          <a16:creationId xmlns:a16="http://schemas.microsoft.com/office/drawing/2014/main" id="{4C947AD4-9D6A-4520-91B4-87080A360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6" name="Freeform: Shape 325">
                      <a:extLst>
                        <a:ext uri="{FF2B5EF4-FFF2-40B4-BE49-F238E27FC236}">
                          <a16:creationId xmlns:a16="http://schemas.microsoft.com/office/drawing/2014/main" id="{B620C6FA-8AD9-46AE-9520-53EE689F7A73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Freeform: Shape 326">
                      <a:extLst>
                        <a:ext uri="{FF2B5EF4-FFF2-40B4-BE49-F238E27FC236}">
                          <a16:creationId xmlns:a16="http://schemas.microsoft.com/office/drawing/2014/main" id="{223A4A72-9BC3-4279-A210-557257C2222C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8" name="Freeform: Shape 327">
                      <a:extLst>
                        <a:ext uri="{FF2B5EF4-FFF2-40B4-BE49-F238E27FC236}">
                          <a16:creationId xmlns:a16="http://schemas.microsoft.com/office/drawing/2014/main" id="{8F679076-ADA8-4FC5-9895-A2E078A528F8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9" name="Freeform: Shape 328">
                      <a:extLst>
                        <a:ext uri="{FF2B5EF4-FFF2-40B4-BE49-F238E27FC236}">
                          <a16:creationId xmlns:a16="http://schemas.microsoft.com/office/drawing/2014/main" id="{E704DAD0-06AF-47FB-8B0B-99001EEED8F5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5" name="Teardrop 16">
                    <a:extLst>
                      <a:ext uri="{FF2B5EF4-FFF2-40B4-BE49-F238E27FC236}">
                        <a16:creationId xmlns:a16="http://schemas.microsoft.com/office/drawing/2014/main" id="{2900E835-A395-47E9-B9AB-B55CC963BB77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EC503BDF-5349-4E23-BA50-6FC9BAE163C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E353C394-1372-46B6-96F9-9648E3CCC09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A2D983F-F2CA-494F-9D0E-F85EF715749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Oval 318">
                    <a:extLst>
                      <a:ext uri="{FF2B5EF4-FFF2-40B4-BE49-F238E27FC236}">
                        <a16:creationId xmlns:a16="http://schemas.microsoft.com/office/drawing/2014/main" id="{471DEAFA-A216-4DD5-A361-7D7FC25E253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FEAF34CB-F52A-4DC5-8CBF-DA783D30DB8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Oval 320">
                    <a:extLst>
                      <a:ext uri="{FF2B5EF4-FFF2-40B4-BE49-F238E27FC236}">
                        <a16:creationId xmlns:a16="http://schemas.microsoft.com/office/drawing/2014/main" id="{04E25FFE-449E-4351-B32C-5C8B2FB676E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F0B13B33-DECC-439C-991E-DE6D6A3F637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FBC16839-E0EB-4993-81AF-B5528D4E1099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B08CCC5F-1CCF-479D-86D0-2AB7EFBC5959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C90C5C00-89C4-4910-8292-282E3482BFD3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7978213" y="5870985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FF0E0CB3-F359-47E1-85F1-C5095C95977B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309" name="Freeform: Shape 308">
                      <a:extLst>
                        <a:ext uri="{FF2B5EF4-FFF2-40B4-BE49-F238E27FC236}">
                          <a16:creationId xmlns:a16="http://schemas.microsoft.com/office/drawing/2014/main" id="{B97B11AC-148F-4039-A47C-728C9296E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" name="Freeform: Shape 309">
                      <a:extLst>
                        <a:ext uri="{FF2B5EF4-FFF2-40B4-BE49-F238E27FC236}">
                          <a16:creationId xmlns:a16="http://schemas.microsoft.com/office/drawing/2014/main" id="{349E5044-C86B-43B9-8C94-BD615CDDF1FE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" name="Freeform: Shape 310">
                      <a:extLst>
                        <a:ext uri="{FF2B5EF4-FFF2-40B4-BE49-F238E27FC236}">
                          <a16:creationId xmlns:a16="http://schemas.microsoft.com/office/drawing/2014/main" id="{7BC4BBA3-66A1-41B7-B1CB-B08F4BC68125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2" name="Freeform: Shape 311">
                      <a:extLst>
                        <a:ext uri="{FF2B5EF4-FFF2-40B4-BE49-F238E27FC236}">
                          <a16:creationId xmlns:a16="http://schemas.microsoft.com/office/drawing/2014/main" id="{79D0102B-95A3-4BF3-BED0-DBF00F6DF580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" name="Freeform: Shape 312">
                      <a:extLst>
                        <a:ext uri="{FF2B5EF4-FFF2-40B4-BE49-F238E27FC236}">
                          <a16:creationId xmlns:a16="http://schemas.microsoft.com/office/drawing/2014/main" id="{EC6991FA-96EA-45F6-937A-3321E2A85343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9" name="Teardrop 16">
                    <a:extLst>
                      <a:ext uri="{FF2B5EF4-FFF2-40B4-BE49-F238E27FC236}">
                        <a16:creationId xmlns:a16="http://schemas.microsoft.com/office/drawing/2014/main" id="{CF752BC3-0802-4268-A5FE-A31C8C5BCB63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ECBC6C20-357D-473A-BA0D-33B552CF098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" name="Oval 300">
                    <a:extLst>
                      <a:ext uri="{FF2B5EF4-FFF2-40B4-BE49-F238E27FC236}">
                        <a16:creationId xmlns:a16="http://schemas.microsoft.com/office/drawing/2014/main" id="{30B540B9-0046-4AF5-881A-1B985D78D5C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Oval 301">
                    <a:extLst>
                      <a:ext uri="{FF2B5EF4-FFF2-40B4-BE49-F238E27FC236}">
                        <a16:creationId xmlns:a16="http://schemas.microsoft.com/office/drawing/2014/main" id="{58EFAD5D-22B4-4EAB-A9B1-C88F59FB270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Oval 302">
                    <a:extLst>
                      <a:ext uri="{FF2B5EF4-FFF2-40B4-BE49-F238E27FC236}">
                        <a16:creationId xmlns:a16="http://schemas.microsoft.com/office/drawing/2014/main" id="{C186ABFA-CB33-4503-90FD-A73677B30CD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Oval 303">
                    <a:extLst>
                      <a:ext uri="{FF2B5EF4-FFF2-40B4-BE49-F238E27FC236}">
                        <a16:creationId xmlns:a16="http://schemas.microsoft.com/office/drawing/2014/main" id="{DF3C42AB-8C0E-4D7E-B74D-778269ADCB2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" name="Oval 304">
                    <a:extLst>
                      <a:ext uri="{FF2B5EF4-FFF2-40B4-BE49-F238E27FC236}">
                        <a16:creationId xmlns:a16="http://schemas.microsoft.com/office/drawing/2014/main" id="{3D4611B2-9E8D-4B0F-8E0D-74477F4CC22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Oval 305">
                    <a:extLst>
                      <a:ext uri="{FF2B5EF4-FFF2-40B4-BE49-F238E27FC236}">
                        <a16:creationId xmlns:a16="http://schemas.microsoft.com/office/drawing/2014/main" id="{E406AD57-B0BC-400E-AAD0-C710FD5D7C09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Oval 306">
                    <a:extLst>
                      <a:ext uri="{FF2B5EF4-FFF2-40B4-BE49-F238E27FC236}">
                        <a16:creationId xmlns:a16="http://schemas.microsoft.com/office/drawing/2014/main" id="{024ABCBE-888C-49BF-B1F9-1FCBEBA8263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CA559DFA-8F55-47D6-B7FE-3955C7D76E0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0614F8E5-053F-4980-8146-E456A8348916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8257613" y="5532878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282" name="Group 281">
                    <a:extLst>
                      <a:ext uri="{FF2B5EF4-FFF2-40B4-BE49-F238E27FC236}">
                        <a16:creationId xmlns:a16="http://schemas.microsoft.com/office/drawing/2014/main" id="{E6514029-DFA8-4012-A6D7-285898842373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293" name="Freeform: Shape 292">
                      <a:extLst>
                        <a:ext uri="{FF2B5EF4-FFF2-40B4-BE49-F238E27FC236}">
                          <a16:creationId xmlns:a16="http://schemas.microsoft.com/office/drawing/2014/main" id="{63660D1A-92C8-4CE6-8516-92FAA4DB2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Freeform: Shape 293">
                      <a:extLst>
                        <a:ext uri="{FF2B5EF4-FFF2-40B4-BE49-F238E27FC236}">
                          <a16:creationId xmlns:a16="http://schemas.microsoft.com/office/drawing/2014/main" id="{92FB190E-9495-465E-BF49-88F1C026F95B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Freeform: Shape 294">
                      <a:extLst>
                        <a:ext uri="{FF2B5EF4-FFF2-40B4-BE49-F238E27FC236}">
                          <a16:creationId xmlns:a16="http://schemas.microsoft.com/office/drawing/2014/main" id="{933054E6-BB67-41E0-900C-75BAEA87BFBA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Freeform: Shape 295">
                      <a:extLst>
                        <a:ext uri="{FF2B5EF4-FFF2-40B4-BE49-F238E27FC236}">
                          <a16:creationId xmlns:a16="http://schemas.microsoft.com/office/drawing/2014/main" id="{6A2789FC-EC65-4571-982F-F9379620EE2D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7" name="Freeform: Shape 296">
                      <a:extLst>
                        <a:ext uri="{FF2B5EF4-FFF2-40B4-BE49-F238E27FC236}">
                          <a16:creationId xmlns:a16="http://schemas.microsoft.com/office/drawing/2014/main" id="{C35D8D62-47DF-416E-84CE-527C436380DC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3" name="Teardrop 16">
                    <a:extLst>
                      <a:ext uri="{FF2B5EF4-FFF2-40B4-BE49-F238E27FC236}">
                        <a16:creationId xmlns:a16="http://schemas.microsoft.com/office/drawing/2014/main" id="{5F1D765B-115C-4F43-8696-1791604D0F31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CE15BCCB-6B6C-4441-9136-64179EC39E6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49447C94-E84A-443F-AAC7-BAB765B94EA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550B5B29-8D9E-4628-BFCC-DF7CF490121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DF70C366-D633-425D-8AB7-5BAF0A8197E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2A499571-1DAD-4877-965F-B28FF70B143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43803F24-E318-4BC2-9B12-96B35BB5C90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30F637BF-ABAC-4A31-B6D0-09DDE6DBD3A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92F7992F-0E21-4B1C-A208-07EDDDC3830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" name="Oval 291">
                    <a:extLst>
                      <a:ext uri="{FF2B5EF4-FFF2-40B4-BE49-F238E27FC236}">
                        <a16:creationId xmlns:a16="http://schemas.microsoft.com/office/drawing/2014/main" id="{6A3AC0CD-AD31-42DF-9BB9-A944EF2EAB4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750E2F7E-AD3E-4460-BAD1-EDEEDAFCE706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9005780" y="5622211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266" name="Group 265">
                    <a:extLst>
                      <a:ext uri="{FF2B5EF4-FFF2-40B4-BE49-F238E27FC236}">
                        <a16:creationId xmlns:a16="http://schemas.microsoft.com/office/drawing/2014/main" id="{E97776D6-4964-426D-8641-FD9DC4089771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277" name="Freeform: Shape 276">
                      <a:extLst>
                        <a:ext uri="{FF2B5EF4-FFF2-40B4-BE49-F238E27FC236}">
                          <a16:creationId xmlns:a16="http://schemas.microsoft.com/office/drawing/2014/main" id="{2F23574C-E27D-4F31-93EC-1DCBC6AA40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Freeform: Shape 277">
                      <a:extLst>
                        <a:ext uri="{FF2B5EF4-FFF2-40B4-BE49-F238E27FC236}">
                          <a16:creationId xmlns:a16="http://schemas.microsoft.com/office/drawing/2014/main" id="{5F685EDE-1C6A-4357-98FF-3FCF495F1CF8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Freeform: Shape 278">
                      <a:extLst>
                        <a:ext uri="{FF2B5EF4-FFF2-40B4-BE49-F238E27FC236}">
                          <a16:creationId xmlns:a16="http://schemas.microsoft.com/office/drawing/2014/main" id="{CEC2A27B-0C4E-4504-AD84-3299D64082F5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Freeform: Shape 279">
                      <a:extLst>
                        <a:ext uri="{FF2B5EF4-FFF2-40B4-BE49-F238E27FC236}">
                          <a16:creationId xmlns:a16="http://schemas.microsoft.com/office/drawing/2014/main" id="{E7386CA9-06D8-4F88-B65A-3CD429CF9D74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Freeform: Shape 280">
                      <a:extLst>
                        <a:ext uri="{FF2B5EF4-FFF2-40B4-BE49-F238E27FC236}">
                          <a16:creationId xmlns:a16="http://schemas.microsoft.com/office/drawing/2014/main" id="{49DF82E6-EE5D-4082-A571-A6893EF745B3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7" name="Teardrop 16">
                    <a:extLst>
                      <a:ext uri="{FF2B5EF4-FFF2-40B4-BE49-F238E27FC236}">
                        <a16:creationId xmlns:a16="http://schemas.microsoft.com/office/drawing/2014/main" id="{40357E3B-6342-4167-9B49-AAB53C591F2B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83FD6A30-4430-4D9A-A3B2-212B6B44ACB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484E11A3-24EF-457A-8FDD-F34DE2350A3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3F47527E-4AA8-4F5F-9266-251695A28B4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574679D8-4231-4867-B063-E03C0238EFB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7BB6F61D-4C33-4570-93D5-5ED51A749D2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5E11B42B-A6F8-4C36-AECD-0BBDF2AFD64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F2FC3377-FA0A-48D1-AF4A-79F85266945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AD7E87F2-59C9-419A-A4FE-0219BC4F8259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3B1BDD0A-AC40-41D4-B3FE-F794FEB98F5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610D4C33-2DA0-4241-A3F1-F2AB8CC01B7E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9396188" y="5947272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E2760ED8-8EDA-4149-88DF-707770DC9849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261" name="Freeform: Shape 260">
                      <a:extLst>
                        <a:ext uri="{FF2B5EF4-FFF2-40B4-BE49-F238E27FC236}">
                          <a16:creationId xmlns:a16="http://schemas.microsoft.com/office/drawing/2014/main" id="{13835A40-45F7-42DD-9111-DCDFBE353D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" name="Freeform: Shape 261">
                      <a:extLst>
                        <a:ext uri="{FF2B5EF4-FFF2-40B4-BE49-F238E27FC236}">
                          <a16:creationId xmlns:a16="http://schemas.microsoft.com/office/drawing/2014/main" id="{BB3756E5-1F85-4ADE-884A-BCBB7ABDD931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Freeform: Shape 262">
                      <a:extLst>
                        <a:ext uri="{FF2B5EF4-FFF2-40B4-BE49-F238E27FC236}">
                          <a16:creationId xmlns:a16="http://schemas.microsoft.com/office/drawing/2014/main" id="{1B168187-2021-41E5-AA38-D5A982E8D4B3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" name="Freeform: Shape 263">
                      <a:extLst>
                        <a:ext uri="{FF2B5EF4-FFF2-40B4-BE49-F238E27FC236}">
                          <a16:creationId xmlns:a16="http://schemas.microsoft.com/office/drawing/2014/main" id="{D44CE80E-08AF-48B9-B50A-F5799E89E2CC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Freeform: Shape 264">
                      <a:extLst>
                        <a:ext uri="{FF2B5EF4-FFF2-40B4-BE49-F238E27FC236}">
                          <a16:creationId xmlns:a16="http://schemas.microsoft.com/office/drawing/2014/main" id="{AD405F71-A8ED-4EEB-96DE-48EB9A96A0FE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1" name="Teardrop 16">
                    <a:extLst>
                      <a:ext uri="{FF2B5EF4-FFF2-40B4-BE49-F238E27FC236}">
                        <a16:creationId xmlns:a16="http://schemas.microsoft.com/office/drawing/2014/main" id="{DFAF4B93-8468-40FF-B8F6-A58909B50187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E4FB5B85-0797-44B1-B028-43C330E8E3C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0C9F52B6-418F-42FE-A2C0-9788379C462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B9108A1B-8B9E-40C5-9263-B20EEB8C0F2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3F36DC69-0DF6-4D35-98A0-39C675F292A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C7062837-1114-4F21-BA88-7725249B559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4016C271-1F96-4BEB-989C-46D27A28016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315A5A5D-ABBC-43C2-A613-817EE8CEACD9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E50D6C3A-F532-4FF4-9275-4D2FA11BE24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1D03DF8E-F18C-4090-AC8C-950A3BD9170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2A9551C7-9AB5-4712-BE28-B564B7FE0A82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9775089" y="5612960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5B254D43-4844-4E35-8223-F4B88E816E43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245" name="Freeform: Shape 244">
                      <a:extLst>
                        <a:ext uri="{FF2B5EF4-FFF2-40B4-BE49-F238E27FC236}">
                          <a16:creationId xmlns:a16="http://schemas.microsoft.com/office/drawing/2014/main" id="{D68EFEBC-2D46-4BB4-85B6-0D8E9EBFD9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" name="Freeform: Shape 245">
                      <a:extLst>
                        <a:ext uri="{FF2B5EF4-FFF2-40B4-BE49-F238E27FC236}">
                          <a16:creationId xmlns:a16="http://schemas.microsoft.com/office/drawing/2014/main" id="{DCB04BC8-4E27-45FB-8505-9528BEE85BCC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" name="Freeform: Shape 246">
                      <a:extLst>
                        <a:ext uri="{FF2B5EF4-FFF2-40B4-BE49-F238E27FC236}">
                          <a16:creationId xmlns:a16="http://schemas.microsoft.com/office/drawing/2014/main" id="{A2D8B272-0E1F-4418-9A18-94EF95EA4A33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" name="Freeform: Shape 247">
                      <a:extLst>
                        <a:ext uri="{FF2B5EF4-FFF2-40B4-BE49-F238E27FC236}">
                          <a16:creationId xmlns:a16="http://schemas.microsoft.com/office/drawing/2014/main" id="{87719A32-FCA3-4338-BA82-EFE9ED3B9735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" name="Freeform: Shape 248">
                      <a:extLst>
                        <a:ext uri="{FF2B5EF4-FFF2-40B4-BE49-F238E27FC236}">
                          <a16:creationId xmlns:a16="http://schemas.microsoft.com/office/drawing/2014/main" id="{754A9592-2300-4AE4-9A75-FD5AF0AC3FAC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5" name="Teardrop 16">
                    <a:extLst>
                      <a:ext uri="{FF2B5EF4-FFF2-40B4-BE49-F238E27FC236}">
                        <a16:creationId xmlns:a16="http://schemas.microsoft.com/office/drawing/2014/main" id="{E76603E8-11B2-4900-BE5E-C5325E73A64D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5B7CDB50-40F7-44AF-9791-1C819823754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8BDBCEEF-A3B3-4A92-917D-6D2DA3C3601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197794DB-12DE-4D74-8FC1-F1AAA7F3594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8D1DA3D7-D89E-442E-BCD0-78A1ECBFB86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08F87D15-2BE5-4E9C-A74F-B59CCEF4320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Oval 240">
                    <a:extLst>
                      <a:ext uri="{FF2B5EF4-FFF2-40B4-BE49-F238E27FC236}">
                        <a16:creationId xmlns:a16="http://schemas.microsoft.com/office/drawing/2014/main" id="{99355852-4268-46EF-AFBB-E8343BD4AE9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E7F911D5-1F61-48BE-A2AC-C16FE5F31CD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Oval 242">
                    <a:extLst>
                      <a:ext uri="{FF2B5EF4-FFF2-40B4-BE49-F238E27FC236}">
                        <a16:creationId xmlns:a16="http://schemas.microsoft.com/office/drawing/2014/main" id="{E9A3649D-AE25-4C26-879C-D7167D49B60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38364C3F-0CF9-40A3-A638-B6531A6411A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38E75AAA-17FB-4614-8D6E-016B26A868A8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10228276" y="5972364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F7ECFE8D-315B-457F-92C6-E56CAC0B60C7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229" name="Freeform: Shape 228">
                      <a:extLst>
                        <a:ext uri="{FF2B5EF4-FFF2-40B4-BE49-F238E27FC236}">
                          <a16:creationId xmlns:a16="http://schemas.microsoft.com/office/drawing/2014/main" id="{9616A37E-8071-4F95-8CCE-1ABC71E7F2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" name="Freeform: Shape 229">
                      <a:extLst>
                        <a:ext uri="{FF2B5EF4-FFF2-40B4-BE49-F238E27FC236}">
                          <a16:creationId xmlns:a16="http://schemas.microsoft.com/office/drawing/2014/main" id="{8712B7EA-CF11-4CB9-BF88-658677C927BD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Freeform: Shape 230">
                      <a:extLst>
                        <a:ext uri="{FF2B5EF4-FFF2-40B4-BE49-F238E27FC236}">
                          <a16:creationId xmlns:a16="http://schemas.microsoft.com/office/drawing/2014/main" id="{8D7C7E1E-A0C8-448E-8A4B-62CF4D482574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Freeform: Shape 231">
                      <a:extLst>
                        <a:ext uri="{FF2B5EF4-FFF2-40B4-BE49-F238E27FC236}">
                          <a16:creationId xmlns:a16="http://schemas.microsoft.com/office/drawing/2014/main" id="{9A1638EA-1B24-4A3A-870B-3D52BCF5BED7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" name="Freeform: Shape 232">
                      <a:extLst>
                        <a:ext uri="{FF2B5EF4-FFF2-40B4-BE49-F238E27FC236}">
                          <a16:creationId xmlns:a16="http://schemas.microsoft.com/office/drawing/2014/main" id="{9F6ACCD7-FF74-4F61-858C-41D0840DD666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9" name="Teardrop 16">
                    <a:extLst>
                      <a:ext uri="{FF2B5EF4-FFF2-40B4-BE49-F238E27FC236}">
                        <a16:creationId xmlns:a16="http://schemas.microsoft.com/office/drawing/2014/main" id="{17694C0F-B049-4823-B13D-7421977EE0A4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B2731985-1320-4328-AB3A-86BDCBEFF81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C77D7EAF-36E9-4AA3-ABB2-2293F736C46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F7D67BA4-5010-4CF9-9368-063BAEFE5DA9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636BC786-5BCB-419A-B3A4-6DF67374D71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6B41E675-4286-490C-A93A-0386192DC20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79174AFE-2253-4A79-BA23-CE12BD28132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CB132D27-8445-4F0E-ABD0-F172934FC05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97E969AB-A582-4D0F-8712-BBF080F96A7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49172043-0F9D-463F-A10A-A81A41DFB56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BD1F8253-3342-487C-99B3-5754CDDCD66C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7540062" y="5579562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19A19C94-5C97-4503-884C-5E9AED3E3336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213" name="Freeform: Shape 212">
                      <a:extLst>
                        <a:ext uri="{FF2B5EF4-FFF2-40B4-BE49-F238E27FC236}">
                          <a16:creationId xmlns:a16="http://schemas.microsoft.com/office/drawing/2014/main" id="{12F0BB14-20D5-477C-A4E8-62DFACC22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" name="Freeform: Shape 213">
                      <a:extLst>
                        <a:ext uri="{FF2B5EF4-FFF2-40B4-BE49-F238E27FC236}">
                          <a16:creationId xmlns:a16="http://schemas.microsoft.com/office/drawing/2014/main" id="{25D117F7-B582-4817-B840-0E415F971CDB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Freeform: Shape 214">
                      <a:extLst>
                        <a:ext uri="{FF2B5EF4-FFF2-40B4-BE49-F238E27FC236}">
                          <a16:creationId xmlns:a16="http://schemas.microsoft.com/office/drawing/2014/main" id="{F4C0DD78-707F-471E-A6BA-913EC617BFA3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" name="Freeform: Shape 215">
                      <a:extLst>
                        <a:ext uri="{FF2B5EF4-FFF2-40B4-BE49-F238E27FC236}">
                          <a16:creationId xmlns:a16="http://schemas.microsoft.com/office/drawing/2014/main" id="{1915C787-D6BC-4329-8BC7-A5B36BEEE294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" name="Freeform: Shape 216">
                      <a:extLst>
                        <a:ext uri="{FF2B5EF4-FFF2-40B4-BE49-F238E27FC236}">
                          <a16:creationId xmlns:a16="http://schemas.microsoft.com/office/drawing/2014/main" id="{BB53FA25-7301-4C6B-8986-D87F47E68271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3" name="Teardrop 16">
                    <a:extLst>
                      <a:ext uri="{FF2B5EF4-FFF2-40B4-BE49-F238E27FC236}">
                        <a16:creationId xmlns:a16="http://schemas.microsoft.com/office/drawing/2014/main" id="{D38D038C-1BC7-4A9A-A454-B7EBEE516481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68A1B4FD-5392-40E0-89BA-C83460FFCA3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58E9AD9B-09AB-4B22-ADA3-5652C96C3D6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A9A4C5A0-45F5-4C6F-AD91-C2961C81257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9E58702D-987D-4506-8BAF-79C8A6FBBF0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85FE2E76-B61B-4D2D-9587-5FFB8935157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34CDABFE-EB68-4F30-80C6-EDDE9D0360F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237254CD-CDEF-49BC-9239-761BAB26021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989A4D7-9AA8-428E-8F13-66D26F23C11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81A6389F-D942-4BEE-95C9-79F8726D0E0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8BA7A6FB-F15B-47A2-972A-2906D642441A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7168812" y="5948994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B88B29A6-663E-4541-8FA4-6421B6BF62B1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197" name="Freeform: Shape 196">
                      <a:extLst>
                        <a:ext uri="{FF2B5EF4-FFF2-40B4-BE49-F238E27FC236}">
                          <a16:creationId xmlns:a16="http://schemas.microsoft.com/office/drawing/2014/main" id="{CC3F4AF0-19F6-4AB8-AE55-F8411EF4B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Freeform: Shape 197">
                      <a:extLst>
                        <a:ext uri="{FF2B5EF4-FFF2-40B4-BE49-F238E27FC236}">
                          <a16:creationId xmlns:a16="http://schemas.microsoft.com/office/drawing/2014/main" id="{632882D6-322C-49ED-B0D9-F842E4560133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Freeform: Shape 198">
                      <a:extLst>
                        <a:ext uri="{FF2B5EF4-FFF2-40B4-BE49-F238E27FC236}">
                          <a16:creationId xmlns:a16="http://schemas.microsoft.com/office/drawing/2014/main" id="{E7CF6954-976C-4AA8-BCB9-B121FF9E706F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" name="Freeform: Shape 199">
                      <a:extLst>
                        <a:ext uri="{FF2B5EF4-FFF2-40B4-BE49-F238E27FC236}">
                          <a16:creationId xmlns:a16="http://schemas.microsoft.com/office/drawing/2014/main" id="{9F0927BC-A089-46FA-8768-36ACC455357F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Freeform: Shape 200">
                      <a:extLst>
                        <a:ext uri="{FF2B5EF4-FFF2-40B4-BE49-F238E27FC236}">
                          <a16:creationId xmlns:a16="http://schemas.microsoft.com/office/drawing/2014/main" id="{DB78AD90-7A1B-41D7-8941-9484D336C4BA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7" name="Teardrop 16">
                    <a:extLst>
                      <a:ext uri="{FF2B5EF4-FFF2-40B4-BE49-F238E27FC236}">
                        <a16:creationId xmlns:a16="http://schemas.microsoft.com/office/drawing/2014/main" id="{640062DD-7112-4972-8FB3-72B964B48257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E7F13C65-06B2-46B2-BD25-18422A5F635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5AF75983-A69B-45FD-B8CF-6575593C476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9AEE64CD-E603-479A-B934-599E87CA097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E99A9E2B-2E06-43CF-B3ED-EFC783C4BFB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3D956F53-73B0-4E49-8849-674B6C8467B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13D7AE2B-38DF-4728-9BB3-90F90D31E32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54164725-8F7C-4474-9BF0-7AB6A12183C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7F886D57-9504-4D2B-A130-794F20619A7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1B4C27D0-9CD1-48B6-8C8D-2AE09872B24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AA425A49-CE9F-4F58-858B-35420396BB27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10653989" y="5666380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78E85813-5C27-4A9D-9FEF-BBA405871AF9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181" name="Freeform: Shape 180">
                      <a:extLst>
                        <a:ext uri="{FF2B5EF4-FFF2-40B4-BE49-F238E27FC236}">
                          <a16:creationId xmlns:a16="http://schemas.microsoft.com/office/drawing/2014/main" id="{D37B558F-4748-4F3F-8E31-76505AA74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Freeform: Shape 181">
                      <a:extLst>
                        <a:ext uri="{FF2B5EF4-FFF2-40B4-BE49-F238E27FC236}">
                          <a16:creationId xmlns:a16="http://schemas.microsoft.com/office/drawing/2014/main" id="{93DEC723-3243-49EC-B72C-2801F7C8EF7B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" name="Freeform: Shape 182">
                      <a:extLst>
                        <a:ext uri="{FF2B5EF4-FFF2-40B4-BE49-F238E27FC236}">
                          <a16:creationId xmlns:a16="http://schemas.microsoft.com/office/drawing/2014/main" id="{160AF92F-153C-467F-BDB9-E80D3B6DBDEF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" name="Freeform: Shape 183">
                      <a:extLst>
                        <a:ext uri="{FF2B5EF4-FFF2-40B4-BE49-F238E27FC236}">
                          <a16:creationId xmlns:a16="http://schemas.microsoft.com/office/drawing/2014/main" id="{50286B94-FA79-48A9-943D-E6F4D7159ED3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Freeform: Shape 184">
                      <a:extLst>
                        <a:ext uri="{FF2B5EF4-FFF2-40B4-BE49-F238E27FC236}">
                          <a16:creationId xmlns:a16="http://schemas.microsoft.com/office/drawing/2014/main" id="{1F1328C6-F13C-451D-BB11-DC7CCD891478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1" name="Teardrop 16">
                    <a:extLst>
                      <a:ext uri="{FF2B5EF4-FFF2-40B4-BE49-F238E27FC236}">
                        <a16:creationId xmlns:a16="http://schemas.microsoft.com/office/drawing/2014/main" id="{D14CB158-F20C-4D5E-8599-B39F9D1C40B0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0F0F70BC-6E2D-4724-9F93-A40B654CC4A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3593F596-0009-48AA-9621-C8A8F43A65A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9E39B03C-D963-4FDE-ACEA-CD14DB40340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9AD4CE51-6B04-4B40-BC9D-AD443E3540D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D2C298E1-11C5-4019-89E9-A35F2617013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EB557AA6-9C62-45D1-A060-474E426CADE9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693F9DD0-6CFB-4507-8947-03EEA916A52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F7A83B94-FB13-434F-A269-E0EABEAA944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64C9BA41-F542-4DF3-A019-605E789F5C2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CBACCE7C-1D96-4858-A7E2-4E3437352419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11075295" y="6025554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EFBD2814-E86C-4506-9FEC-AC45C309334A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165" name="Freeform: Shape 164">
                      <a:extLst>
                        <a:ext uri="{FF2B5EF4-FFF2-40B4-BE49-F238E27FC236}">
                          <a16:creationId xmlns:a16="http://schemas.microsoft.com/office/drawing/2014/main" id="{F7F8EC7B-4100-456D-817A-402395E76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Freeform: Shape 165">
                      <a:extLst>
                        <a:ext uri="{FF2B5EF4-FFF2-40B4-BE49-F238E27FC236}">
                          <a16:creationId xmlns:a16="http://schemas.microsoft.com/office/drawing/2014/main" id="{CEB13E03-422A-497D-9837-886F7ADBE91D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Freeform: Shape 166">
                      <a:extLst>
                        <a:ext uri="{FF2B5EF4-FFF2-40B4-BE49-F238E27FC236}">
                          <a16:creationId xmlns:a16="http://schemas.microsoft.com/office/drawing/2014/main" id="{7CF5BF5B-635F-4417-B6E8-3AAAF605E4BD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Freeform: Shape 167">
                      <a:extLst>
                        <a:ext uri="{FF2B5EF4-FFF2-40B4-BE49-F238E27FC236}">
                          <a16:creationId xmlns:a16="http://schemas.microsoft.com/office/drawing/2014/main" id="{371B3796-74D8-4788-AAD3-004821C002FA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Freeform: Shape 168">
                      <a:extLst>
                        <a:ext uri="{FF2B5EF4-FFF2-40B4-BE49-F238E27FC236}">
                          <a16:creationId xmlns:a16="http://schemas.microsoft.com/office/drawing/2014/main" id="{A1A7BBE4-DE21-45D3-84D7-1EC5ED749B63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5" name="Teardrop 16">
                    <a:extLst>
                      <a:ext uri="{FF2B5EF4-FFF2-40B4-BE49-F238E27FC236}">
                        <a16:creationId xmlns:a16="http://schemas.microsoft.com/office/drawing/2014/main" id="{A5684A9A-466F-4AC9-958D-6944E947EE1B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B0AFBA3C-C362-4D88-AEC9-1EF8C45AE57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69B4F99C-05B1-46F9-BA9E-A2CB3CD751B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734ECFC3-42D1-4703-911D-23128D75C07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A4A05659-C020-4659-B0B3-6553D571E3C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F3D283DA-4014-4C93-BA1A-15348F00970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2474A116-34C0-4C85-A792-1C8899DEC8F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EE3B6B0E-7163-494C-BC51-14640A3379A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8570EFEF-D0B7-43A6-9B2E-2CA7705FBAD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F218892F-F45B-42D3-8619-5EB11CDBCB4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43C1A6-B988-4CF0-BB0B-1CE096CCB7E3}"/>
              </a:ext>
            </a:extLst>
          </p:cNvPr>
          <p:cNvGrpSpPr/>
          <p:nvPr/>
        </p:nvGrpSpPr>
        <p:grpSpPr>
          <a:xfrm>
            <a:off x="582622" y="921833"/>
            <a:ext cx="3407343" cy="3762598"/>
            <a:chOff x="582622" y="921833"/>
            <a:chExt cx="3407343" cy="3762598"/>
          </a:xfrm>
        </p:grpSpPr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FB91DB4C-6E52-4CC6-A00C-7A474B40A3ED}"/>
                </a:ext>
              </a:extLst>
            </p:cNvPr>
            <p:cNvSpPr txBox="1"/>
            <p:nvPr/>
          </p:nvSpPr>
          <p:spPr>
            <a:xfrm>
              <a:off x="848387" y="921833"/>
              <a:ext cx="265789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latin typeface="Arial Black" panose="020B0A04020102020204" pitchFamily="34" charset="0"/>
                </a:rPr>
                <a:t>C</a:t>
              </a:r>
              <a:r>
                <a:rPr kumimoji="0" 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ar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0A71BEF6-B5D6-432D-9830-4762DD057647}"/>
                </a:ext>
              </a:extLst>
            </p:cNvPr>
            <p:cNvGrpSpPr/>
            <p:nvPr/>
          </p:nvGrpSpPr>
          <p:grpSpPr>
            <a:xfrm>
              <a:off x="582622" y="3382811"/>
              <a:ext cx="3407343" cy="1301620"/>
              <a:chOff x="420335" y="2584174"/>
              <a:chExt cx="9270544" cy="3541388"/>
            </a:xfrm>
          </p:grpSpPr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0B38E1F1-2A39-465C-AABB-30661AFF99F3}"/>
                  </a:ext>
                </a:extLst>
              </p:cNvPr>
              <p:cNvCxnSpPr>
                <a:cxnSpLocks/>
                <a:stCxn id="637" idx="24"/>
              </p:cNvCxnSpPr>
              <p:nvPr/>
            </p:nvCxnSpPr>
            <p:spPr>
              <a:xfrm>
                <a:off x="4479773" y="2844051"/>
                <a:ext cx="0" cy="18457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36A8A470-3344-499B-AEB1-39BEED7477CD}"/>
                  </a:ext>
                </a:extLst>
              </p:cNvPr>
              <p:cNvGrpSpPr/>
              <p:nvPr/>
            </p:nvGrpSpPr>
            <p:grpSpPr>
              <a:xfrm flipH="1">
                <a:off x="420335" y="2584174"/>
                <a:ext cx="9270544" cy="3541388"/>
                <a:chOff x="623148" y="-260680"/>
                <a:chExt cx="7548484" cy="2883554"/>
              </a:xfrm>
            </p:grpSpPr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B5D43D24-E752-44FD-BE4A-EE16A6AF03FC}"/>
                    </a:ext>
                  </a:extLst>
                </p:cNvPr>
                <p:cNvSpPr/>
                <p:nvPr/>
              </p:nvSpPr>
              <p:spPr>
                <a:xfrm>
                  <a:off x="1275532" y="1209157"/>
                  <a:ext cx="1284382" cy="916069"/>
                </a:xfrm>
                <a:custGeom>
                  <a:avLst/>
                  <a:gdLst>
                    <a:gd name="connsiteX0" fmla="*/ 642191 w 1284382"/>
                    <a:gd name="connsiteY0" fmla="*/ 0 h 916069"/>
                    <a:gd name="connsiteX1" fmla="*/ 1284382 w 1284382"/>
                    <a:gd name="connsiteY1" fmla="*/ 642191 h 916069"/>
                    <a:gd name="connsiteX2" fmla="*/ 1233915 w 1284382"/>
                    <a:gd name="connsiteY2" fmla="*/ 892161 h 916069"/>
                    <a:gd name="connsiteX3" fmla="*/ 1229339 w 1284382"/>
                    <a:gd name="connsiteY3" fmla="*/ 900592 h 916069"/>
                    <a:gd name="connsiteX4" fmla="*/ 724206 w 1284382"/>
                    <a:gd name="connsiteY4" fmla="*/ 907298 h 916069"/>
                    <a:gd name="connsiteX5" fmla="*/ 737325 w 1284382"/>
                    <a:gd name="connsiteY5" fmla="*/ 903225 h 916069"/>
                    <a:gd name="connsiteX6" fmla="*/ 886598 w 1284382"/>
                    <a:gd name="connsiteY6" fmla="*/ 678025 h 916069"/>
                    <a:gd name="connsiteX7" fmla="*/ 642191 w 1284382"/>
                    <a:gd name="connsiteY7" fmla="*/ 433618 h 916069"/>
                    <a:gd name="connsiteX8" fmla="*/ 397784 w 1284382"/>
                    <a:gd name="connsiteY8" fmla="*/ 678025 h 916069"/>
                    <a:gd name="connsiteX9" fmla="*/ 547057 w 1284382"/>
                    <a:gd name="connsiteY9" fmla="*/ 903225 h 916069"/>
                    <a:gd name="connsiteX10" fmla="*/ 566903 w 1284382"/>
                    <a:gd name="connsiteY10" fmla="*/ 909386 h 916069"/>
                    <a:gd name="connsiteX11" fmla="*/ 63444 w 1284382"/>
                    <a:gd name="connsiteY11" fmla="*/ 916069 h 916069"/>
                    <a:gd name="connsiteX12" fmla="*/ 50467 w 1284382"/>
                    <a:gd name="connsiteY12" fmla="*/ 892161 h 916069"/>
                    <a:gd name="connsiteX13" fmla="*/ 0 w 1284382"/>
                    <a:gd name="connsiteY13" fmla="*/ 642191 h 916069"/>
                    <a:gd name="connsiteX14" fmla="*/ 642191 w 1284382"/>
                    <a:gd name="connsiteY14" fmla="*/ 0 h 916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84382" h="916069">
                      <a:moveTo>
                        <a:pt x="642191" y="0"/>
                      </a:moveTo>
                      <a:cubicBezTo>
                        <a:pt x="996863" y="0"/>
                        <a:pt x="1284382" y="287519"/>
                        <a:pt x="1284382" y="642191"/>
                      </a:cubicBezTo>
                      <a:cubicBezTo>
                        <a:pt x="1284382" y="730859"/>
                        <a:pt x="1266412" y="815330"/>
                        <a:pt x="1233915" y="892161"/>
                      </a:cubicBezTo>
                      <a:lnTo>
                        <a:pt x="1229339" y="900592"/>
                      </a:lnTo>
                      <a:lnTo>
                        <a:pt x="724206" y="907298"/>
                      </a:lnTo>
                      <a:lnTo>
                        <a:pt x="737325" y="903225"/>
                      </a:lnTo>
                      <a:cubicBezTo>
                        <a:pt x="825047" y="866122"/>
                        <a:pt x="886598" y="779262"/>
                        <a:pt x="886598" y="678025"/>
                      </a:cubicBezTo>
                      <a:cubicBezTo>
                        <a:pt x="886598" y="543043"/>
                        <a:pt x="777173" y="433618"/>
                        <a:pt x="642191" y="433618"/>
                      </a:cubicBezTo>
                      <a:cubicBezTo>
                        <a:pt x="507209" y="433618"/>
                        <a:pt x="397784" y="543043"/>
                        <a:pt x="397784" y="678025"/>
                      </a:cubicBezTo>
                      <a:cubicBezTo>
                        <a:pt x="397784" y="779262"/>
                        <a:pt x="459336" y="866122"/>
                        <a:pt x="547057" y="903225"/>
                      </a:cubicBezTo>
                      <a:lnTo>
                        <a:pt x="566903" y="909386"/>
                      </a:lnTo>
                      <a:lnTo>
                        <a:pt x="63444" y="916069"/>
                      </a:lnTo>
                      <a:lnTo>
                        <a:pt x="50467" y="892161"/>
                      </a:lnTo>
                      <a:cubicBezTo>
                        <a:pt x="17970" y="815330"/>
                        <a:pt x="0" y="730859"/>
                        <a:pt x="0" y="642191"/>
                      </a:cubicBezTo>
                      <a:cubicBezTo>
                        <a:pt x="0" y="287519"/>
                        <a:pt x="287519" y="0"/>
                        <a:pt x="64219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1FAABF75-6D3A-4458-B538-6727B7F14128}"/>
                    </a:ext>
                  </a:extLst>
                </p:cNvPr>
                <p:cNvSpPr/>
                <p:nvPr/>
              </p:nvSpPr>
              <p:spPr>
                <a:xfrm>
                  <a:off x="6019519" y="1338492"/>
                  <a:ext cx="1284382" cy="724493"/>
                </a:xfrm>
                <a:custGeom>
                  <a:avLst/>
                  <a:gdLst>
                    <a:gd name="connsiteX0" fmla="*/ 642191 w 1284382"/>
                    <a:gd name="connsiteY0" fmla="*/ 0 h 724493"/>
                    <a:gd name="connsiteX1" fmla="*/ 1284382 w 1284382"/>
                    <a:gd name="connsiteY1" fmla="*/ 642191 h 724493"/>
                    <a:gd name="connsiteX2" fmla="*/ 1277784 w 1284382"/>
                    <a:gd name="connsiteY2" fmla="*/ 707641 h 724493"/>
                    <a:gd name="connsiteX3" fmla="*/ 883085 w 1284382"/>
                    <a:gd name="connsiteY3" fmla="*/ 712880 h 724493"/>
                    <a:gd name="connsiteX4" fmla="*/ 886598 w 1284382"/>
                    <a:gd name="connsiteY4" fmla="*/ 678025 h 724493"/>
                    <a:gd name="connsiteX5" fmla="*/ 642191 w 1284382"/>
                    <a:gd name="connsiteY5" fmla="*/ 433618 h 724493"/>
                    <a:gd name="connsiteX6" fmla="*/ 397784 w 1284382"/>
                    <a:gd name="connsiteY6" fmla="*/ 678025 h 724493"/>
                    <a:gd name="connsiteX7" fmla="*/ 401941 w 1284382"/>
                    <a:gd name="connsiteY7" fmla="*/ 719267 h 724493"/>
                    <a:gd name="connsiteX8" fmla="*/ 8297 w 1284382"/>
                    <a:gd name="connsiteY8" fmla="*/ 724493 h 724493"/>
                    <a:gd name="connsiteX9" fmla="*/ 0 w 1284382"/>
                    <a:gd name="connsiteY9" fmla="*/ 642191 h 724493"/>
                    <a:gd name="connsiteX10" fmla="*/ 642191 w 1284382"/>
                    <a:gd name="connsiteY10" fmla="*/ 0 h 724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4382" h="724493">
                      <a:moveTo>
                        <a:pt x="642191" y="0"/>
                      </a:moveTo>
                      <a:cubicBezTo>
                        <a:pt x="996863" y="0"/>
                        <a:pt x="1284382" y="287519"/>
                        <a:pt x="1284382" y="642191"/>
                      </a:cubicBezTo>
                      <a:lnTo>
                        <a:pt x="1277784" y="707641"/>
                      </a:lnTo>
                      <a:lnTo>
                        <a:pt x="883085" y="712880"/>
                      </a:lnTo>
                      <a:lnTo>
                        <a:pt x="886598" y="678025"/>
                      </a:lnTo>
                      <a:cubicBezTo>
                        <a:pt x="886598" y="543043"/>
                        <a:pt x="777173" y="433618"/>
                        <a:pt x="642191" y="433618"/>
                      </a:cubicBezTo>
                      <a:cubicBezTo>
                        <a:pt x="507209" y="433618"/>
                        <a:pt x="397784" y="543043"/>
                        <a:pt x="397784" y="678025"/>
                      </a:cubicBezTo>
                      <a:lnTo>
                        <a:pt x="401941" y="719267"/>
                      </a:lnTo>
                      <a:lnTo>
                        <a:pt x="8297" y="724493"/>
                      </a:lnTo>
                      <a:lnTo>
                        <a:pt x="0" y="642191"/>
                      </a:lnTo>
                      <a:cubicBezTo>
                        <a:pt x="0" y="287519"/>
                        <a:pt x="287519" y="0"/>
                        <a:pt x="64219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E6CF89AD-2325-4BF3-8B0E-DF1C879C5ADF}"/>
                    </a:ext>
                  </a:extLst>
                </p:cNvPr>
                <p:cNvSpPr/>
                <p:nvPr/>
              </p:nvSpPr>
              <p:spPr>
                <a:xfrm>
                  <a:off x="630077" y="-260680"/>
                  <a:ext cx="7541555" cy="2392268"/>
                </a:xfrm>
                <a:custGeom>
                  <a:avLst/>
                  <a:gdLst>
                    <a:gd name="connsiteX0" fmla="*/ 4318460 w 7541555"/>
                    <a:gd name="connsiteY0" fmla="*/ 489 h 2392268"/>
                    <a:gd name="connsiteX1" fmla="*/ 6779556 w 7541555"/>
                    <a:gd name="connsiteY1" fmla="*/ 773019 h 2392268"/>
                    <a:gd name="connsiteX2" fmla="*/ 7271677 w 7541555"/>
                    <a:gd name="connsiteY2" fmla="*/ 944468 h 2392268"/>
                    <a:gd name="connsiteX3" fmla="*/ 7541555 w 7541555"/>
                    <a:gd name="connsiteY3" fmla="*/ 1614396 h 2392268"/>
                    <a:gd name="connsiteX4" fmla="*/ 7541555 w 7541555"/>
                    <a:gd name="connsiteY4" fmla="*/ 2160490 h 2392268"/>
                    <a:gd name="connsiteX5" fmla="*/ 7405027 w 7541555"/>
                    <a:gd name="connsiteY5" fmla="*/ 2297018 h 2392268"/>
                    <a:gd name="connsiteX6" fmla="*/ 6667226 w 7541555"/>
                    <a:gd name="connsiteY6" fmla="*/ 2306812 h 2392268"/>
                    <a:gd name="connsiteX7" fmla="*/ 6673824 w 7541555"/>
                    <a:gd name="connsiteY7" fmla="*/ 2241362 h 2392268"/>
                    <a:gd name="connsiteX8" fmla="*/ 6031633 w 7541555"/>
                    <a:gd name="connsiteY8" fmla="*/ 1599171 h 2392268"/>
                    <a:gd name="connsiteX9" fmla="*/ 5389442 w 7541555"/>
                    <a:gd name="connsiteY9" fmla="*/ 2241362 h 2392268"/>
                    <a:gd name="connsiteX10" fmla="*/ 5397739 w 7541555"/>
                    <a:gd name="connsiteY10" fmla="*/ 2323664 h 2392268"/>
                    <a:gd name="connsiteX11" fmla="*/ 1874794 w 7541555"/>
                    <a:gd name="connsiteY11" fmla="*/ 2370428 h 2392268"/>
                    <a:gd name="connsiteX12" fmla="*/ 1879370 w 7541555"/>
                    <a:gd name="connsiteY12" fmla="*/ 2361997 h 2392268"/>
                    <a:gd name="connsiteX13" fmla="*/ 1929837 w 7541555"/>
                    <a:gd name="connsiteY13" fmla="*/ 2112027 h 2392268"/>
                    <a:gd name="connsiteX14" fmla="*/ 1287646 w 7541555"/>
                    <a:gd name="connsiteY14" fmla="*/ 1469836 h 2392268"/>
                    <a:gd name="connsiteX15" fmla="*/ 645455 w 7541555"/>
                    <a:gd name="connsiteY15" fmla="*/ 2112027 h 2392268"/>
                    <a:gd name="connsiteX16" fmla="*/ 695922 w 7541555"/>
                    <a:gd name="connsiteY16" fmla="*/ 2361997 h 2392268"/>
                    <a:gd name="connsiteX17" fmla="*/ 708899 w 7541555"/>
                    <a:gd name="connsiteY17" fmla="*/ 2385905 h 2392268"/>
                    <a:gd name="connsiteX18" fmla="*/ 229533 w 7541555"/>
                    <a:gd name="connsiteY18" fmla="*/ 2392268 h 2392268"/>
                    <a:gd name="connsiteX19" fmla="*/ 93005 w 7541555"/>
                    <a:gd name="connsiteY19" fmla="*/ 2160490 h 2392268"/>
                    <a:gd name="connsiteX20" fmla="*/ 93005 w 7541555"/>
                    <a:gd name="connsiteY20" fmla="*/ 1614396 h 2392268"/>
                    <a:gd name="connsiteX21" fmla="*/ 229533 w 7541555"/>
                    <a:gd name="connsiteY21" fmla="*/ 1477868 h 2392268"/>
                    <a:gd name="connsiteX22" fmla="*/ 1864655 w 7541555"/>
                    <a:gd name="connsiteY22" fmla="*/ 887318 h 2392268"/>
                    <a:gd name="connsiteX23" fmla="*/ 4318460 w 7541555"/>
                    <a:gd name="connsiteY23" fmla="*/ 489 h 2392268"/>
                    <a:gd name="connsiteX24" fmla="*/ 4236182 w 7541555"/>
                    <a:gd name="connsiteY24" fmla="*/ 211603 h 2392268"/>
                    <a:gd name="connsiteX25" fmla="*/ 2374677 w 7541555"/>
                    <a:gd name="connsiteY25" fmla="*/ 1054412 h 2392268"/>
                    <a:gd name="connsiteX26" fmla="*/ 6031633 w 7541555"/>
                    <a:gd name="connsiteY26" fmla="*/ 902012 h 2392268"/>
                    <a:gd name="connsiteX27" fmla="*/ 4412705 w 7541555"/>
                    <a:gd name="connsiteY27" fmla="*/ 216212 h 2392268"/>
                    <a:gd name="connsiteX28" fmla="*/ 4236182 w 7541555"/>
                    <a:gd name="connsiteY28" fmla="*/ 211603 h 2392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541555" h="2392268">
                      <a:moveTo>
                        <a:pt x="4318460" y="489"/>
                      </a:moveTo>
                      <a:cubicBezTo>
                        <a:pt x="4996620" y="11763"/>
                        <a:pt x="5805824" y="219379"/>
                        <a:pt x="6779556" y="773019"/>
                      </a:cubicBezTo>
                      <a:cubicBezTo>
                        <a:pt x="6975876" y="801594"/>
                        <a:pt x="7135152" y="848689"/>
                        <a:pt x="7271677" y="944468"/>
                      </a:cubicBezTo>
                      <a:cubicBezTo>
                        <a:pt x="7347079" y="944468"/>
                        <a:pt x="7541555" y="1538994"/>
                        <a:pt x="7541555" y="1614396"/>
                      </a:cubicBezTo>
                      <a:lnTo>
                        <a:pt x="7541555" y="2160490"/>
                      </a:lnTo>
                      <a:cubicBezTo>
                        <a:pt x="7541555" y="2235892"/>
                        <a:pt x="7480429" y="2297018"/>
                        <a:pt x="7405027" y="2297018"/>
                      </a:cubicBezTo>
                      <a:lnTo>
                        <a:pt x="6667226" y="2306812"/>
                      </a:lnTo>
                      <a:lnTo>
                        <a:pt x="6673824" y="2241362"/>
                      </a:lnTo>
                      <a:cubicBezTo>
                        <a:pt x="6673824" y="1886690"/>
                        <a:pt x="6386305" y="1599171"/>
                        <a:pt x="6031633" y="1599171"/>
                      </a:cubicBezTo>
                      <a:cubicBezTo>
                        <a:pt x="5676961" y="1599171"/>
                        <a:pt x="5389442" y="1886690"/>
                        <a:pt x="5389442" y="2241362"/>
                      </a:cubicBezTo>
                      <a:lnTo>
                        <a:pt x="5397739" y="2323664"/>
                      </a:lnTo>
                      <a:lnTo>
                        <a:pt x="1874794" y="2370428"/>
                      </a:lnTo>
                      <a:lnTo>
                        <a:pt x="1879370" y="2361997"/>
                      </a:lnTo>
                      <a:cubicBezTo>
                        <a:pt x="1911867" y="2285166"/>
                        <a:pt x="1929837" y="2200695"/>
                        <a:pt x="1929837" y="2112027"/>
                      </a:cubicBezTo>
                      <a:cubicBezTo>
                        <a:pt x="1929837" y="1757355"/>
                        <a:pt x="1642318" y="1469836"/>
                        <a:pt x="1287646" y="1469836"/>
                      </a:cubicBezTo>
                      <a:cubicBezTo>
                        <a:pt x="932974" y="1469836"/>
                        <a:pt x="645455" y="1757355"/>
                        <a:pt x="645455" y="2112027"/>
                      </a:cubicBezTo>
                      <a:cubicBezTo>
                        <a:pt x="645455" y="2200695"/>
                        <a:pt x="663425" y="2285166"/>
                        <a:pt x="695922" y="2361997"/>
                      </a:cubicBezTo>
                      <a:lnTo>
                        <a:pt x="708899" y="2385905"/>
                      </a:lnTo>
                      <a:lnTo>
                        <a:pt x="229533" y="2392268"/>
                      </a:lnTo>
                      <a:cubicBezTo>
                        <a:pt x="154131" y="2392268"/>
                        <a:pt x="93005" y="2235892"/>
                        <a:pt x="93005" y="2160490"/>
                      </a:cubicBezTo>
                      <a:cubicBezTo>
                        <a:pt x="-40345" y="1978459"/>
                        <a:pt x="-21295" y="1796427"/>
                        <a:pt x="93005" y="1614396"/>
                      </a:cubicBezTo>
                      <a:cubicBezTo>
                        <a:pt x="93005" y="1538994"/>
                        <a:pt x="154131" y="1477868"/>
                        <a:pt x="229533" y="1477868"/>
                      </a:cubicBezTo>
                      <a:cubicBezTo>
                        <a:pt x="355474" y="1261968"/>
                        <a:pt x="1300564" y="893668"/>
                        <a:pt x="1864655" y="887318"/>
                      </a:cubicBezTo>
                      <a:cubicBezTo>
                        <a:pt x="2421933" y="508303"/>
                        <a:pt x="3188192" y="-18301"/>
                        <a:pt x="4318460" y="489"/>
                      </a:cubicBezTo>
                      <a:close/>
                      <a:moveTo>
                        <a:pt x="4236182" y="211603"/>
                      </a:moveTo>
                      <a:cubicBezTo>
                        <a:pt x="3330715" y="229532"/>
                        <a:pt x="2121720" y="840100"/>
                        <a:pt x="2374677" y="1054412"/>
                      </a:cubicBezTo>
                      <a:cubicBezTo>
                        <a:pt x="2644498" y="1283012"/>
                        <a:pt x="5872937" y="978212"/>
                        <a:pt x="6031633" y="902012"/>
                      </a:cubicBezTo>
                      <a:cubicBezTo>
                        <a:pt x="6031633" y="592357"/>
                        <a:pt x="5326998" y="286062"/>
                        <a:pt x="4412705" y="216212"/>
                      </a:cubicBezTo>
                      <a:cubicBezTo>
                        <a:pt x="4355562" y="211847"/>
                        <a:pt x="4296547" y="210408"/>
                        <a:pt x="4236182" y="211603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D9D217B8-68F3-42D6-B31A-360C3911EAAC}"/>
                    </a:ext>
                  </a:extLst>
                </p:cNvPr>
                <p:cNvSpPr/>
                <p:nvPr/>
              </p:nvSpPr>
              <p:spPr>
                <a:xfrm>
                  <a:off x="6027816" y="2046133"/>
                  <a:ext cx="1269487" cy="576741"/>
                </a:xfrm>
                <a:custGeom>
                  <a:avLst/>
                  <a:gdLst>
                    <a:gd name="connsiteX0" fmla="*/ 1269487 w 1269487"/>
                    <a:gd name="connsiteY0" fmla="*/ 0 h 576741"/>
                    <a:gd name="connsiteX1" fmla="*/ 1263038 w 1269487"/>
                    <a:gd name="connsiteY1" fmla="*/ 63974 h 576741"/>
                    <a:gd name="connsiteX2" fmla="*/ 633894 w 1269487"/>
                    <a:gd name="connsiteY2" fmla="*/ 576741 h 576741"/>
                    <a:gd name="connsiteX3" fmla="*/ 4750 w 1269487"/>
                    <a:gd name="connsiteY3" fmla="*/ 63974 h 576741"/>
                    <a:gd name="connsiteX4" fmla="*/ 0 w 1269487"/>
                    <a:gd name="connsiteY4" fmla="*/ 16852 h 576741"/>
                    <a:gd name="connsiteX5" fmla="*/ 393644 w 1269487"/>
                    <a:gd name="connsiteY5" fmla="*/ 11626 h 576741"/>
                    <a:gd name="connsiteX6" fmla="*/ 394452 w 1269487"/>
                    <a:gd name="connsiteY6" fmla="*/ 19640 h 576741"/>
                    <a:gd name="connsiteX7" fmla="*/ 633894 w 1269487"/>
                    <a:gd name="connsiteY7" fmla="*/ 214791 h 576741"/>
                    <a:gd name="connsiteX8" fmla="*/ 873336 w 1269487"/>
                    <a:gd name="connsiteY8" fmla="*/ 19640 h 576741"/>
                    <a:gd name="connsiteX9" fmla="*/ 874788 w 1269487"/>
                    <a:gd name="connsiteY9" fmla="*/ 5239 h 576741"/>
                    <a:gd name="connsiteX10" fmla="*/ 1269487 w 1269487"/>
                    <a:gd name="connsiteY10" fmla="*/ 0 h 576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69487" h="576741">
                      <a:moveTo>
                        <a:pt x="1269487" y="0"/>
                      </a:moveTo>
                      <a:lnTo>
                        <a:pt x="1263038" y="63974"/>
                      </a:lnTo>
                      <a:cubicBezTo>
                        <a:pt x="1203156" y="356610"/>
                        <a:pt x="944232" y="576741"/>
                        <a:pt x="633894" y="576741"/>
                      </a:cubicBezTo>
                      <a:cubicBezTo>
                        <a:pt x="323556" y="576741"/>
                        <a:pt x="64632" y="356610"/>
                        <a:pt x="4750" y="63974"/>
                      </a:cubicBezTo>
                      <a:lnTo>
                        <a:pt x="0" y="16852"/>
                      </a:lnTo>
                      <a:lnTo>
                        <a:pt x="393644" y="11626"/>
                      </a:lnTo>
                      <a:lnTo>
                        <a:pt x="394452" y="19640"/>
                      </a:lnTo>
                      <a:cubicBezTo>
                        <a:pt x="417243" y="131013"/>
                        <a:pt x="515785" y="214791"/>
                        <a:pt x="633894" y="214791"/>
                      </a:cubicBezTo>
                      <a:cubicBezTo>
                        <a:pt x="752003" y="214791"/>
                        <a:pt x="850545" y="131013"/>
                        <a:pt x="873336" y="19640"/>
                      </a:cubicBezTo>
                      <a:lnTo>
                        <a:pt x="874788" y="5239"/>
                      </a:lnTo>
                      <a:lnTo>
                        <a:pt x="1269487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5455FBF3-33F8-43F3-824B-4669B2F1334F}"/>
                    </a:ext>
                  </a:extLst>
                </p:cNvPr>
                <p:cNvSpPr/>
                <p:nvPr/>
              </p:nvSpPr>
              <p:spPr>
                <a:xfrm>
                  <a:off x="1338976" y="2109748"/>
                  <a:ext cx="1165895" cy="383790"/>
                </a:xfrm>
                <a:custGeom>
                  <a:avLst/>
                  <a:gdLst>
                    <a:gd name="connsiteX0" fmla="*/ 1165895 w 1165895"/>
                    <a:gd name="connsiteY0" fmla="*/ 0 h 383790"/>
                    <a:gd name="connsiteX1" fmla="*/ 1111262 w 1165895"/>
                    <a:gd name="connsiteY1" fmla="*/ 100654 h 383790"/>
                    <a:gd name="connsiteX2" fmla="*/ 578747 w 1165895"/>
                    <a:gd name="connsiteY2" fmla="*/ 383790 h 383790"/>
                    <a:gd name="connsiteX3" fmla="*/ 46232 w 1165895"/>
                    <a:gd name="connsiteY3" fmla="*/ 100654 h 383790"/>
                    <a:gd name="connsiteX4" fmla="*/ 0 w 1165895"/>
                    <a:gd name="connsiteY4" fmla="*/ 15477 h 383790"/>
                    <a:gd name="connsiteX5" fmla="*/ 503459 w 1165895"/>
                    <a:gd name="connsiteY5" fmla="*/ 8794 h 383790"/>
                    <a:gd name="connsiteX6" fmla="*/ 529491 w 1165895"/>
                    <a:gd name="connsiteY6" fmla="*/ 16875 h 383790"/>
                    <a:gd name="connsiteX7" fmla="*/ 578747 w 1165895"/>
                    <a:gd name="connsiteY7" fmla="*/ 21840 h 383790"/>
                    <a:gd name="connsiteX8" fmla="*/ 628003 w 1165895"/>
                    <a:gd name="connsiteY8" fmla="*/ 16875 h 383790"/>
                    <a:gd name="connsiteX9" fmla="*/ 660762 w 1165895"/>
                    <a:gd name="connsiteY9" fmla="*/ 6706 h 383790"/>
                    <a:gd name="connsiteX10" fmla="*/ 1165895 w 1165895"/>
                    <a:gd name="connsiteY10" fmla="*/ 0 h 383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5895" h="383790">
                      <a:moveTo>
                        <a:pt x="1165895" y="0"/>
                      </a:moveTo>
                      <a:lnTo>
                        <a:pt x="1111262" y="100654"/>
                      </a:lnTo>
                      <a:cubicBezTo>
                        <a:pt x="995856" y="271478"/>
                        <a:pt x="800417" y="383790"/>
                        <a:pt x="578747" y="383790"/>
                      </a:cubicBezTo>
                      <a:cubicBezTo>
                        <a:pt x="357077" y="383790"/>
                        <a:pt x="161639" y="271478"/>
                        <a:pt x="46232" y="100654"/>
                      </a:cubicBezTo>
                      <a:lnTo>
                        <a:pt x="0" y="15477"/>
                      </a:lnTo>
                      <a:lnTo>
                        <a:pt x="503459" y="8794"/>
                      </a:lnTo>
                      <a:lnTo>
                        <a:pt x="529491" y="16875"/>
                      </a:lnTo>
                      <a:cubicBezTo>
                        <a:pt x="545401" y="20130"/>
                        <a:pt x="561874" y="21840"/>
                        <a:pt x="578747" y="21840"/>
                      </a:cubicBezTo>
                      <a:cubicBezTo>
                        <a:pt x="595620" y="21840"/>
                        <a:pt x="612093" y="20130"/>
                        <a:pt x="628003" y="16875"/>
                      </a:cubicBezTo>
                      <a:lnTo>
                        <a:pt x="660762" y="6706"/>
                      </a:lnTo>
                      <a:lnTo>
                        <a:pt x="116589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86C82A45-F849-4382-835E-4BA6C2C71F03}"/>
                    </a:ext>
                  </a:extLst>
                </p:cNvPr>
                <p:cNvSpPr/>
                <p:nvPr/>
              </p:nvSpPr>
              <p:spPr>
                <a:xfrm rot="20797355">
                  <a:off x="7522739" y="828772"/>
                  <a:ext cx="549381" cy="341356"/>
                </a:xfrm>
                <a:custGeom>
                  <a:avLst/>
                  <a:gdLst>
                    <a:gd name="connsiteX0" fmla="*/ 315647 w 315647"/>
                    <a:gd name="connsiteY0" fmla="*/ 0 h 258589"/>
                    <a:gd name="connsiteX1" fmla="*/ 315647 w 315647"/>
                    <a:gd name="connsiteY1" fmla="*/ 258589 h 258589"/>
                    <a:gd name="connsiteX2" fmla="*/ 195123 w 315647"/>
                    <a:gd name="connsiteY2" fmla="*/ 246802 h 258589"/>
                    <a:gd name="connsiteX3" fmla="*/ 8 w 315647"/>
                    <a:gd name="connsiteY3" fmla="*/ 123934 h 258589"/>
                    <a:gd name="connsiteX4" fmla="*/ 199055 w 315647"/>
                    <a:gd name="connsiteY4" fmla="*/ 7544 h 258589"/>
                    <a:gd name="connsiteX5" fmla="*/ 315647 w 315647"/>
                    <a:gd name="connsiteY5" fmla="*/ 0 h 258589"/>
                    <a:gd name="connsiteX0" fmla="*/ 315647 w 339340"/>
                    <a:gd name="connsiteY0" fmla="*/ 0 h 253093"/>
                    <a:gd name="connsiteX1" fmla="*/ 339340 w 339340"/>
                    <a:gd name="connsiteY1" fmla="*/ 253093 h 253093"/>
                    <a:gd name="connsiteX2" fmla="*/ 195123 w 339340"/>
                    <a:gd name="connsiteY2" fmla="*/ 246802 h 253093"/>
                    <a:gd name="connsiteX3" fmla="*/ 8 w 339340"/>
                    <a:gd name="connsiteY3" fmla="*/ 123934 h 253093"/>
                    <a:gd name="connsiteX4" fmla="*/ 199055 w 339340"/>
                    <a:gd name="connsiteY4" fmla="*/ 7544 h 253093"/>
                    <a:gd name="connsiteX5" fmla="*/ 315647 w 339340"/>
                    <a:gd name="connsiteY5" fmla="*/ 0 h 253093"/>
                    <a:gd name="connsiteX0" fmla="*/ 315647 w 340006"/>
                    <a:gd name="connsiteY0" fmla="*/ 0 h 253093"/>
                    <a:gd name="connsiteX1" fmla="*/ 339340 w 340006"/>
                    <a:gd name="connsiteY1" fmla="*/ 253093 h 253093"/>
                    <a:gd name="connsiteX2" fmla="*/ 195123 w 340006"/>
                    <a:gd name="connsiteY2" fmla="*/ 246802 h 253093"/>
                    <a:gd name="connsiteX3" fmla="*/ 8 w 340006"/>
                    <a:gd name="connsiteY3" fmla="*/ 123934 h 253093"/>
                    <a:gd name="connsiteX4" fmla="*/ 199055 w 340006"/>
                    <a:gd name="connsiteY4" fmla="*/ 7544 h 253093"/>
                    <a:gd name="connsiteX5" fmla="*/ 315647 w 340006"/>
                    <a:gd name="connsiteY5" fmla="*/ 0 h 253093"/>
                    <a:gd name="connsiteX0" fmla="*/ 315647 w 345708"/>
                    <a:gd name="connsiteY0" fmla="*/ 0 h 254737"/>
                    <a:gd name="connsiteX1" fmla="*/ 345172 w 345708"/>
                    <a:gd name="connsiteY1" fmla="*/ 254737 h 254737"/>
                    <a:gd name="connsiteX2" fmla="*/ 195123 w 345708"/>
                    <a:gd name="connsiteY2" fmla="*/ 246802 h 254737"/>
                    <a:gd name="connsiteX3" fmla="*/ 8 w 345708"/>
                    <a:gd name="connsiteY3" fmla="*/ 123934 h 254737"/>
                    <a:gd name="connsiteX4" fmla="*/ 199055 w 345708"/>
                    <a:gd name="connsiteY4" fmla="*/ 7544 h 254737"/>
                    <a:gd name="connsiteX5" fmla="*/ 315647 w 345708"/>
                    <a:gd name="connsiteY5" fmla="*/ 0 h 25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5708" h="254737">
                      <a:moveTo>
                        <a:pt x="315647" y="0"/>
                      </a:moveTo>
                      <a:cubicBezTo>
                        <a:pt x="323545" y="84364"/>
                        <a:pt x="349766" y="159284"/>
                        <a:pt x="345172" y="254737"/>
                      </a:cubicBezTo>
                      <a:cubicBezTo>
                        <a:pt x="304997" y="250808"/>
                        <a:pt x="235298" y="250731"/>
                        <a:pt x="195123" y="246802"/>
                      </a:cubicBezTo>
                      <a:cubicBezTo>
                        <a:pt x="79630" y="225188"/>
                        <a:pt x="-876" y="177712"/>
                        <a:pt x="8" y="123934"/>
                      </a:cubicBezTo>
                      <a:cubicBezTo>
                        <a:pt x="892" y="70155"/>
                        <a:pt x="82916" y="25350"/>
                        <a:pt x="199055" y="7544"/>
                      </a:cubicBezTo>
                      <a:lnTo>
                        <a:pt x="315647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Oval 640">
                  <a:extLst>
                    <a:ext uri="{FF2B5EF4-FFF2-40B4-BE49-F238E27FC236}">
                      <a16:creationId xmlns:a16="http://schemas.microsoft.com/office/drawing/2014/main" id="{A8489AD9-5609-46DC-B607-E03DB646BEDB}"/>
                    </a:ext>
                  </a:extLst>
                </p:cNvPr>
                <p:cNvSpPr/>
                <p:nvPr/>
              </p:nvSpPr>
              <p:spPr>
                <a:xfrm rot="21263350">
                  <a:off x="725788" y="1163195"/>
                  <a:ext cx="645455" cy="25969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: Shape 641">
                  <a:extLst>
                    <a:ext uri="{FF2B5EF4-FFF2-40B4-BE49-F238E27FC236}">
                      <a16:creationId xmlns:a16="http://schemas.microsoft.com/office/drawing/2014/main" id="{0A0879BC-C9FB-4C2E-898C-8538116A62F4}"/>
                    </a:ext>
                  </a:extLst>
                </p:cNvPr>
                <p:cNvSpPr/>
                <p:nvPr/>
              </p:nvSpPr>
              <p:spPr>
                <a:xfrm rot="264026">
                  <a:off x="623148" y="1507823"/>
                  <a:ext cx="364754" cy="260747"/>
                </a:xfrm>
                <a:custGeom>
                  <a:avLst/>
                  <a:gdLst>
                    <a:gd name="connsiteX0" fmla="*/ 134615 w 329737"/>
                    <a:gd name="connsiteY0" fmla="*/ 12268 h 259773"/>
                    <a:gd name="connsiteX1" fmla="*/ 329730 w 329737"/>
                    <a:gd name="connsiteY1" fmla="*/ 135135 h 259773"/>
                    <a:gd name="connsiteX2" fmla="*/ 4911 w 329737"/>
                    <a:gd name="connsiteY2" fmla="*/ 259663 h 259773"/>
                    <a:gd name="connsiteX3" fmla="*/ 0 w 329737"/>
                    <a:gd name="connsiteY3" fmla="*/ 259183 h 259773"/>
                    <a:gd name="connsiteX4" fmla="*/ 0 w 329737"/>
                    <a:gd name="connsiteY4" fmla="*/ 594 h 259773"/>
                    <a:gd name="connsiteX5" fmla="*/ 9180 w 329737"/>
                    <a:gd name="connsiteY5" fmla="*/ 0 h 259773"/>
                    <a:gd name="connsiteX6" fmla="*/ 134615 w 329737"/>
                    <a:gd name="connsiteY6" fmla="*/ 12268 h 259773"/>
                    <a:gd name="connsiteX0" fmla="*/ 159075 w 354197"/>
                    <a:gd name="connsiteY0" fmla="*/ 12268 h 259773"/>
                    <a:gd name="connsiteX1" fmla="*/ 354190 w 354197"/>
                    <a:gd name="connsiteY1" fmla="*/ 135135 h 259773"/>
                    <a:gd name="connsiteX2" fmla="*/ 29371 w 354197"/>
                    <a:gd name="connsiteY2" fmla="*/ 259663 h 259773"/>
                    <a:gd name="connsiteX3" fmla="*/ 24460 w 354197"/>
                    <a:gd name="connsiteY3" fmla="*/ 259183 h 259773"/>
                    <a:gd name="connsiteX4" fmla="*/ 24460 w 354197"/>
                    <a:gd name="connsiteY4" fmla="*/ 594 h 259773"/>
                    <a:gd name="connsiteX5" fmla="*/ 33640 w 354197"/>
                    <a:gd name="connsiteY5" fmla="*/ 0 h 259773"/>
                    <a:gd name="connsiteX6" fmla="*/ 159075 w 354197"/>
                    <a:gd name="connsiteY6" fmla="*/ 12268 h 259773"/>
                    <a:gd name="connsiteX0" fmla="*/ 159075 w 354197"/>
                    <a:gd name="connsiteY0" fmla="*/ 12268 h 259773"/>
                    <a:gd name="connsiteX1" fmla="*/ 354190 w 354197"/>
                    <a:gd name="connsiteY1" fmla="*/ 135135 h 259773"/>
                    <a:gd name="connsiteX2" fmla="*/ 29371 w 354197"/>
                    <a:gd name="connsiteY2" fmla="*/ 259663 h 259773"/>
                    <a:gd name="connsiteX3" fmla="*/ 24460 w 354197"/>
                    <a:gd name="connsiteY3" fmla="*/ 259183 h 259773"/>
                    <a:gd name="connsiteX4" fmla="*/ 24460 w 354197"/>
                    <a:gd name="connsiteY4" fmla="*/ 594 h 259773"/>
                    <a:gd name="connsiteX5" fmla="*/ 33640 w 354197"/>
                    <a:gd name="connsiteY5" fmla="*/ 0 h 259773"/>
                    <a:gd name="connsiteX6" fmla="*/ 159075 w 354197"/>
                    <a:gd name="connsiteY6" fmla="*/ 12268 h 259773"/>
                    <a:gd name="connsiteX0" fmla="*/ 159075 w 354197"/>
                    <a:gd name="connsiteY0" fmla="*/ 13242 h 260747"/>
                    <a:gd name="connsiteX1" fmla="*/ 354190 w 354197"/>
                    <a:gd name="connsiteY1" fmla="*/ 136109 h 260747"/>
                    <a:gd name="connsiteX2" fmla="*/ 29371 w 354197"/>
                    <a:gd name="connsiteY2" fmla="*/ 260637 h 260747"/>
                    <a:gd name="connsiteX3" fmla="*/ 24460 w 354197"/>
                    <a:gd name="connsiteY3" fmla="*/ 260157 h 260747"/>
                    <a:gd name="connsiteX4" fmla="*/ 24460 w 354197"/>
                    <a:gd name="connsiteY4" fmla="*/ 1568 h 260747"/>
                    <a:gd name="connsiteX5" fmla="*/ 46303 w 354197"/>
                    <a:gd name="connsiteY5" fmla="*/ 0 h 260747"/>
                    <a:gd name="connsiteX6" fmla="*/ 159075 w 354197"/>
                    <a:gd name="connsiteY6" fmla="*/ 13242 h 260747"/>
                    <a:gd name="connsiteX0" fmla="*/ 162936 w 358058"/>
                    <a:gd name="connsiteY0" fmla="*/ 13865 h 261370"/>
                    <a:gd name="connsiteX1" fmla="*/ 358051 w 358058"/>
                    <a:gd name="connsiteY1" fmla="*/ 136732 h 261370"/>
                    <a:gd name="connsiteX2" fmla="*/ 33232 w 358058"/>
                    <a:gd name="connsiteY2" fmla="*/ 261260 h 261370"/>
                    <a:gd name="connsiteX3" fmla="*/ 28321 w 358058"/>
                    <a:gd name="connsiteY3" fmla="*/ 260780 h 261370"/>
                    <a:gd name="connsiteX4" fmla="*/ 15415 w 358058"/>
                    <a:gd name="connsiteY4" fmla="*/ 0 h 261370"/>
                    <a:gd name="connsiteX5" fmla="*/ 50164 w 358058"/>
                    <a:gd name="connsiteY5" fmla="*/ 623 h 261370"/>
                    <a:gd name="connsiteX6" fmla="*/ 162936 w 358058"/>
                    <a:gd name="connsiteY6" fmla="*/ 13865 h 261370"/>
                    <a:gd name="connsiteX0" fmla="*/ 165295 w 360417"/>
                    <a:gd name="connsiteY0" fmla="*/ 13378 h 260883"/>
                    <a:gd name="connsiteX1" fmla="*/ 360410 w 360417"/>
                    <a:gd name="connsiteY1" fmla="*/ 136245 h 260883"/>
                    <a:gd name="connsiteX2" fmla="*/ 35591 w 360417"/>
                    <a:gd name="connsiteY2" fmla="*/ 260773 h 260883"/>
                    <a:gd name="connsiteX3" fmla="*/ 30680 w 360417"/>
                    <a:gd name="connsiteY3" fmla="*/ 260293 h 260883"/>
                    <a:gd name="connsiteX4" fmla="*/ 11443 w 360417"/>
                    <a:gd name="connsiteY4" fmla="*/ 0 h 260883"/>
                    <a:gd name="connsiteX5" fmla="*/ 52523 w 360417"/>
                    <a:gd name="connsiteY5" fmla="*/ 136 h 260883"/>
                    <a:gd name="connsiteX6" fmla="*/ 165295 w 360417"/>
                    <a:gd name="connsiteY6" fmla="*/ 13378 h 260883"/>
                    <a:gd name="connsiteX0" fmla="*/ 134615 w 329737"/>
                    <a:gd name="connsiteY0" fmla="*/ 13242 h 260747"/>
                    <a:gd name="connsiteX1" fmla="*/ 329730 w 329737"/>
                    <a:gd name="connsiteY1" fmla="*/ 136109 h 260747"/>
                    <a:gd name="connsiteX2" fmla="*/ 4911 w 329737"/>
                    <a:gd name="connsiteY2" fmla="*/ 260637 h 260747"/>
                    <a:gd name="connsiteX3" fmla="*/ 0 w 329737"/>
                    <a:gd name="connsiteY3" fmla="*/ 260157 h 260747"/>
                    <a:gd name="connsiteX4" fmla="*/ 21843 w 329737"/>
                    <a:gd name="connsiteY4" fmla="*/ 0 h 260747"/>
                    <a:gd name="connsiteX5" fmla="*/ 134615 w 329737"/>
                    <a:gd name="connsiteY5" fmla="*/ 13242 h 260747"/>
                    <a:gd name="connsiteX0" fmla="*/ 160936 w 356058"/>
                    <a:gd name="connsiteY0" fmla="*/ 13242 h 260747"/>
                    <a:gd name="connsiteX1" fmla="*/ 356051 w 356058"/>
                    <a:gd name="connsiteY1" fmla="*/ 136109 h 260747"/>
                    <a:gd name="connsiteX2" fmla="*/ 31232 w 356058"/>
                    <a:gd name="connsiteY2" fmla="*/ 260637 h 260747"/>
                    <a:gd name="connsiteX3" fmla="*/ 26321 w 356058"/>
                    <a:gd name="connsiteY3" fmla="*/ 260157 h 260747"/>
                    <a:gd name="connsiteX4" fmla="*/ 48164 w 356058"/>
                    <a:gd name="connsiteY4" fmla="*/ 0 h 260747"/>
                    <a:gd name="connsiteX5" fmla="*/ 160936 w 356058"/>
                    <a:gd name="connsiteY5" fmla="*/ 13242 h 260747"/>
                    <a:gd name="connsiteX0" fmla="*/ 169632 w 364754"/>
                    <a:gd name="connsiteY0" fmla="*/ 13242 h 260747"/>
                    <a:gd name="connsiteX1" fmla="*/ 364747 w 364754"/>
                    <a:gd name="connsiteY1" fmla="*/ 136109 h 260747"/>
                    <a:gd name="connsiteX2" fmla="*/ 39928 w 364754"/>
                    <a:gd name="connsiteY2" fmla="*/ 260637 h 260747"/>
                    <a:gd name="connsiteX3" fmla="*/ 35017 w 364754"/>
                    <a:gd name="connsiteY3" fmla="*/ 260157 h 260747"/>
                    <a:gd name="connsiteX4" fmla="*/ 56860 w 364754"/>
                    <a:gd name="connsiteY4" fmla="*/ 0 h 260747"/>
                    <a:gd name="connsiteX5" fmla="*/ 169632 w 364754"/>
                    <a:gd name="connsiteY5" fmla="*/ 13242 h 260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64754" h="260747">
                      <a:moveTo>
                        <a:pt x="169632" y="13242"/>
                      </a:moveTo>
                      <a:cubicBezTo>
                        <a:pt x="285125" y="34854"/>
                        <a:pt x="365631" y="82331"/>
                        <a:pt x="364747" y="136109"/>
                      </a:cubicBezTo>
                      <a:cubicBezTo>
                        <a:pt x="363569" y="207814"/>
                        <a:pt x="218143" y="263566"/>
                        <a:pt x="39928" y="260637"/>
                      </a:cubicBezTo>
                      <a:lnTo>
                        <a:pt x="35017" y="260157"/>
                      </a:lnTo>
                      <a:cubicBezTo>
                        <a:pt x="9349" y="218911"/>
                        <a:pt x="-38630" y="2193"/>
                        <a:pt x="56860" y="0"/>
                      </a:cubicBezTo>
                      <a:cubicBezTo>
                        <a:pt x="101413" y="733"/>
                        <a:pt x="131135" y="6037"/>
                        <a:pt x="169632" y="1324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7" name="ttsMP3.com_VoiceText_2025-1-9_18-23-48">
            <a:hlinkClick r:id="" action="ppaction://media"/>
            <a:extLst>
              <a:ext uri="{FF2B5EF4-FFF2-40B4-BE49-F238E27FC236}">
                <a16:creationId xmlns:a16="http://schemas.microsoft.com/office/drawing/2014/main" id="{6A3213A9-8242-4B27-ADFB-2E5A48C9C0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564323" y="2356496"/>
            <a:ext cx="609600" cy="609600"/>
          </a:xfrm>
          <a:prstGeom prst="rect">
            <a:avLst/>
          </a:prstGeom>
        </p:spPr>
      </p:pic>
      <p:pic>
        <p:nvPicPr>
          <p:cNvPr id="8" name="ttsMP3.com_VoiceText_2025-1-9_18-23-26">
            <a:hlinkClick r:id="" action="ppaction://media"/>
            <a:extLst>
              <a:ext uri="{FF2B5EF4-FFF2-40B4-BE49-F238E27FC236}">
                <a16:creationId xmlns:a16="http://schemas.microsoft.com/office/drawing/2014/main" id="{6C2EC879-67B8-42EA-A32D-ACA5BD04EE6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" name="ttsMP3.com_VoiceText_2025-1-9_18-23-9">
            <a:hlinkClick r:id="" action="ppaction://media"/>
            <a:extLst>
              <a:ext uri="{FF2B5EF4-FFF2-40B4-BE49-F238E27FC236}">
                <a16:creationId xmlns:a16="http://schemas.microsoft.com/office/drawing/2014/main" id="{AA2177D6-D1D2-44B2-BC58-FBB536F6F77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532914" y="25330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28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28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50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32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32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5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109</Words>
  <Application>Microsoft Office PowerPoint</Application>
  <PresentationFormat>Widescreen</PresentationFormat>
  <Paragraphs>54</Paragraphs>
  <Slides>17</Slides>
  <Notes>6</Notes>
  <HiddenSlides>0</HiddenSlides>
  <MMClips>26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22</cp:revision>
  <dcterms:created xsi:type="dcterms:W3CDTF">2025-01-08T21:58:49Z</dcterms:created>
  <dcterms:modified xsi:type="dcterms:W3CDTF">2025-01-09T16:23:02Z</dcterms:modified>
</cp:coreProperties>
</file>