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3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311" r:id="rId14"/>
    <p:sldId id="316" r:id="rId15"/>
    <p:sldId id="322" r:id="rId16"/>
    <p:sldId id="334" r:id="rId17"/>
    <p:sldId id="330" r:id="rId18"/>
    <p:sldId id="320" r:id="rId19"/>
    <p:sldId id="331" r:id="rId20"/>
    <p:sldId id="33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16"/>
    <a:srgbClr val="B12C05"/>
    <a:srgbClr val="6C9736"/>
    <a:srgbClr val="F33819"/>
    <a:srgbClr val="D42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3EC2B-1B68-4EA0-9374-FA394E7AB8B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1191E-F855-405E-BC87-F2CC48AAB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6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8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7751-DE0D-4D14-9712-5FDF19212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5CD90-074B-4E16-B30E-20C36E951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DE0E-510A-42F0-ABC8-081B681B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A9C-768B-46A2-996D-BDEC617B730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DA176-5370-4139-B089-DA51D8AE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043E-91C6-4136-BA85-E6C229BD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B8BF-2727-42A8-BACB-AEE46F80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6825-BA72-46E4-AEE7-6BE2CB57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182BD-75E9-408B-AE88-D8CDAEC2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47679-DD85-4D04-A5DA-6540A1C3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A9C-768B-46A2-996D-BDEC617B730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07E8-7126-4DD5-A9CE-4FC05676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084F-B693-4A30-B22F-54FB8D43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B8BF-2727-42A8-BACB-AEE46F80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9803A-037F-42FD-A256-D108C4128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B5ACB-D79F-45B6-9EBB-F6CF77509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5644B-A34B-4F08-9479-F39E174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A9C-768B-46A2-996D-BDEC617B730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55A4-736E-46E2-BD9C-FF644B49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8D0C0-C625-4D87-AC6B-AE78807B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B8BF-2727-42A8-BACB-AEE46F80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8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50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5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02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1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9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2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4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2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8FA1-AB63-4B3F-BC7C-EC5665C3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9A9A-476E-4D47-A267-3E225E0A6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640D-0520-4CE9-A587-210510C9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A9C-768B-46A2-996D-BDEC617B730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BBDE-6AF1-4DB9-85DA-5F2DB6FB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F896-A9C7-42E7-87E9-97F9BC29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B8BF-2727-42A8-BACB-AEE46F80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23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8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7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2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CB1F-E4AE-4009-B9EC-65A9877B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511E-2AEE-4F71-BC9C-11F24EE0C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84A42-DB6D-47D8-8A18-FBB8E6E8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A9C-768B-46A2-996D-BDEC617B730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5D51-EE7D-4F3D-90C3-157AA27D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BBA6-4291-4E55-8F3B-C46624D3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B8BF-2727-42A8-BACB-AEE46F80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8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69D7-C580-401A-813A-C5CFE3B2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E358-4171-49BA-B3F7-4A72B4A85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E763B-4AD1-4219-9DDF-AF1746737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9C630-108C-46F4-A57B-D94475AF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A9C-768B-46A2-996D-BDEC617B730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F1027-AFF7-4867-8ECA-FEB7D23E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2C7DA-2BD4-42FB-B1F9-2EA3ACA9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B8BF-2727-42A8-BACB-AEE46F80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1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A968-D517-4FB9-B818-8EE3744B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8FDC5-9814-40FC-868D-EE8790A16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0CB22-9E70-41BB-B60E-A2003AC5D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E7AAB-6B06-4B36-BD1B-AEB9C9F83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C0F51-ECB2-4470-9E3E-7AFBF9F09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0B3E8-FE39-449D-842C-70A87FA4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A9C-768B-46A2-996D-BDEC617B730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81107-5460-457B-8588-A9ADD0B0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94BF9-86E8-46D2-A329-23C82B1B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B8BF-2727-42A8-BACB-AEE46F80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A786-D593-420D-88F8-D0B54372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1BA98-3C63-4C22-B0F7-DA8766D8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A9C-768B-46A2-996D-BDEC617B730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E040F-DDBE-4C56-BEDB-B54419D2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A3353-1D26-4FD4-AE4C-4CACEA33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B8BF-2727-42A8-BACB-AEE46F80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47CBD-0224-4682-833B-A6EAEDBF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A9C-768B-46A2-996D-BDEC617B730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176C8-62AB-4DF5-81CB-E94B8993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782D3-7EC6-4FFA-ABFC-D75710A4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B8BF-2727-42A8-BACB-AEE46F80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1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EC9F-6CB7-4324-BAC8-304BEF2D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7736-BFE0-41B2-B4C8-42FB72F7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C3822-7698-4986-AF0C-C712543CD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FA2A6-A656-40D1-BA57-0F0CD8F3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A9C-768B-46A2-996D-BDEC617B730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22EC0-94EC-47B6-A679-468ACDAA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73F58-A64F-4039-8310-55582E0F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B8BF-2727-42A8-BACB-AEE46F80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2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F1DF-CFFE-41D8-996C-2C637A90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00CC0-4CA4-4806-964D-F279FEC63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A101D-2AA7-4C97-98EB-57E64A06C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2CDD-B038-451B-B431-0A04BDF9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AA9C-768B-46A2-996D-BDEC617B730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AECD-C7CD-4589-99B0-D7004018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423B-9B8C-431E-B0F3-A54DB435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B8BF-2727-42A8-BACB-AEE46F80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7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8AAC6-EA96-4A50-89FE-A6BBDDDC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3580A-B246-4E09-9CA4-BD7F08AF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5C11E-A6EC-4B02-A6CF-9EDE3F784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7AA9C-768B-46A2-996D-BDEC617B730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355E-5B6F-47BB-8CD0-281AF793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4A7B-92AD-4BE5-9F2F-ED72AF72B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0B8BF-2727-42A8-BACB-AEE46F80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7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4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14.mp3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p3"/><Relationship Id="rId7" Type="http://schemas.microsoft.com/office/2007/relationships/hdphoto" Target="../media/hdphoto1.wdp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audio" Target="../media/media23.mp3"/><Relationship Id="rId5" Type="http://schemas.microsoft.com/office/2007/relationships/media" Target="../media/media23.mp3"/><Relationship Id="rId4" Type="http://schemas.openxmlformats.org/officeDocument/2006/relationships/audio" Target="../media/media3.mp3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p3"/><Relationship Id="rId3" Type="http://schemas.microsoft.com/office/2007/relationships/media" Target="../media/media5.mp3"/><Relationship Id="rId7" Type="http://schemas.microsoft.com/office/2007/relationships/media" Target="../media/media7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7A93A46-75E0-4B58-B4E1-EB33EDA13E29}"/>
              </a:ext>
            </a:extLst>
          </p:cNvPr>
          <p:cNvGrpSpPr/>
          <p:nvPr/>
        </p:nvGrpSpPr>
        <p:grpSpPr>
          <a:xfrm>
            <a:off x="3246417" y="163683"/>
            <a:ext cx="4610205" cy="3653204"/>
            <a:chOff x="2541069" y="445616"/>
            <a:chExt cx="4610205" cy="36532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5B3A90-34F3-491A-BB32-21126658BD4C}"/>
                </a:ext>
              </a:extLst>
            </p:cNvPr>
            <p:cNvSpPr/>
            <p:nvPr/>
          </p:nvSpPr>
          <p:spPr>
            <a:xfrm>
              <a:off x="3287973" y="2685588"/>
              <a:ext cx="579176" cy="1389386"/>
            </a:xfrm>
            <a:custGeom>
              <a:avLst/>
              <a:gdLst>
                <a:gd name="connsiteX0" fmla="*/ 0 w 430818"/>
                <a:gd name="connsiteY0" fmla="*/ 0 h 1149813"/>
                <a:gd name="connsiteX1" fmla="*/ 430818 w 430818"/>
                <a:gd name="connsiteY1" fmla="*/ 0 h 1149813"/>
                <a:gd name="connsiteX2" fmla="*/ 430818 w 430818"/>
                <a:gd name="connsiteY2" fmla="*/ 1149813 h 1149813"/>
                <a:gd name="connsiteX3" fmla="*/ 0 w 430818"/>
                <a:gd name="connsiteY3" fmla="*/ 1149813 h 1149813"/>
                <a:gd name="connsiteX4" fmla="*/ 0 w 430818"/>
                <a:gd name="connsiteY4" fmla="*/ 0 h 1149813"/>
                <a:gd name="connsiteX0" fmla="*/ 0 w 430818"/>
                <a:gd name="connsiteY0" fmla="*/ 12700 h 1162513"/>
                <a:gd name="connsiteX1" fmla="*/ 3419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30818"/>
                <a:gd name="connsiteY0" fmla="*/ 12700 h 1162513"/>
                <a:gd name="connsiteX1" fmla="*/ 3038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2700 w 481618"/>
                <a:gd name="connsiteY3" fmla="*/ 1162513 h 1162513"/>
                <a:gd name="connsiteX4" fmla="*/ 0 w 4816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01600 w 481618"/>
                <a:gd name="connsiteY3" fmla="*/ 1162513 h 1162513"/>
                <a:gd name="connsiteX4" fmla="*/ 0 w 481618"/>
                <a:gd name="connsiteY4" fmla="*/ 12700 h 1162513"/>
                <a:gd name="connsiteX0" fmla="*/ 13991 w 495609"/>
                <a:gd name="connsiteY0" fmla="*/ 12700 h 1162513"/>
                <a:gd name="connsiteX1" fmla="*/ 406709 w 495609"/>
                <a:gd name="connsiteY1" fmla="*/ 0 h 1162513"/>
                <a:gd name="connsiteX2" fmla="*/ 495609 w 495609"/>
                <a:gd name="connsiteY2" fmla="*/ 1162513 h 1162513"/>
                <a:gd name="connsiteX3" fmla="*/ 115591 w 495609"/>
                <a:gd name="connsiteY3" fmla="*/ 1162513 h 1162513"/>
                <a:gd name="connsiteX4" fmla="*/ 13991 w 495609"/>
                <a:gd name="connsiteY4" fmla="*/ 12700 h 1162513"/>
                <a:gd name="connsiteX0" fmla="*/ 19261 w 500879"/>
                <a:gd name="connsiteY0" fmla="*/ 12700 h 1162513"/>
                <a:gd name="connsiteX1" fmla="*/ 411979 w 500879"/>
                <a:gd name="connsiteY1" fmla="*/ 0 h 1162513"/>
                <a:gd name="connsiteX2" fmla="*/ 500879 w 500879"/>
                <a:gd name="connsiteY2" fmla="*/ 1162513 h 1162513"/>
                <a:gd name="connsiteX3" fmla="*/ 120861 w 500879"/>
                <a:gd name="connsiteY3" fmla="*/ 1162513 h 1162513"/>
                <a:gd name="connsiteX4" fmla="*/ 19261 w 500879"/>
                <a:gd name="connsiteY4" fmla="*/ 12700 h 1162513"/>
                <a:gd name="connsiteX0" fmla="*/ 19261 w 583429"/>
                <a:gd name="connsiteY0" fmla="*/ 12700 h 1276813"/>
                <a:gd name="connsiteX1" fmla="*/ 411979 w 583429"/>
                <a:gd name="connsiteY1" fmla="*/ 0 h 1276813"/>
                <a:gd name="connsiteX2" fmla="*/ 583429 w 583429"/>
                <a:gd name="connsiteY2" fmla="*/ 1276813 h 1276813"/>
                <a:gd name="connsiteX3" fmla="*/ 120861 w 583429"/>
                <a:gd name="connsiteY3" fmla="*/ 1162513 h 1276813"/>
                <a:gd name="connsiteX4" fmla="*/ 19261 w 583429"/>
                <a:gd name="connsiteY4" fmla="*/ 12700 h 1276813"/>
                <a:gd name="connsiteX0" fmla="*/ 11221 w 575389"/>
                <a:gd name="connsiteY0" fmla="*/ 12700 h 1384763"/>
                <a:gd name="connsiteX1" fmla="*/ 403939 w 575389"/>
                <a:gd name="connsiteY1" fmla="*/ 0 h 1384763"/>
                <a:gd name="connsiteX2" fmla="*/ 575389 w 575389"/>
                <a:gd name="connsiteY2" fmla="*/ 1276813 h 1384763"/>
                <a:gd name="connsiteX3" fmla="*/ 201721 w 575389"/>
                <a:gd name="connsiteY3" fmla="*/ 1384763 h 1384763"/>
                <a:gd name="connsiteX4" fmla="*/ 11221 w 575389"/>
                <a:gd name="connsiteY4" fmla="*/ 12700 h 1384763"/>
                <a:gd name="connsiteX0" fmla="*/ 11221 w 575389"/>
                <a:gd name="connsiteY0" fmla="*/ 12700 h 1386448"/>
                <a:gd name="connsiteX1" fmla="*/ 403939 w 575389"/>
                <a:gd name="connsiteY1" fmla="*/ 0 h 1386448"/>
                <a:gd name="connsiteX2" fmla="*/ 575389 w 575389"/>
                <a:gd name="connsiteY2" fmla="*/ 1276813 h 1386448"/>
                <a:gd name="connsiteX3" fmla="*/ 201721 w 575389"/>
                <a:gd name="connsiteY3" fmla="*/ 1384763 h 1386448"/>
                <a:gd name="connsiteX4" fmla="*/ 11221 w 575389"/>
                <a:gd name="connsiteY4" fmla="*/ 12700 h 1386448"/>
                <a:gd name="connsiteX0" fmla="*/ 11221 w 575389"/>
                <a:gd name="connsiteY0" fmla="*/ 12700 h 1389386"/>
                <a:gd name="connsiteX1" fmla="*/ 403939 w 575389"/>
                <a:gd name="connsiteY1" fmla="*/ 0 h 1389386"/>
                <a:gd name="connsiteX2" fmla="*/ 575389 w 575389"/>
                <a:gd name="connsiteY2" fmla="*/ 1276813 h 1389386"/>
                <a:gd name="connsiteX3" fmla="*/ 201721 w 575389"/>
                <a:gd name="connsiteY3" fmla="*/ 1384763 h 1389386"/>
                <a:gd name="connsiteX4" fmla="*/ 11221 w 575389"/>
                <a:gd name="connsiteY4" fmla="*/ 12700 h 1389386"/>
                <a:gd name="connsiteX0" fmla="*/ 15008 w 579176"/>
                <a:gd name="connsiteY0" fmla="*/ 12700 h 1389386"/>
                <a:gd name="connsiteX1" fmla="*/ 407726 w 579176"/>
                <a:gd name="connsiteY1" fmla="*/ 0 h 1389386"/>
                <a:gd name="connsiteX2" fmla="*/ 579176 w 579176"/>
                <a:gd name="connsiteY2" fmla="*/ 1276813 h 1389386"/>
                <a:gd name="connsiteX3" fmla="*/ 205508 w 579176"/>
                <a:gd name="connsiteY3" fmla="*/ 1384763 h 1389386"/>
                <a:gd name="connsiteX4" fmla="*/ 15008 w 579176"/>
                <a:gd name="connsiteY4" fmla="*/ 12700 h 13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76" h="1389386">
                  <a:moveTo>
                    <a:pt x="15008" y="12700"/>
                  </a:moveTo>
                  <a:lnTo>
                    <a:pt x="407726" y="0"/>
                  </a:lnTo>
                  <a:cubicBezTo>
                    <a:pt x="323059" y="476404"/>
                    <a:pt x="422543" y="978209"/>
                    <a:pt x="579176" y="1276813"/>
                  </a:cubicBezTo>
                  <a:cubicBezTo>
                    <a:pt x="511770" y="1382646"/>
                    <a:pt x="457064" y="1399580"/>
                    <a:pt x="205508" y="1384763"/>
                  </a:cubicBezTo>
                  <a:cubicBezTo>
                    <a:pt x="63691" y="1211042"/>
                    <a:pt x="-40025" y="484871"/>
                    <a:pt x="15008" y="127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C1CEC19D-BAE1-42EE-9849-78D2C52B1931}"/>
                </a:ext>
              </a:extLst>
            </p:cNvPr>
            <p:cNvSpPr/>
            <p:nvPr/>
          </p:nvSpPr>
          <p:spPr>
            <a:xfrm>
              <a:off x="3800764" y="2619341"/>
              <a:ext cx="579176" cy="1389386"/>
            </a:xfrm>
            <a:custGeom>
              <a:avLst/>
              <a:gdLst>
                <a:gd name="connsiteX0" fmla="*/ 0 w 430818"/>
                <a:gd name="connsiteY0" fmla="*/ 0 h 1149813"/>
                <a:gd name="connsiteX1" fmla="*/ 430818 w 430818"/>
                <a:gd name="connsiteY1" fmla="*/ 0 h 1149813"/>
                <a:gd name="connsiteX2" fmla="*/ 430818 w 430818"/>
                <a:gd name="connsiteY2" fmla="*/ 1149813 h 1149813"/>
                <a:gd name="connsiteX3" fmla="*/ 0 w 430818"/>
                <a:gd name="connsiteY3" fmla="*/ 1149813 h 1149813"/>
                <a:gd name="connsiteX4" fmla="*/ 0 w 430818"/>
                <a:gd name="connsiteY4" fmla="*/ 0 h 1149813"/>
                <a:gd name="connsiteX0" fmla="*/ 0 w 430818"/>
                <a:gd name="connsiteY0" fmla="*/ 12700 h 1162513"/>
                <a:gd name="connsiteX1" fmla="*/ 3419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30818"/>
                <a:gd name="connsiteY0" fmla="*/ 12700 h 1162513"/>
                <a:gd name="connsiteX1" fmla="*/ 3038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2700 w 481618"/>
                <a:gd name="connsiteY3" fmla="*/ 1162513 h 1162513"/>
                <a:gd name="connsiteX4" fmla="*/ 0 w 4816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01600 w 481618"/>
                <a:gd name="connsiteY3" fmla="*/ 1162513 h 1162513"/>
                <a:gd name="connsiteX4" fmla="*/ 0 w 481618"/>
                <a:gd name="connsiteY4" fmla="*/ 12700 h 1162513"/>
                <a:gd name="connsiteX0" fmla="*/ 13991 w 495609"/>
                <a:gd name="connsiteY0" fmla="*/ 12700 h 1162513"/>
                <a:gd name="connsiteX1" fmla="*/ 406709 w 495609"/>
                <a:gd name="connsiteY1" fmla="*/ 0 h 1162513"/>
                <a:gd name="connsiteX2" fmla="*/ 495609 w 495609"/>
                <a:gd name="connsiteY2" fmla="*/ 1162513 h 1162513"/>
                <a:gd name="connsiteX3" fmla="*/ 115591 w 495609"/>
                <a:gd name="connsiteY3" fmla="*/ 1162513 h 1162513"/>
                <a:gd name="connsiteX4" fmla="*/ 13991 w 495609"/>
                <a:gd name="connsiteY4" fmla="*/ 12700 h 1162513"/>
                <a:gd name="connsiteX0" fmla="*/ 19261 w 500879"/>
                <a:gd name="connsiteY0" fmla="*/ 12700 h 1162513"/>
                <a:gd name="connsiteX1" fmla="*/ 411979 w 500879"/>
                <a:gd name="connsiteY1" fmla="*/ 0 h 1162513"/>
                <a:gd name="connsiteX2" fmla="*/ 500879 w 500879"/>
                <a:gd name="connsiteY2" fmla="*/ 1162513 h 1162513"/>
                <a:gd name="connsiteX3" fmla="*/ 120861 w 500879"/>
                <a:gd name="connsiteY3" fmla="*/ 1162513 h 1162513"/>
                <a:gd name="connsiteX4" fmla="*/ 19261 w 500879"/>
                <a:gd name="connsiteY4" fmla="*/ 12700 h 1162513"/>
                <a:gd name="connsiteX0" fmla="*/ 19261 w 583429"/>
                <a:gd name="connsiteY0" fmla="*/ 12700 h 1276813"/>
                <a:gd name="connsiteX1" fmla="*/ 411979 w 583429"/>
                <a:gd name="connsiteY1" fmla="*/ 0 h 1276813"/>
                <a:gd name="connsiteX2" fmla="*/ 583429 w 583429"/>
                <a:gd name="connsiteY2" fmla="*/ 1276813 h 1276813"/>
                <a:gd name="connsiteX3" fmla="*/ 120861 w 583429"/>
                <a:gd name="connsiteY3" fmla="*/ 1162513 h 1276813"/>
                <a:gd name="connsiteX4" fmla="*/ 19261 w 583429"/>
                <a:gd name="connsiteY4" fmla="*/ 12700 h 1276813"/>
                <a:gd name="connsiteX0" fmla="*/ 11221 w 575389"/>
                <a:gd name="connsiteY0" fmla="*/ 12700 h 1384763"/>
                <a:gd name="connsiteX1" fmla="*/ 403939 w 575389"/>
                <a:gd name="connsiteY1" fmla="*/ 0 h 1384763"/>
                <a:gd name="connsiteX2" fmla="*/ 575389 w 575389"/>
                <a:gd name="connsiteY2" fmla="*/ 1276813 h 1384763"/>
                <a:gd name="connsiteX3" fmla="*/ 201721 w 575389"/>
                <a:gd name="connsiteY3" fmla="*/ 1384763 h 1384763"/>
                <a:gd name="connsiteX4" fmla="*/ 11221 w 575389"/>
                <a:gd name="connsiteY4" fmla="*/ 12700 h 1384763"/>
                <a:gd name="connsiteX0" fmla="*/ 11221 w 575389"/>
                <a:gd name="connsiteY0" fmla="*/ 12700 h 1386448"/>
                <a:gd name="connsiteX1" fmla="*/ 403939 w 575389"/>
                <a:gd name="connsiteY1" fmla="*/ 0 h 1386448"/>
                <a:gd name="connsiteX2" fmla="*/ 575389 w 575389"/>
                <a:gd name="connsiteY2" fmla="*/ 1276813 h 1386448"/>
                <a:gd name="connsiteX3" fmla="*/ 201721 w 575389"/>
                <a:gd name="connsiteY3" fmla="*/ 1384763 h 1386448"/>
                <a:gd name="connsiteX4" fmla="*/ 11221 w 575389"/>
                <a:gd name="connsiteY4" fmla="*/ 12700 h 1386448"/>
                <a:gd name="connsiteX0" fmla="*/ 11221 w 575389"/>
                <a:gd name="connsiteY0" fmla="*/ 12700 h 1389386"/>
                <a:gd name="connsiteX1" fmla="*/ 403939 w 575389"/>
                <a:gd name="connsiteY1" fmla="*/ 0 h 1389386"/>
                <a:gd name="connsiteX2" fmla="*/ 575389 w 575389"/>
                <a:gd name="connsiteY2" fmla="*/ 1276813 h 1389386"/>
                <a:gd name="connsiteX3" fmla="*/ 201721 w 575389"/>
                <a:gd name="connsiteY3" fmla="*/ 1384763 h 1389386"/>
                <a:gd name="connsiteX4" fmla="*/ 11221 w 575389"/>
                <a:gd name="connsiteY4" fmla="*/ 12700 h 1389386"/>
                <a:gd name="connsiteX0" fmla="*/ 15008 w 579176"/>
                <a:gd name="connsiteY0" fmla="*/ 12700 h 1389386"/>
                <a:gd name="connsiteX1" fmla="*/ 407726 w 579176"/>
                <a:gd name="connsiteY1" fmla="*/ 0 h 1389386"/>
                <a:gd name="connsiteX2" fmla="*/ 579176 w 579176"/>
                <a:gd name="connsiteY2" fmla="*/ 1276813 h 1389386"/>
                <a:gd name="connsiteX3" fmla="*/ 205508 w 579176"/>
                <a:gd name="connsiteY3" fmla="*/ 1384763 h 1389386"/>
                <a:gd name="connsiteX4" fmla="*/ 15008 w 579176"/>
                <a:gd name="connsiteY4" fmla="*/ 12700 h 13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76" h="1389386">
                  <a:moveTo>
                    <a:pt x="15008" y="12700"/>
                  </a:moveTo>
                  <a:lnTo>
                    <a:pt x="407726" y="0"/>
                  </a:lnTo>
                  <a:cubicBezTo>
                    <a:pt x="323059" y="476404"/>
                    <a:pt x="422543" y="978209"/>
                    <a:pt x="579176" y="1276813"/>
                  </a:cubicBezTo>
                  <a:cubicBezTo>
                    <a:pt x="511770" y="1382646"/>
                    <a:pt x="457064" y="1399580"/>
                    <a:pt x="205508" y="1384763"/>
                  </a:cubicBezTo>
                  <a:cubicBezTo>
                    <a:pt x="63691" y="1211042"/>
                    <a:pt x="-40025" y="484871"/>
                    <a:pt x="15008" y="127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589B259B-479D-4CDD-AB32-CE7FCA9826AF}"/>
                </a:ext>
              </a:extLst>
            </p:cNvPr>
            <p:cNvSpPr/>
            <p:nvPr/>
          </p:nvSpPr>
          <p:spPr>
            <a:xfrm>
              <a:off x="4935310" y="2671525"/>
              <a:ext cx="579176" cy="1389386"/>
            </a:xfrm>
            <a:custGeom>
              <a:avLst/>
              <a:gdLst>
                <a:gd name="connsiteX0" fmla="*/ 0 w 430818"/>
                <a:gd name="connsiteY0" fmla="*/ 0 h 1149813"/>
                <a:gd name="connsiteX1" fmla="*/ 430818 w 430818"/>
                <a:gd name="connsiteY1" fmla="*/ 0 h 1149813"/>
                <a:gd name="connsiteX2" fmla="*/ 430818 w 430818"/>
                <a:gd name="connsiteY2" fmla="*/ 1149813 h 1149813"/>
                <a:gd name="connsiteX3" fmla="*/ 0 w 430818"/>
                <a:gd name="connsiteY3" fmla="*/ 1149813 h 1149813"/>
                <a:gd name="connsiteX4" fmla="*/ 0 w 430818"/>
                <a:gd name="connsiteY4" fmla="*/ 0 h 1149813"/>
                <a:gd name="connsiteX0" fmla="*/ 0 w 430818"/>
                <a:gd name="connsiteY0" fmla="*/ 12700 h 1162513"/>
                <a:gd name="connsiteX1" fmla="*/ 3419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30818"/>
                <a:gd name="connsiteY0" fmla="*/ 12700 h 1162513"/>
                <a:gd name="connsiteX1" fmla="*/ 3038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2700 w 481618"/>
                <a:gd name="connsiteY3" fmla="*/ 1162513 h 1162513"/>
                <a:gd name="connsiteX4" fmla="*/ 0 w 4816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01600 w 481618"/>
                <a:gd name="connsiteY3" fmla="*/ 1162513 h 1162513"/>
                <a:gd name="connsiteX4" fmla="*/ 0 w 481618"/>
                <a:gd name="connsiteY4" fmla="*/ 12700 h 1162513"/>
                <a:gd name="connsiteX0" fmla="*/ 13991 w 495609"/>
                <a:gd name="connsiteY0" fmla="*/ 12700 h 1162513"/>
                <a:gd name="connsiteX1" fmla="*/ 406709 w 495609"/>
                <a:gd name="connsiteY1" fmla="*/ 0 h 1162513"/>
                <a:gd name="connsiteX2" fmla="*/ 495609 w 495609"/>
                <a:gd name="connsiteY2" fmla="*/ 1162513 h 1162513"/>
                <a:gd name="connsiteX3" fmla="*/ 115591 w 495609"/>
                <a:gd name="connsiteY3" fmla="*/ 1162513 h 1162513"/>
                <a:gd name="connsiteX4" fmla="*/ 13991 w 495609"/>
                <a:gd name="connsiteY4" fmla="*/ 12700 h 1162513"/>
                <a:gd name="connsiteX0" fmla="*/ 19261 w 500879"/>
                <a:gd name="connsiteY0" fmla="*/ 12700 h 1162513"/>
                <a:gd name="connsiteX1" fmla="*/ 411979 w 500879"/>
                <a:gd name="connsiteY1" fmla="*/ 0 h 1162513"/>
                <a:gd name="connsiteX2" fmla="*/ 500879 w 500879"/>
                <a:gd name="connsiteY2" fmla="*/ 1162513 h 1162513"/>
                <a:gd name="connsiteX3" fmla="*/ 120861 w 500879"/>
                <a:gd name="connsiteY3" fmla="*/ 1162513 h 1162513"/>
                <a:gd name="connsiteX4" fmla="*/ 19261 w 500879"/>
                <a:gd name="connsiteY4" fmla="*/ 12700 h 1162513"/>
                <a:gd name="connsiteX0" fmla="*/ 19261 w 583429"/>
                <a:gd name="connsiteY0" fmla="*/ 12700 h 1276813"/>
                <a:gd name="connsiteX1" fmla="*/ 411979 w 583429"/>
                <a:gd name="connsiteY1" fmla="*/ 0 h 1276813"/>
                <a:gd name="connsiteX2" fmla="*/ 583429 w 583429"/>
                <a:gd name="connsiteY2" fmla="*/ 1276813 h 1276813"/>
                <a:gd name="connsiteX3" fmla="*/ 120861 w 583429"/>
                <a:gd name="connsiteY3" fmla="*/ 1162513 h 1276813"/>
                <a:gd name="connsiteX4" fmla="*/ 19261 w 583429"/>
                <a:gd name="connsiteY4" fmla="*/ 12700 h 1276813"/>
                <a:gd name="connsiteX0" fmla="*/ 11221 w 575389"/>
                <a:gd name="connsiteY0" fmla="*/ 12700 h 1384763"/>
                <a:gd name="connsiteX1" fmla="*/ 403939 w 575389"/>
                <a:gd name="connsiteY1" fmla="*/ 0 h 1384763"/>
                <a:gd name="connsiteX2" fmla="*/ 575389 w 575389"/>
                <a:gd name="connsiteY2" fmla="*/ 1276813 h 1384763"/>
                <a:gd name="connsiteX3" fmla="*/ 201721 w 575389"/>
                <a:gd name="connsiteY3" fmla="*/ 1384763 h 1384763"/>
                <a:gd name="connsiteX4" fmla="*/ 11221 w 575389"/>
                <a:gd name="connsiteY4" fmla="*/ 12700 h 1384763"/>
                <a:gd name="connsiteX0" fmla="*/ 11221 w 575389"/>
                <a:gd name="connsiteY0" fmla="*/ 12700 h 1386448"/>
                <a:gd name="connsiteX1" fmla="*/ 403939 w 575389"/>
                <a:gd name="connsiteY1" fmla="*/ 0 h 1386448"/>
                <a:gd name="connsiteX2" fmla="*/ 575389 w 575389"/>
                <a:gd name="connsiteY2" fmla="*/ 1276813 h 1386448"/>
                <a:gd name="connsiteX3" fmla="*/ 201721 w 575389"/>
                <a:gd name="connsiteY3" fmla="*/ 1384763 h 1386448"/>
                <a:gd name="connsiteX4" fmla="*/ 11221 w 575389"/>
                <a:gd name="connsiteY4" fmla="*/ 12700 h 1386448"/>
                <a:gd name="connsiteX0" fmla="*/ 11221 w 575389"/>
                <a:gd name="connsiteY0" fmla="*/ 12700 h 1389386"/>
                <a:gd name="connsiteX1" fmla="*/ 403939 w 575389"/>
                <a:gd name="connsiteY1" fmla="*/ 0 h 1389386"/>
                <a:gd name="connsiteX2" fmla="*/ 575389 w 575389"/>
                <a:gd name="connsiteY2" fmla="*/ 1276813 h 1389386"/>
                <a:gd name="connsiteX3" fmla="*/ 201721 w 575389"/>
                <a:gd name="connsiteY3" fmla="*/ 1384763 h 1389386"/>
                <a:gd name="connsiteX4" fmla="*/ 11221 w 575389"/>
                <a:gd name="connsiteY4" fmla="*/ 12700 h 1389386"/>
                <a:gd name="connsiteX0" fmla="*/ 15008 w 579176"/>
                <a:gd name="connsiteY0" fmla="*/ 12700 h 1389386"/>
                <a:gd name="connsiteX1" fmla="*/ 407726 w 579176"/>
                <a:gd name="connsiteY1" fmla="*/ 0 h 1389386"/>
                <a:gd name="connsiteX2" fmla="*/ 579176 w 579176"/>
                <a:gd name="connsiteY2" fmla="*/ 1276813 h 1389386"/>
                <a:gd name="connsiteX3" fmla="*/ 205508 w 579176"/>
                <a:gd name="connsiteY3" fmla="*/ 1384763 h 1389386"/>
                <a:gd name="connsiteX4" fmla="*/ 15008 w 579176"/>
                <a:gd name="connsiteY4" fmla="*/ 12700 h 13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76" h="1389386">
                  <a:moveTo>
                    <a:pt x="15008" y="12700"/>
                  </a:moveTo>
                  <a:lnTo>
                    <a:pt x="407726" y="0"/>
                  </a:lnTo>
                  <a:cubicBezTo>
                    <a:pt x="323059" y="476404"/>
                    <a:pt x="422543" y="978209"/>
                    <a:pt x="579176" y="1276813"/>
                  </a:cubicBezTo>
                  <a:cubicBezTo>
                    <a:pt x="511770" y="1382646"/>
                    <a:pt x="457064" y="1399580"/>
                    <a:pt x="205508" y="1384763"/>
                  </a:cubicBezTo>
                  <a:cubicBezTo>
                    <a:pt x="63691" y="1211042"/>
                    <a:pt x="-40025" y="484871"/>
                    <a:pt x="15008" y="127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076E5460-A054-4F0F-BAD8-B286F5888C8B}"/>
                </a:ext>
              </a:extLst>
            </p:cNvPr>
            <p:cNvSpPr/>
            <p:nvPr/>
          </p:nvSpPr>
          <p:spPr>
            <a:xfrm>
              <a:off x="5465698" y="2534144"/>
              <a:ext cx="579176" cy="1389386"/>
            </a:xfrm>
            <a:custGeom>
              <a:avLst/>
              <a:gdLst>
                <a:gd name="connsiteX0" fmla="*/ 0 w 430818"/>
                <a:gd name="connsiteY0" fmla="*/ 0 h 1149813"/>
                <a:gd name="connsiteX1" fmla="*/ 430818 w 430818"/>
                <a:gd name="connsiteY1" fmla="*/ 0 h 1149813"/>
                <a:gd name="connsiteX2" fmla="*/ 430818 w 430818"/>
                <a:gd name="connsiteY2" fmla="*/ 1149813 h 1149813"/>
                <a:gd name="connsiteX3" fmla="*/ 0 w 430818"/>
                <a:gd name="connsiteY3" fmla="*/ 1149813 h 1149813"/>
                <a:gd name="connsiteX4" fmla="*/ 0 w 430818"/>
                <a:gd name="connsiteY4" fmla="*/ 0 h 1149813"/>
                <a:gd name="connsiteX0" fmla="*/ 0 w 430818"/>
                <a:gd name="connsiteY0" fmla="*/ 12700 h 1162513"/>
                <a:gd name="connsiteX1" fmla="*/ 3419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30818"/>
                <a:gd name="connsiteY0" fmla="*/ 12700 h 1162513"/>
                <a:gd name="connsiteX1" fmla="*/ 3038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2700 w 481618"/>
                <a:gd name="connsiteY3" fmla="*/ 1162513 h 1162513"/>
                <a:gd name="connsiteX4" fmla="*/ 0 w 4816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01600 w 481618"/>
                <a:gd name="connsiteY3" fmla="*/ 1162513 h 1162513"/>
                <a:gd name="connsiteX4" fmla="*/ 0 w 481618"/>
                <a:gd name="connsiteY4" fmla="*/ 12700 h 1162513"/>
                <a:gd name="connsiteX0" fmla="*/ 13991 w 495609"/>
                <a:gd name="connsiteY0" fmla="*/ 12700 h 1162513"/>
                <a:gd name="connsiteX1" fmla="*/ 406709 w 495609"/>
                <a:gd name="connsiteY1" fmla="*/ 0 h 1162513"/>
                <a:gd name="connsiteX2" fmla="*/ 495609 w 495609"/>
                <a:gd name="connsiteY2" fmla="*/ 1162513 h 1162513"/>
                <a:gd name="connsiteX3" fmla="*/ 115591 w 495609"/>
                <a:gd name="connsiteY3" fmla="*/ 1162513 h 1162513"/>
                <a:gd name="connsiteX4" fmla="*/ 13991 w 495609"/>
                <a:gd name="connsiteY4" fmla="*/ 12700 h 1162513"/>
                <a:gd name="connsiteX0" fmla="*/ 19261 w 500879"/>
                <a:gd name="connsiteY0" fmla="*/ 12700 h 1162513"/>
                <a:gd name="connsiteX1" fmla="*/ 411979 w 500879"/>
                <a:gd name="connsiteY1" fmla="*/ 0 h 1162513"/>
                <a:gd name="connsiteX2" fmla="*/ 500879 w 500879"/>
                <a:gd name="connsiteY2" fmla="*/ 1162513 h 1162513"/>
                <a:gd name="connsiteX3" fmla="*/ 120861 w 500879"/>
                <a:gd name="connsiteY3" fmla="*/ 1162513 h 1162513"/>
                <a:gd name="connsiteX4" fmla="*/ 19261 w 500879"/>
                <a:gd name="connsiteY4" fmla="*/ 12700 h 1162513"/>
                <a:gd name="connsiteX0" fmla="*/ 19261 w 583429"/>
                <a:gd name="connsiteY0" fmla="*/ 12700 h 1276813"/>
                <a:gd name="connsiteX1" fmla="*/ 411979 w 583429"/>
                <a:gd name="connsiteY1" fmla="*/ 0 h 1276813"/>
                <a:gd name="connsiteX2" fmla="*/ 583429 w 583429"/>
                <a:gd name="connsiteY2" fmla="*/ 1276813 h 1276813"/>
                <a:gd name="connsiteX3" fmla="*/ 120861 w 583429"/>
                <a:gd name="connsiteY3" fmla="*/ 1162513 h 1276813"/>
                <a:gd name="connsiteX4" fmla="*/ 19261 w 583429"/>
                <a:gd name="connsiteY4" fmla="*/ 12700 h 1276813"/>
                <a:gd name="connsiteX0" fmla="*/ 11221 w 575389"/>
                <a:gd name="connsiteY0" fmla="*/ 12700 h 1384763"/>
                <a:gd name="connsiteX1" fmla="*/ 403939 w 575389"/>
                <a:gd name="connsiteY1" fmla="*/ 0 h 1384763"/>
                <a:gd name="connsiteX2" fmla="*/ 575389 w 575389"/>
                <a:gd name="connsiteY2" fmla="*/ 1276813 h 1384763"/>
                <a:gd name="connsiteX3" fmla="*/ 201721 w 575389"/>
                <a:gd name="connsiteY3" fmla="*/ 1384763 h 1384763"/>
                <a:gd name="connsiteX4" fmla="*/ 11221 w 575389"/>
                <a:gd name="connsiteY4" fmla="*/ 12700 h 1384763"/>
                <a:gd name="connsiteX0" fmla="*/ 11221 w 575389"/>
                <a:gd name="connsiteY0" fmla="*/ 12700 h 1386448"/>
                <a:gd name="connsiteX1" fmla="*/ 403939 w 575389"/>
                <a:gd name="connsiteY1" fmla="*/ 0 h 1386448"/>
                <a:gd name="connsiteX2" fmla="*/ 575389 w 575389"/>
                <a:gd name="connsiteY2" fmla="*/ 1276813 h 1386448"/>
                <a:gd name="connsiteX3" fmla="*/ 201721 w 575389"/>
                <a:gd name="connsiteY3" fmla="*/ 1384763 h 1386448"/>
                <a:gd name="connsiteX4" fmla="*/ 11221 w 575389"/>
                <a:gd name="connsiteY4" fmla="*/ 12700 h 1386448"/>
                <a:gd name="connsiteX0" fmla="*/ 11221 w 575389"/>
                <a:gd name="connsiteY0" fmla="*/ 12700 h 1389386"/>
                <a:gd name="connsiteX1" fmla="*/ 403939 w 575389"/>
                <a:gd name="connsiteY1" fmla="*/ 0 h 1389386"/>
                <a:gd name="connsiteX2" fmla="*/ 575389 w 575389"/>
                <a:gd name="connsiteY2" fmla="*/ 1276813 h 1389386"/>
                <a:gd name="connsiteX3" fmla="*/ 201721 w 575389"/>
                <a:gd name="connsiteY3" fmla="*/ 1384763 h 1389386"/>
                <a:gd name="connsiteX4" fmla="*/ 11221 w 575389"/>
                <a:gd name="connsiteY4" fmla="*/ 12700 h 1389386"/>
                <a:gd name="connsiteX0" fmla="*/ 15008 w 579176"/>
                <a:gd name="connsiteY0" fmla="*/ 12700 h 1389386"/>
                <a:gd name="connsiteX1" fmla="*/ 407726 w 579176"/>
                <a:gd name="connsiteY1" fmla="*/ 0 h 1389386"/>
                <a:gd name="connsiteX2" fmla="*/ 579176 w 579176"/>
                <a:gd name="connsiteY2" fmla="*/ 1276813 h 1389386"/>
                <a:gd name="connsiteX3" fmla="*/ 205508 w 579176"/>
                <a:gd name="connsiteY3" fmla="*/ 1384763 h 1389386"/>
                <a:gd name="connsiteX4" fmla="*/ 15008 w 579176"/>
                <a:gd name="connsiteY4" fmla="*/ 12700 h 13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76" h="1389386">
                  <a:moveTo>
                    <a:pt x="15008" y="12700"/>
                  </a:moveTo>
                  <a:lnTo>
                    <a:pt x="407726" y="0"/>
                  </a:lnTo>
                  <a:cubicBezTo>
                    <a:pt x="323059" y="476404"/>
                    <a:pt x="422543" y="978209"/>
                    <a:pt x="579176" y="1276813"/>
                  </a:cubicBezTo>
                  <a:cubicBezTo>
                    <a:pt x="511770" y="1382646"/>
                    <a:pt x="457064" y="1399580"/>
                    <a:pt x="205508" y="1384763"/>
                  </a:cubicBezTo>
                  <a:cubicBezTo>
                    <a:pt x="63691" y="1211042"/>
                    <a:pt x="-40025" y="484871"/>
                    <a:pt x="15008" y="127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33DB3F-A17B-4F41-BC14-43A1D7BE7C68}"/>
                </a:ext>
              </a:extLst>
            </p:cNvPr>
            <p:cNvSpPr/>
            <p:nvPr/>
          </p:nvSpPr>
          <p:spPr>
            <a:xfrm rot="19810810">
              <a:off x="2541069" y="1050300"/>
              <a:ext cx="1151240" cy="481994"/>
            </a:xfrm>
            <a:custGeom>
              <a:avLst/>
              <a:gdLst>
                <a:gd name="connsiteX0" fmla="*/ 0 w 841848"/>
                <a:gd name="connsiteY0" fmla="*/ 0 h 344507"/>
                <a:gd name="connsiteX1" fmla="*/ 841848 w 841848"/>
                <a:gd name="connsiteY1" fmla="*/ 0 h 344507"/>
                <a:gd name="connsiteX2" fmla="*/ 841848 w 841848"/>
                <a:gd name="connsiteY2" fmla="*/ 344507 h 344507"/>
                <a:gd name="connsiteX3" fmla="*/ 0 w 841848"/>
                <a:gd name="connsiteY3" fmla="*/ 344507 h 344507"/>
                <a:gd name="connsiteX4" fmla="*/ 0 w 841848"/>
                <a:gd name="connsiteY4" fmla="*/ 0 h 344507"/>
                <a:gd name="connsiteX0" fmla="*/ 269129 w 1110977"/>
                <a:gd name="connsiteY0" fmla="*/ 0 h 357465"/>
                <a:gd name="connsiteX1" fmla="*/ 1110977 w 1110977"/>
                <a:gd name="connsiteY1" fmla="*/ 0 h 357465"/>
                <a:gd name="connsiteX2" fmla="*/ 1110977 w 1110977"/>
                <a:gd name="connsiteY2" fmla="*/ 344507 h 357465"/>
                <a:gd name="connsiteX3" fmla="*/ 269129 w 1110977"/>
                <a:gd name="connsiteY3" fmla="*/ 344507 h 357465"/>
                <a:gd name="connsiteX4" fmla="*/ 269129 w 1110977"/>
                <a:gd name="connsiteY4" fmla="*/ 0 h 357465"/>
                <a:gd name="connsiteX0" fmla="*/ 0 w 841848"/>
                <a:gd name="connsiteY0" fmla="*/ 344507 h 344507"/>
                <a:gd name="connsiteX1" fmla="*/ 841848 w 841848"/>
                <a:gd name="connsiteY1" fmla="*/ 0 h 344507"/>
                <a:gd name="connsiteX2" fmla="*/ 841848 w 841848"/>
                <a:gd name="connsiteY2" fmla="*/ 344507 h 344507"/>
                <a:gd name="connsiteX3" fmla="*/ 0 w 841848"/>
                <a:gd name="connsiteY3" fmla="*/ 344507 h 344507"/>
                <a:gd name="connsiteX0" fmla="*/ 0 w 841848"/>
                <a:gd name="connsiteY0" fmla="*/ 344506 h 344506"/>
                <a:gd name="connsiteX1" fmla="*/ 541765 w 841848"/>
                <a:gd name="connsiteY1" fmla="*/ 0 h 344506"/>
                <a:gd name="connsiteX2" fmla="*/ 841848 w 841848"/>
                <a:gd name="connsiteY2" fmla="*/ 344506 h 344506"/>
                <a:gd name="connsiteX3" fmla="*/ 0 w 841848"/>
                <a:gd name="connsiteY3" fmla="*/ 344506 h 344506"/>
                <a:gd name="connsiteX0" fmla="*/ 93639 w 935487"/>
                <a:gd name="connsiteY0" fmla="*/ 426208 h 426208"/>
                <a:gd name="connsiteX1" fmla="*/ 635404 w 935487"/>
                <a:gd name="connsiteY1" fmla="*/ 81702 h 426208"/>
                <a:gd name="connsiteX2" fmla="*/ 935487 w 935487"/>
                <a:gd name="connsiteY2" fmla="*/ 426208 h 426208"/>
                <a:gd name="connsiteX3" fmla="*/ 93639 w 935487"/>
                <a:gd name="connsiteY3" fmla="*/ 426208 h 426208"/>
                <a:gd name="connsiteX0" fmla="*/ 298221 w 1140069"/>
                <a:gd name="connsiteY0" fmla="*/ 406411 h 440132"/>
                <a:gd name="connsiteX1" fmla="*/ 839986 w 1140069"/>
                <a:gd name="connsiteY1" fmla="*/ 61905 h 440132"/>
                <a:gd name="connsiteX2" fmla="*/ 1140069 w 1140069"/>
                <a:gd name="connsiteY2" fmla="*/ 406411 h 440132"/>
                <a:gd name="connsiteX3" fmla="*/ 298221 w 1140069"/>
                <a:gd name="connsiteY3" fmla="*/ 406411 h 440132"/>
                <a:gd name="connsiteX0" fmla="*/ 260558 w 1102406"/>
                <a:gd name="connsiteY0" fmla="*/ 438627 h 469443"/>
                <a:gd name="connsiteX1" fmla="*/ 802323 w 1102406"/>
                <a:gd name="connsiteY1" fmla="*/ 94121 h 469443"/>
                <a:gd name="connsiteX2" fmla="*/ 1102406 w 1102406"/>
                <a:gd name="connsiteY2" fmla="*/ 438627 h 469443"/>
                <a:gd name="connsiteX3" fmla="*/ 260558 w 1102406"/>
                <a:gd name="connsiteY3" fmla="*/ 438627 h 469443"/>
                <a:gd name="connsiteX0" fmla="*/ 326170 w 1168018"/>
                <a:gd name="connsiteY0" fmla="*/ 432994 h 485373"/>
                <a:gd name="connsiteX1" fmla="*/ 867935 w 1168018"/>
                <a:gd name="connsiteY1" fmla="*/ 88488 h 485373"/>
                <a:gd name="connsiteX2" fmla="*/ 1168018 w 1168018"/>
                <a:gd name="connsiteY2" fmla="*/ 432994 h 485373"/>
                <a:gd name="connsiteX3" fmla="*/ 326170 w 1168018"/>
                <a:gd name="connsiteY3" fmla="*/ 432994 h 485373"/>
                <a:gd name="connsiteX0" fmla="*/ 291248 w 1133096"/>
                <a:gd name="connsiteY0" fmla="*/ 437239 h 472821"/>
                <a:gd name="connsiteX1" fmla="*/ 833013 w 1133096"/>
                <a:gd name="connsiteY1" fmla="*/ 92733 h 472821"/>
                <a:gd name="connsiteX2" fmla="*/ 1133096 w 1133096"/>
                <a:gd name="connsiteY2" fmla="*/ 437239 h 472821"/>
                <a:gd name="connsiteX3" fmla="*/ 291248 w 1133096"/>
                <a:gd name="connsiteY3" fmla="*/ 437239 h 472821"/>
                <a:gd name="connsiteX0" fmla="*/ 344467 w 1024465"/>
                <a:gd name="connsiteY0" fmla="*/ 441795 h 477215"/>
                <a:gd name="connsiteX1" fmla="*/ 724382 w 1024465"/>
                <a:gd name="connsiteY1" fmla="*/ 92351 h 477215"/>
                <a:gd name="connsiteX2" fmla="*/ 1024465 w 1024465"/>
                <a:gd name="connsiteY2" fmla="*/ 436857 h 477215"/>
                <a:gd name="connsiteX3" fmla="*/ 344467 w 1024465"/>
                <a:gd name="connsiteY3" fmla="*/ 441795 h 477215"/>
                <a:gd name="connsiteX0" fmla="*/ 478130 w 1158128"/>
                <a:gd name="connsiteY0" fmla="*/ 441118 h 479001"/>
                <a:gd name="connsiteX1" fmla="*/ 858045 w 1158128"/>
                <a:gd name="connsiteY1" fmla="*/ 91674 h 479001"/>
                <a:gd name="connsiteX2" fmla="*/ 1158128 w 1158128"/>
                <a:gd name="connsiteY2" fmla="*/ 436180 h 479001"/>
                <a:gd name="connsiteX3" fmla="*/ 478130 w 1158128"/>
                <a:gd name="connsiteY3" fmla="*/ 441118 h 479001"/>
                <a:gd name="connsiteX0" fmla="*/ 476713 w 1160944"/>
                <a:gd name="connsiteY0" fmla="*/ 371644 h 442322"/>
                <a:gd name="connsiteX1" fmla="*/ 860861 w 1160944"/>
                <a:gd name="connsiteY1" fmla="*/ 97816 h 442322"/>
                <a:gd name="connsiteX2" fmla="*/ 1160944 w 1160944"/>
                <a:gd name="connsiteY2" fmla="*/ 442322 h 442322"/>
                <a:gd name="connsiteX3" fmla="*/ 476713 w 1160944"/>
                <a:gd name="connsiteY3" fmla="*/ 371644 h 442322"/>
                <a:gd name="connsiteX0" fmla="*/ 475967 w 1160198"/>
                <a:gd name="connsiteY0" fmla="*/ 357964 h 461100"/>
                <a:gd name="connsiteX1" fmla="*/ 860115 w 1160198"/>
                <a:gd name="connsiteY1" fmla="*/ 84136 h 461100"/>
                <a:gd name="connsiteX2" fmla="*/ 1160198 w 1160198"/>
                <a:gd name="connsiteY2" fmla="*/ 428642 h 461100"/>
                <a:gd name="connsiteX3" fmla="*/ 475967 w 1160198"/>
                <a:gd name="connsiteY3" fmla="*/ 357964 h 461100"/>
                <a:gd name="connsiteX0" fmla="*/ 455672 w 1139903"/>
                <a:gd name="connsiteY0" fmla="*/ 374342 h 474092"/>
                <a:gd name="connsiteX1" fmla="*/ 839820 w 1139903"/>
                <a:gd name="connsiteY1" fmla="*/ 100514 h 474092"/>
                <a:gd name="connsiteX2" fmla="*/ 1139903 w 1139903"/>
                <a:gd name="connsiteY2" fmla="*/ 445020 h 474092"/>
                <a:gd name="connsiteX3" fmla="*/ 455672 w 1139903"/>
                <a:gd name="connsiteY3" fmla="*/ 374342 h 474092"/>
                <a:gd name="connsiteX0" fmla="*/ 467009 w 1151240"/>
                <a:gd name="connsiteY0" fmla="*/ 384112 h 481994"/>
                <a:gd name="connsiteX1" fmla="*/ 851157 w 1151240"/>
                <a:gd name="connsiteY1" fmla="*/ 110284 h 481994"/>
                <a:gd name="connsiteX2" fmla="*/ 1151240 w 1151240"/>
                <a:gd name="connsiteY2" fmla="*/ 454790 h 481994"/>
                <a:gd name="connsiteX3" fmla="*/ 467009 w 1151240"/>
                <a:gd name="connsiteY3" fmla="*/ 384112 h 48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240" h="481994">
                  <a:moveTo>
                    <a:pt x="467009" y="384112"/>
                  </a:moveTo>
                  <a:cubicBezTo>
                    <a:pt x="-395685" y="816646"/>
                    <a:pt x="57333" y="-352116"/>
                    <a:pt x="851157" y="110284"/>
                  </a:cubicBezTo>
                  <a:lnTo>
                    <a:pt x="1151240" y="454790"/>
                  </a:lnTo>
                  <a:lnTo>
                    <a:pt x="467009" y="38411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1206B3A3-6B6A-4FEF-B58C-960CFCFBE192}"/>
                </a:ext>
              </a:extLst>
            </p:cNvPr>
            <p:cNvSpPr/>
            <p:nvPr/>
          </p:nvSpPr>
          <p:spPr>
            <a:xfrm rot="21318299" flipH="1">
              <a:off x="2983104" y="511868"/>
              <a:ext cx="3388599" cy="2618831"/>
            </a:xfrm>
            <a:custGeom>
              <a:avLst/>
              <a:gdLst>
                <a:gd name="connsiteX0" fmla="*/ 0 w 1536684"/>
                <a:gd name="connsiteY0" fmla="*/ 0 h 733425"/>
                <a:gd name="connsiteX1" fmla="*/ 1536684 w 1536684"/>
                <a:gd name="connsiteY1" fmla="*/ 0 h 733425"/>
                <a:gd name="connsiteX2" fmla="*/ 1536684 w 1536684"/>
                <a:gd name="connsiteY2" fmla="*/ 733425 h 733425"/>
                <a:gd name="connsiteX3" fmla="*/ 0 w 1536684"/>
                <a:gd name="connsiteY3" fmla="*/ 733425 h 733425"/>
                <a:gd name="connsiteX4" fmla="*/ 0 w 1536684"/>
                <a:gd name="connsiteY4" fmla="*/ 0 h 733425"/>
                <a:gd name="connsiteX0" fmla="*/ 0 w 1536684"/>
                <a:gd name="connsiteY0" fmla="*/ 288839 h 1022264"/>
                <a:gd name="connsiteX1" fmla="*/ 553857 w 1536684"/>
                <a:gd name="connsiteY1" fmla="*/ 0 h 1022264"/>
                <a:gd name="connsiteX2" fmla="*/ 1536684 w 1536684"/>
                <a:gd name="connsiteY2" fmla="*/ 288839 h 1022264"/>
                <a:gd name="connsiteX3" fmla="*/ 1536684 w 1536684"/>
                <a:gd name="connsiteY3" fmla="*/ 1022264 h 1022264"/>
                <a:gd name="connsiteX4" fmla="*/ 0 w 1536684"/>
                <a:gd name="connsiteY4" fmla="*/ 1022264 h 1022264"/>
                <a:gd name="connsiteX5" fmla="*/ 0 w 1536684"/>
                <a:gd name="connsiteY5" fmla="*/ 288839 h 1022264"/>
                <a:gd name="connsiteX0" fmla="*/ 0 w 1536684"/>
                <a:gd name="connsiteY0" fmla="*/ 304334 h 1037759"/>
                <a:gd name="connsiteX1" fmla="*/ 553857 w 1536684"/>
                <a:gd name="connsiteY1" fmla="*/ 15495 h 1037759"/>
                <a:gd name="connsiteX2" fmla="*/ 942433 w 1536684"/>
                <a:gd name="connsiteY2" fmla="*/ 10969 h 1037759"/>
                <a:gd name="connsiteX3" fmla="*/ 1536684 w 1536684"/>
                <a:gd name="connsiteY3" fmla="*/ 304334 h 1037759"/>
                <a:gd name="connsiteX4" fmla="*/ 1536684 w 1536684"/>
                <a:gd name="connsiteY4" fmla="*/ 1037759 h 1037759"/>
                <a:gd name="connsiteX5" fmla="*/ 0 w 1536684"/>
                <a:gd name="connsiteY5" fmla="*/ 1037759 h 1037759"/>
                <a:gd name="connsiteX6" fmla="*/ 0 w 1536684"/>
                <a:gd name="connsiteY6" fmla="*/ 304334 h 1037759"/>
                <a:gd name="connsiteX0" fmla="*/ 0 w 1536684"/>
                <a:gd name="connsiteY0" fmla="*/ 304334 h 1037759"/>
                <a:gd name="connsiteX1" fmla="*/ 553857 w 1536684"/>
                <a:gd name="connsiteY1" fmla="*/ 15495 h 1037759"/>
                <a:gd name="connsiteX2" fmla="*/ 942433 w 1536684"/>
                <a:gd name="connsiteY2" fmla="*/ 10969 h 1037759"/>
                <a:gd name="connsiteX3" fmla="*/ 1221560 w 1536684"/>
                <a:gd name="connsiteY3" fmla="*/ 25990 h 1037759"/>
                <a:gd name="connsiteX4" fmla="*/ 1536684 w 1536684"/>
                <a:gd name="connsiteY4" fmla="*/ 304334 h 1037759"/>
                <a:gd name="connsiteX5" fmla="*/ 1536684 w 1536684"/>
                <a:gd name="connsiteY5" fmla="*/ 1037759 h 1037759"/>
                <a:gd name="connsiteX6" fmla="*/ 0 w 1536684"/>
                <a:gd name="connsiteY6" fmla="*/ 1037759 h 1037759"/>
                <a:gd name="connsiteX7" fmla="*/ 0 w 1536684"/>
                <a:gd name="connsiteY7" fmla="*/ 304334 h 1037759"/>
                <a:gd name="connsiteX0" fmla="*/ 0 w 1536684"/>
                <a:gd name="connsiteY0" fmla="*/ 304334 h 1037759"/>
                <a:gd name="connsiteX1" fmla="*/ 553857 w 1536684"/>
                <a:gd name="connsiteY1" fmla="*/ 15495 h 1037759"/>
                <a:gd name="connsiteX2" fmla="*/ 942433 w 1536684"/>
                <a:gd name="connsiteY2" fmla="*/ 10969 h 1037759"/>
                <a:gd name="connsiteX3" fmla="*/ 1221560 w 1536684"/>
                <a:gd name="connsiteY3" fmla="*/ 25990 h 1037759"/>
                <a:gd name="connsiteX4" fmla="*/ 1451464 w 1536684"/>
                <a:gd name="connsiteY4" fmla="*/ 114662 h 1037759"/>
                <a:gd name="connsiteX5" fmla="*/ 1536684 w 1536684"/>
                <a:gd name="connsiteY5" fmla="*/ 304334 h 1037759"/>
                <a:gd name="connsiteX6" fmla="*/ 1536684 w 1536684"/>
                <a:gd name="connsiteY6" fmla="*/ 1037759 h 1037759"/>
                <a:gd name="connsiteX7" fmla="*/ 0 w 1536684"/>
                <a:gd name="connsiteY7" fmla="*/ 1037759 h 1037759"/>
                <a:gd name="connsiteX8" fmla="*/ 0 w 1536684"/>
                <a:gd name="connsiteY8" fmla="*/ 304334 h 1037759"/>
                <a:gd name="connsiteX0" fmla="*/ 0 w 1606256"/>
                <a:gd name="connsiteY0" fmla="*/ 304334 h 1037759"/>
                <a:gd name="connsiteX1" fmla="*/ 553857 w 1606256"/>
                <a:gd name="connsiteY1" fmla="*/ 15495 h 1037759"/>
                <a:gd name="connsiteX2" fmla="*/ 942433 w 1606256"/>
                <a:gd name="connsiteY2" fmla="*/ 10969 h 1037759"/>
                <a:gd name="connsiteX3" fmla="*/ 1221560 w 1606256"/>
                <a:gd name="connsiteY3" fmla="*/ 25990 h 1037759"/>
                <a:gd name="connsiteX4" fmla="*/ 1451464 w 1606256"/>
                <a:gd name="connsiteY4" fmla="*/ 114662 h 1037759"/>
                <a:gd name="connsiteX5" fmla="*/ 1606256 w 1606256"/>
                <a:gd name="connsiteY5" fmla="*/ 258754 h 1037759"/>
                <a:gd name="connsiteX6" fmla="*/ 1536684 w 1606256"/>
                <a:gd name="connsiteY6" fmla="*/ 1037759 h 1037759"/>
                <a:gd name="connsiteX7" fmla="*/ 0 w 1606256"/>
                <a:gd name="connsiteY7" fmla="*/ 1037759 h 1037759"/>
                <a:gd name="connsiteX8" fmla="*/ 0 w 1606256"/>
                <a:gd name="connsiteY8" fmla="*/ 304334 h 1037759"/>
                <a:gd name="connsiteX0" fmla="*/ 0 w 1700061"/>
                <a:gd name="connsiteY0" fmla="*/ 304334 h 1037759"/>
                <a:gd name="connsiteX1" fmla="*/ 553857 w 1700061"/>
                <a:gd name="connsiteY1" fmla="*/ 15495 h 1037759"/>
                <a:gd name="connsiteX2" fmla="*/ 942433 w 1700061"/>
                <a:gd name="connsiteY2" fmla="*/ 10969 h 1037759"/>
                <a:gd name="connsiteX3" fmla="*/ 1221560 w 1700061"/>
                <a:gd name="connsiteY3" fmla="*/ 25990 h 1037759"/>
                <a:gd name="connsiteX4" fmla="*/ 1451464 w 1700061"/>
                <a:gd name="connsiteY4" fmla="*/ 114662 h 1037759"/>
                <a:gd name="connsiteX5" fmla="*/ 1606256 w 1700061"/>
                <a:gd name="connsiteY5" fmla="*/ 258754 h 1037759"/>
                <a:gd name="connsiteX6" fmla="*/ 1699713 w 1700061"/>
                <a:gd name="connsiteY6" fmla="*/ 490596 h 1037759"/>
                <a:gd name="connsiteX7" fmla="*/ 1536684 w 1700061"/>
                <a:gd name="connsiteY7" fmla="*/ 1037759 h 1037759"/>
                <a:gd name="connsiteX8" fmla="*/ 0 w 1700061"/>
                <a:gd name="connsiteY8" fmla="*/ 1037759 h 1037759"/>
                <a:gd name="connsiteX9" fmla="*/ 0 w 1700061"/>
                <a:gd name="connsiteY9" fmla="*/ 304334 h 1037759"/>
                <a:gd name="connsiteX0" fmla="*/ 0 w 1719330"/>
                <a:gd name="connsiteY0" fmla="*/ 304334 h 1037759"/>
                <a:gd name="connsiteX1" fmla="*/ 553857 w 1719330"/>
                <a:gd name="connsiteY1" fmla="*/ 15495 h 1037759"/>
                <a:gd name="connsiteX2" fmla="*/ 942433 w 1719330"/>
                <a:gd name="connsiteY2" fmla="*/ 10969 h 1037759"/>
                <a:gd name="connsiteX3" fmla="*/ 1221560 w 1719330"/>
                <a:gd name="connsiteY3" fmla="*/ 25990 h 1037759"/>
                <a:gd name="connsiteX4" fmla="*/ 1451464 w 1719330"/>
                <a:gd name="connsiteY4" fmla="*/ 114662 h 1037759"/>
                <a:gd name="connsiteX5" fmla="*/ 1606256 w 1719330"/>
                <a:gd name="connsiteY5" fmla="*/ 258754 h 1037759"/>
                <a:gd name="connsiteX6" fmla="*/ 1699713 w 1719330"/>
                <a:gd name="connsiteY6" fmla="*/ 490596 h 1037759"/>
                <a:gd name="connsiteX7" fmla="*/ 1713985 w 1719330"/>
                <a:gd name="connsiteY7" fmla="*/ 738797 h 1037759"/>
                <a:gd name="connsiteX8" fmla="*/ 1536684 w 1719330"/>
                <a:gd name="connsiteY8" fmla="*/ 1037759 h 1037759"/>
                <a:gd name="connsiteX9" fmla="*/ 0 w 1719330"/>
                <a:gd name="connsiteY9" fmla="*/ 1037759 h 1037759"/>
                <a:gd name="connsiteX10" fmla="*/ 0 w 1719330"/>
                <a:gd name="connsiteY10" fmla="*/ 304334 h 1037759"/>
                <a:gd name="connsiteX0" fmla="*/ 0 w 1719330"/>
                <a:gd name="connsiteY0" fmla="*/ 304334 h 1056581"/>
                <a:gd name="connsiteX1" fmla="*/ 553857 w 1719330"/>
                <a:gd name="connsiteY1" fmla="*/ 15495 h 1056581"/>
                <a:gd name="connsiteX2" fmla="*/ 942433 w 1719330"/>
                <a:gd name="connsiteY2" fmla="*/ 10969 h 1056581"/>
                <a:gd name="connsiteX3" fmla="*/ 1221560 w 1719330"/>
                <a:gd name="connsiteY3" fmla="*/ 25990 h 1056581"/>
                <a:gd name="connsiteX4" fmla="*/ 1451464 w 1719330"/>
                <a:gd name="connsiteY4" fmla="*/ 114662 h 1056581"/>
                <a:gd name="connsiteX5" fmla="*/ 1606256 w 1719330"/>
                <a:gd name="connsiteY5" fmla="*/ 258754 h 1056581"/>
                <a:gd name="connsiteX6" fmla="*/ 1699713 w 1719330"/>
                <a:gd name="connsiteY6" fmla="*/ 490596 h 1056581"/>
                <a:gd name="connsiteX7" fmla="*/ 1713985 w 1719330"/>
                <a:gd name="connsiteY7" fmla="*/ 738797 h 1056581"/>
                <a:gd name="connsiteX8" fmla="*/ 1662348 w 1719330"/>
                <a:gd name="connsiteY8" fmla="*/ 1056581 h 1056581"/>
                <a:gd name="connsiteX9" fmla="*/ 1536684 w 1719330"/>
                <a:gd name="connsiteY9" fmla="*/ 1037759 h 1056581"/>
                <a:gd name="connsiteX10" fmla="*/ 0 w 1719330"/>
                <a:gd name="connsiteY10" fmla="*/ 1037759 h 1056581"/>
                <a:gd name="connsiteX11" fmla="*/ 0 w 1719330"/>
                <a:gd name="connsiteY11" fmla="*/ 304334 h 1056581"/>
                <a:gd name="connsiteX0" fmla="*/ 0 w 1719330"/>
                <a:gd name="connsiteY0" fmla="*/ 304334 h 1209472"/>
                <a:gd name="connsiteX1" fmla="*/ 553857 w 1719330"/>
                <a:gd name="connsiteY1" fmla="*/ 15495 h 1209472"/>
                <a:gd name="connsiteX2" fmla="*/ 942433 w 1719330"/>
                <a:gd name="connsiteY2" fmla="*/ 10969 h 1209472"/>
                <a:gd name="connsiteX3" fmla="*/ 1221560 w 1719330"/>
                <a:gd name="connsiteY3" fmla="*/ 25990 h 1209472"/>
                <a:gd name="connsiteX4" fmla="*/ 1451464 w 1719330"/>
                <a:gd name="connsiteY4" fmla="*/ 114662 h 1209472"/>
                <a:gd name="connsiteX5" fmla="*/ 1606256 w 1719330"/>
                <a:gd name="connsiteY5" fmla="*/ 258754 h 1209472"/>
                <a:gd name="connsiteX6" fmla="*/ 1699713 w 1719330"/>
                <a:gd name="connsiteY6" fmla="*/ 490596 h 1209472"/>
                <a:gd name="connsiteX7" fmla="*/ 1713985 w 1719330"/>
                <a:gd name="connsiteY7" fmla="*/ 738797 h 1209472"/>
                <a:gd name="connsiteX8" fmla="*/ 1662348 w 1719330"/>
                <a:gd name="connsiteY8" fmla="*/ 1056581 h 1209472"/>
                <a:gd name="connsiteX9" fmla="*/ 1482590 w 1719330"/>
                <a:gd name="connsiteY9" fmla="*/ 1209472 h 1209472"/>
                <a:gd name="connsiteX10" fmla="*/ 0 w 1719330"/>
                <a:gd name="connsiteY10" fmla="*/ 1037759 h 1209472"/>
                <a:gd name="connsiteX11" fmla="*/ 0 w 1719330"/>
                <a:gd name="connsiteY11" fmla="*/ 304334 h 1209472"/>
                <a:gd name="connsiteX0" fmla="*/ 0 w 1719330"/>
                <a:gd name="connsiteY0" fmla="*/ 304334 h 1287584"/>
                <a:gd name="connsiteX1" fmla="*/ 553857 w 1719330"/>
                <a:gd name="connsiteY1" fmla="*/ 15495 h 1287584"/>
                <a:gd name="connsiteX2" fmla="*/ 942433 w 1719330"/>
                <a:gd name="connsiteY2" fmla="*/ 10969 h 1287584"/>
                <a:gd name="connsiteX3" fmla="*/ 1221560 w 1719330"/>
                <a:gd name="connsiteY3" fmla="*/ 25990 h 1287584"/>
                <a:gd name="connsiteX4" fmla="*/ 1451464 w 1719330"/>
                <a:gd name="connsiteY4" fmla="*/ 114662 h 1287584"/>
                <a:gd name="connsiteX5" fmla="*/ 1606256 w 1719330"/>
                <a:gd name="connsiteY5" fmla="*/ 258754 h 1287584"/>
                <a:gd name="connsiteX6" fmla="*/ 1699713 w 1719330"/>
                <a:gd name="connsiteY6" fmla="*/ 490596 h 1287584"/>
                <a:gd name="connsiteX7" fmla="*/ 1713985 w 1719330"/>
                <a:gd name="connsiteY7" fmla="*/ 738797 h 1287584"/>
                <a:gd name="connsiteX8" fmla="*/ 1662348 w 1719330"/>
                <a:gd name="connsiteY8" fmla="*/ 1056581 h 1287584"/>
                <a:gd name="connsiteX9" fmla="*/ 1482590 w 1719330"/>
                <a:gd name="connsiteY9" fmla="*/ 1209472 h 1287584"/>
                <a:gd name="connsiteX10" fmla="*/ 1183471 w 1719330"/>
                <a:gd name="connsiteY10" fmla="*/ 1286532 h 1287584"/>
                <a:gd name="connsiteX11" fmla="*/ 0 w 1719330"/>
                <a:gd name="connsiteY11" fmla="*/ 1037759 h 1287584"/>
                <a:gd name="connsiteX12" fmla="*/ 0 w 1719330"/>
                <a:gd name="connsiteY12" fmla="*/ 304334 h 1287584"/>
                <a:gd name="connsiteX0" fmla="*/ 0 w 1719330"/>
                <a:gd name="connsiteY0" fmla="*/ 304334 h 1366129"/>
                <a:gd name="connsiteX1" fmla="*/ 553857 w 1719330"/>
                <a:gd name="connsiteY1" fmla="*/ 15495 h 1366129"/>
                <a:gd name="connsiteX2" fmla="*/ 942433 w 1719330"/>
                <a:gd name="connsiteY2" fmla="*/ 10969 h 1366129"/>
                <a:gd name="connsiteX3" fmla="*/ 1221560 w 1719330"/>
                <a:gd name="connsiteY3" fmla="*/ 25990 h 1366129"/>
                <a:gd name="connsiteX4" fmla="*/ 1451464 w 1719330"/>
                <a:gd name="connsiteY4" fmla="*/ 114662 h 1366129"/>
                <a:gd name="connsiteX5" fmla="*/ 1606256 w 1719330"/>
                <a:gd name="connsiteY5" fmla="*/ 258754 h 1366129"/>
                <a:gd name="connsiteX6" fmla="*/ 1699713 w 1719330"/>
                <a:gd name="connsiteY6" fmla="*/ 490596 h 1366129"/>
                <a:gd name="connsiteX7" fmla="*/ 1713985 w 1719330"/>
                <a:gd name="connsiteY7" fmla="*/ 738797 h 1366129"/>
                <a:gd name="connsiteX8" fmla="*/ 1662348 w 1719330"/>
                <a:gd name="connsiteY8" fmla="*/ 1056581 h 1366129"/>
                <a:gd name="connsiteX9" fmla="*/ 1482590 w 1719330"/>
                <a:gd name="connsiteY9" fmla="*/ 1209472 h 1366129"/>
                <a:gd name="connsiteX10" fmla="*/ 1183471 w 1719330"/>
                <a:gd name="connsiteY10" fmla="*/ 1286532 h 1366129"/>
                <a:gd name="connsiteX11" fmla="*/ 846577 w 1719330"/>
                <a:gd name="connsiteY11" fmla="*/ 1363476 h 1366129"/>
                <a:gd name="connsiteX12" fmla="*/ 0 w 1719330"/>
                <a:gd name="connsiteY12" fmla="*/ 1037759 h 1366129"/>
                <a:gd name="connsiteX13" fmla="*/ 0 w 1719330"/>
                <a:gd name="connsiteY13" fmla="*/ 304334 h 1366129"/>
                <a:gd name="connsiteX0" fmla="*/ 0 w 1719330"/>
                <a:gd name="connsiteY0" fmla="*/ 304334 h 1369405"/>
                <a:gd name="connsiteX1" fmla="*/ 553857 w 1719330"/>
                <a:gd name="connsiteY1" fmla="*/ 15495 h 1369405"/>
                <a:gd name="connsiteX2" fmla="*/ 942433 w 1719330"/>
                <a:gd name="connsiteY2" fmla="*/ 10969 h 1369405"/>
                <a:gd name="connsiteX3" fmla="*/ 1221560 w 1719330"/>
                <a:gd name="connsiteY3" fmla="*/ 25990 h 1369405"/>
                <a:gd name="connsiteX4" fmla="*/ 1451464 w 1719330"/>
                <a:gd name="connsiteY4" fmla="*/ 114662 h 1369405"/>
                <a:gd name="connsiteX5" fmla="*/ 1606256 w 1719330"/>
                <a:gd name="connsiteY5" fmla="*/ 258754 h 1369405"/>
                <a:gd name="connsiteX6" fmla="*/ 1699713 w 1719330"/>
                <a:gd name="connsiteY6" fmla="*/ 490596 h 1369405"/>
                <a:gd name="connsiteX7" fmla="*/ 1713985 w 1719330"/>
                <a:gd name="connsiteY7" fmla="*/ 738797 h 1369405"/>
                <a:gd name="connsiteX8" fmla="*/ 1662348 w 1719330"/>
                <a:gd name="connsiteY8" fmla="*/ 1056581 h 1369405"/>
                <a:gd name="connsiteX9" fmla="*/ 1482590 w 1719330"/>
                <a:gd name="connsiteY9" fmla="*/ 1209472 h 1369405"/>
                <a:gd name="connsiteX10" fmla="*/ 1183471 w 1719330"/>
                <a:gd name="connsiteY10" fmla="*/ 1286532 h 1369405"/>
                <a:gd name="connsiteX11" fmla="*/ 846577 w 1719330"/>
                <a:gd name="connsiteY11" fmla="*/ 1363476 h 1369405"/>
                <a:gd name="connsiteX12" fmla="*/ 591866 w 1719330"/>
                <a:gd name="connsiteY12" fmla="*/ 1359847 h 1369405"/>
                <a:gd name="connsiteX13" fmla="*/ 0 w 1719330"/>
                <a:gd name="connsiteY13" fmla="*/ 1037759 h 1369405"/>
                <a:gd name="connsiteX14" fmla="*/ 0 w 1719330"/>
                <a:gd name="connsiteY14" fmla="*/ 304334 h 1369405"/>
                <a:gd name="connsiteX0" fmla="*/ 0 w 1719330"/>
                <a:gd name="connsiteY0" fmla="*/ 304334 h 1369405"/>
                <a:gd name="connsiteX1" fmla="*/ 553857 w 1719330"/>
                <a:gd name="connsiteY1" fmla="*/ 15495 h 1369405"/>
                <a:gd name="connsiteX2" fmla="*/ 942433 w 1719330"/>
                <a:gd name="connsiteY2" fmla="*/ 10969 h 1369405"/>
                <a:gd name="connsiteX3" fmla="*/ 1221560 w 1719330"/>
                <a:gd name="connsiteY3" fmla="*/ 25990 h 1369405"/>
                <a:gd name="connsiteX4" fmla="*/ 1451464 w 1719330"/>
                <a:gd name="connsiteY4" fmla="*/ 114662 h 1369405"/>
                <a:gd name="connsiteX5" fmla="*/ 1606256 w 1719330"/>
                <a:gd name="connsiteY5" fmla="*/ 258754 h 1369405"/>
                <a:gd name="connsiteX6" fmla="*/ 1699713 w 1719330"/>
                <a:gd name="connsiteY6" fmla="*/ 490596 h 1369405"/>
                <a:gd name="connsiteX7" fmla="*/ 1713985 w 1719330"/>
                <a:gd name="connsiteY7" fmla="*/ 738797 h 1369405"/>
                <a:gd name="connsiteX8" fmla="*/ 1662348 w 1719330"/>
                <a:gd name="connsiteY8" fmla="*/ 1056581 h 1369405"/>
                <a:gd name="connsiteX9" fmla="*/ 1482590 w 1719330"/>
                <a:gd name="connsiteY9" fmla="*/ 1209472 h 1369405"/>
                <a:gd name="connsiteX10" fmla="*/ 1183471 w 1719330"/>
                <a:gd name="connsiteY10" fmla="*/ 1286532 h 1369405"/>
                <a:gd name="connsiteX11" fmla="*/ 846577 w 1719330"/>
                <a:gd name="connsiteY11" fmla="*/ 1363476 h 1369405"/>
                <a:gd name="connsiteX12" fmla="*/ 591866 w 1719330"/>
                <a:gd name="connsiteY12" fmla="*/ 1359847 h 1369405"/>
                <a:gd name="connsiteX13" fmla="*/ 348543 w 1719330"/>
                <a:gd name="connsiteY13" fmla="*/ 1331802 h 1369405"/>
                <a:gd name="connsiteX14" fmla="*/ 0 w 1719330"/>
                <a:gd name="connsiteY14" fmla="*/ 1037759 h 1369405"/>
                <a:gd name="connsiteX15" fmla="*/ 0 w 1719330"/>
                <a:gd name="connsiteY15" fmla="*/ 304334 h 1369405"/>
                <a:gd name="connsiteX0" fmla="*/ 0 w 1719330"/>
                <a:gd name="connsiteY0" fmla="*/ 304334 h 1369405"/>
                <a:gd name="connsiteX1" fmla="*/ 553857 w 1719330"/>
                <a:gd name="connsiteY1" fmla="*/ 15495 h 1369405"/>
                <a:gd name="connsiteX2" fmla="*/ 942433 w 1719330"/>
                <a:gd name="connsiteY2" fmla="*/ 10969 h 1369405"/>
                <a:gd name="connsiteX3" fmla="*/ 1221560 w 1719330"/>
                <a:gd name="connsiteY3" fmla="*/ 25990 h 1369405"/>
                <a:gd name="connsiteX4" fmla="*/ 1451464 w 1719330"/>
                <a:gd name="connsiteY4" fmla="*/ 114662 h 1369405"/>
                <a:gd name="connsiteX5" fmla="*/ 1606256 w 1719330"/>
                <a:gd name="connsiteY5" fmla="*/ 258754 h 1369405"/>
                <a:gd name="connsiteX6" fmla="*/ 1699713 w 1719330"/>
                <a:gd name="connsiteY6" fmla="*/ 490596 h 1369405"/>
                <a:gd name="connsiteX7" fmla="*/ 1713985 w 1719330"/>
                <a:gd name="connsiteY7" fmla="*/ 738797 h 1369405"/>
                <a:gd name="connsiteX8" fmla="*/ 1662348 w 1719330"/>
                <a:gd name="connsiteY8" fmla="*/ 1056581 h 1369405"/>
                <a:gd name="connsiteX9" fmla="*/ 1482590 w 1719330"/>
                <a:gd name="connsiteY9" fmla="*/ 1209472 h 1369405"/>
                <a:gd name="connsiteX10" fmla="*/ 1183471 w 1719330"/>
                <a:gd name="connsiteY10" fmla="*/ 1286532 h 1369405"/>
                <a:gd name="connsiteX11" fmla="*/ 846577 w 1719330"/>
                <a:gd name="connsiteY11" fmla="*/ 1363476 h 1369405"/>
                <a:gd name="connsiteX12" fmla="*/ 591866 w 1719330"/>
                <a:gd name="connsiteY12" fmla="*/ 1359847 h 1369405"/>
                <a:gd name="connsiteX13" fmla="*/ 348543 w 1719330"/>
                <a:gd name="connsiteY13" fmla="*/ 1331802 h 1369405"/>
                <a:gd name="connsiteX14" fmla="*/ 88539 w 1719330"/>
                <a:gd name="connsiteY14" fmla="*/ 1299691 h 1369405"/>
                <a:gd name="connsiteX15" fmla="*/ 0 w 1719330"/>
                <a:gd name="connsiteY15" fmla="*/ 1037759 h 1369405"/>
                <a:gd name="connsiteX16" fmla="*/ 0 w 1719330"/>
                <a:gd name="connsiteY16" fmla="*/ 304334 h 1369405"/>
                <a:gd name="connsiteX0" fmla="*/ 176999 w 1896329"/>
                <a:gd name="connsiteY0" fmla="*/ 304334 h 1369405"/>
                <a:gd name="connsiteX1" fmla="*/ 730856 w 1896329"/>
                <a:gd name="connsiteY1" fmla="*/ 15495 h 1369405"/>
                <a:gd name="connsiteX2" fmla="*/ 1119432 w 1896329"/>
                <a:gd name="connsiteY2" fmla="*/ 10969 h 1369405"/>
                <a:gd name="connsiteX3" fmla="*/ 1398559 w 1896329"/>
                <a:gd name="connsiteY3" fmla="*/ 25990 h 1369405"/>
                <a:gd name="connsiteX4" fmla="*/ 1628463 w 1896329"/>
                <a:gd name="connsiteY4" fmla="*/ 114662 h 1369405"/>
                <a:gd name="connsiteX5" fmla="*/ 1783255 w 1896329"/>
                <a:gd name="connsiteY5" fmla="*/ 258754 h 1369405"/>
                <a:gd name="connsiteX6" fmla="*/ 1876712 w 1896329"/>
                <a:gd name="connsiteY6" fmla="*/ 490596 h 1369405"/>
                <a:gd name="connsiteX7" fmla="*/ 1890984 w 1896329"/>
                <a:gd name="connsiteY7" fmla="*/ 738797 h 1369405"/>
                <a:gd name="connsiteX8" fmla="*/ 1839347 w 1896329"/>
                <a:gd name="connsiteY8" fmla="*/ 1056581 h 1369405"/>
                <a:gd name="connsiteX9" fmla="*/ 1659589 w 1896329"/>
                <a:gd name="connsiteY9" fmla="*/ 1209472 h 1369405"/>
                <a:gd name="connsiteX10" fmla="*/ 1360470 w 1896329"/>
                <a:gd name="connsiteY10" fmla="*/ 1286532 h 1369405"/>
                <a:gd name="connsiteX11" fmla="*/ 1023576 w 1896329"/>
                <a:gd name="connsiteY11" fmla="*/ 1363476 h 1369405"/>
                <a:gd name="connsiteX12" fmla="*/ 768865 w 1896329"/>
                <a:gd name="connsiteY12" fmla="*/ 1359847 h 1369405"/>
                <a:gd name="connsiteX13" fmla="*/ 525542 w 1896329"/>
                <a:gd name="connsiteY13" fmla="*/ 1331802 h 1369405"/>
                <a:gd name="connsiteX14" fmla="*/ 265538 w 1896329"/>
                <a:gd name="connsiteY14" fmla="*/ 1299691 h 1369405"/>
                <a:gd name="connsiteX15" fmla="*/ 0 w 1896329"/>
                <a:gd name="connsiteY15" fmla="*/ 1010927 h 1369405"/>
                <a:gd name="connsiteX16" fmla="*/ 176999 w 1896329"/>
                <a:gd name="connsiteY16" fmla="*/ 304334 h 1369405"/>
                <a:gd name="connsiteX0" fmla="*/ 176999 w 1896329"/>
                <a:gd name="connsiteY0" fmla="*/ 304334 h 1369405"/>
                <a:gd name="connsiteX1" fmla="*/ 730856 w 1896329"/>
                <a:gd name="connsiteY1" fmla="*/ 15495 h 1369405"/>
                <a:gd name="connsiteX2" fmla="*/ 1119432 w 1896329"/>
                <a:gd name="connsiteY2" fmla="*/ 10969 h 1369405"/>
                <a:gd name="connsiteX3" fmla="*/ 1398559 w 1896329"/>
                <a:gd name="connsiteY3" fmla="*/ 25990 h 1369405"/>
                <a:gd name="connsiteX4" fmla="*/ 1628463 w 1896329"/>
                <a:gd name="connsiteY4" fmla="*/ 114662 h 1369405"/>
                <a:gd name="connsiteX5" fmla="*/ 1783255 w 1896329"/>
                <a:gd name="connsiteY5" fmla="*/ 258754 h 1369405"/>
                <a:gd name="connsiteX6" fmla="*/ 1876712 w 1896329"/>
                <a:gd name="connsiteY6" fmla="*/ 490596 h 1369405"/>
                <a:gd name="connsiteX7" fmla="*/ 1890984 w 1896329"/>
                <a:gd name="connsiteY7" fmla="*/ 738797 h 1369405"/>
                <a:gd name="connsiteX8" fmla="*/ 1839347 w 1896329"/>
                <a:gd name="connsiteY8" fmla="*/ 1056581 h 1369405"/>
                <a:gd name="connsiteX9" fmla="*/ 1659589 w 1896329"/>
                <a:gd name="connsiteY9" fmla="*/ 1209472 h 1369405"/>
                <a:gd name="connsiteX10" fmla="*/ 1360470 w 1896329"/>
                <a:gd name="connsiteY10" fmla="*/ 1286532 h 1369405"/>
                <a:gd name="connsiteX11" fmla="*/ 1023576 w 1896329"/>
                <a:gd name="connsiteY11" fmla="*/ 1363476 h 1369405"/>
                <a:gd name="connsiteX12" fmla="*/ 768865 w 1896329"/>
                <a:gd name="connsiteY12" fmla="*/ 1359847 h 1369405"/>
                <a:gd name="connsiteX13" fmla="*/ 525542 w 1896329"/>
                <a:gd name="connsiteY13" fmla="*/ 1331802 h 1369405"/>
                <a:gd name="connsiteX14" fmla="*/ 265538 w 1896329"/>
                <a:gd name="connsiteY14" fmla="*/ 1299691 h 1369405"/>
                <a:gd name="connsiteX15" fmla="*/ 0 w 1896329"/>
                <a:gd name="connsiteY15" fmla="*/ 1010927 h 1369405"/>
                <a:gd name="connsiteX16" fmla="*/ 176999 w 1896329"/>
                <a:gd name="connsiteY16" fmla="*/ 304334 h 1369405"/>
                <a:gd name="connsiteX0" fmla="*/ 176999 w 1896329"/>
                <a:gd name="connsiteY0" fmla="*/ 304334 h 1378339"/>
                <a:gd name="connsiteX1" fmla="*/ 730856 w 1896329"/>
                <a:gd name="connsiteY1" fmla="*/ 15495 h 1378339"/>
                <a:gd name="connsiteX2" fmla="*/ 1119432 w 1896329"/>
                <a:gd name="connsiteY2" fmla="*/ 10969 h 1378339"/>
                <a:gd name="connsiteX3" fmla="*/ 1398559 w 1896329"/>
                <a:gd name="connsiteY3" fmla="*/ 25990 h 1378339"/>
                <a:gd name="connsiteX4" fmla="*/ 1628463 w 1896329"/>
                <a:gd name="connsiteY4" fmla="*/ 114662 h 1378339"/>
                <a:gd name="connsiteX5" fmla="*/ 1783255 w 1896329"/>
                <a:gd name="connsiteY5" fmla="*/ 258754 h 1378339"/>
                <a:gd name="connsiteX6" fmla="*/ 1876712 w 1896329"/>
                <a:gd name="connsiteY6" fmla="*/ 490596 h 1378339"/>
                <a:gd name="connsiteX7" fmla="*/ 1890984 w 1896329"/>
                <a:gd name="connsiteY7" fmla="*/ 738797 h 1378339"/>
                <a:gd name="connsiteX8" fmla="*/ 1839347 w 1896329"/>
                <a:gd name="connsiteY8" fmla="*/ 1056581 h 1378339"/>
                <a:gd name="connsiteX9" fmla="*/ 1659589 w 1896329"/>
                <a:gd name="connsiteY9" fmla="*/ 1209472 h 1378339"/>
                <a:gd name="connsiteX10" fmla="*/ 1360470 w 1896329"/>
                <a:gd name="connsiteY10" fmla="*/ 1286532 h 1378339"/>
                <a:gd name="connsiteX11" fmla="*/ 1023576 w 1896329"/>
                <a:gd name="connsiteY11" fmla="*/ 1363476 h 1378339"/>
                <a:gd name="connsiteX12" fmla="*/ 768865 w 1896329"/>
                <a:gd name="connsiteY12" fmla="*/ 1359847 h 1378339"/>
                <a:gd name="connsiteX13" fmla="*/ 525542 w 1896329"/>
                <a:gd name="connsiteY13" fmla="*/ 1331802 h 1378339"/>
                <a:gd name="connsiteX14" fmla="*/ 265538 w 1896329"/>
                <a:gd name="connsiteY14" fmla="*/ 1299691 h 1378339"/>
                <a:gd name="connsiteX15" fmla="*/ 0 w 1896329"/>
                <a:gd name="connsiteY15" fmla="*/ 1010927 h 1378339"/>
                <a:gd name="connsiteX16" fmla="*/ 176999 w 1896329"/>
                <a:gd name="connsiteY16" fmla="*/ 304334 h 1378339"/>
                <a:gd name="connsiteX0" fmla="*/ 176999 w 1896329"/>
                <a:gd name="connsiteY0" fmla="*/ 304334 h 1410160"/>
                <a:gd name="connsiteX1" fmla="*/ 730856 w 1896329"/>
                <a:gd name="connsiteY1" fmla="*/ 15495 h 1410160"/>
                <a:gd name="connsiteX2" fmla="*/ 1119432 w 1896329"/>
                <a:gd name="connsiteY2" fmla="*/ 10969 h 1410160"/>
                <a:gd name="connsiteX3" fmla="*/ 1398559 w 1896329"/>
                <a:gd name="connsiteY3" fmla="*/ 25990 h 1410160"/>
                <a:gd name="connsiteX4" fmla="*/ 1628463 w 1896329"/>
                <a:gd name="connsiteY4" fmla="*/ 114662 h 1410160"/>
                <a:gd name="connsiteX5" fmla="*/ 1783255 w 1896329"/>
                <a:gd name="connsiteY5" fmla="*/ 258754 h 1410160"/>
                <a:gd name="connsiteX6" fmla="*/ 1876712 w 1896329"/>
                <a:gd name="connsiteY6" fmla="*/ 490596 h 1410160"/>
                <a:gd name="connsiteX7" fmla="*/ 1890984 w 1896329"/>
                <a:gd name="connsiteY7" fmla="*/ 738797 h 1410160"/>
                <a:gd name="connsiteX8" fmla="*/ 1839347 w 1896329"/>
                <a:gd name="connsiteY8" fmla="*/ 1056581 h 1410160"/>
                <a:gd name="connsiteX9" fmla="*/ 1659589 w 1896329"/>
                <a:gd name="connsiteY9" fmla="*/ 1209472 h 1410160"/>
                <a:gd name="connsiteX10" fmla="*/ 1360470 w 1896329"/>
                <a:gd name="connsiteY10" fmla="*/ 1286532 h 1410160"/>
                <a:gd name="connsiteX11" fmla="*/ 1023576 w 1896329"/>
                <a:gd name="connsiteY11" fmla="*/ 1363476 h 1410160"/>
                <a:gd name="connsiteX12" fmla="*/ 768865 w 1896329"/>
                <a:gd name="connsiteY12" fmla="*/ 1359847 h 1410160"/>
                <a:gd name="connsiteX13" fmla="*/ 525542 w 1896329"/>
                <a:gd name="connsiteY13" fmla="*/ 1331802 h 1410160"/>
                <a:gd name="connsiteX14" fmla="*/ 265538 w 1896329"/>
                <a:gd name="connsiteY14" fmla="*/ 1299691 h 1410160"/>
                <a:gd name="connsiteX15" fmla="*/ 0 w 1896329"/>
                <a:gd name="connsiteY15" fmla="*/ 1010927 h 1410160"/>
                <a:gd name="connsiteX16" fmla="*/ 176999 w 1896329"/>
                <a:gd name="connsiteY16" fmla="*/ 304334 h 1410160"/>
                <a:gd name="connsiteX0" fmla="*/ 176999 w 1896329"/>
                <a:gd name="connsiteY0" fmla="*/ 304334 h 1411688"/>
                <a:gd name="connsiteX1" fmla="*/ 730856 w 1896329"/>
                <a:gd name="connsiteY1" fmla="*/ 15495 h 1411688"/>
                <a:gd name="connsiteX2" fmla="*/ 1119432 w 1896329"/>
                <a:gd name="connsiteY2" fmla="*/ 10969 h 1411688"/>
                <a:gd name="connsiteX3" fmla="*/ 1398559 w 1896329"/>
                <a:gd name="connsiteY3" fmla="*/ 25990 h 1411688"/>
                <a:gd name="connsiteX4" fmla="*/ 1628463 w 1896329"/>
                <a:gd name="connsiteY4" fmla="*/ 114662 h 1411688"/>
                <a:gd name="connsiteX5" fmla="*/ 1783255 w 1896329"/>
                <a:gd name="connsiteY5" fmla="*/ 258754 h 1411688"/>
                <a:gd name="connsiteX6" fmla="*/ 1876712 w 1896329"/>
                <a:gd name="connsiteY6" fmla="*/ 490596 h 1411688"/>
                <a:gd name="connsiteX7" fmla="*/ 1890984 w 1896329"/>
                <a:gd name="connsiteY7" fmla="*/ 738797 h 1411688"/>
                <a:gd name="connsiteX8" fmla="*/ 1839347 w 1896329"/>
                <a:gd name="connsiteY8" fmla="*/ 1056581 h 1411688"/>
                <a:gd name="connsiteX9" fmla="*/ 1659589 w 1896329"/>
                <a:gd name="connsiteY9" fmla="*/ 1209472 h 1411688"/>
                <a:gd name="connsiteX10" fmla="*/ 1360470 w 1896329"/>
                <a:gd name="connsiteY10" fmla="*/ 1286532 h 1411688"/>
                <a:gd name="connsiteX11" fmla="*/ 1023576 w 1896329"/>
                <a:gd name="connsiteY11" fmla="*/ 1363476 h 1411688"/>
                <a:gd name="connsiteX12" fmla="*/ 768865 w 1896329"/>
                <a:gd name="connsiteY12" fmla="*/ 1359847 h 1411688"/>
                <a:gd name="connsiteX13" fmla="*/ 525542 w 1896329"/>
                <a:gd name="connsiteY13" fmla="*/ 1331802 h 1411688"/>
                <a:gd name="connsiteX14" fmla="*/ 265538 w 1896329"/>
                <a:gd name="connsiteY14" fmla="*/ 1299691 h 1411688"/>
                <a:gd name="connsiteX15" fmla="*/ 0 w 1896329"/>
                <a:gd name="connsiteY15" fmla="*/ 1010927 h 1411688"/>
                <a:gd name="connsiteX16" fmla="*/ 176999 w 1896329"/>
                <a:gd name="connsiteY16" fmla="*/ 304334 h 1411688"/>
                <a:gd name="connsiteX0" fmla="*/ 176999 w 1896329"/>
                <a:gd name="connsiteY0" fmla="*/ 304334 h 1411688"/>
                <a:gd name="connsiteX1" fmla="*/ 730856 w 1896329"/>
                <a:gd name="connsiteY1" fmla="*/ 15495 h 1411688"/>
                <a:gd name="connsiteX2" fmla="*/ 1119432 w 1896329"/>
                <a:gd name="connsiteY2" fmla="*/ 10969 h 1411688"/>
                <a:gd name="connsiteX3" fmla="*/ 1398559 w 1896329"/>
                <a:gd name="connsiteY3" fmla="*/ 25990 h 1411688"/>
                <a:gd name="connsiteX4" fmla="*/ 1628463 w 1896329"/>
                <a:gd name="connsiteY4" fmla="*/ 114662 h 1411688"/>
                <a:gd name="connsiteX5" fmla="*/ 1783255 w 1896329"/>
                <a:gd name="connsiteY5" fmla="*/ 258754 h 1411688"/>
                <a:gd name="connsiteX6" fmla="*/ 1876712 w 1896329"/>
                <a:gd name="connsiteY6" fmla="*/ 490596 h 1411688"/>
                <a:gd name="connsiteX7" fmla="*/ 1890984 w 1896329"/>
                <a:gd name="connsiteY7" fmla="*/ 738797 h 1411688"/>
                <a:gd name="connsiteX8" fmla="*/ 1839347 w 1896329"/>
                <a:gd name="connsiteY8" fmla="*/ 1056581 h 1411688"/>
                <a:gd name="connsiteX9" fmla="*/ 1659589 w 1896329"/>
                <a:gd name="connsiteY9" fmla="*/ 1209472 h 1411688"/>
                <a:gd name="connsiteX10" fmla="*/ 1360470 w 1896329"/>
                <a:gd name="connsiteY10" fmla="*/ 1286532 h 1411688"/>
                <a:gd name="connsiteX11" fmla="*/ 1023576 w 1896329"/>
                <a:gd name="connsiteY11" fmla="*/ 1363476 h 1411688"/>
                <a:gd name="connsiteX12" fmla="*/ 768865 w 1896329"/>
                <a:gd name="connsiteY12" fmla="*/ 1359847 h 1411688"/>
                <a:gd name="connsiteX13" fmla="*/ 525542 w 1896329"/>
                <a:gd name="connsiteY13" fmla="*/ 1331802 h 1411688"/>
                <a:gd name="connsiteX14" fmla="*/ 265538 w 1896329"/>
                <a:gd name="connsiteY14" fmla="*/ 1299691 h 1411688"/>
                <a:gd name="connsiteX15" fmla="*/ 0 w 1896329"/>
                <a:gd name="connsiteY15" fmla="*/ 1010927 h 1411688"/>
                <a:gd name="connsiteX16" fmla="*/ 176999 w 1896329"/>
                <a:gd name="connsiteY16" fmla="*/ 304334 h 1411688"/>
                <a:gd name="connsiteX0" fmla="*/ 176999 w 1896329"/>
                <a:gd name="connsiteY0" fmla="*/ 304334 h 1411688"/>
                <a:gd name="connsiteX1" fmla="*/ 730856 w 1896329"/>
                <a:gd name="connsiteY1" fmla="*/ 15495 h 1411688"/>
                <a:gd name="connsiteX2" fmla="*/ 1119432 w 1896329"/>
                <a:gd name="connsiteY2" fmla="*/ 10969 h 1411688"/>
                <a:gd name="connsiteX3" fmla="*/ 1398559 w 1896329"/>
                <a:gd name="connsiteY3" fmla="*/ 25990 h 1411688"/>
                <a:gd name="connsiteX4" fmla="*/ 1628463 w 1896329"/>
                <a:gd name="connsiteY4" fmla="*/ 114662 h 1411688"/>
                <a:gd name="connsiteX5" fmla="*/ 1783255 w 1896329"/>
                <a:gd name="connsiteY5" fmla="*/ 258754 h 1411688"/>
                <a:gd name="connsiteX6" fmla="*/ 1876712 w 1896329"/>
                <a:gd name="connsiteY6" fmla="*/ 490596 h 1411688"/>
                <a:gd name="connsiteX7" fmla="*/ 1890984 w 1896329"/>
                <a:gd name="connsiteY7" fmla="*/ 738797 h 1411688"/>
                <a:gd name="connsiteX8" fmla="*/ 1839347 w 1896329"/>
                <a:gd name="connsiteY8" fmla="*/ 1056581 h 1411688"/>
                <a:gd name="connsiteX9" fmla="*/ 1659589 w 1896329"/>
                <a:gd name="connsiteY9" fmla="*/ 1209472 h 1411688"/>
                <a:gd name="connsiteX10" fmla="*/ 1360470 w 1896329"/>
                <a:gd name="connsiteY10" fmla="*/ 1286532 h 1411688"/>
                <a:gd name="connsiteX11" fmla="*/ 1023576 w 1896329"/>
                <a:gd name="connsiteY11" fmla="*/ 1363476 h 1411688"/>
                <a:gd name="connsiteX12" fmla="*/ 768865 w 1896329"/>
                <a:gd name="connsiteY12" fmla="*/ 1359847 h 1411688"/>
                <a:gd name="connsiteX13" fmla="*/ 525542 w 1896329"/>
                <a:gd name="connsiteY13" fmla="*/ 1331802 h 1411688"/>
                <a:gd name="connsiteX14" fmla="*/ 265538 w 1896329"/>
                <a:gd name="connsiteY14" fmla="*/ 1299691 h 1411688"/>
                <a:gd name="connsiteX15" fmla="*/ 0 w 1896329"/>
                <a:gd name="connsiteY15" fmla="*/ 1010927 h 1411688"/>
                <a:gd name="connsiteX16" fmla="*/ 176999 w 1896329"/>
                <a:gd name="connsiteY16" fmla="*/ 304334 h 1411688"/>
                <a:gd name="connsiteX0" fmla="*/ 176999 w 1896329"/>
                <a:gd name="connsiteY0" fmla="*/ 304334 h 1411688"/>
                <a:gd name="connsiteX1" fmla="*/ 730856 w 1896329"/>
                <a:gd name="connsiteY1" fmla="*/ 15495 h 1411688"/>
                <a:gd name="connsiteX2" fmla="*/ 1119432 w 1896329"/>
                <a:gd name="connsiteY2" fmla="*/ 10969 h 1411688"/>
                <a:gd name="connsiteX3" fmla="*/ 1398559 w 1896329"/>
                <a:gd name="connsiteY3" fmla="*/ 25990 h 1411688"/>
                <a:gd name="connsiteX4" fmla="*/ 1628463 w 1896329"/>
                <a:gd name="connsiteY4" fmla="*/ 114662 h 1411688"/>
                <a:gd name="connsiteX5" fmla="*/ 1783255 w 1896329"/>
                <a:gd name="connsiteY5" fmla="*/ 258754 h 1411688"/>
                <a:gd name="connsiteX6" fmla="*/ 1876712 w 1896329"/>
                <a:gd name="connsiteY6" fmla="*/ 490596 h 1411688"/>
                <a:gd name="connsiteX7" fmla="*/ 1890984 w 1896329"/>
                <a:gd name="connsiteY7" fmla="*/ 738797 h 1411688"/>
                <a:gd name="connsiteX8" fmla="*/ 1839347 w 1896329"/>
                <a:gd name="connsiteY8" fmla="*/ 1056581 h 1411688"/>
                <a:gd name="connsiteX9" fmla="*/ 1659589 w 1896329"/>
                <a:gd name="connsiteY9" fmla="*/ 1209472 h 1411688"/>
                <a:gd name="connsiteX10" fmla="*/ 1360470 w 1896329"/>
                <a:gd name="connsiteY10" fmla="*/ 1286532 h 1411688"/>
                <a:gd name="connsiteX11" fmla="*/ 1023576 w 1896329"/>
                <a:gd name="connsiteY11" fmla="*/ 1363476 h 1411688"/>
                <a:gd name="connsiteX12" fmla="*/ 768865 w 1896329"/>
                <a:gd name="connsiteY12" fmla="*/ 1359847 h 1411688"/>
                <a:gd name="connsiteX13" fmla="*/ 525542 w 1896329"/>
                <a:gd name="connsiteY13" fmla="*/ 1331802 h 1411688"/>
                <a:gd name="connsiteX14" fmla="*/ 265538 w 1896329"/>
                <a:gd name="connsiteY14" fmla="*/ 1299691 h 1411688"/>
                <a:gd name="connsiteX15" fmla="*/ 0 w 1896329"/>
                <a:gd name="connsiteY15" fmla="*/ 1010927 h 1411688"/>
                <a:gd name="connsiteX16" fmla="*/ 176999 w 1896329"/>
                <a:gd name="connsiteY16" fmla="*/ 304334 h 1411688"/>
                <a:gd name="connsiteX0" fmla="*/ 176999 w 1941909"/>
                <a:gd name="connsiteY0" fmla="*/ 304334 h 1411688"/>
                <a:gd name="connsiteX1" fmla="*/ 730856 w 1941909"/>
                <a:gd name="connsiteY1" fmla="*/ 15495 h 1411688"/>
                <a:gd name="connsiteX2" fmla="*/ 1119432 w 1941909"/>
                <a:gd name="connsiteY2" fmla="*/ 10969 h 1411688"/>
                <a:gd name="connsiteX3" fmla="*/ 1398559 w 1941909"/>
                <a:gd name="connsiteY3" fmla="*/ 25990 h 1411688"/>
                <a:gd name="connsiteX4" fmla="*/ 1628463 w 1941909"/>
                <a:gd name="connsiteY4" fmla="*/ 114662 h 1411688"/>
                <a:gd name="connsiteX5" fmla="*/ 1783255 w 1941909"/>
                <a:gd name="connsiteY5" fmla="*/ 258754 h 1411688"/>
                <a:gd name="connsiteX6" fmla="*/ 1876712 w 1941909"/>
                <a:gd name="connsiteY6" fmla="*/ 490596 h 1411688"/>
                <a:gd name="connsiteX7" fmla="*/ 1890984 w 1941909"/>
                <a:gd name="connsiteY7" fmla="*/ 738797 h 1411688"/>
                <a:gd name="connsiteX8" fmla="*/ 1839347 w 1941909"/>
                <a:gd name="connsiteY8" fmla="*/ 1056581 h 1411688"/>
                <a:gd name="connsiteX9" fmla="*/ 1659589 w 1941909"/>
                <a:gd name="connsiteY9" fmla="*/ 1209472 h 1411688"/>
                <a:gd name="connsiteX10" fmla="*/ 1360470 w 1941909"/>
                <a:gd name="connsiteY10" fmla="*/ 1286532 h 1411688"/>
                <a:gd name="connsiteX11" fmla="*/ 1023576 w 1941909"/>
                <a:gd name="connsiteY11" fmla="*/ 1363476 h 1411688"/>
                <a:gd name="connsiteX12" fmla="*/ 768865 w 1941909"/>
                <a:gd name="connsiteY12" fmla="*/ 1359847 h 1411688"/>
                <a:gd name="connsiteX13" fmla="*/ 525542 w 1941909"/>
                <a:gd name="connsiteY13" fmla="*/ 1331802 h 1411688"/>
                <a:gd name="connsiteX14" fmla="*/ 265538 w 1941909"/>
                <a:gd name="connsiteY14" fmla="*/ 1299691 h 1411688"/>
                <a:gd name="connsiteX15" fmla="*/ 0 w 1941909"/>
                <a:gd name="connsiteY15" fmla="*/ 1010927 h 1411688"/>
                <a:gd name="connsiteX16" fmla="*/ 176999 w 1941909"/>
                <a:gd name="connsiteY16" fmla="*/ 304334 h 1411688"/>
                <a:gd name="connsiteX0" fmla="*/ 176999 w 1942407"/>
                <a:gd name="connsiteY0" fmla="*/ 304334 h 1411688"/>
                <a:gd name="connsiteX1" fmla="*/ 730856 w 1942407"/>
                <a:gd name="connsiteY1" fmla="*/ 15495 h 1411688"/>
                <a:gd name="connsiteX2" fmla="*/ 1119432 w 1942407"/>
                <a:gd name="connsiteY2" fmla="*/ 10969 h 1411688"/>
                <a:gd name="connsiteX3" fmla="*/ 1398559 w 1942407"/>
                <a:gd name="connsiteY3" fmla="*/ 25990 h 1411688"/>
                <a:gd name="connsiteX4" fmla="*/ 1628463 w 1942407"/>
                <a:gd name="connsiteY4" fmla="*/ 114662 h 1411688"/>
                <a:gd name="connsiteX5" fmla="*/ 1783255 w 1942407"/>
                <a:gd name="connsiteY5" fmla="*/ 258754 h 1411688"/>
                <a:gd name="connsiteX6" fmla="*/ 1876712 w 1942407"/>
                <a:gd name="connsiteY6" fmla="*/ 490596 h 1411688"/>
                <a:gd name="connsiteX7" fmla="*/ 1890984 w 1942407"/>
                <a:gd name="connsiteY7" fmla="*/ 738797 h 1411688"/>
                <a:gd name="connsiteX8" fmla="*/ 1839347 w 1942407"/>
                <a:gd name="connsiteY8" fmla="*/ 1056581 h 1411688"/>
                <a:gd name="connsiteX9" fmla="*/ 1659589 w 1942407"/>
                <a:gd name="connsiteY9" fmla="*/ 1209472 h 1411688"/>
                <a:gd name="connsiteX10" fmla="*/ 1360470 w 1942407"/>
                <a:gd name="connsiteY10" fmla="*/ 1286532 h 1411688"/>
                <a:gd name="connsiteX11" fmla="*/ 1023576 w 1942407"/>
                <a:gd name="connsiteY11" fmla="*/ 1363476 h 1411688"/>
                <a:gd name="connsiteX12" fmla="*/ 768865 w 1942407"/>
                <a:gd name="connsiteY12" fmla="*/ 1359847 h 1411688"/>
                <a:gd name="connsiteX13" fmla="*/ 525542 w 1942407"/>
                <a:gd name="connsiteY13" fmla="*/ 1331802 h 1411688"/>
                <a:gd name="connsiteX14" fmla="*/ 265538 w 1942407"/>
                <a:gd name="connsiteY14" fmla="*/ 1299691 h 1411688"/>
                <a:gd name="connsiteX15" fmla="*/ 0 w 1942407"/>
                <a:gd name="connsiteY15" fmla="*/ 1010927 h 1411688"/>
                <a:gd name="connsiteX16" fmla="*/ 176999 w 1942407"/>
                <a:gd name="connsiteY16" fmla="*/ 304334 h 1411688"/>
                <a:gd name="connsiteX0" fmla="*/ 176999 w 1942407"/>
                <a:gd name="connsiteY0" fmla="*/ 304334 h 1411688"/>
                <a:gd name="connsiteX1" fmla="*/ 730856 w 1942407"/>
                <a:gd name="connsiteY1" fmla="*/ 15495 h 1411688"/>
                <a:gd name="connsiteX2" fmla="*/ 1119432 w 1942407"/>
                <a:gd name="connsiteY2" fmla="*/ 10969 h 1411688"/>
                <a:gd name="connsiteX3" fmla="*/ 1398559 w 1942407"/>
                <a:gd name="connsiteY3" fmla="*/ 25990 h 1411688"/>
                <a:gd name="connsiteX4" fmla="*/ 1628463 w 1942407"/>
                <a:gd name="connsiteY4" fmla="*/ 114662 h 1411688"/>
                <a:gd name="connsiteX5" fmla="*/ 1783255 w 1942407"/>
                <a:gd name="connsiteY5" fmla="*/ 258754 h 1411688"/>
                <a:gd name="connsiteX6" fmla="*/ 1876712 w 1942407"/>
                <a:gd name="connsiteY6" fmla="*/ 490596 h 1411688"/>
                <a:gd name="connsiteX7" fmla="*/ 1890984 w 1942407"/>
                <a:gd name="connsiteY7" fmla="*/ 738797 h 1411688"/>
                <a:gd name="connsiteX8" fmla="*/ 1839347 w 1942407"/>
                <a:gd name="connsiteY8" fmla="*/ 1056581 h 1411688"/>
                <a:gd name="connsiteX9" fmla="*/ 1659589 w 1942407"/>
                <a:gd name="connsiteY9" fmla="*/ 1209472 h 1411688"/>
                <a:gd name="connsiteX10" fmla="*/ 1360470 w 1942407"/>
                <a:gd name="connsiteY10" fmla="*/ 1286532 h 1411688"/>
                <a:gd name="connsiteX11" fmla="*/ 1023576 w 1942407"/>
                <a:gd name="connsiteY11" fmla="*/ 1363476 h 1411688"/>
                <a:gd name="connsiteX12" fmla="*/ 768865 w 1942407"/>
                <a:gd name="connsiteY12" fmla="*/ 1359847 h 1411688"/>
                <a:gd name="connsiteX13" fmla="*/ 525542 w 1942407"/>
                <a:gd name="connsiteY13" fmla="*/ 1331802 h 1411688"/>
                <a:gd name="connsiteX14" fmla="*/ 265538 w 1942407"/>
                <a:gd name="connsiteY14" fmla="*/ 1299691 h 1411688"/>
                <a:gd name="connsiteX15" fmla="*/ 0 w 1942407"/>
                <a:gd name="connsiteY15" fmla="*/ 1010927 h 1411688"/>
                <a:gd name="connsiteX16" fmla="*/ 176999 w 1942407"/>
                <a:gd name="connsiteY16" fmla="*/ 304334 h 1411688"/>
                <a:gd name="connsiteX0" fmla="*/ 176999 w 1942407"/>
                <a:gd name="connsiteY0" fmla="*/ 304334 h 1411688"/>
                <a:gd name="connsiteX1" fmla="*/ 730856 w 1942407"/>
                <a:gd name="connsiteY1" fmla="*/ 15495 h 1411688"/>
                <a:gd name="connsiteX2" fmla="*/ 1119432 w 1942407"/>
                <a:gd name="connsiteY2" fmla="*/ 10969 h 1411688"/>
                <a:gd name="connsiteX3" fmla="*/ 1398559 w 1942407"/>
                <a:gd name="connsiteY3" fmla="*/ 25990 h 1411688"/>
                <a:gd name="connsiteX4" fmla="*/ 1628463 w 1942407"/>
                <a:gd name="connsiteY4" fmla="*/ 114662 h 1411688"/>
                <a:gd name="connsiteX5" fmla="*/ 1783255 w 1942407"/>
                <a:gd name="connsiteY5" fmla="*/ 258754 h 1411688"/>
                <a:gd name="connsiteX6" fmla="*/ 1876712 w 1942407"/>
                <a:gd name="connsiteY6" fmla="*/ 490596 h 1411688"/>
                <a:gd name="connsiteX7" fmla="*/ 1890984 w 1942407"/>
                <a:gd name="connsiteY7" fmla="*/ 738797 h 1411688"/>
                <a:gd name="connsiteX8" fmla="*/ 1839347 w 1942407"/>
                <a:gd name="connsiteY8" fmla="*/ 1056581 h 1411688"/>
                <a:gd name="connsiteX9" fmla="*/ 1659589 w 1942407"/>
                <a:gd name="connsiteY9" fmla="*/ 1209472 h 1411688"/>
                <a:gd name="connsiteX10" fmla="*/ 1360470 w 1942407"/>
                <a:gd name="connsiteY10" fmla="*/ 1286532 h 1411688"/>
                <a:gd name="connsiteX11" fmla="*/ 1023576 w 1942407"/>
                <a:gd name="connsiteY11" fmla="*/ 1363476 h 1411688"/>
                <a:gd name="connsiteX12" fmla="*/ 768865 w 1942407"/>
                <a:gd name="connsiteY12" fmla="*/ 1359847 h 1411688"/>
                <a:gd name="connsiteX13" fmla="*/ 525542 w 1942407"/>
                <a:gd name="connsiteY13" fmla="*/ 1331802 h 1411688"/>
                <a:gd name="connsiteX14" fmla="*/ 265538 w 1942407"/>
                <a:gd name="connsiteY14" fmla="*/ 1299691 h 1411688"/>
                <a:gd name="connsiteX15" fmla="*/ 0 w 1942407"/>
                <a:gd name="connsiteY15" fmla="*/ 1010927 h 1411688"/>
                <a:gd name="connsiteX16" fmla="*/ 176999 w 1942407"/>
                <a:gd name="connsiteY16" fmla="*/ 304334 h 1411688"/>
                <a:gd name="connsiteX0" fmla="*/ 176999 w 1942407"/>
                <a:gd name="connsiteY0" fmla="*/ 307389 h 1414743"/>
                <a:gd name="connsiteX1" fmla="*/ 730856 w 1942407"/>
                <a:gd name="connsiteY1" fmla="*/ 18550 h 1414743"/>
                <a:gd name="connsiteX2" fmla="*/ 1119432 w 1942407"/>
                <a:gd name="connsiteY2" fmla="*/ 14024 h 1414743"/>
                <a:gd name="connsiteX3" fmla="*/ 1398559 w 1942407"/>
                <a:gd name="connsiteY3" fmla="*/ 29045 h 1414743"/>
                <a:gd name="connsiteX4" fmla="*/ 1628463 w 1942407"/>
                <a:gd name="connsiteY4" fmla="*/ 117717 h 1414743"/>
                <a:gd name="connsiteX5" fmla="*/ 1783255 w 1942407"/>
                <a:gd name="connsiteY5" fmla="*/ 261809 h 1414743"/>
                <a:gd name="connsiteX6" fmla="*/ 1876712 w 1942407"/>
                <a:gd name="connsiteY6" fmla="*/ 493651 h 1414743"/>
                <a:gd name="connsiteX7" fmla="*/ 1890984 w 1942407"/>
                <a:gd name="connsiteY7" fmla="*/ 741852 h 1414743"/>
                <a:gd name="connsiteX8" fmla="*/ 1839347 w 1942407"/>
                <a:gd name="connsiteY8" fmla="*/ 1059636 h 1414743"/>
                <a:gd name="connsiteX9" fmla="*/ 1659589 w 1942407"/>
                <a:gd name="connsiteY9" fmla="*/ 1212527 h 1414743"/>
                <a:gd name="connsiteX10" fmla="*/ 1360470 w 1942407"/>
                <a:gd name="connsiteY10" fmla="*/ 1289587 h 1414743"/>
                <a:gd name="connsiteX11" fmla="*/ 1023576 w 1942407"/>
                <a:gd name="connsiteY11" fmla="*/ 1366531 h 1414743"/>
                <a:gd name="connsiteX12" fmla="*/ 768865 w 1942407"/>
                <a:gd name="connsiteY12" fmla="*/ 1362902 h 1414743"/>
                <a:gd name="connsiteX13" fmla="*/ 525542 w 1942407"/>
                <a:gd name="connsiteY13" fmla="*/ 1334857 h 1414743"/>
                <a:gd name="connsiteX14" fmla="*/ 265538 w 1942407"/>
                <a:gd name="connsiteY14" fmla="*/ 1302746 h 1414743"/>
                <a:gd name="connsiteX15" fmla="*/ 0 w 1942407"/>
                <a:gd name="connsiteY15" fmla="*/ 1013982 h 1414743"/>
                <a:gd name="connsiteX16" fmla="*/ 176999 w 1942407"/>
                <a:gd name="connsiteY16" fmla="*/ 307389 h 1414743"/>
                <a:gd name="connsiteX0" fmla="*/ 176999 w 1942407"/>
                <a:gd name="connsiteY0" fmla="*/ 371414 h 1478768"/>
                <a:gd name="connsiteX1" fmla="*/ 730856 w 1942407"/>
                <a:gd name="connsiteY1" fmla="*/ 82575 h 1478768"/>
                <a:gd name="connsiteX2" fmla="*/ 1119432 w 1942407"/>
                <a:gd name="connsiteY2" fmla="*/ 78049 h 1478768"/>
                <a:gd name="connsiteX3" fmla="*/ 1398559 w 1942407"/>
                <a:gd name="connsiteY3" fmla="*/ 93070 h 1478768"/>
                <a:gd name="connsiteX4" fmla="*/ 1628463 w 1942407"/>
                <a:gd name="connsiteY4" fmla="*/ 181742 h 1478768"/>
                <a:gd name="connsiteX5" fmla="*/ 1783255 w 1942407"/>
                <a:gd name="connsiteY5" fmla="*/ 325834 h 1478768"/>
                <a:gd name="connsiteX6" fmla="*/ 1876712 w 1942407"/>
                <a:gd name="connsiteY6" fmla="*/ 557676 h 1478768"/>
                <a:gd name="connsiteX7" fmla="*/ 1890984 w 1942407"/>
                <a:gd name="connsiteY7" fmla="*/ 805877 h 1478768"/>
                <a:gd name="connsiteX8" fmla="*/ 1839347 w 1942407"/>
                <a:gd name="connsiteY8" fmla="*/ 1123661 h 1478768"/>
                <a:gd name="connsiteX9" fmla="*/ 1659589 w 1942407"/>
                <a:gd name="connsiteY9" fmla="*/ 1276552 h 1478768"/>
                <a:gd name="connsiteX10" fmla="*/ 1360470 w 1942407"/>
                <a:gd name="connsiteY10" fmla="*/ 1353612 h 1478768"/>
                <a:gd name="connsiteX11" fmla="*/ 1023576 w 1942407"/>
                <a:gd name="connsiteY11" fmla="*/ 1430556 h 1478768"/>
                <a:gd name="connsiteX12" fmla="*/ 768865 w 1942407"/>
                <a:gd name="connsiteY12" fmla="*/ 1426927 h 1478768"/>
                <a:gd name="connsiteX13" fmla="*/ 525542 w 1942407"/>
                <a:gd name="connsiteY13" fmla="*/ 1398882 h 1478768"/>
                <a:gd name="connsiteX14" fmla="*/ 265538 w 1942407"/>
                <a:gd name="connsiteY14" fmla="*/ 1366771 h 1478768"/>
                <a:gd name="connsiteX15" fmla="*/ 0 w 1942407"/>
                <a:gd name="connsiteY15" fmla="*/ 1078007 h 1478768"/>
                <a:gd name="connsiteX16" fmla="*/ 176999 w 1942407"/>
                <a:gd name="connsiteY16" fmla="*/ 371414 h 1478768"/>
                <a:gd name="connsiteX0" fmla="*/ 176999 w 1942407"/>
                <a:gd name="connsiteY0" fmla="*/ 393808 h 1501162"/>
                <a:gd name="connsiteX1" fmla="*/ 730856 w 1942407"/>
                <a:gd name="connsiteY1" fmla="*/ 104969 h 1501162"/>
                <a:gd name="connsiteX2" fmla="*/ 1119432 w 1942407"/>
                <a:gd name="connsiteY2" fmla="*/ 100443 h 1501162"/>
                <a:gd name="connsiteX3" fmla="*/ 1398559 w 1942407"/>
                <a:gd name="connsiteY3" fmla="*/ 115464 h 1501162"/>
                <a:gd name="connsiteX4" fmla="*/ 1628463 w 1942407"/>
                <a:gd name="connsiteY4" fmla="*/ 204136 h 1501162"/>
                <a:gd name="connsiteX5" fmla="*/ 1783255 w 1942407"/>
                <a:gd name="connsiteY5" fmla="*/ 348228 h 1501162"/>
                <a:gd name="connsiteX6" fmla="*/ 1876712 w 1942407"/>
                <a:gd name="connsiteY6" fmla="*/ 580070 h 1501162"/>
                <a:gd name="connsiteX7" fmla="*/ 1890984 w 1942407"/>
                <a:gd name="connsiteY7" fmla="*/ 828271 h 1501162"/>
                <a:gd name="connsiteX8" fmla="*/ 1839347 w 1942407"/>
                <a:gd name="connsiteY8" fmla="*/ 1146055 h 1501162"/>
                <a:gd name="connsiteX9" fmla="*/ 1659589 w 1942407"/>
                <a:gd name="connsiteY9" fmla="*/ 1298946 h 1501162"/>
                <a:gd name="connsiteX10" fmla="*/ 1360470 w 1942407"/>
                <a:gd name="connsiteY10" fmla="*/ 1376006 h 1501162"/>
                <a:gd name="connsiteX11" fmla="*/ 1023576 w 1942407"/>
                <a:gd name="connsiteY11" fmla="*/ 1452950 h 1501162"/>
                <a:gd name="connsiteX12" fmla="*/ 768865 w 1942407"/>
                <a:gd name="connsiteY12" fmla="*/ 1449321 h 1501162"/>
                <a:gd name="connsiteX13" fmla="*/ 525542 w 1942407"/>
                <a:gd name="connsiteY13" fmla="*/ 1421276 h 1501162"/>
                <a:gd name="connsiteX14" fmla="*/ 265538 w 1942407"/>
                <a:gd name="connsiteY14" fmla="*/ 1389165 h 1501162"/>
                <a:gd name="connsiteX15" fmla="*/ 0 w 1942407"/>
                <a:gd name="connsiteY15" fmla="*/ 1100401 h 1501162"/>
                <a:gd name="connsiteX16" fmla="*/ 176999 w 1942407"/>
                <a:gd name="connsiteY16" fmla="*/ 393808 h 1501162"/>
                <a:gd name="connsiteX0" fmla="*/ 176999 w 1942407"/>
                <a:gd name="connsiteY0" fmla="*/ 393808 h 1501162"/>
                <a:gd name="connsiteX1" fmla="*/ 371583 w 1942407"/>
                <a:gd name="connsiteY1" fmla="*/ 190052 h 1501162"/>
                <a:gd name="connsiteX2" fmla="*/ 730856 w 1942407"/>
                <a:gd name="connsiteY2" fmla="*/ 104969 h 1501162"/>
                <a:gd name="connsiteX3" fmla="*/ 1119432 w 1942407"/>
                <a:gd name="connsiteY3" fmla="*/ 100443 h 1501162"/>
                <a:gd name="connsiteX4" fmla="*/ 1398559 w 1942407"/>
                <a:gd name="connsiteY4" fmla="*/ 115464 h 1501162"/>
                <a:gd name="connsiteX5" fmla="*/ 1628463 w 1942407"/>
                <a:gd name="connsiteY5" fmla="*/ 204136 h 1501162"/>
                <a:gd name="connsiteX6" fmla="*/ 1783255 w 1942407"/>
                <a:gd name="connsiteY6" fmla="*/ 348228 h 1501162"/>
                <a:gd name="connsiteX7" fmla="*/ 1876712 w 1942407"/>
                <a:gd name="connsiteY7" fmla="*/ 580070 h 1501162"/>
                <a:gd name="connsiteX8" fmla="*/ 1890984 w 1942407"/>
                <a:gd name="connsiteY8" fmla="*/ 828271 h 1501162"/>
                <a:gd name="connsiteX9" fmla="*/ 1839347 w 1942407"/>
                <a:gd name="connsiteY9" fmla="*/ 1146055 h 1501162"/>
                <a:gd name="connsiteX10" fmla="*/ 1659589 w 1942407"/>
                <a:gd name="connsiteY10" fmla="*/ 1298946 h 1501162"/>
                <a:gd name="connsiteX11" fmla="*/ 1360470 w 1942407"/>
                <a:gd name="connsiteY11" fmla="*/ 1376006 h 1501162"/>
                <a:gd name="connsiteX12" fmla="*/ 1023576 w 1942407"/>
                <a:gd name="connsiteY12" fmla="*/ 1452950 h 1501162"/>
                <a:gd name="connsiteX13" fmla="*/ 768865 w 1942407"/>
                <a:gd name="connsiteY13" fmla="*/ 1449321 h 1501162"/>
                <a:gd name="connsiteX14" fmla="*/ 525542 w 1942407"/>
                <a:gd name="connsiteY14" fmla="*/ 1421276 h 1501162"/>
                <a:gd name="connsiteX15" fmla="*/ 265538 w 1942407"/>
                <a:gd name="connsiteY15" fmla="*/ 1389165 h 1501162"/>
                <a:gd name="connsiteX16" fmla="*/ 0 w 1942407"/>
                <a:gd name="connsiteY16" fmla="*/ 1100401 h 1501162"/>
                <a:gd name="connsiteX17" fmla="*/ 176999 w 1942407"/>
                <a:gd name="connsiteY17" fmla="*/ 393808 h 1501162"/>
                <a:gd name="connsiteX0" fmla="*/ 176999 w 1942407"/>
                <a:gd name="connsiteY0" fmla="*/ 393808 h 1501162"/>
                <a:gd name="connsiteX1" fmla="*/ 371583 w 1942407"/>
                <a:gd name="connsiteY1" fmla="*/ 190052 h 1501162"/>
                <a:gd name="connsiteX2" fmla="*/ 730856 w 1942407"/>
                <a:gd name="connsiteY2" fmla="*/ 104969 h 1501162"/>
                <a:gd name="connsiteX3" fmla="*/ 1119432 w 1942407"/>
                <a:gd name="connsiteY3" fmla="*/ 100443 h 1501162"/>
                <a:gd name="connsiteX4" fmla="*/ 1398559 w 1942407"/>
                <a:gd name="connsiteY4" fmla="*/ 115464 h 1501162"/>
                <a:gd name="connsiteX5" fmla="*/ 1628463 w 1942407"/>
                <a:gd name="connsiteY5" fmla="*/ 204136 h 1501162"/>
                <a:gd name="connsiteX6" fmla="*/ 1783255 w 1942407"/>
                <a:gd name="connsiteY6" fmla="*/ 348228 h 1501162"/>
                <a:gd name="connsiteX7" fmla="*/ 1876712 w 1942407"/>
                <a:gd name="connsiteY7" fmla="*/ 580070 h 1501162"/>
                <a:gd name="connsiteX8" fmla="*/ 1890984 w 1942407"/>
                <a:gd name="connsiteY8" fmla="*/ 828271 h 1501162"/>
                <a:gd name="connsiteX9" fmla="*/ 1839347 w 1942407"/>
                <a:gd name="connsiteY9" fmla="*/ 1146055 h 1501162"/>
                <a:gd name="connsiteX10" fmla="*/ 1659589 w 1942407"/>
                <a:gd name="connsiteY10" fmla="*/ 1298946 h 1501162"/>
                <a:gd name="connsiteX11" fmla="*/ 1360470 w 1942407"/>
                <a:gd name="connsiteY11" fmla="*/ 1376006 h 1501162"/>
                <a:gd name="connsiteX12" fmla="*/ 1023576 w 1942407"/>
                <a:gd name="connsiteY12" fmla="*/ 1452950 h 1501162"/>
                <a:gd name="connsiteX13" fmla="*/ 768865 w 1942407"/>
                <a:gd name="connsiteY13" fmla="*/ 1449321 h 1501162"/>
                <a:gd name="connsiteX14" fmla="*/ 525542 w 1942407"/>
                <a:gd name="connsiteY14" fmla="*/ 1421276 h 1501162"/>
                <a:gd name="connsiteX15" fmla="*/ 265538 w 1942407"/>
                <a:gd name="connsiteY15" fmla="*/ 1389165 h 1501162"/>
                <a:gd name="connsiteX16" fmla="*/ 0 w 1942407"/>
                <a:gd name="connsiteY16" fmla="*/ 1100401 h 1501162"/>
                <a:gd name="connsiteX17" fmla="*/ 176999 w 1942407"/>
                <a:gd name="connsiteY17" fmla="*/ 393808 h 1501162"/>
                <a:gd name="connsiteX0" fmla="*/ 176999 w 1942407"/>
                <a:gd name="connsiteY0" fmla="*/ 393808 h 1501162"/>
                <a:gd name="connsiteX1" fmla="*/ 371583 w 1942407"/>
                <a:gd name="connsiteY1" fmla="*/ 190052 h 1501162"/>
                <a:gd name="connsiteX2" fmla="*/ 730856 w 1942407"/>
                <a:gd name="connsiteY2" fmla="*/ 104969 h 1501162"/>
                <a:gd name="connsiteX3" fmla="*/ 1119432 w 1942407"/>
                <a:gd name="connsiteY3" fmla="*/ 100443 h 1501162"/>
                <a:gd name="connsiteX4" fmla="*/ 1398559 w 1942407"/>
                <a:gd name="connsiteY4" fmla="*/ 115464 h 1501162"/>
                <a:gd name="connsiteX5" fmla="*/ 1628463 w 1942407"/>
                <a:gd name="connsiteY5" fmla="*/ 204136 h 1501162"/>
                <a:gd name="connsiteX6" fmla="*/ 1783255 w 1942407"/>
                <a:gd name="connsiteY6" fmla="*/ 348228 h 1501162"/>
                <a:gd name="connsiteX7" fmla="*/ 1876712 w 1942407"/>
                <a:gd name="connsiteY7" fmla="*/ 580070 h 1501162"/>
                <a:gd name="connsiteX8" fmla="*/ 1890984 w 1942407"/>
                <a:gd name="connsiteY8" fmla="*/ 828271 h 1501162"/>
                <a:gd name="connsiteX9" fmla="*/ 1839347 w 1942407"/>
                <a:gd name="connsiteY9" fmla="*/ 1146055 h 1501162"/>
                <a:gd name="connsiteX10" fmla="*/ 1659589 w 1942407"/>
                <a:gd name="connsiteY10" fmla="*/ 1298946 h 1501162"/>
                <a:gd name="connsiteX11" fmla="*/ 1360470 w 1942407"/>
                <a:gd name="connsiteY11" fmla="*/ 1376006 h 1501162"/>
                <a:gd name="connsiteX12" fmla="*/ 1023576 w 1942407"/>
                <a:gd name="connsiteY12" fmla="*/ 1452950 h 1501162"/>
                <a:gd name="connsiteX13" fmla="*/ 768865 w 1942407"/>
                <a:gd name="connsiteY13" fmla="*/ 1449321 h 1501162"/>
                <a:gd name="connsiteX14" fmla="*/ 525542 w 1942407"/>
                <a:gd name="connsiteY14" fmla="*/ 1421276 h 1501162"/>
                <a:gd name="connsiteX15" fmla="*/ 265538 w 1942407"/>
                <a:gd name="connsiteY15" fmla="*/ 1389165 h 1501162"/>
                <a:gd name="connsiteX16" fmla="*/ 0 w 1942407"/>
                <a:gd name="connsiteY16" fmla="*/ 1100401 h 1501162"/>
                <a:gd name="connsiteX17" fmla="*/ 176999 w 1942407"/>
                <a:gd name="connsiteY17" fmla="*/ 393808 h 150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42407" h="1501162">
                  <a:moveTo>
                    <a:pt x="176999" y="393808"/>
                  </a:moveTo>
                  <a:cubicBezTo>
                    <a:pt x="247069" y="255171"/>
                    <a:pt x="279274" y="238192"/>
                    <a:pt x="371583" y="190052"/>
                  </a:cubicBezTo>
                  <a:cubicBezTo>
                    <a:pt x="734033" y="-118530"/>
                    <a:pt x="718920" y="100020"/>
                    <a:pt x="730856" y="104969"/>
                  </a:cubicBezTo>
                  <a:cubicBezTo>
                    <a:pt x="1020398" y="-106785"/>
                    <a:pt x="991800" y="60720"/>
                    <a:pt x="1119432" y="100443"/>
                  </a:cubicBezTo>
                  <a:cubicBezTo>
                    <a:pt x="1277692" y="-63554"/>
                    <a:pt x="1313107" y="75600"/>
                    <a:pt x="1398559" y="115464"/>
                  </a:cubicBezTo>
                  <a:cubicBezTo>
                    <a:pt x="1604163" y="30535"/>
                    <a:pt x="1571356" y="153960"/>
                    <a:pt x="1628463" y="204136"/>
                  </a:cubicBezTo>
                  <a:cubicBezTo>
                    <a:pt x="1815546" y="192745"/>
                    <a:pt x="1731658" y="300197"/>
                    <a:pt x="1783255" y="348228"/>
                  </a:cubicBezTo>
                  <a:cubicBezTo>
                    <a:pt x="1992492" y="455324"/>
                    <a:pt x="1883944" y="510787"/>
                    <a:pt x="1876712" y="580070"/>
                  </a:cubicBezTo>
                  <a:cubicBezTo>
                    <a:pt x="2001780" y="728839"/>
                    <a:pt x="1914032" y="752316"/>
                    <a:pt x="1890984" y="828271"/>
                  </a:cubicBezTo>
                  <a:cubicBezTo>
                    <a:pt x="2014023" y="1013253"/>
                    <a:pt x="1880706" y="1078643"/>
                    <a:pt x="1839347" y="1146055"/>
                  </a:cubicBezTo>
                  <a:cubicBezTo>
                    <a:pt x="1779041" y="1349196"/>
                    <a:pt x="1719508" y="1247982"/>
                    <a:pt x="1659589" y="1298946"/>
                  </a:cubicBezTo>
                  <a:cubicBezTo>
                    <a:pt x="1491957" y="1523338"/>
                    <a:pt x="1462216" y="1388431"/>
                    <a:pt x="1360470" y="1376006"/>
                  </a:cubicBezTo>
                  <a:cubicBezTo>
                    <a:pt x="1198958" y="1568212"/>
                    <a:pt x="1126115" y="1474774"/>
                    <a:pt x="1023576" y="1452950"/>
                  </a:cubicBezTo>
                  <a:cubicBezTo>
                    <a:pt x="897046" y="1546280"/>
                    <a:pt x="844550" y="1480913"/>
                    <a:pt x="768865" y="1449321"/>
                  </a:cubicBezTo>
                  <a:cubicBezTo>
                    <a:pt x="693467" y="1557834"/>
                    <a:pt x="605026" y="1463311"/>
                    <a:pt x="525542" y="1421276"/>
                  </a:cubicBezTo>
                  <a:cubicBezTo>
                    <a:pt x="457875" y="1518530"/>
                    <a:pt x="326713" y="1441239"/>
                    <a:pt x="265538" y="1389165"/>
                  </a:cubicBezTo>
                  <a:cubicBezTo>
                    <a:pt x="177025" y="1292910"/>
                    <a:pt x="143897" y="1571799"/>
                    <a:pt x="0" y="1100401"/>
                  </a:cubicBezTo>
                  <a:lnTo>
                    <a:pt x="176999" y="39380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154837-D7F0-4702-A5B8-B9408040CF63}"/>
                </a:ext>
              </a:extLst>
            </p:cNvPr>
            <p:cNvSpPr/>
            <p:nvPr/>
          </p:nvSpPr>
          <p:spPr>
            <a:xfrm rot="2836556">
              <a:off x="6382782" y="1259677"/>
              <a:ext cx="1073638" cy="46334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D81272-16C2-4CF7-87D9-D79DABB184D3}"/>
                </a:ext>
              </a:extLst>
            </p:cNvPr>
            <p:cNvSpPr/>
            <p:nvPr/>
          </p:nvSpPr>
          <p:spPr>
            <a:xfrm rot="7139162">
              <a:off x="4815108" y="1308822"/>
              <a:ext cx="1073638" cy="46334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3355715-30AA-4D17-9DC4-E538B607F688}"/>
                </a:ext>
              </a:extLst>
            </p:cNvPr>
            <p:cNvSpPr/>
            <p:nvPr/>
          </p:nvSpPr>
          <p:spPr>
            <a:xfrm rot="15144518">
              <a:off x="5697943" y="3597181"/>
              <a:ext cx="262261" cy="414737"/>
            </a:xfrm>
            <a:custGeom>
              <a:avLst/>
              <a:gdLst>
                <a:gd name="connsiteX0" fmla="*/ 206220 w 262261"/>
                <a:gd name="connsiteY0" fmla="*/ 397597 h 414737"/>
                <a:gd name="connsiteX1" fmla="*/ 191305 w 262261"/>
                <a:gd name="connsiteY1" fmla="*/ 398122 h 414737"/>
                <a:gd name="connsiteX2" fmla="*/ 59043 w 262261"/>
                <a:gd name="connsiteY2" fmla="*/ 414737 h 414737"/>
                <a:gd name="connsiteX3" fmla="*/ 69074 w 262261"/>
                <a:gd name="connsiteY3" fmla="*/ 25917 h 414737"/>
                <a:gd name="connsiteX4" fmla="*/ 235350 w 262261"/>
                <a:gd name="connsiteY4" fmla="*/ 0 h 414737"/>
                <a:gd name="connsiteX5" fmla="*/ 262261 w 262261"/>
                <a:gd name="connsiteY5" fmla="*/ 4 h 414737"/>
                <a:gd name="connsiteX6" fmla="*/ 242969 w 262261"/>
                <a:gd name="connsiteY6" fmla="*/ 57863 h 414737"/>
                <a:gd name="connsiteX7" fmla="*/ 203702 w 262261"/>
                <a:gd name="connsiteY7" fmla="*/ 358995 h 414737"/>
                <a:gd name="connsiteX8" fmla="*/ 206220 w 262261"/>
                <a:gd name="connsiteY8" fmla="*/ 397597 h 4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61" h="414737">
                  <a:moveTo>
                    <a:pt x="206220" y="397597"/>
                  </a:moveTo>
                  <a:lnTo>
                    <a:pt x="191305" y="398122"/>
                  </a:lnTo>
                  <a:cubicBezTo>
                    <a:pt x="144795" y="401782"/>
                    <a:pt x="100541" y="407354"/>
                    <a:pt x="59043" y="414737"/>
                  </a:cubicBezTo>
                  <a:cubicBezTo>
                    <a:pt x="-21469" y="318497"/>
                    <a:pt x="-21077" y="261232"/>
                    <a:pt x="69074" y="25917"/>
                  </a:cubicBezTo>
                  <a:cubicBezTo>
                    <a:pt x="108160" y="10414"/>
                    <a:pt x="165355" y="2058"/>
                    <a:pt x="235350" y="0"/>
                  </a:cubicBezTo>
                  <a:lnTo>
                    <a:pt x="262261" y="4"/>
                  </a:lnTo>
                  <a:lnTo>
                    <a:pt x="242969" y="57863"/>
                  </a:lnTo>
                  <a:cubicBezTo>
                    <a:pt x="217127" y="155535"/>
                    <a:pt x="203702" y="256518"/>
                    <a:pt x="203702" y="358995"/>
                  </a:cubicBezTo>
                  <a:lnTo>
                    <a:pt x="206220" y="39759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B6048F-763D-4A27-8B45-5AC1C8CA738E}"/>
                </a:ext>
              </a:extLst>
            </p:cNvPr>
            <p:cNvSpPr/>
            <p:nvPr/>
          </p:nvSpPr>
          <p:spPr>
            <a:xfrm rot="15144518">
              <a:off x="5167962" y="3733270"/>
              <a:ext cx="262261" cy="414737"/>
            </a:xfrm>
            <a:custGeom>
              <a:avLst/>
              <a:gdLst>
                <a:gd name="connsiteX0" fmla="*/ 206220 w 262261"/>
                <a:gd name="connsiteY0" fmla="*/ 397597 h 414737"/>
                <a:gd name="connsiteX1" fmla="*/ 191305 w 262261"/>
                <a:gd name="connsiteY1" fmla="*/ 398122 h 414737"/>
                <a:gd name="connsiteX2" fmla="*/ 59043 w 262261"/>
                <a:gd name="connsiteY2" fmla="*/ 414737 h 414737"/>
                <a:gd name="connsiteX3" fmla="*/ 69074 w 262261"/>
                <a:gd name="connsiteY3" fmla="*/ 25917 h 414737"/>
                <a:gd name="connsiteX4" fmla="*/ 235350 w 262261"/>
                <a:gd name="connsiteY4" fmla="*/ 0 h 414737"/>
                <a:gd name="connsiteX5" fmla="*/ 262261 w 262261"/>
                <a:gd name="connsiteY5" fmla="*/ 4 h 414737"/>
                <a:gd name="connsiteX6" fmla="*/ 242969 w 262261"/>
                <a:gd name="connsiteY6" fmla="*/ 57863 h 414737"/>
                <a:gd name="connsiteX7" fmla="*/ 203702 w 262261"/>
                <a:gd name="connsiteY7" fmla="*/ 358995 h 414737"/>
                <a:gd name="connsiteX8" fmla="*/ 206220 w 262261"/>
                <a:gd name="connsiteY8" fmla="*/ 397597 h 4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61" h="414737">
                  <a:moveTo>
                    <a:pt x="206220" y="397597"/>
                  </a:moveTo>
                  <a:lnTo>
                    <a:pt x="191305" y="398122"/>
                  </a:lnTo>
                  <a:cubicBezTo>
                    <a:pt x="144795" y="401782"/>
                    <a:pt x="100541" y="407354"/>
                    <a:pt x="59043" y="414737"/>
                  </a:cubicBezTo>
                  <a:cubicBezTo>
                    <a:pt x="-21469" y="318497"/>
                    <a:pt x="-21077" y="261232"/>
                    <a:pt x="69074" y="25917"/>
                  </a:cubicBezTo>
                  <a:cubicBezTo>
                    <a:pt x="108160" y="10414"/>
                    <a:pt x="165355" y="2058"/>
                    <a:pt x="235350" y="0"/>
                  </a:cubicBezTo>
                  <a:lnTo>
                    <a:pt x="262261" y="4"/>
                  </a:lnTo>
                  <a:lnTo>
                    <a:pt x="242969" y="57863"/>
                  </a:lnTo>
                  <a:cubicBezTo>
                    <a:pt x="217127" y="155535"/>
                    <a:pt x="203702" y="256518"/>
                    <a:pt x="203702" y="358995"/>
                  </a:cubicBezTo>
                  <a:lnTo>
                    <a:pt x="206220" y="39759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219BF29-999C-422C-A471-329EBC1D6E3E}"/>
                </a:ext>
              </a:extLst>
            </p:cNvPr>
            <p:cNvSpPr/>
            <p:nvPr/>
          </p:nvSpPr>
          <p:spPr>
            <a:xfrm rot="15144518">
              <a:off x="4028698" y="3679998"/>
              <a:ext cx="262261" cy="414737"/>
            </a:xfrm>
            <a:custGeom>
              <a:avLst/>
              <a:gdLst>
                <a:gd name="connsiteX0" fmla="*/ 206220 w 262261"/>
                <a:gd name="connsiteY0" fmla="*/ 397597 h 414737"/>
                <a:gd name="connsiteX1" fmla="*/ 191305 w 262261"/>
                <a:gd name="connsiteY1" fmla="*/ 398122 h 414737"/>
                <a:gd name="connsiteX2" fmla="*/ 59043 w 262261"/>
                <a:gd name="connsiteY2" fmla="*/ 414737 h 414737"/>
                <a:gd name="connsiteX3" fmla="*/ 69074 w 262261"/>
                <a:gd name="connsiteY3" fmla="*/ 25917 h 414737"/>
                <a:gd name="connsiteX4" fmla="*/ 235350 w 262261"/>
                <a:gd name="connsiteY4" fmla="*/ 0 h 414737"/>
                <a:gd name="connsiteX5" fmla="*/ 262261 w 262261"/>
                <a:gd name="connsiteY5" fmla="*/ 4 h 414737"/>
                <a:gd name="connsiteX6" fmla="*/ 242969 w 262261"/>
                <a:gd name="connsiteY6" fmla="*/ 57863 h 414737"/>
                <a:gd name="connsiteX7" fmla="*/ 203702 w 262261"/>
                <a:gd name="connsiteY7" fmla="*/ 358995 h 414737"/>
                <a:gd name="connsiteX8" fmla="*/ 206220 w 262261"/>
                <a:gd name="connsiteY8" fmla="*/ 397597 h 4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61" h="414737">
                  <a:moveTo>
                    <a:pt x="206220" y="397597"/>
                  </a:moveTo>
                  <a:lnTo>
                    <a:pt x="191305" y="398122"/>
                  </a:lnTo>
                  <a:cubicBezTo>
                    <a:pt x="144795" y="401782"/>
                    <a:pt x="100541" y="407354"/>
                    <a:pt x="59043" y="414737"/>
                  </a:cubicBezTo>
                  <a:cubicBezTo>
                    <a:pt x="-21469" y="318497"/>
                    <a:pt x="-21077" y="261232"/>
                    <a:pt x="69074" y="25917"/>
                  </a:cubicBezTo>
                  <a:cubicBezTo>
                    <a:pt x="108160" y="10414"/>
                    <a:pt x="165355" y="2058"/>
                    <a:pt x="235350" y="0"/>
                  </a:cubicBezTo>
                  <a:lnTo>
                    <a:pt x="262261" y="4"/>
                  </a:lnTo>
                  <a:lnTo>
                    <a:pt x="242969" y="57863"/>
                  </a:lnTo>
                  <a:cubicBezTo>
                    <a:pt x="217127" y="155535"/>
                    <a:pt x="203702" y="256518"/>
                    <a:pt x="203702" y="358995"/>
                  </a:cubicBezTo>
                  <a:lnTo>
                    <a:pt x="206220" y="39759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34B4F0B-E178-48C4-8FA2-5C7D2DC5E672}"/>
                </a:ext>
              </a:extLst>
            </p:cNvPr>
            <p:cNvSpPr/>
            <p:nvPr/>
          </p:nvSpPr>
          <p:spPr>
            <a:xfrm rot="15144518">
              <a:off x="3512157" y="3760321"/>
              <a:ext cx="262261" cy="414737"/>
            </a:xfrm>
            <a:custGeom>
              <a:avLst/>
              <a:gdLst>
                <a:gd name="connsiteX0" fmla="*/ 206220 w 262261"/>
                <a:gd name="connsiteY0" fmla="*/ 397597 h 414737"/>
                <a:gd name="connsiteX1" fmla="*/ 191305 w 262261"/>
                <a:gd name="connsiteY1" fmla="*/ 398122 h 414737"/>
                <a:gd name="connsiteX2" fmla="*/ 59043 w 262261"/>
                <a:gd name="connsiteY2" fmla="*/ 414737 h 414737"/>
                <a:gd name="connsiteX3" fmla="*/ 69074 w 262261"/>
                <a:gd name="connsiteY3" fmla="*/ 25917 h 414737"/>
                <a:gd name="connsiteX4" fmla="*/ 235350 w 262261"/>
                <a:gd name="connsiteY4" fmla="*/ 0 h 414737"/>
                <a:gd name="connsiteX5" fmla="*/ 262261 w 262261"/>
                <a:gd name="connsiteY5" fmla="*/ 4 h 414737"/>
                <a:gd name="connsiteX6" fmla="*/ 242969 w 262261"/>
                <a:gd name="connsiteY6" fmla="*/ 57863 h 414737"/>
                <a:gd name="connsiteX7" fmla="*/ 203702 w 262261"/>
                <a:gd name="connsiteY7" fmla="*/ 358995 h 414737"/>
                <a:gd name="connsiteX8" fmla="*/ 206220 w 262261"/>
                <a:gd name="connsiteY8" fmla="*/ 397597 h 4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61" h="414737">
                  <a:moveTo>
                    <a:pt x="206220" y="397597"/>
                  </a:moveTo>
                  <a:lnTo>
                    <a:pt x="191305" y="398122"/>
                  </a:lnTo>
                  <a:cubicBezTo>
                    <a:pt x="144795" y="401782"/>
                    <a:pt x="100541" y="407354"/>
                    <a:pt x="59043" y="414737"/>
                  </a:cubicBezTo>
                  <a:cubicBezTo>
                    <a:pt x="-21469" y="318497"/>
                    <a:pt x="-21077" y="261232"/>
                    <a:pt x="69074" y="25917"/>
                  </a:cubicBezTo>
                  <a:cubicBezTo>
                    <a:pt x="108160" y="10414"/>
                    <a:pt x="165355" y="2058"/>
                    <a:pt x="235350" y="0"/>
                  </a:cubicBezTo>
                  <a:lnTo>
                    <a:pt x="262261" y="4"/>
                  </a:lnTo>
                  <a:lnTo>
                    <a:pt x="242969" y="57863"/>
                  </a:lnTo>
                  <a:cubicBezTo>
                    <a:pt x="217127" y="155535"/>
                    <a:pt x="203702" y="256518"/>
                    <a:pt x="203702" y="358995"/>
                  </a:cubicBezTo>
                  <a:lnTo>
                    <a:pt x="206220" y="39759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E2B261C-83B8-4EE4-AE4D-986D336E167D}"/>
                </a:ext>
              </a:extLst>
            </p:cNvPr>
            <p:cNvSpPr/>
            <p:nvPr/>
          </p:nvSpPr>
          <p:spPr>
            <a:xfrm rot="21072416">
              <a:off x="5514564" y="712426"/>
              <a:ext cx="1273390" cy="1820282"/>
            </a:xfrm>
            <a:custGeom>
              <a:avLst/>
              <a:gdLst>
                <a:gd name="connsiteX0" fmla="*/ 0 w 1130300"/>
                <a:gd name="connsiteY0" fmla="*/ 436917 h 1820282"/>
                <a:gd name="connsiteX1" fmla="*/ 436917 w 1130300"/>
                <a:gd name="connsiteY1" fmla="*/ 0 h 1820282"/>
                <a:gd name="connsiteX2" fmla="*/ 693383 w 1130300"/>
                <a:gd name="connsiteY2" fmla="*/ 0 h 1820282"/>
                <a:gd name="connsiteX3" fmla="*/ 1130300 w 1130300"/>
                <a:gd name="connsiteY3" fmla="*/ 436917 h 1820282"/>
                <a:gd name="connsiteX4" fmla="*/ 1130300 w 1130300"/>
                <a:gd name="connsiteY4" fmla="*/ 1383365 h 1820282"/>
                <a:gd name="connsiteX5" fmla="*/ 693383 w 1130300"/>
                <a:gd name="connsiteY5" fmla="*/ 1820282 h 1820282"/>
                <a:gd name="connsiteX6" fmla="*/ 436917 w 1130300"/>
                <a:gd name="connsiteY6" fmla="*/ 1820282 h 1820282"/>
                <a:gd name="connsiteX7" fmla="*/ 0 w 1130300"/>
                <a:gd name="connsiteY7" fmla="*/ 1383365 h 1820282"/>
                <a:gd name="connsiteX8" fmla="*/ 0 w 1130300"/>
                <a:gd name="connsiteY8" fmla="*/ 436917 h 1820282"/>
                <a:gd name="connsiteX0" fmla="*/ 57968 w 1188268"/>
                <a:gd name="connsiteY0" fmla="*/ 436917 h 1820282"/>
                <a:gd name="connsiteX1" fmla="*/ 494885 w 1188268"/>
                <a:gd name="connsiteY1" fmla="*/ 0 h 1820282"/>
                <a:gd name="connsiteX2" fmla="*/ 751351 w 1188268"/>
                <a:gd name="connsiteY2" fmla="*/ 0 h 1820282"/>
                <a:gd name="connsiteX3" fmla="*/ 1188268 w 1188268"/>
                <a:gd name="connsiteY3" fmla="*/ 436917 h 1820282"/>
                <a:gd name="connsiteX4" fmla="*/ 1188268 w 1188268"/>
                <a:gd name="connsiteY4" fmla="*/ 1383365 h 1820282"/>
                <a:gd name="connsiteX5" fmla="*/ 751351 w 1188268"/>
                <a:gd name="connsiteY5" fmla="*/ 1820282 h 1820282"/>
                <a:gd name="connsiteX6" fmla="*/ 494885 w 1188268"/>
                <a:gd name="connsiteY6" fmla="*/ 1820282 h 1820282"/>
                <a:gd name="connsiteX7" fmla="*/ 57968 w 1188268"/>
                <a:gd name="connsiteY7" fmla="*/ 1383365 h 1820282"/>
                <a:gd name="connsiteX8" fmla="*/ 57968 w 1188268"/>
                <a:gd name="connsiteY8" fmla="*/ 436917 h 1820282"/>
                <a:gd name="connsiteX0" fmla="*/ 89669 w 1219969"/>
                <a:gd name="connsiteY0" fmla="*/ 436917 h 1820282"/>
                <a:gd name="connsiteX1" fmla="*/ 526586 w 1219969"/>
                <a:gd name="connsiteY1" fmla="*/ 0 h 1820282"/>
                <a:gd name="connsiteX2" fmla="*/ 783052 w 1219969"/>
                <a:gd name="connsiteY2" fmla="*/ 0 h 1820282"/>
                <a:gd name="connsiteX3" fmla="*/ 1219969 w 1219969"/>
                <a:gd name="connsiteY3" fmla="*/ 436917 h 1820282"/>
                <a:gd name="connsiteX4" fmla="*/ 1219969 w 1219969"/>
                <a:gd name="connsiteY4" fmla="*/ 1383365 h 1820282"/>
                <a:gd name="connsiteX5" fmla="*/ 783052 w 1219969"/>
                <a:gd name="connsiteY5" fmla="*/ 1820282 h 1820282"/>
                <a:gd name="connsiteX6" fmla="*/ 526586 w 1219969"/>
                <a:gd name="connsiteY6" fmla="*/ 1820282 h 1820282"/>
                <a:gd name="connsiteX7" fmla="*/ 89669 w 1219969"/>
                <a:gd name="connsiteY7" fmla="*/ 1383365 h 1820282"/>
                <a:gd name="connsiteX8" fmla="*/ 89669 w 1219969"/>
                <a:gd name="connsiteY8" fmla="*/ 436917 h 1820282"/>
                <a:gd name="connsiteX0" fmla="*/ 89669 w 1243144"/>
                <a:gd name="connsiteY0" fmla="*/ 436917 h 1820282"/>
                <a:gd name="connsiteX1" fmla="*/ 526586 w 1243144"/>
                <a:gd name="connsiteY1" fmla="*/ 0 h 1820282"/>
                <a:gd name="connsiteX2" fmla="*/ 783052 w 1243144"/>
                <a:gd name="connsiteY2" fmla="*/ 0 h 1820282"/>
                <a:gd name="connsiteX3" fmla="*/ 1219969 w 1243144"/>
                <a:gd name="connsiteY3" fmla="*/ 436917 h 1820282"/>
                <a:gd name="connsiteX4" fmla="*/ 1219969 w 1243144"/>
                <a:gd name="connsiteY4" fmla="*/ 1383365 h 1820282"/>
                <a:gd name="connsiteX5" fmla="*/ 783052 w 1243144"/>
                <a:gd name="connsiteY5" fmla="*/ 1820282 h 1820282"/>
                <a:gd name="connsiteX6" fmla="*/ 526586 w 1243144"/>
                <a:gd name="connsiteY6" fmla="*/ 1820282 h 1820282"/>
                <a:gd name="connsiteX7" fmla="*/ 89669 w 1243144"/>
                <a:gd name="connsiteY7" fmla="*/ 1383365 h 1820282"/>
                <a:gd name="connsiteX8" fmla="*/ 89669 w 1243144"/>
                <a:gd name="connsiteY8" fmla="*/ 436917 h 1820282"/>
                <a:gd name="connsiteX0" fmla="*/ 89669 w 1249775"/>
                <a:gd name="connsiteY0" fmla="*/ 436917 h 1820282"/>
                <a:gd name="connsiteX1" fmla="*/ 526586 w 1249775"/>
                <a:gd name="connsiteY1" fmla="*/ 0 h 1820282"/>
                <a:gd name="connsiteX2" fmla="*/ 783052 w 1249775"/>
                <a:gd name="connsiteY2" fmla="*/ 0 h 1820282"/>
                <a:gd name="connsiteX3" fmla="*/ 1219969 w 1249775"/>
                <a:gd name="connsiteY3" fmla="*/ 436917 h 1820282"/>
                <a:gd name="connsiteX4" fmla="*/ 1219969 w 1249775"/>
                <a:gd name="connsiteY4" fmla="*/ 1383365 h 1820282"/>
                <a:gd name="connsiteX5" fmla="*/ 783052 w 1249775"/>
                <a:gd name="connsiteY5" fmla="*/ 1820282 h 1820282"/>
                <a:gd name="connsiteX6" fmla="*/ 526586 w 1249775"/>
                <a:gd name="connsiteY6" fmla="*/ 1820282 h 1820282"/>
                <a:gd name="connsiteX7" fmla="*/ 89669 w 1249775"/>
                <a:gd name="connsiteY7" fmla="*/ 1383365 h 1820282"/>
                <a:gd name="connsiteX8" fmla="*/ 89669 w 1249775"/>
                <a:gd name="connsiteY8" fmla="*/ 436917 h 1820282"/>
                <a:gd name="connsiteX0" fmla="*/ 115692 w 1275798"/>
                <a:gd name="connsiteY0" fmla="*/ 436917 h 1820282"/>
                <a:gd name="connsiteX1" fmla="*/ 552609 w 1275798"/>
                <a:gd name="connsiteY1" fmla="*/ 0 h 1820282"/>
                <a:gd name="connsiteX2" fmla="*/ 809075 w 1275798"/>
                <a:gd name="connsiteY2" fmla="*/ 0 h 1820282"/>
                <a:gd name="connsiteX3" fmla="*/ 1245992 w 1275798"/>
                <a:gd name="connsiteY3" fmla="*/ 436917 h 1820282"/>
                <a:gd name="connsiteX4" fmla="*/ 1245992 w 1275798"/>
                <a:gd name="connsiteY4" fmla="*/ 1383365 h 1820282"/>
                <a:gd name="connsiteX5" fmla="*/ 809075 w 1275798"/>
                <a:gd name="connsiteY5" fmla="*/ 1820282 h 1820282"/>
                <a:gd name="connsiteX6" fmla="*/ 552609 w 1275798"/>
                <a:gd name="connsiteY6" fmla="*/ 1820282 h 1820282"/>
                <a:gd name="connsiteX7" fmla="*/ 72215 w 1275798"/>
                <a:gd name="connsiteY7" fmla="*/ 1415193 h 1820282"/>
                <a:gd name="connsiteX8" fmla="*/ 115692 w 1275798"/>
                <a:gd name="connsiteY8" fmla="*/ 436917 h 1820282"/>
                <a:gd name="connsiteX0" fmla="*/ 115692 w 1275798"/>
                <a:gd name="connsiteY0" fmla="*/ 436917 h 1820282"/>
                <a:gd name="connsiteX1" fmla="*/ 552609 w 1275798"/>
                <a:gd name="connsiteY1" fmla="*/ 0 h 1820282"/>
                <a:gd name="connsiteX2" fmla="*/ 809075 w 1275798"/>
                <a:gd name="connsiteY2" fmla="*/ 0 h 1820282"/>
                <a:gd name="connsiteX3" fmla="*/ 1245992 w 1275798"/>
                <a:gd name="connsiteY3" fmla="*/ 436917 h 1820282"/>
                <a:gd name="connsiteX4" fmla="*/ 1245992 w 1275798"/>
                <a:gd name="connsiteY4" fmla="*/ 1383365 h 1820282"/>
                <a:gd name="connsiteX5" fmla="*/ 809075 w 1275798"/>
                <a:gd name="connsiteY5" fmla="*/ 1820282 h 1820282"/>
                <a:gd name="connsiteX6" fmla="*/ 552609 w 1275798"/>
                <a:gd name="connsiteY6" fmla="*/ 1820282 h 1820282"/>
                <a:gd name="connsiteX7" fmla="*/ 72215 w 1275798"/>
                <a:gd name="connsiteY7" fmla="*/ 1415193 h 1820282"/>
                <a:gd name="connsiteX8" fmla="*/ 115692 w 1275798"/>
                <a:gd name="connsiteY8" fmla="*/ 436917 h 1820282"/>
                <a:gd name="connsiteX0" fmla="*/ 115692 w 1303410"/>
                <a:gd name="connsiteY0" fmla="*/ 436917 h 1820282"/>
                <a:gd name="connsiteX1" fmla="*/ 552609 w 1303410"/>
                <a:gd name="connsiteY1" fmla="*/ 0 h 1820282"/>
                <a:gd name="connsiteX2" fmla="*/ 809075 w 1303410"/>
                <a:gd name="connsiteY2" fmla="*/ 0 h 1820282"/>
                <a:gd name="connsiteX3" fmla="*/ 1245992 w 1303410"/>
                <a:gd name="connsiteY3" fmla="*/ 436917 h 1820282"/>
                <a:gd name="connsiteX4" fmla="*/ 1283645 w 1303410"/>
                <a:gd name="connsiteY4" fmla="*/ 1389189 h 1820282"/>
                <a:gd name="connsiteX5" fmla="*/ 809075 w 1303410"/>
                <a:gd name="connsiteY5" fmla="*/ 1820282 h 1820282"/>
                <a:gd name="connsiteX6" fmla="*/ 552609 w 1303410"/>
                <a:gd name="connsiteY6" fmla="*/ 1820282 h 1820282"/>
                <a:gd name="connsiteX7" fmla="*/ 72215 w 1303410"/>
                <a:gd name="connsiteY7" fmla="*/ 1415193 h 1820282"/>
                <a:gd name="connsiteX8" fmla="*/ 115692 w 1303410"/>
                <a:gd name="connsiteY8" fmla="*/ 436917 h 1820282"/>
                <a:gd name="connsiteX0" fmla="*/ 115692 w 1303410"/>
                <a:gd name="connsiteY0" fmla="*/ 436917 h 1820282"/>
                <a:gd name="connsiteX1" fmla="*/ 552609 w 1303410"/>
                <a:gd name="connsiteY1" fmla="*/ 0 h 1820282"/>
                <a:gd name="connsiteX2" fmla="*/ 809075 w 1303410"/>
                <a:gd name="connsiteY2" fmla="*/ 0 h 1820282"/>
                <a:gd name="connsiteX3" fmla="*/ 1245992 w 1303410"/>
                <a:gd name="connsiteY3" fmla="*/ 436917 h 1820282"/>
                <a:gd name="connsiteX4" fmla="*/ 1283645 w 1303410"/>
                <a:gd name="connsiteY4" fmla="*/ 1389189 h 1820282"/>
                <a:gd name="connsiteX5" fmla="*/ 809075 w 1303410"/>
                <a:gd name="connsiteY5" fmla="*/ 1820282 h 1820282"/>
                <a:gd name="connsiteX6" fmla="*/ 552609 w 1303410"/>
                <a:gd name="connsiteY6" fmla="*/ 1820282 h 1820282"/>
                <a:gd name="connsiteX7" fmla="*/ 72215 w 1303410"/>
                <a:gd name="connsiteY7" fmla="*/ 1415193 h 1820282"/>
                <a:gd name="connsiteX8" fmla="*/ 115692 w 1303410"/>
                <a:gd name="connsiteY8" fmla="*/ 436917 h 1820282"/>
                <a:gd name="connsiteX0" fmla="*/ 113165 w 1300883"/>
                <a:gd name="connsiteY0" fmla="*/ 436917 h 1820282"/>
                <a:gd name="connsiteX1" fmla="*/ 550082 w 1300883"/>
                <a:gd name="connsiteY1" fmla="*/ 0 h 1820282"/>
                <a:gd name="connsiteX2" fmla="*/ 806548 w 1300883"/>
                <a:gd name="connsiteY2" fmla="*/ 0 h 1820282"/>
                <a:gd name="connsiteX3" fmla="*/ 1243465 w 1300883"/>
                <a:gd name="connsiteY3" fmla="*/ 436917 h 1820282"/>
                <a:gd name="connsiteX4" fmla="*/ 1281118 w 1300883"/>
                <a:gd name="connsiteY4" fmla="*/ 1389189 h 1820282"/>
                <a:gd name="connsiteX5" fmla="*/ 806548 w 1300883"/>
                <a:gd name="connsiteY5" fmla="*/ 1820282 h 1820282"/>
                <a:gd name="connsiteX6" fmla="*/ 550082 w 1300883"/>
                <a:gd name="connsiteY6" fmla="*/ 1820282 h 1820282"/>
                <a:gd name="connsiteX7" fmla="*/ 69688 w 1300883"/>
                <a:gd name="connsiteY7" fmla="*/ 1415193 h 1820282"/>
                <a:gd name="connsiteX8" fmla="*/ 113165 w 1300883"/>
                <a:gd name="connsiteY8" fmla="*/ 436917 h 1820282"/>
                <a:gd name="connsiteX0" fmla="*/ 113165 w 1300883"/>
                <a:gd name="connsiteY0" fmla="*/ 436917 h 1820282"/>
                <a:gd name="connsiteX1" fmla="*/ 550082 w 1300883"/>
                <a:gd name="connsiteY1" fmla="*/ 0 h 1820282"/>
                <a:gd name="connsiteX2" fmla="*/ 806548 w 1300883"/>
                <a:gd name="connsiteY2" fmla="*/ 0 h 1820282"/>
                <a:gd name="connsiteX3" fmla="*/ 1243465 w 1300883"/>
                <a:gd name="connsiteY3" fmla="*/ 436917 h 1820282"/>
                <a:gd name="connsiteX4" fmla="*/ 1281118 w 1300883"/>
                <a:gd name="connsiteY4" fmla="*/ 1389189 h 1820282"/>
                <a:gd name="connsiteX5" fmla="*/ 806548 w 1300883"/>
                <a:gd name="connsiteY5" fmla="*/ 1820282 h 1820282"/>
                <a:gd name="connsiteX6" fmla="*/ 550082 w 1300883"/>
                <a:gd name="connsiteY6" fmla="*/ 1820282 h 1820282"/>
                <a:gd name="connsiteX7" fmla="*/ 69688 w 1300883"/>
                <a:gd name="connsiteY7" fmla="*/ 1415193 h 1820282"/>
                <a:gd name="connsiteX8" fmla="*/ 113165 w 1300883"/>
                <a:gd name="connsiteY8" fmla="*/ 436917 h 1820282"/>
                <a:gd name="connsiteX0" fmla="*/ 113165 w 1300883"/>
                <a:gd name="connsiteY0" fmla="*/ 436917 h 1820282"/>
                <a:gd name="connsiteX1" fmla="*/ 550082 w 1300883"/>
                <a:gd name="connsiteY1" fmla="*/ 0 h 1820282"/>
                <a:gd name="connsiteX2" fmla="*/ 806548 w 1300883"/>
                <a:gd name="connsiteY2" fmla="*/ 0 h 1820282"/>
                <a:gd name="connsiteX3" fmla="*/ 1243465 w 1300883"/>
                <a:gd name="connsiteY3" fmla="*/ 436917 h 1820282"/>
                <a:gd name="connsiteX4" fmla="*/ 1281118 w 1300883"/>
                <a:gd name="connsiteY4" fmla="*/ 1389189 h 1820282"/>
                <a:gd name="connsiteX5" fmla="*/ 806548 w 1300883"/>
                <a:gd name="connsiteY5" fmla="*/ 1820282 h 1820282"/>
                <a:gd name="connsiteX6" fmla="*/ 550082 w 1300883"/>
                <a:gd name="connsiteY6" fmla="*/ 1820282 h 1820282"/>
                <a:gd name="connsiteX7" fmla="*/ 69688 w 1300883"/>
                <a:gd name="connsiteY7" fmla="*/ 1415193 h 1820282"/>
                <a:gd name="connsiteX8" fmla="*/ 113165 w 1300883"/>
                <a:gd name="connsiteY8" fmla="*/ 436917 h 1820282"/>
                <a:gd name="connsiteX0" fmla="*/ 113165 w 1281118"/>
                <a:gd name="connsiteY0" fmla="*/ 436917 h 1820282"/>
                <a:gd name="connsiteX1" fmla="*/ 550082 w 1281118"/>
                <a:gd name="connsiteY1" fmla="*/ 0 h 1820282"/>
                <a:gd name="connsiteX2" fmla="*/ 806548 w 1281118"/>
                <a:gd name="connsiteY2" fmla="*/ 0 h 1820282"/>
                <a:gd name="connsiteX3" fmla="*/ 1243465 w 1281118"/>
                <a:gd name="connsiteY3" fmla="*/ 436917 h 1820282"/>
                <a:gd name="connsiteX4" fmla="*/ 1281118 w 1281118"/>
                <a:gd name="connsiteY4" fmla="*/ 1389189 h 1820282"/>
                <a:gd name="connsiteX5" fmla="*/ 806548 w 1281118"/>
                <a:gd name="connsiteY5" fmla="*/ 1820282 h 1820282"/>
                <a:gd name="connsiteX6" fmla="*/ 550082 w 1281118"/>
                <a:gd name="connsiteY6" fmla="*/ 1820282 h 1820282"/>
                <a:gd name="connsiteX7" fmla="*/ 69688 w 1281118"/>
                <a:gd name="connsiteY7" fmla="*/ 1415193 h 1820282"/>
                <a:gd name="connsiteX8" fmla="*/ 113165 w 1281118"/>
                <a:gd name="connsiteY8" fmla="*/ 436917 h 1820282"/>
                <a:gd name="connsiteX0" fmla="*/ 0 w 1167953"/>
                <a:gd name="connsiteY0" fmla="*/ 436917 h 1820282"/>
                <a:gd name="connsiteX1" fmla="*/ 436917 w 1167953"/>
                <a:gd name="connsiteY1" fmla="*/ 0 h 1820282"/>
                <a:gd name="connsiteX2" fmla="*/ 693383 w 1167953"/>
                <a:gd name="connsiteY2" fmla="*/ 0 h 1820282"/>
                <a:gd name="connsiteX3" fmla="*/ 1130300 w 1167953"/>
                <a:gd name="connsiteY3" fmla="*/ 436917 h 1820282"/>
                <a:gd name="connsiteX4" fmla="*/ 1167953 w 1167953"/>
                <a:gd name="connsiteY4" fmla="*/ 1389189 h 1820282"/>
                <a:gd name="connsiteX5" fmla="*/ 693383 w 1167953"/>
                <a:gd name="connsiteY5" fmla="*/ 1820282 h 1820282"/>
                <a:gd name="connsiteX6" fmla="*/ 436917 w 1167953"/>
                <a:gd name="connsiteY6" fmla="*/ 1820282 h 1820282"/>
                <a:gd name="connsiteX7" fmla="*/ 0 w 1167953"/>
                <a:gd name="connsiteY7" fmla="*/ 436917 h 1820282"/>
                <a:gd name="connsiteX0" fmla="*/ 89179 w 1257132"/>
                <a:gd name="connsiteY0" fmla="*/ 436917 h 1820282"/>
                <a:gd name="connsiteX1" fmla="*/ 526096 w 1257132"/>
                <a:gd name="connsiteY1" fmla="*/ 0 h 1820282"/>
                <a:gd name="connsiteX2" fmla="*/ 782562 w 1257132"/>
                <a:gd name="connsiteY2" fmla="*/ 0 h 1820282"/>
                <a:gd name="connsiteX3" fmla="*/ 1219479 w 1257132"/>
                <a:gd name="connsiteY3" fmla="*/ 436917 h 1820282"/>
                <a:gd name="connsiteX4" fmla="*/ 1257132 w 1257132"/>
                <a:gd name="connsiteY4" fmla="*/ 1389189 h 1820282"/>
                <a:gd name="connsiteX5" fmla="*/ 782562 w 1257132"/>
                <a:gd name="connsiteY5" fmla="*/ 1820282 h 1820282"/>
                <a:gd name="connsiteX6" fmla="*/ 526096 w 1257132"/>
                <a:gd name="connsiteY6" fmla="*/ 1820282 h 1820282"/>
                <a:gd name="connsiteX7" fmla="*/ 89179 w 1257132"/>
                <a:gd name="connsiteY7" fmla="*/ 436917 h 1820282"/>
                <a:gd name="connsiteX0" fmla="*/ 89179 w 1219479"/>
                <a:gd name="connsiteY0" fmla="*/ 436917 h 1820282"/>
                <a:gd name="connsiteX1" fmla="*/ 526096 w 1219479"/>
                <a:gd name="connsiteY1" fmla="*/ 0 h 1820282"/>
                <a:gd name="connsiteX2" fmla="*/ 782562 w 1219479"/>
                <a:gd name="connsiteY2" fmla="*/ 0 h 1820282"/>
                <a:gd name="connsiteX3" fmla="*/ 1219479 w 1219479"/>
                <a:gd name="connsiteY3" fmla="*/ 436917 h 1820282"/>
                <a:gd name="connsiteX4" fmla="*/ 782562 w 1219479"/>
                <a:gd name="connsiteY4" fmla="*/ 1820282 h 1820282"/>
                <a:gd name="connsiteX5" fmla="*/ 526096 w 1219479"/>
                <a:gd name="connsiteY5" fmla="*/ 1820282 h 1820282"/>
                <a:gd name="connsiteX6" fmla="*/ 89179 w 1219479"/>
                <a:gd name="connsiteY6" fmla="*/ 436917 h 1820282"/>
                <a:gd name="connsiteX0" fmla="*/ 89179 w 1246125"/>
                <a:gd name="connsiteY0" fmla="*/ 436917 h 1820282"/>
                <a:gd name="connsiteX1" fmla="*/ 526096 w 1246125"/>
                <a:gd name="connsiteY1" fmla="*/ 0 h 1820282"/>
                <a:gd name="connsiteX2" fmla="*/ 782562 w 1246125"/>
                <a:gd name="connsiteY2" fmla="*/ 0 h 1820282"/>
                <a:gd name="connsiteX3" fmla="*/ 1219479 w 1246125"/>
                <a:gd name="connsiteY3" fmla="*/ 436917 h 1820282"/>
                <a:gd name="connsiteX4" fmla="*/ 782562 w 1246125"/>
                <a:gd name="connsiteY4" fmla="*/ 1820282 h 1820282"/>
                <a:gd name="connsiteX5" fmla="*/ 526096 w 1246125"/>
                <a:gd name="connsiteY5" fmla="*/ 1820282 h 1820282"/>
                <a:gd name="connsiteX6" fmla="*/ 89179 w 1246125"/>
                <a:gd name="connsiteY6" fmla="*/ 436917 h 1820282"/>
                <a:gd name="connsiteX0" fmla="*/ 89179 w 1273390"/>
                <a:gd name="connsiteY0" fmla="*/ 436917 h 1820282"/>
                <a:gd name="connsiteX1" fmla="*/ 526096 w 1273390"/>
                <a:gd name="connsiteY1" fmla="*/ 0 h 1820282"/>
                <a:gd name="connsiteX2" fmla="*/ 782562 w 1273390"/>
                <a:gd name="connsiteY2" fmla="*/ 0 h 1820282"/>
                <a:gd name="connsiteX3" fmla="*/ 1219479 w 1273390"/>
                <a:gd name="connsiteY3" fmla="*/ 436917 h 1820282"/>
                <a:gd name="connsiteX4" fmla="*/ 782562 w 1273390"/>
                <a:gd name="connsiteY4" fmla="*/ 1820282 h 1820282"/>
                <a:gd name="connsiteX5" fmla="*/ 526096 w 1273390"/>
                <a:gd name="connsiteY5" fmla="*/ 1820282 h 1820282"/>
                <a:gd name="connsiteX6" fmla="*/ 89179 w 1273390"/>
                <a:gd name="connsiteY6" fmla="*/ 436917 h 182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3390" h="1820282">
                  <a:moveTo>
                    <a:pt x="89179" y="436917"/>
                  </a:moveTo>
                  <a:cubicBezTo>
                    <a:pt x="153874" y="192771"/>
                    <a:pt x="284793" y="0"/>
                    <a:pt x="526096" y="0"/>
                  </a:cubicBezTo>
                  <a:lnTo>
                    <a:pt x="782562" y="0"/>
                  </a:lnTo>
                  <a:cubicBezTo>
                    <a:pt x="1023865" y="0"/>
                    <a:pt x="1154784" y="198457"/>
                    <a:pt x="1219479" y="436917"/>
                  </a:cubicBezTo>
                  <a:cubicBezTo>
                    <a:pt x="1219479" y="740297"/>
                    <a:pt x="1499659" y="1605662"/>
                    <a:pt x="782562" y="1820282"/>
                  </a:cubicBezTo>
                  <a:lnTo>
                    <a:pt x="526096" y="1820282"/>
                  </a:lnTo>
                  <a:cubicBezTo>
                    <a:pt x="-293348" y="1570799"/>
                    <a:pt x="89179" y="740297"/>
                    <a:pt x="89179" y="436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3BFE6-9AD3-4E4F-957E-E56100EFB2BC}"/>
                </a:ext>
              </a:extLst>
            </p:cNvPr>
            <p:cNvSpPr/>
            <p:nvPr/>
          </p:nvSpPr>
          <p:spPr>
            <a:xfrm>
              <a:off x="5286729" y="445616"/>
              <a:ext cx="1618541" cy="927964"/>
            </a:xfrm>
            <a:custGeom>
              <a:avLst/>
              <a:gdLst>
                <a:gd name="connsiteX0" fmla="*/ 0 w 552450"/>
                <a:gd name="connsiteY0" fmla="*/ 0 h 226218"/>
                <a:gd name="connsiteX1" fmla="*/ 552450 w 552450"/>
                <a:gd name="connsiteY1" fmla="*/ 0 h 226218"/>
                <a:gd name="connsiteX2" fmla="*/ 552450 w 552450"/>
                <a:gd name="connsiteY2" fmla="*/ 226218 h 226218"/>
                <a:gd name="connsiteX3" fmla="*/ 0 w 552450"/>
                <a:gd name="connsiteY3" fmla="*/ 226218 h 226218"/>
                <a:gd name="connsiteX4" fmla="*/ 0 w 552450"/>
                <a:gd name="connsiteY4" fmla="*/ 0 h 226218"/>
                <a:gd name="connsiteX0" fmla="*/ 0 w 564968"/>
                <a:gd name="connsiteY0" fmla="*/ 6885 h 226218"/>
                <a:gd name="connsiteX1" fmla="*/ 564968 w 564968"/>
                <a:gd name="connsiteY1" fmla="*/ 0 h 226218"/>
                <a:gd name="connsiteX2" fmla="*/ 564968 w 564968"/>
                <a:gd name="connsiteY2" fmla="*/ 226218 h 226218"/>
                <a:gd name="connsiteX3" fmla="*/ 12518 w 564968"/>
                <a:gd name="connsiteY3" fmla="*/ 226218 h 226218"/>
                <a:gd name="connsiteX4" fmla="*/ 0 w 564968"/>
                <a:gd name="connsiteY4" fmla="*/ 6885 h 226218"/>
                <a:gd name="connsiteX0" fmla="*/ 0 w 564968"/>
                <a:gd name="connsiteY0" fmla="*/ 6885 h 328350"/>
                <a:gd name="connsiteX1" fmla="*/ 564968 w 564968"/>
                <a:gd name="connsiteY1" fmla="*/ 0 h 328350"/>
                <a:gd name="connsiteX2" fmla="*/ 564968 w 564968"/>
                <a:gd name="connsiteY2" fmla="*/ 226218 h 328350"/>
                <a:gd name="connsiteX3" fmla="*/ 44237 w 564968"/>
                <a:gd name="connsiteY3" fmla="*/ 328350 h 328350"/>
                <a:gd name="connsiteX4" fmla="*/ 0 w 564968"/>
                <a:gd name="connsiteY4" fmla="*/ 6885 h 328350"/>
                <a:gd name="connsiteX0" fmla="*/ 179969 w 744937"/>
                <a:gd name="connsiteY0" fmla="*/ 6885 h 339331"/>
                <a:gd name="connsiteX1" fmla="*/ 744937 w 744937"/>
                <a:gd name="connsiteY1" fmla="*/ 0 h 339331"/>
                <a:gd name="connsiteX2" fmla="*/ 744937 w 744937"/>
                <a:gd name="connsiteY2" fmla="*/ 226218 h 339331"/>
                <a:gd name="connsiteX3" fmla="*/ 224206 w 744937"/>
                <a:gd name="connsiteY3" fmla="*/ 328350 h 339331"/>
                <a:gd name="connsiteX4" fmla="*/ 179969 w 744937"/>
                <a:gd name="connsiteY4" fmla="*/ 6885 h 339331"/>
                <a:gd name="connsiteX0" fmla="*/ 223345 w 788313"/>
                <a:gd name="connsiteY0" fmla="*/ 11730 h 340170"/>
                <a:gd name="connsiteX1" fmla="*/ 788313 w 788313"/>
                <a:gd name="connsiteY1" fmla="*/ 4845 h 340170"/>
                <a:gd name="connsiteX2" fmla="*/ 788313 w 788313"/>
                <a:gd name="connsiteY2" fmla="*/ 231063 h 340170"/>
                <a:gd name="connsiteX3" fmla="*/ 267582 w 788313"/>
                <a:gd name="connsiteY3" fmla="*/ 333195 h 340170"/>
                <a:gd name="connsiteX4" fmla="*/ 223345 w 788313"/>
                <a:gd name="connsiteY4" fmla="*/ 11730 h 340170"/>
                <a:gd name="connsiteX0" fmla="*/ 184897 w 749865"/>
                <a:gd name="connsiteY0" fmla="*/ 11584 h 341322"/>
                <a:gd name="connsiteX1" fmla="*/ 749865 w 749865"/>
                <a:gd name="connsiteY1" fmla="*/ 4699 h 341322"/>
                <a:gd name="connsiteX2" fmla="*/ 749865 w 749865"/>
                <a:gd name="connsiteY2" fmla="*/ 230917 h 341322"/>
                <a:gd name="connsiteX3" fmla="*/ 229134 w 749865"/>
                <a:gd name="connsiteY3" fmla="*/ 333049 h 341322"/>
                <a:gd name="connsiteX4" fmla="*/ 184897 w 749865"/>
                <a:gd name="connsiteY4" fmla="*/ 11584 h 341322"/>
                <a:gd name="connsiteX0" fmla="*/ 184897 w 749865"/>
                <a:gd name="connsiteY0" fmla="*/ 70915 h 400653"/>
                <a:gd name="connsiteX1" fmla="*/ 397945 w 749865"/>
                <a:gd name="connsiteY1" fmla="*/ 0 h 400653"/>
                <a:gd name="connsiteX2" fmla="*/ 749865 w 749865"/>
                <a:gd name="connsiteY2" fmla="*/ 64030 h 400653"/>
                <a:gd name="connsiteX3" fmla="*/ 749865 w 749865"/>
                <a:gd name="connsiteY3" fmla="*/ 290248 h 400653"/>
                <a:gd name="connsiteX4" fmla="*/ 229134 w 749865"/>
                <a:gd name="connsiteY4" fmla="*/ 392380 h 400653"/>
                <a:gd name="connsiteX5" fmla="*/ 184897 w 749865"/>
                <a:gd name="connsiteY5" fmla="*/ 70915 h 400653"/>
                <a:gd name="connsiteX0" fmla="*/ 184897 w 749865"/>
                <a:gd name="connsiteY0" fmla="*/ 119192 h 448930"/>
                <a:gd name="connsiteX1" fmla="*/ 397945 w 749865"/>
                <a:gd name="connsiteY1" fmla="*/ 48277 h 448930"/>
                <a:gd name="connsiteX2" fmla="*/ 749865 w 749865"/>
                <a:gd name="connsiteY2" fmla="*/ 112307 h 448930"/>
                <a:gd name="connsiteX3" fmla="*/ 749865 w 749865"/>
                <a:gd name="connsiteY3" fmla="*/ 338525 h 448930"/>
                <a:gd name="connsiteX4" fmla="*/ 229134 w 749865"/>
                <a:gd name="connsiteY4" fmla="*/ 440657 h 448930"/>
                <a:gd name="connsiteX5" fmla="*/ 184897 w 749865"/>
                <a:gd name="connsiteY5" fmla="*/ 119192 h 448930"/>
                <a:gd name="connsiteX0" fmla="*/ 184897 w 749865"/>
                <a:gd name="connsiteY0" fmla="*/ 125423 h 455161"/>
                <a:gd name="connsiteX1" fmla="*/ 397945 w 749865"/>
                <a:gd name="connsiteY1" fmla="*/ 54508 h 455161"/>
                <a:gd name="connsiteX2" fmla="*/ 749865 w 749865"/>
                <a:gd name="connsiteY2" fmla="*/ 118538 h 455161"/>
                <a:gd name="connsiteX3" fmla="*/ 749865 w 749865"/>
                <a:gd name="connsiteY3" fmla="*/ 344756 h 455161"/>
                <a:gd name="connsiteX4" fmla="*/ 229134 w 749865"/>
                <a:gd name="connsiteY4" fmla="*/ 446888 h 455161"/>
                <a:gd name="connsiteX5" fmla="*/ 184897 w 749865"/>
                <a:gd name="connsiteY5" fmla="*/ 125423 h 455161"/>
                <a:gd name="connsiteX0" fmla="*/ 184897 w 749865"/>
                <a:gd name="connsiteY0" fmla="*/ 125423 h 455161"/>
                <a:gd name="connsiteX1" fmla="*/ 397945 w 749865"/>
                <a:gd name="connsiteY1" fmla="*/ 54508 h 455161"/>
                <a:gd name="connsiteX2" fmla="*/ 649887 w 749865"/>
                <a:gd name="connsiteY2" fmla="*/ 38222 h 455161"/>
                <a:gd name="connsiteX3" fmla="*/ 749865 w 749865"/>
                <a:gd name="connsiteY3" fmla="*/ 118538 h 455161"/>
                <a:gd name="connsiteX4" fmla="*/ 749865 w 749865"/>
                <a:gd name="connsiteY4" fmla="*/ 344756 h 455161"/>
                <a:gd name="connsiteX5" fmla="*/ 229134 w 749865"/>
                <a:gd name="connsiteY5" fmla="*/ 446888 h 455161"/>
                <a:gd name="connsiteX6" fmla="*/ 184897 w 749865"/>
                <a:gd name="connsiteY6" fmla="*/ 125423 h 455161"/>
                <a:gd name="connsiteX0" fmla="*/ 184897 w 749865"/>
                <a:gd name="connsiteY0" fmla="*/ 162775 h 492513"/>
                <a:gd name="connsiteX1" fmla="*/ 397945 w 749865"/>
                <a:gd name="connsiteY1" fmla="*/ 91860 h 492513"/>
                <a:gd name="connsiteX2" fmla="*/ 649887 w 749865"/>
                <a:gd name="connsiteY2" fmla="*/ 75574 h 492513"/>
                <a:gd name="connsiteX3" fmla="*/ 749865 w 749865"/>
                <a:gd name="connsiteY3" fmla="*/ 155890 h 492513"/>
                <a:gd name="connsiteX4" fmla="*/ 749865 w 749865"/>
                <a:gd name="connsiteY4" fmla="*/ 382108 h 492513"/>
                <a:gd name="connsiteX5" fmla="*/ 229134 w 749865"/>
                <a:gd name="connsiteY5" fmla="*/ 484240 h 492513"/>
                <a:gd name="connsiteX6" fmla="*/ 184897 w 749865"/>
                <a:gd name="connsiteY6" fmla="*/ 162775 h 492513"/>
                <a:gd name="connsiteX0" fmla="*/ 184897 w 749865"/>
                <a:gd name="connsiteY0" fmla="*/ 168680 h 498418"/>
                <a:gd name="connsiteX1" fmla="*/ 397945 w 749865"/>
                <a:gd name="connsiteY1" fmla="*/ 97765 h 498418"/>
                <a:gd name="connsiteX2" fmla="*/ 649887 w 749865"/>
                <a:gd name="connsiteY2" fmla="*/ 81479 h 498418"/>
                <a:gd name="connsiteX3" fmla="*/ 749865 w 749865"/>
                <a:gd name="connsiteY3" fmla="*/ 161795 h 498418"/>
                <a:gd name="connsiteX4" fmla="*/ 749865 w 749865"/>
                <a:gd name="connsiteY4" fmla="*/ 388013 h 498418"/>
                <a:gd name="connsiteX5" fmla="*/ 229134 w 749865"/>
                <a:gd name="connsiteY5" fmla="*/ 490145 h 498418"/>
                <a:gd name="connsiteX6" fmla="*/ 184897 w 749865"/>
                <a:gd name="connsiteY6" fmla="*/ 168680 h 498418"/>
                <a:gd name="connsiteX0" fmla="*/ 184897 w 812563"/>
                <a:gd name="connsiteY0" fmla="*/ 168680 h 498418"/>
                <a:gd name="connsiteX1" fmla="*/ 397945 w 812563"/>
                <a:gd name="connsiteY1" fmla="*/ 97765 h 498418"/>
                <a:gd name="connsiteX2" fmla="*/ 649887 w 812563"/>
                <a:gd name="connsiteY2" fmla="*/ 81479 h 498418"/>
                <a:gd name="connsiteX3" fmla="*/ 812563 w 812563"/>
                <a:gd name="connsiteY3" fmla="*/ 157201 h 498418"/>
                <a:gd name="connsiteX4" fmla="*/ 749865 w 812563"/>
                <a:gd name="connsiteY4" fmla="*/ 388013 h 498418"/>
                <a:gd name="connsiteX5" fmla="*/ 229134 w 812563"/>
                <a:gd name="connsiteY5" fmla="*/ 490145 h 498418"/>
                <a:gd name="connsiteX6" fmla="*/ 184897 w 812563"/>
                <a:gd name="connsiteY6" fmla="*/ 168680 h 498418"/>
                <a:gd name="connsiteX0" fmla="*/ 184897 w 814085"/>
                <a:gd name="connsiteY0" fmla="*/ 168680 h 498418"/>
                <a:gd name="connsiteX1" fmla="*/ 397945 w 814085"/>
                <a:gd name="connsiteY1" fmla="*/ 97765 h 498418"/>
                <a:gd name="connsiteX2" fmla="*/ 649887 w 814085"/>
                <a:gd name="connsiteY2" fmla="*/ 81479 h 498418"/>
                <a:gd name="connsiteX3" fmla="*/ 812563 w 814085"/>
                <a:gd name="connsiteY3" fmla="*/ 157201 h 498418"/>
                <a:gd name="connsiteX4" fmla="*/ 749865 w 814085"/>
                <a:gd name="connsiteY4" fmla="*/ 388013 h 498418"/>
                <a:gd name="connsiteX5" fmla="*/ 229134 w 814085"/>
                <a:gd name="connsiteY5" fmla="*/ 490145 h 498418"/>
                <a:gd name="connsiteX6" fmla="*/ 184897 w 814085"/>
                <a:gd name="connsiteY6" fmla="*/ 168680 h 498418"/>
                <a:gd name="connsiteX0" fmla="*/ 184897 w 814036"/>
                <a:gd name="connsiteY0" fmla="*/ 168680 h 498418"/>
                <a:gd name="connsiteX1" fmla="*/ 397945 w 814036"/>
                <a:gd name="connsiteY1" fmla="*/ 97765 h 498418"/>
                <a:gd name="connsiteX2" fmla="*/ 649887 w 814036"/>
                <a:gd name="connsiteY2" fmla="*/ 81479 h 498418"/>
                <a:gd name="connsiteX3" fmla="*/ 812563 w 814036"/>
                <a:gd name="connsiteY3" fmla="*/ 157201 h 498418"/>
                <a:gd name="connsiteX4" fmla="*/ 749865 w 814036"/>
                <a:gd name="connsiteY4" fmla="*/ 388013 h 498418"/>
                <a:gd name="connsiteX5" fmla="*/ 229134 w 814036"/>
                <a:gd name="connsiteY5" fmla="*/ 490145 h 498418"/>
                <a:gd name="connsiteX6" fmla="*/ 184897 w 814036"/>
                <a:gd name="connsiteY6" fmla="*/ 168680 h 498418"/>
                <a:gd name="connsiteX0" fmla="*/ 184897 w 978806"/>
                <a:gd name="connsiteY0" fmla="*/ 168680 h 498418"/>
                <a:gd name="connsiteX1" fmla="*/ 397945 w 978806"/>
                <a:gd name="connsiteY1" fmla="*/ 97765 h 498418"/>
                <a:gd name="connsiteX2" fmla="*/ 649887 w 978806"/>
                <a:gd name="connsiteY2" fmla="*/ 81479 h 498418"/>
                <a:gd name="connsiteX3" fmla="*/ 812563 w 978806"/>
                <a:gd name="connsiteY3" fmla="*/ 157201 h 498418"/>
                <a:gd name="connsiteX4" fmla="*/ 978519 w 978806"/>
                <a:gd name="connsiteY4" fmla="*/ 308370 h 498418"/>
                <a:gd name="connsiteX5" fmla="*/ 749865 w 978806"/>
                <a:gd name="connsiteY5" fmla="*/ 388013 h 498418"/>
                <a:gd name="connsiteX6" fmla="*/ 229134 w 978806"/>
                <a:gd name="connsiteY6" fmla="*/ 490145 h 498418"/>
                <a:gd name="connsiteX7" fmla="*/ 184897 w 978806"/>
                <a:gd name="connsiteY7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749865 w 978519"/>
                <a:gd name="connsiteY5" fmla="*/ 388013 h 498418"/>
                <a:gd name="connsiteX6" fmla="*/ 229134 w 978519"/>
                <a:gd name="connsiteY6" fmla="*/ 490145 h 498418"/>
                <a:gd name="connsiteX7" fmla="*/ 184897 w 978519"/>
                <a:gd name="connsiteY7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749865 w 978519"/>
                <a:gd name="connsiteY5" fmla="*/ 388013 h 498418"/>
                <a:gd name="connsiteX6" fmla="*/ 229134 w 978519"/>
                <a:gd name="connsiteY6" fmla="*/ 490145 h 498418"/>
                <a:gd name="connsiteX7" fmla="*/ 184897 w 978519"/>
                <a:gd name="connsiteY7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229134 w 978519"/>
                <a:gd name="connsiteY6" fmla="*/ 490145 h 498418"/>
                <a:gd name="connsiteX7" fmla="*/ 184897 w 978519"/>
                <a:gd name="connsiteY7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867826"/>
                <a:gd name="connsiteY0" fmla="*/ 168680 h 498418"/>
                <a:gd name="connsiteX1" fmla="*/ 397945 w 867826"/>
                <a:gd name="connsiteY1" fmla="*/ 97765 h 498418"/>
                <a:gd name="connsiteX2" fmla="*/ 649887 w 867826"/>
                <a:gd name="connsiteY2" fmla="*/ 81479 h 498418"/>
                <a:gd name="connsiteX3" fmla="*/ 812563 w 867826"/>
                <a:gd name="connsiteY3" fmla="*/ 157201 h 498418"/>
                <a:gd name="connsiteX4" fmla="*/ 858362 w 867826"/>
                <a:gd name="connsiteY4" fmla="*/ 382687 h 498418"/>
                <a:gd name="connsiteX5" fmla="*/ 645937 w 867826"/>
                <a:gd name="connsiteY5" fmla="*/ 415215 h 498418"/>
                <a:gd name="connsiteX6" fmla="*/ 229134 w 867826"/>
                <a:gd name="connsiteY6" fmla="*/ 490145 h 498418"/>
                <a:gd name="connsiteX7" fmla="*/ 184897 w 867826"/>
                <a:gd name="connsiteY7" fmla="*/ 168680 h 498418"/>
                <a:gd name="connsiteX0" fmla="*/ 184897 w 867560"/>
                <a:gd name="connsiteY0" fmla="*/ 168680 h 498418"/>
                <a:gd name="connsiteX1" fmla="*/ 397945 w 867560"/>
                <a:gd name="connsiteY1" fmla="*/ 97765 h 498418"/>
                <a:gd name="connsiteX2" fmla="*/ 649887 w 867560"/>
                <a:gd name="connsiteY2" fmla="*/ 81479 h 498418"/>
                <a:gd name="connsiteX3" fmla="*/ 812563 w 867560"/>
                <a:gd name="connsiteY3" fmla="*/ 157201 h 498418"/>
                <a:gd name="connsiteX4" fmla="*/ 858051 w 867560"/>
                <a:gd name="connsiteY4" fmla="*/ 401883 h 498418"/>
                <a:gd name="connsiteX5" fmla="*/ 645937 w 867560"/>
                <a:gd name="connsiteY5" fmla="*/ 415215 h 498418"/>
                <a:gd name="connsiteX6" fmla="*/ 229134 w 867560"/>
                <a:gd name="connsiteY6" fmla="*/ 490145 h 498418"/>
                <a:gd name="connsiteX7" fmla="*/ 184897 w 867560"/>
                <a:gd name="connsiteY7" fmla="*/ 168680 h 498418"/>
                <a:gd name="connsiteX0" fmla="*/ 184897 w 954126"/>
                <a:gd name="connsiteY0" fmla="*/ 168680 h 498418"/>
                <a:gd name="connsiteX1" fmla="*/ 397945 w 954126"/>
                <a:gd name="connsiteY1" fmla="*/ 97765 h 498418"/>
                <a:gd name="connsiteX2" fmla="*/ 649887 w 954126"/>
                <a:gd name="connsiteY2" fmla="*/ 81479 h 498418"/>
                <a:gd name="connsiteX3" fmla="*/ 812563 w 954126"/>
                <a:gd name="connsiteY3" fmla="*/ 157201 h 498418"/>
                <a:gd name="connsiteX4" fmla="*/ 858051 w 954126"/>
                <a:gd name="connsiteY4" fmla="*/ 401883 h 498418"/>
                <a:gd name="connsiteX5" fmla="*/ 645937 w 954126"/>
                <a:gd name="connsiteY5" fmla="*/ 415215 h 498418"/>
                <a:gd name="connsiteX6" fmla="*/ 229134 w 954126"/>
                <a:gd name="connsiteY6" fmla="*/ 490145 h 498418"/>
                <a:gd name="connsiteX7" fmla="*/ 184897 w 954126"/>
                <a:gd name="connsiteY7" fmla="*/ 168680 h 498418"/>
                <a:gd name="connsiteX0" fmla="*/ 184897 w 954126"/>
                <a:gd name="connsiteY0" fmla="*/ 168680 h 498418"/>
                <a:gd name="connsiteX1" fmla="*/ 397945 w 954126"/>
                <a:gd name="connsiteY1" fmla="*/ 97765 h 498418"/>
                <a:gd name="connsiteX2" fmla="*/ 649887 w 954126"/>
                <a:gd name="connsiteY2" fmla="*/ 81479 h 498418"/>
                <a:gd name="connsiteX3" fmla="*/ 812563 w 954126"/>
                <a:gd name="connsiteY3" fmla="*/ 157201 h 498418"/>
                <a:gd name="connsiteX4" fmla="*/ 858051 w 954126"/>
                <a:gd name="connsiteY4" fmla="*/ 401883 h 498418"/>
                <a:gd name="connsiteX5" fmla="*/ 645937 w 954126"/>
                <a:gd name="connsiteY5" fmla="*/ 415215 h 498418"/>
                <a:gd name="connsiteX6" fmla="*/ 229134 w 954126"/>
                <a:gd name="connsiteY6" fmla="*/ 490145 h 498418"/>
                <a:gd name="connsiteX7" fmla="*/ 184897 w 954126"/>
                <a:gd name="connsiteY7" fmla="*/ 168680 h 498418"/>
                <a:gd name="connsiteX0" fmla="*/ 184897 w 962812"/>
                <a:gd name="connsiteY0" fmla="*/ 168680 h 498418"/>
                <a:gd name="connsiteX1" fmla="*/ 397945 w 962812"/>
                <a:gd name="connsiteY1" fmla="*/ 97765 h 498418"/>
                <a:gd name="connsiteX2" fmla="*/ 649887 w 962812"/>
                <a:gd name="connsiteY2" fmla="*/ 81479 h 498418"/>
                <a:gd name="connsiteX3" fmla="*/ 812563 w 962812"/>
                <a:gd name="connsiteY3" fmla="*/ 157201 h 498418"/>
                <a:gd name="connsiteX4" fmla="*/ 858051 w 962812"/>
                <a:gd name="connsiteY4" fmla="*/ 401883 h 498418"/>
                <a:gd name="connsiteX5" fmla="*/ 645937 w 962812"/>
                <a:gd name="connsiteY5" fmla="*/ 415215 h 498418"/>
                <a:gd name="connsiteX6" fmla="*/ 229134 w 962812"/>
                <a:gd name="connsiteY6" fmla="*/ 490145 h 498418"/>
                <a:gd name="connsiteX7" fmla="*/ 184897 w 962812"/>
                <a:gd name="connsiteY7" fmla="*/ 168680 h 498418"/>
                <a:gd name="connsiteX0" fmla="*/ 184897 w 962812"/>
                <a:gd name="connsiteY0" fmla="*/ 168680 h 498418"/>
                <a:gd name="connsiteX1" fmla="*/ 397945 w 962812"/>
                <a:gd name="connsiteY1" fmla="*/ 97765 h 498418"/>
                <a:gd name="connsiteX2" fmla="*/ 649887 w 962812"/>
                <a:gd name="connsiteY2" fmla="*/ 81479 h 498418"/>
                <a:gd name="connsiteX3" fmla="*/ 812563 w 962812"/>
                <a:gd name="connsiteY3" fmla="*/ 157201 h 498418"/>
                <a:gd name="connsiteX4" fmla="*/ 858051 w 962812"/>
                <a:gd name="connsiteY4" fmla="*/ 401883 h 498418"/>
                <a:gd name="connsiteX5" fmla="*/ 645937 w 962812"/>
                <a:gd name="connsiteY5" fmla="*/ 415215 h 498418"/>
                <a:gd name="connsiteX6" fmla="*/ 463060 w 962812"/>
                <a:gd name="connsiteY6" fmla="*/ 453301 h 498418"/>
                <a:gd name="connsiteX7" fmla="*/ 229134 w 962812"/>
                <a:gd name="connsiteY7" fmla="*/ 490145 h 498418"/>
                <a:gd name="connsiteX8" fmla="*/ 184897 w 962812"/>
                <a:gd name="connsiteY8" fmla="*/ 168680 h 498418"/>
                <a:gd name="connsiteX0" fmla="*/ 184897 w 962812"/>
                <a:gd name="connsiteY0" fmla="*/ 168680 h 503292"/>
                <a:gd name="connsiteX1" fmla="*/ 397945 w 962812"/>
                <a:gd name="connsiteY1" fmla="*/ 97765 h 503292"/>
                <a:gd name="connsiteX2" fmla="*/ 649887 w 962812"/>
                <a:gd name="connsiteY2" fmla="*/ 81479 h 503292"/>
                <a:gd name="connsiteX3" fmla="*/ 812563 w 962812"/>
                <a:gd name="connsiteY3" fmla="*/ 157201 h 503292"/>
                <a:gd name="connsiteX4" fmla="*/ 858051 w 962812"/>
                <a:gd name="connsiteY4" fmla="*/ 401883 h 503292"/>
                <a:gd name="connsiteX5" fmla="*/ 645937 w 962812"/>
                <a:gd name="connsiteY5" fmla="*/ 415215 h 503292"/>
                <a:gd name="connsiteX6" fmla="*/ 463060 w 962812"/>
                <a:gd name="connsiteY6" fmla="*/ 453301 h 503292"/>
                <a:gd name="connsiteX7" fmla="*/ 229134 w 962812"/>
                <a:gd name="connsiteY7" fmla="*/ 490145 h 503292"/>
                <a:gd name="connsiteX8" fmla="*/ 184897 w 962812"/>
                <a:gd name="connsiteY8" fmla="*/ 168680 h 503292"/>
                <a:gd name="connsiteX0" fmla="*/ 184897 w 962812"/>
                <a:gd name="connsiteY0" fmla="*/ 168680 h 516271"/>
                <a:gd name="connsiteX1" fmla="*/ 397945 w 962812"/>
                <a:gd name="connsiteY1" fmla="*/ 97765 h 516271"/>
                <a:gd name="connsiteX2" fmla="*/ 649887 w 962812"/>
                <a:gd name="connsiteY2" fmla="*/ 81479 h 516271"/>
                <a:gd name="connsiteX3" fmla="*/ 812563 w 962812"/>
                <a:gd name="connsiteY3" fmla="*/ 157201 h 516271"/>
                <a:gd name="connsiteX4" fmla="*/ 858051 w 962812"/>
                <a:gd name="connsiteY4" fmla="*/ 401883 h 516271"/>
                <a:gd name="connsiteX5" fmla="*/ 645937 w 962812"/>
                <a:gd name="connsiteY5" fmla="*/ 415215 h 516271"/>
                <a:gd name="connsiteX6" fmla="*/ 463060 w 962812"/>
                <a:gd name="connsiteY6" fmla="*/ 453301 h 516271"/>
                <a:gd name="connsiteX7" fmla="*/ 229134 w 962812"/>
                <a:gd name="connsiteY7" fmla="*/ 490145 h 516271"/>
                <a:gd name="connsiteX8" fmla="*/ 184897 w 962812"/>
                <a:gd name="connsiteY8" fmla="*/ 168680 h 516271"/>
                <a:gd name="connsiteX0" fmla="*/ 184897 w 962812"/>
                <a:gd name="connsiteY0" fmla="*/ 168680 h 540244"/>
                <a:gd name="connsiteX1" fmla="*/ 397945 w 962812"/>
                <a:gd name="connsiteY1" fmla="*/ 97765 h 540244"/>
                <a:gd name="connsiteX2" fmla="*/ 649887 w 962812"/>
                <a:gd name="connsiteY2" fmla="*/ 81479 h 540244"/>
                <a:gd name="connsiteX3" fmla="*/ 812563 w 962812"/>
                <a:gd name="connsiteY3" fmla="*/ 157201 h 540244"/>
                <a:gd name="connsiteX4" fmla="*/ 858051 w 962812"/>
                <a:gd name="connsiteY4" fmla="*/ 401883 h 540244"/>
                <a:gd name="connsiteX5" fmla="*/ 645937 w 962812"/>
                <a:gd name="connsiteY5" fmla="*/ 415215 h 540244"/>
                <a:gd name="connsiteX6" fmla="*/ 463060 w 962812"/>
                <a:gd name="connsiteY6" fmla="*/ 453301 h 540244"/>
                <a:gd name="connsiteX7" fmla="*/ 229134 w 962812"/>
                <a:gd name="connsiteY7" fmla="*/ 490145 h 540244"/>
                <a:gd name="connsiteX8" fmla="*/ 184897 w 962812"/>
                <a:gd name="connsiteY8" fmla="*/ 168680 h 540244"/>
                <a:gd name="connsiteX0" fmla="*/ 184897 w 962812"/>
                <a:gd name="connsiteY0" fmla="*/ 168680 h 549804"/>
                <a:gd name="connsiteX1" fmla="*/ 397945 w 962812"/>
                <a:gd name="connsiteY1" fmla="*/ 97765 h 549804"/>
                <a:gd name="connsiteX2" fmla="*/ 649887 w 962812"/>
                <a:gd name="connsiteY2" fmla="*/ 81479 h 549804"/>
                <a:gd name="connsiteX3" fmla="*/ 812563 w 962812"/>
                <a:gd name="connsiteY3" fmla="*/ 157201 h 549804"/>
                <a:gd name="connsiteX4" fmla="*/ 858051 w 962812"/>
                <a:gd name="connsiteY4" fmla="*/ 401883 h 549804"/>
                <a:gd name="connsiteX5" fmla="*/ 645937 w 962812"/>
                <a:gd name="connsiteY5" fmla="*/ 415215 h 549804"/>
                <a:gd name="connsiteX6" fmla="*/ 463060 w 962812"/>
                <a:gd name="connsiteY6" fmla="*/ 453301 h 549804"/>
                <a:gd name="connsiteX7" fmla="*/ 229134 w 962812"/>
                <a:gd name="connsiteY7" fmla="*/ 490145 h 549804"/>
                <a:gd name="connsiteX8" fmla="*/ 184897 w 962812"/>
                <a:gd name="connsiteY8" fmla="*/ 168680 h 54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2812" h="549804">
                  <a:moveTo>
                    <a:pt x="184897" y="168680"/>
                  </a:moveTo>
                  <a:cubicBezTo>
                    <a:pt x="210808" y="127274"/>
                    <a:pt x="247669" y="-42452"/>
                    <a:pt x="397945" y="97765"/>
                  </a:cubicBezTo>
                  <a:cubicBezTo>
                    <a:pt x="418669" y="82742"/>
                    <a:pt x="518987" y="-103795"/>
                    <a:pt x="649887" y="81479"/>
                  </a:cubicBezTo>
                  <a:cubicBezTo>
                    <a:pt x="699414" y="14184"/>
                    <a:pt x="829272" y="-15767"/>
                    <a:pt x="812563" y="157201"/>
                  </a:cubicBezTo>
                  <a:cubicBezTo>
                    <a:pt x="1084649" y="253502"/>
                    <a:pt x="915347" y="377971"/>
                    <a:pt x="858051" y="401883"/>
                  </a:cubicBezTo>
                  <a:cubicBezTo>
                    <a:pt x="802790" y="455811"/>
                    <a:pt x="792282" y="536756"/>
                    <a:pt x="645937" y="415215"/>
                  </a:cubicBezTo>
                  <a:cubicBezTo>
                    <a:pt x="626745" y="487372"/>
                    <a:pt x="589194" y="580501"/>
                    <a:pt x="463060" y="453301"/>
                  </a:cubicBezTo>
                  <a:cubicBezTo>
                    <a:pt x="354317" y="631981"/>
                    <a:pt x="279674" y="511980"/>
                    <a:pt x="229134" y="490145"/>
                  </a:cubicBezTo>
                  <a:cubicBezTo>
                    <a:pt x="-165239" y="567349"/>
                    <a:pt x="38348" y="76477"/>
                    <a:pt x="184897" y="1686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45D2C0-30D0-4F93-A004-7271CF30F162}"/>
                </a:ext>
              </a:extLst>
            </p:cNvPr>
            <p:cNvSpPr/>
            <p:nvPr/>
          </p:nvSpPr>
          <p:spPr>
            <a:xfrm>
              <a:off x="6318738" y="1527046"/>
              <a:ext cx="191041" cy="1910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14DF362-7F4B-437B-9E45-5868E7F1BCAC}"/>
                </a:ext>
              </a:extLst>
            </p:cNvPr>
            <p:cNvSpPr/>
            <p:nvPr/>
          </p:nvSpPr>
          <p:spPr>
            <a:xfrm>
              <a:off x="5835667" y="1580500"/>
              <a:ext cx="191041" cy="1910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A3F0AF0A-9D1E-4CD8-9771-D300496ECB67}"/>
                </a:ext>
              </a:extLst>
            </p:cNvPr>
            <p:cNvSpPr/>
            <p:nvPr/>
          </p:nvSpPr>
          <p:spPr>
            <a:xfrm rot="7558345">
              <a:off x="6139552" y="1942164"/>
              <a:ext cx="219583" cy="219583"/>
            </a:xfrm>
            <a:prstGeom prst="arc">
              <a:avLst>
                <a:gd name="adj1" fmla="val 15055006"/>
                <a:gd name="adj2" fmla="val 24030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F7BB48-BCDF-42E4-9059-EB012C2E0626}"/>
              </a:ext>
            </a:extLst>
          </p:cNvPr>
          <p:cNvGrpSpPr/>
          <p:nvPr/>
        </p:nvGrpSpPr>
        <p:grpSpPr>
          <a:xfrm>
            <a:off x="8097697" y="149048"/>
            <a:ext cx="3848737" cy="4907917"/>
            <a:chOff x="4222885" y="1071162"/>
            <a:chExt cx="3848737" cy="4907917"/>
          </a:xfrm>
        </p:grpSpPr>
        <p:sp>
          <p:nvSpPr>
            <p:cNvPr id="31" name="Isosceles Triangle 3">
              <a:extLst>
                <a:ext uri="{FF2B5EF4-FFF2-40B4-BE49-F238E27FC236}">
                  <a16:creationId xmlns:a16="http://schemas.microsoft.com/office/drawing/2014/main" id="{83A75D32-56BD-4128-A2F8-B86A71ED623D}"/>
                </a:ext>
              </a:extLst>
            </p:cNvPr>
            <p:cNvSpPr/>
            <p:nvPr/>
          </p:nvSpPr>
          <p:spPr>
            <a:xfrm>
              <a:off x="5546958" y="1071162"/>
              <a:ext cx="520441" cy="439917"/>
            </a:xfrm>
            <a:custGeom>
              <a:avLst/>
              <a:gdLst>
                <a:gd name="connsiteX0" fmla="*/ 0 w 516069"/>
                <a:gd name="connsiteY0" fmla="*/ 439561 h 439561"/>
                <a:gd name="connsiteX1" fmla="*/ 266147 w 516069"/>
                <a:gd name="connsiteY1" fmla="*/ 0 h 439561"/>
                <a:gd name="connsiteX2" fmla="*/ 516069 w 516069"/>
                <a:gd name="connsiteY2" fmla="*/ 439561 h 439561"/>
                <a:gd name="connsiteX3" fmla="*/ 0 w 516069"/>
                <a:gd name="connsiteY3" fmla="*/ 439561 h 439561"/>
                <a:gd name="connsiteX0" fmla="*/ 0 w 516069"/>
                <a:gd name="connsiteY0" fmla="*/ 439561 h 439561"/>
                <a:gd name="connsiteX1" fmla="*/ 266147 w 516069"/>
                <a:gd name="connsiteY1" fmla="*/ 0 h 439561"/>
                <a:gd name="connsiteX2" fmla="*/ 516069 w 516069"/>
                <a:gd name="connsiteY2" fmla="*/ 439561 h 439561"/>
                <a:gd name="connsiteX3" fmla="*/ 0 w 516069"/>
                <a:gd name="connsiteY3" fmla="*/ 439561 h 439561"/>
                <a:gd name="connsiteX0" fmla="*/ 0 w 516069"/>
                <a:gd name="connsiteY0" fmla="*/ 439561 h 439561"/>
                <a:gd name="connsiteX1" fmla="*/ 266147 w 516069"/>
                <a:gd name="connsiteY1" fmla="*/ 0 h 439561"/>
                <a:gd name="connsiteX2" fmla="*/ 516069 w 516069"/>
                <a:gd name="connsiteY2" fmla="*/ 439561 h 439561"/>
                <a:gd name="connsiteX3" fmla="*/ 0 w 516069"/>
                <a:gd name="connsiteY3" fmla="*/ 439561 h 439561"/>
                <a:gd name="connsiteX0" fmla="*/ 0 w 517149"/>
                <a:gd name="connsiteY0" fmla="*/ 439561 h 439917"/>
                <a:gd name="connsiteX1" fmla="*/ 266147 w 517149"/>
                <a:gd name="connsiteY1" fmla="*/ 0 h 439917"/>
                <a:gd name="connsiteX2" fmla="*/ 516069 w 517149"/>
                <a:gd name="connsiteY2" fmla="*/ 439561 h 439917"/>
                <a:gd name="connsiteX3" fmla="*/ 0 w 517149"/>
                <a:gd name="connsiteY3" fmla="*/ 439561 h 439917"/>
                <a:gd name="connsiteX0" fmla="*/ 3292 w 520441"/>
                <a:gd name="connsiteY0" fmla="*/ 439561 h 439917"/>
                <a:gd name="connsiteX1" fmla="*/ 269439 w 520441"/>
                <a:gd name="connsiteY1" fmla="*/ 0 h 439917"/>
                <a:gd name="connsiteX2" fmla="*/ 519361 w 520441"/>
                <a:gd name="connsiteY2" fmla="*/ 439561 h 439917"/>
                <a:gd name="connsiteX3" fmla="*/ 3292 w 520441"/>
                <a:gd name="connsiteY3" fmla="*/ 439561 h 43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441" h="439917">
                  <a:moveTo>
                    <a:pt x="3292" y="439561"/>
                  </a:moveTo>
                  <a:cubicBezTo>
                    <a:pt x="-22292" y="439091"/>
                    <a:pt x="104523" y="25870"/>
                    <a:pt x="269439" y="0"/>
                  </a:cubicBezTo>
                  <a:cubicBezTo>
                    <a:pt x="517846" y="146520"/>
                    <a:pt x="524954" y="451791"/>
                    <a:pt x="519361" y="439561"/>
                  </a:cubicBezTo>
                  <a:lnTo>
                    <a:pt x="3292" y="4395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04ED1C06-BEAD-4A10-92C3-4F2F51F522ED}"/>
                </a:ext>
              </a:extLst>
            </p:cNvPr>
            <p:cNvSpPr/>
            <p:nvPr/>
          </p:nvSpPr>
          <p:spPr>
            <a:xfrm>
              <a:off x="7316246" y="3429000"/>
              <a:ext cx="755376" cy="705112"/>
            </a:xfrm>
            <a:custGeom>
              <a:avLst/>
              <a:gdLst>
                <a:gd name="connsiteX0" fmla="*/ 0 w 384313"/>
                <a:gd name="connsiteY0" fmla="*/ 0 h 371061"/>
                <a:gd name="connsiteX1" fmla="*/ 384313 w 384313"/>
                <a:gd name="connsiteY1" fmla="*/ 0 h 371061"/>
                <a:gd name="connsiteX2" fmla="*/ 384313 w 384313"/>
                <a:gd name="connsiteY2" fmla="*/ 371061 h 371061"/>
                <a:gd name="connsiteX3" fmla="*/ 0 w 384313"/>
                <a:gd name="connsiteY3" fmla="*/ 371061 h 371061"/>
                <a:gd name="connsiteX4" fmla="*/ 0 w 384313"/>
                <a:gd name="connsiteY4" fmla="*/ 0 h 371061"/>
                <a:gd name="connsiteX0" fmla="*/ 0 w 533538"/>
                <a:gd name="connsiteY0" fmla="*/ 196850 h 371061"/>
                <a:gd name="connsiteX1" fmla="*/ 533538 w 533538"/>
                <a:gd name="connsiteY1" fmla="*/ 0 h 371061"/>
                <a:gd name="connsiteX2" fmla="*/ 533538 w 533538"/>
                <a:gd name="connsiteY2" fmla="*/ 371061 h 371061"/>
                <a:gd name="connsiteX3" fmla="*/ 149225 w 533538"/>
                <a:gd name="connsiteY3" fmla="*/ 371061 h 371061"/>
                <a:gd name="connsiteX4" fmla="*/ 0 w 533538"/>
                <a:gd name="connsiteY4" fmla="*/ 196850 h 371061"/>
                <a:gd name="connsiteX0" fmla="*/ 0 w 533538"/>
                <a:gd name="connsiteY0" fmla="*/ 278740 h 452951"/>
                <a:gd name="connsiteX1" fmla="*/ 282786 w 533538"/>
                <a:gd name="connsiteY1" fmla="*/ 0 h 452951"/>
                <a:gd name="connsiteX2" fmla="*/ 533538 w 533538"/>
                <a:gd name="connsiteY2" fmla="*/ 81890 h 452951"/>
                <a:gd name="connsiteX3" fmla="*/ 533538 w 533538"/>
                <a:gd name="connsiteY3" fmla="*/ 452951 h 452951"/>
                <a:gd name="connsiteX4" fmla="*/ 149225 w 533538"/>
                <a:gd name="connsiteY4" fmla="*/ 452951 h 452951"/>
                <a:gd name="connsiteX5" fmla="*/ 0 w 533538"/>
                <a:gd name="connsiteY5" fmla="*/ 278740 h 452951"/>
                <a:gd name="connsiteX0" fmla="*/ 0 w 552588"/>
                <a:gd name="connsiteY0" fmla="*/ 278740 h 452951"/>
                <a:gd name="connsiteX1" fmla="*/ 282786 w 552588"/>
                <a:gd name="connsiteY1" fmla="*/ 0 h 452951"/>
                <a:gd name="connsiteX2" fmla="*/ 552588 w 552588"/>
                <a:gd name="connsiteY2" fmla="*/ 113640 h 452951"/>
                <a:gd name="connsiteX3" fmla="*/ 533538 w 552588"/>
                <a:gd name="connsiteY3" fmla="*/ 452951 h 452951"/>
                <a:gd name="connsiteX4" fmla="*/ 149225 w 552588"/>
                <a:gd name="connsiteY4" fmla="*/ 452951 h 452951"/>
                <a:gd name="connsiteX5" fmla="*/ 0 w 552588"/>
                <a:gd name="connsiteY5" fmla="*/ 278740 h 452951"/>
                <a:gd name="connsiteX0" fmla="*/ 0 w 606563"/>
                <a:gd name="connsiteY0" fmla="*/ 278740 h 452951"/>
                <a:gd name="connsiteX1" fmla="*/ 282786 w 606563"/>
                <a:gd name="connsiteY1" fmla="*/ 0 h 452951"/>
                <a:gd name="connsiteX2" fmla="*/ 552588 w 606563"/>
                <a:gd name="connsiteY2" fmla="*/ 113640 h 452951"/>
                <a:gd name="connsiteX3" fmla="*/ 606563 w 606563"/>
                <a:gd name="connsiteY3" fmla="*/ 360876 h 452951"/>
                <a:gd name="connsiteX4" fmla="*/ 149225 w 606563"/>
                <a:gd name="connsiteY4" fmla="*/ 452951 h 452951"/>
                <a:gd name="connsiteX5" fmla="*/ 0 w 606563"/>
                <a:gd name="connsiteY5" fmla="*/ 278740 h 452951"/>
                <a:gd name="connsiteX0" fmla="*/ 0 w 617228"/>
                <a:gd name="connsiteY0" fmla="*/ 278740 h 572604"/>
                <a:gd name="connsiteX1" fmla="*/ 282786 w 617228"/>
                <a:gd name="connsiteY1" fmla="*/ 0 h 572604"/>
                <a:gd name="connsiteX2" fmla="*/ 552588 w 617228"/>
                <a:gd name="connsiteY2" fmla="*/ 113640 h 572604"/>
                <a:gd name="connsiteX3" fmla="*/ 606563 w 617228"/>
                <a:gd name="connsiteY3" fmla="*/ 360876 h 572604"/>
                <a:gd name="connsiteX4" fmla="*/ 149225 w 617228"/>
                <a:gd name="connsiteY4" fmla="*/ 452951 h 572604"/>
                <a:gd name="connsiteX5" fmla="*/ 0 w 617228"/>
                <a:gd name="connsiteY5" fmla="*/ 278740 h 572604"/>
                <a:gd name="connsiteX0" fmla="*/ 0 w 614090"/>
                <a:gd name="connsiteY0" fmla="*/ 278740 h 605610"/>
                <a:gd name="connsiteX1" fmla="*/ 282786 w 614090"/>
                <a:gd name="connsiteY1" fmla="*/ 0 h 605610"/>
                <a:gd name="connsiteX2" fmla="*/ 552588 w 614090"/>
                <a:gd name="connsiteY2" fmla="*/ 113640 h 605610"/>
                <a:gd name="connsiteX3" fmla="*/ 606563 w 614090"/>
                <a:gd name="connsiteY3" fmla="*/ 360876 h 605610"/>
                <a:gd name="connsiteX4" fmla="*/ 149225 w 614090"/>
                <a:gd name="connsiteY4" fmla="*/ 452951 h 605610"/>
                <a:gd name="connsiteX5" fmla="*/ 0 w 614090"/>
                <a:gd name="connsiteY5" fmla="*/ 278740 h 605610"/>
                <a:gd name="connsiteX0" fmla="*/ 0 w 674682"/>
                <a:gd name="connsiteY0" fmla="*/ 278740 h 605610"/>
                <a:gd name="connsiteX1" fmla="*/ 282786 w 674682"/>
                <a:gd name="connsiteY1" fmla="*/ 0 h 605610"/>
                <a:gd name="connsiteX2" fmla="*/ 552588 w 674682"/>
                <a:gd name="connsiteY2" fmla="*/ 113640 h 605610"/>
                <a:gd name="connsiteX3" fmla="*/ 606563 w 674682"/>
                <a:gd name="connsiteY3" fmla="*/ 360876 h 605610"/>
                <a:gd name="connsiteX4" fmla="*/ 149225 w 674682"/>
                <a:gd name="connsiteY4" fmla="*/ 452951 h 605610"/>
                <a:gd name="connsiteX5" fmla="*/ 0 w 674682"/>
                <a:gd name="connsiteY5" fmla="*/ 278740 h 605610"/>
                <a:gd name="connsiteX0" fmla="*/ 0 w 749375"/>
                <a:gd name="connsiteY0" fmla="*/ 278740 h 605610"/>
                <a:gd name="connsiteX1" fmla="*/ 282786 w 749375"/>
                <a:gd name="connsiteY1" fmla="*/ 0 h 605610"/>
                <a:gd name="connsiteX2" fmla="*/ 552588 w 749375"/>
                <a:gd name="connsiteY2" fmla="*/ 113640 h 605610"/>
                <a:gd name="connsiteX3" fmla="*/ 606563 w 749375"/>
                <a:gd name="connsiteY3" fmla="*/ 360876 h 605610"/>
                <a:gd name="connsiteX4" fmla="*/ 149225 w 749375"/>
                <a:gd name="connsiteY4" fmla="*/ 452951 h 605610"/>
                <a:gd name="connsiteX5" fmla="*/ 0 w 749375"/>
                <a:gd name="connsiteY5" fmla="*/ 278740 h 605610"/>
                <a:gd name="connsiteX0" fmla="*/ 0 w 749375"/>
                <a:gd name="connsiteY0" fmla="*/ 315116 h 641986"/>
                <a:gd name="connsiteX1" fmla="*/ 282786 w 749375"/>
                <a:gd name="connsiteY1" fmla="*/ 36376 h 641986"/>
                <a:gd name="connsiteX2" fmla="*/ 552588 w 749375"/>
                <a:gd name="connsiteY2" fmla="*/ 150016 h 641986"/>
                <a:gd name="connsiteX3" fmla="*/ 606563 w 749375"/>
                <a:gd name="connsiteY3" fmla="*/ 397252 h 641986"/>
                <a:gd name="connsiteX4" fmla="*/ 149225 w 749375"/>
                <a:gd name="connsiteY4" fmla="*/ 489327 h 641986"/>
                <a:gd name="connsiteX5" fmla="*/ 0 w 749375"/>
                <a:gd name="connsiteY5" fmla="*/ 315116 h 641986"/>
                <a:gd name="connsiteX0" fmla="*/ 0 w 749375"/>
                <a:gd name="connsiteY0" fmla="*/ 378242 h 705112"/>
                <a:gd name="connsiteX1" fmla="*/ 282786 w 749375"/>
                <a:gd name="connsiteY1" fmla="*/ 99502 h 705112"/>
                <a:gd name="connsiteX2" fmla="*/ 552588 w 749375"/>
                <a:gd name="connsiteY2" fmla="*/ 213142 h 705112"/>
                <a:gd name="connsiteX3" fmla="*/ 606563 w 749375"/>
                <a:gd name="connsiteY3" fmla="*/ 460378 h 705112"/>
                <a:gd name="connsiteX4" fmla="*/ 149225 w 749375"/>
                <a:gd name="connsiteY4" fmla="*/ 552453 h 705112"/>
                <a:gd name="connsiteX5" fmla="*/ 0 w 749375"/>
                <a:gd name="connsiteY5" fmla="*/ 378242 h 705112"/>
                <a:gd name="connsiteX0" fmla="*/ 0 w 749375"/>
                <a:gd name="connsiteY0" fmla="*/ 378242 h 705112"/>
                <a:gd name="connsiteX1" fmla="*/ 282786 w 749375"/>
                <a:gd name="connsiteY1" fmla="*/ 99502 h 705112"/>
                <a:gd name="connsiteX2" fmla="*/ 552588 w 749375"/>
                <a:gd name="connsiteY2" fmla="*/ 213142 h 705112"/>
                <a:gd name="connsiteX3" fmla="*/ 606563 w 749375"/>
                <a:gd name="connsiteY3" fmla="*/ 460378 h 705112"/>
                <a:gd name="connsiteX4" fmla="*/ 149225 w 749375"/>
                <a:gd name="connsiteY4" fmla="*/ 552453 h 705112"/>
                <a:gd name="connsiteX5" fmla="*/ 0 w 749375"/>
                <a:gd name="connsiteY5" fmla="*/ 378242 h 705112"/>
                <a:gd name="connsiteX0" fmla="*/ 6001 w 755376"/>
                <a:gd name="connsiteY0" fmla="*/ 378242 h 705112"/>
                <a:gd name="connsiteX1" fmla="*/ 288787 w 755376"/>
                <a:gd name="connsiteY1" fmla="*/ 99502 h 705112"/>
                <a:gd name="connsiteX2" fmla="*/ 558589 w 755376"/>
                <a:gd name="connsiteY2" fmla="*/ 213142 h 705112"/>
                <a:gd name="connsiteX3" fmla="*/ 612564 w 755376"/>
                <a:gd name="connsiteY3" fmla="*/ 460378 h 705112"/>
                <a:gd name="connsiteX4" fmla="*/ 155226 w 755376"/>
                <a:gd name="connsiteY4" fmla="*/ 552453 h 705112"/>
                <a:gd name="connsiteX5" fmla="*/ 6001 w 755376"/>
                <a:gd name="connsiteY5" fmla="*/ 378242 h 705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5376" h="705112">
                  <a:moveTo>
                    <a:pt x="6001" y="378242"/>
                  </a:moveTo>
                  <a:cubicBezTo>
                    <a:pt x="-29912" y="138220"/>
                    <a:pt x="99275" y="9324"/>
                    <a:pt x="288787" y="99502"/>
                  </a:cubicBezTo>
                  <a:cubicBezTo>
                    <a:pt x="324746" y="-34068"/>
                    <a:pt x="636930" y="-66038"/>
                    <a:pt x="558589" y="213142"/>
                  </a:cubicBezTo>
                  <a:cubicBezTo>
                    <a:pt x="808356" y="225704"/>
                    <a:pt x="813647" y="470041"/>
                    <a:pt x="612564" y="460378"/>
                  </a:cubicBezTo>
                  <a:cubicBezTo>
                    <a:pt x="691893" y="894295"/>
                    <a:pt x="117172" y="636061"/>
                    <a:pt x="155226" y="552453"/>
                  </a:cubicBezTo>
                  <a:lnTo>
                    <a:pt x="6001" y="37824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4451F855-A0CE-4B39-8056-B34E485AFCAE}"/>
                </a:ext>
              </a:extLst>
            </p:cNvPr>
            <p:cNvSpPr/>
            <p:nvPr/>
          </p:nvSpPr>
          <p:spPr>
            <a:xfrm>
              <a:off x="6980237" y="5083175"/>
              <a:ext cx="498531" cy="879658"/>
            </a:xfrm>
            <a:custGeom>
              <a:avLst/>
              <a:gdLst>
                <a:gd name="connsiteX0" fmla="*/ 0 w 298589"/>
                <a:gd name="connsiteY0" fmla="*/ 0 h 578135"/>
                <a:gd name="connsiteX1" fmla="*/ 298589 w 298589"/>
                <a:gd name="connsiteY1" fmla="*/ 0 h 578135"/>
                <a:gd name="connsiteX2" fmla="*/ 298589 w 298589"/>
                <a:gd name="connsiteY2" fmla="*/ 578135 h 578135"/>
                <a:gd name="connsiteX3" fmla="*/ 0 w 298589"/>
                <a:gd name="connsiteY3" fmla="*/ 578135 h 578135"/>
                <a:gd name="connsiteX4" fmla="*/ 0 w 298589"/>
                <a:gd name="connsiteY4" fmla="*/ 0 h 578135"/>
                <a:gd name="connsiteX0" fmla="*/ 0 w 350977"/>
                <a:gd name="connsiteY0" fmla="*/ 123825 h 701960"/>
                <a:gd name="connsiteX1" fmla="*/ 350977 w 350977"/>
                <a:gd name="connsiteY1" fmla="*/ 0 h 701960"/>
                <a:gd name="connsiteX2" fmla="*/ 298589 w 350977"/>
                <a:gd name="connsiteY2" fmla="*/ 701960 h 701960"/>
                <a:gd name="connsiteX3" fmla="*/ 0 w 350977"/>
                <a:gd name="connsiteY3" fmla="*/ 701960 h 701960"/>
                <a:gd name="connsiteX4" fmla="*/ 0 w 350977"/>
                <a:gd name="connsiteY4" fmla="*/ 123825 h 701960"/>
                <a:gd name="connsiteX0" fmla="*/ 0 w 431940"/>
                <a:gd name="connsiteY0" fmla="*/ 80962 h 701960"/>
                <a:gd name="connsiteX1" fmla="*/ 431940 w 431940"/>
                <a:gd name="connsiteY1" fmla="*/ 0 h 701960"/>
                <a:gd name="connsiteX2" fmla="*/ 379552 w 431940"/>
                <a:gd name="connsiteY2" fmla="*/ 701960 h 701960"/>
                <a:gd name="connsiteX3" fmla="*/ 80963 w 431940"/>
                <a:gd name="connsiteY3" fmla="*/ 701960 h 701960"/>
                <a:gd name="connsiteX4" fmla="*/ 0 w 431940"/>
                <a:gd name="connsiteY4" fmla="*/ 80962 h 701960"/>
                <a:gd name="connsiteX0" fmla="*/ 0 w 431940"/>
                <a:gd name="connsiteY0" fmla="*/ 80962 h 701960"/>
                <a:gd name="connsiteX1" fmla="*/ 431940 w 431940"/>
                <a:gd name="connsiteY1" fmla="*/ 0 h 701960"/>
                <a:gd name="connsiteX2" fmla="*/ 379552 w 431940"/>
                <a:gd name="connsiteY2" fmla="*/ 701960 h 701960"/>
                <a:gd name="connsiteX3" fmla="*/ 0 w 431940"/>
                <a:gd name="connsiteY3" fmla="*/ 80962 h 701960"/>
                <a:gd name="connsiteX0" fmla="*/ 0 w 431940"/>
                <a:gd name="connsiteY0" fmla="*/ 80962 h 873410"/>
                <a:gd name="connsiteX1" fmla="*/ 431940 w 431940"/>
                <a:gd name="connsiteY1" fmla="*/ 0 h 873410"/>
                <a:gd name="connsiteX2" fmla="*/ 198577 w 431940"/>
                <a:gd name="connsiteY2" fmla="*/ 873410 h 873410"/>
                <a:gd name="connsiteX3" fmla="*/ 0 w 431940"/>
                <a:gd name="connsiteY3" fmla="*/ 80962 h 873410"/>
                <a:gd name="connsiteX0" fmla="*/ 0 w 498531"/>
                <a:gd name="connsiteY0" fmla="*/ 80962 h 873410"/>
                <a:gd name="connsiteX1" fmla="*/ 431940 w 498531"/>
                <a:gd name="connsiteY1" fmla="*/ 0 h 873410"/>
                <a:gd name="connsiteX2" fmla="*/ 198577 w 498531"/>
                <a:gd name="connsiteY2" fmla="*/ 873410 h 873410"/>
                <a:gd name="connsiteX3" fmla="*/ 0 w 498531"/>
                <a:gd name="connsiteY3" fmla="*/ 80962 h 873410"/>
                <a:gd name="connsiteX0" fmla="*/ 0 w 498531"/>
                <a:gd name="connsiteY0" fmla="*/ 80962 h 879658"/>
                <a:gd name="connsiteX1" fmla="*/ 431940 w 498531"/>
                <a:gd name="connsiteY1" fmla="*/ 0 h 879658"/>
                <a:gd name="connsiteX2" fmla="*/ 198577 w 498531"/>
                <a:gd name="connsiteY2" fmla="*/ 873410 h 879658"/>
                <a:gd name="connsiteX3" fmla="*/ 0 w 498531"/>
                <a:gd name="connsiteY3" fmla="*/ 80962 h 87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531" h="879658">
                  <a:moveTo>
                    <a:pt x="0" y="80962"/>
                  </a:moveTo>
                  <a:lnTo>
                    <a:pt x="431940" y="0"/>
                  </a:lnTo>
                  <a:cubicBezTo>
                    <a:pt x="354152" y="291137"/>
                    <a:pt x="752615" y="620373"/>
                    <a:pt x="198577" y="873410"/>
                  </a:cubicBezTo>
                  <a:cubicBezTo>
                    <a:pt x="-77165" y="947399"/>
                    <a:pt x="66192" y="345111"/>
                    <a:pt x="0" y="809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E81CCA13-9BCE-4700-8ECD-CFCA570019C5}"/>
                </a:ext>
              </a:extLst>
            </p:cNvPr>
            <p:cNvSpPr/>
            <p:nvPr/>
          </p:nvSpPr>
          <p:spPr>
            <a:xfrm>
              <a:off x="6573446" y="5083175"/>
              <a:ext cx="498531" cy="879658"/>
            </a:xfrm>
            <a:custGeom>
              <a:avLst/>
              <a:gdLst>
                <a:gd name="connsiteX0" fmla="*/ 0 w 298589"/>
                <a:gd name="connsiteY0" fmla="*/ 0 h 578135"/>
                <a:gd name="connsiteX1" fmla="*/ 298589 w 298589"/>
                <a:gd name="connsiteY1" fmla="*/ 0 h 578135"/>
                <a:gd name="connsiteX2" fmla="*/ 298589 w 298589"/>
                <a:gd name="connsiteY2" fmla="*/ 578135 h 578135"/>
                <a:gd name="connsiteX3" fmla="*/ 0 w 298589"/>
                <a:gd name="connsiteY3" fmla="*/ 578135 h 578135"/>
                <a:gd name="connsiteX4" fmla="*/ 0 w 298589"/>
                <a:gd name="connsiteY4" fmla="*/ 0 h 578135"/>
                <a:gd name="connsiteX0" fmla="*/ 0 w 350977"/>
                <a:gd name="connsiteY0" fmla="*/ 123825 h 701960"/>
                <a:gd name="connsiteX1" fmla="*/ 350977 w 350977"/>
                <a:gd name="connsiteY1" fmla="*/ 0 h 701960"/>
                <a:gd name="connsiteX2" fmla="*/ 298589 w 350977"/>
                <a:gd name="connsiteY2" fmla="*/ 701960 h 701960"/>
                <a:gd name="connsiteX3" fmla="*/ 0 w 350977"/>
                <a:gd name="connsiteY3" fmla="*/ 701960 h 701960"/>
                <a:gd name="connsiteX4" fmla="*/ 0 w 350977"/>
                <a:gd name="connsiteY4" fmla="*/ 123825 h 701960"/>
                <a:gd name="connsiteX0" fmla="*/ 0 w 431940"/>
                <a:gd name="connsiteY0" fmla="*/ 80962 h 701960"/>
                <a:gd name="connsiteX1" fmla="*/ 431940 w 431940"/>
                <a:gd name="connsiteY1" fmla="*/ 0 h 701960"/>
                <a:gd name="connsiteX2" fmla="*/ 379552 w 431940"/>
                <a:gd name="connsiteY2" fmla="*/ 701960 h 701960"/>
                <a:gd name="connsiteX3" fmla="*/ 80963 w 431940"/>
                <a:gd name="connsiteY3" fmla="*/ 701960 h 701960"/>
                <a:gd name="connsiteX4" fmla="*/ 0 w 431940"/>
                <a:gd name="connsiteY4" fmla="*/ 80962 h 701960"/>
                <a:gd name="connsiteX0" fmla="*/ 0 w 431940"/>
                <a:gd name="connsiteY0" fmla="*/ 80962 h 701960"/>
                <a:gd name="connsiteX1" fmla="*/ 431940 w 431940"/>
                <a:gd name="connsiteY1" fmla="*/ 0 h 701960"/>
                <a:gd name="connsiteX2" fmla="*/ 379552 w 431940"/>
                <a:gd name="connsiteY2" fmla="*/ 701960 h 701960"/>
                <a:gd name="connsiteX3" fmla="*/ 0 w 431940"/>
                <a:gd name="connsiteY3" fmla="*/ 80962 h 701960"/>
                <a:gd name="connsiteX0" fmla="*/ 0 w 431940"/>
                <a:gd name="connsiteY0" fmla="*/ 80962 h 873410"/>
                <a:gd name="connsiteX1" fmla="*/ 431940 w 431940"/>
                <a:gd name="connsiteY1" fmla="*/ 0 h 873410"/>
                <a:gd name="connsiteX2" fmla="*/ 198577 w 431940"/>
                <a:gd name="connsiteY2" fmla="*/ 873410 h 873410"/>
                <a:gd name="connsiteX3" fmla="*/ 0 w 431940"/>
                <a:gd name="connsiteY3" fmla="*/ 80962 h 873410"/>
                <a:gd name="connsiteX0" fmla="*/ 0 w 498531"/>
                <a:gd name="connsiteY0" fmla="*/ 80962 h 873410"/>
                <a:gd name="connsiteX1" fmla="*/ 431940 w 498531"/>
                <a:gd name="connsiteY1" fmla="*/ 0 h 873410"/>
                <a:gd name="connsiteX2" fmla="*/ 198577 w 498531"/>
                <a:gd name="connsiteY2" fmla="*/ 873410 h 873410"/>
                <a:gd name="connsiteX3" fmla="*/ 0 w 498531"/>
                <a:gd name="connsiteY3" fmla="*/ 80962 h 873410"/>
                <a:gd name="connsiteX0" fmla="*/ 0 w 498531"/>
                <a:gd name="connsiteY0" fmla="*/ 80962 h 879658"/>
                <a:gd name="connsiteX1" fmla="*/ 431940 w 498531"/>
                <a:gd name="connsiteY1" fmla="*/ 0 h 879658"/>
                <a:gd name="connsiteX2" fmla="*/ 198577 w 498531"/>
                <a:gd name="connsiteY2" fmla="*/ 873410 h 879658"/>
                <a:gd name="connsiteX3" fmla="*/ 0 w 498531"/>
                <a:gd name="connsiteY3" fmla="*/ 80962 h 87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531" h="879658">
                  <a:moveTo>
                    <a:pt x="0" y="80962"/>
                  </a:moveTo>
                  <a:lnTo>
                    <a:pt x="431940" y="0"/>
                  </a:lnTo>
                  <a:cubicBezTo>
                    <a:pt x="354152" y="291137"/>
                    <a:pt x="752615" y="620373"/>
                    <a:pt x="198577" y="873410"/>
                  </a:cubicBezTo>
                  <a:cubicBezTo>
                    <a:pt x="-77165" y="947399"/>
                    <a:pt x="66192" y="345111"/>
                    <a:pt x="0" y="809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C90063B4-1731-4495-89E9-69410732CCA6}"/>
                </a:ext>
              </a:extLst>
            </p:cNvPr>
            <p:cNvSpPr/>
            <p:nvPr/>
          </p:nvSpPr>
          <p:spPr>
            <a:xfrm>
              <a:off x="5308648" y="5099421"/>
              <a:ext cx="498531" cy="879658"/>
            </a:xfrm>
            <a:custGeom>
              <a:avLst/>
              <a:gdLst>
                <a:gd name="connsiteX0" fmla="*/ 0 w 298589"/>
                <a:gd name="connsiteY0" fmla="*/ 0 h 578135"/>
                <a:gd name="connsiteX1" fmla="*/ 298589 w 298589"/>
                <a:gd name="connsiteY1" fmla="*/ 0 h 578135"/>
                <a:gd name="connsiteX2" fmla="*/ 298589 w 298589"/>
                <a:gd name="connsiteY2" fmla="*/ 578135 h 578135"/>
                <a:gd name="connsiteX3" fmla="*/ 0 w 298589"/>
                <a:gd name="connsiteY3" fmla="*/ 578135 h 578135"/>
                <a:gd name="connsiteX4" fmla="*/ 0 w 298589"/>
                <a:gd name="connsiteY4" fmla="*/ 0 h 578135"/>
                <a:gd name="connsiteX0" fmla="*/ 0 w 350977"/>
                <a:gd name="connsiteY0" fmla="*/ 123825 h 701960"/>
                <a:gd name="connsiteX1" fmla="*/ 350977 w 350977"/>
                <a:gd name="connsiteY1" fmla="*/ 0 h 701960"/>
                <a:gd name="connsiteX2" fmla="*/ 298589 w 350977"/>
                <a:gd name="connsiteY2" fmla="*/ 701960 h 701960"/>
                <a:gd name="connsiteX3" fmla="*/ 0 w 350977"/>
                <a:gd name="connsiteY3" fmla="*/ 701960 h 701960"/>
                <a:gd name="connsiteX4" fmla="*/ 0 w 350977"/>
                <a:gd name="connsiteY4" fmla="*/ 123825 h 701960"/>
                <a:gd name="connsiteX0" fmla="*/ 0 w 431940"/>
                <a:gd name="connsiteY0" fmla="*/ 80962 h 701960"/>
                <a:gd name="connsiteX1" fmla="*/ 431940 w 431940"/>
                <a:gd name="connsiteY1" fmla="*/ 0 h 701960"/>
                <a:gd name="connsiteX2" fmla="*/ 379552 w 431940"/>
                <a:gd name="connsiteY2" fmla="*/ 701960 h 701960"/>
                <a:gd name="connsiteX3" fmla="*/ 80963 w 431940"/>
                <a:gd name="connsiteY3" fmla="*/ 701960 h 701960"/>
                <a:gd name="connsiteX4" fmla="*/ 0 w 431940"/>
                <a:gd name="connsiteY4" fmla="*/ 80962 h 701960"/>
                <a:gd name="connsiteX0" fmla="*/ 0 w 431940"/>
                <a:gd name="connsiteY0" fmla="*/ 80962 h 701960"/>
                <a:gd name="connsiteX1" fmla="*/ 431940 w 431940"/>
                <a:gd name="connsiteY1" fmla="*/ 0 h 701960"/>
                <a:gd name="connsiteX2" fmla="*/ 379552 w 431940"/>
                <a:gd name="connsiteY2" fmla="*/ 701960 h 701960"/>
                <a:gd name="connsiteX3" fmla="*/ 0 w 431940"/>
                <a:gd name="connsiteY3" fmla="*/ 80962 h 701960"/>
                <a:gd name="connsiteX0" fmla="*/ 0 w 431940"/>
                <a:gd name="connsiteY0" fmla="*/ 80962 h 873410"/>
                <a:gd name="connsiteX1" fmla="*/ 431940 w 431940"/>
                <a:gd name="connsiteY1" fmla="*/ 0 h 873410"/>
                <a:gd name="connsiteX2" fmla="*/ 198577 w 431940"/>
                <a:gd name="connsiteY2" fmla="*/ 873410 h 873410"/>
                <a:gd name="connsiteX3" fmla="*/ 0 w 431940"/>
                <a:gd name="connsiteY3" fmla="*/ 80962 h 873410"/>
                <a:gd name="connsiteX0" fmla="*/ 0 w 498531"/>
                <a:gd name="connsiteY0" fmla="*/ 80962 h 873410"/>
                <a:gd name="connsiteX1" fmla="*/ 431940 w 498531"/>
                <a:gd name="connsiteY1" fmla="*/ 0 h 873410"/>
                <a:gd name="connsiteX2" fmla="*/ 198577 w 498531"/>
                <a:gd name="connsiteY2" fmla="*/ 873410 h 873410"/>
                <a:gd name="connsiteX3" fmla="*/ 0 w 498531"/>
                <a:gd name="connsiteY3" fmla="*/ 80962 h 873410"/>
                <a:gd name="connsiteX0" fmla="*/ 0 w 498531"/>
                <a:gd name="connsiteY0" fmla="*/ 80962 h 879658"/>
                <a:gd name="connsiteX1" fmla="*/ 431940 w 498531"/>
                <a:gd name="connsiteY1" fmla="*/ 0 h 879658"/>
                <a:gd name="connsiteX2" fmla="*/ 198577 w 498531"/>
                <a:gd name="connsiteY2" fmla="*/ 873410 h 879658"/>
                <a:gd name="connsiteX3" fmla="*/ 0 w 498531"/>
                <a:gd name="connsiteY3" fmla="*/ 80962 h 87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531" h="879658">
                  <a:moveTo>
                    <a:pt x="0" y="80962"/>
                  </a:moveTo>
                  <a:lnTo>
                    <a:pt x="431940" y="0"/>
                  </a:lnTo>
                  <a:cubicBezTo>
                    <a:pt x="354152" y="291137"/>
                    <a:pt x="752615" y="620373"/>
                    <a:pt x="198577" y="873410"/>
                  </a:cubicBezTo>
                  <a:cubicBezTo>
                    <a:pt x="-77165" y="947399"/>
                    <a:pt x="66192" y="345111"/>
                    <a:pt x="0" y="809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5B9466FC-D9EC-4D12-B2E6-3B200F8723C9}"/>
                </a:ext>
              </a:extLst>
            </p:cNvPr>
            <p:cNvSpPr/>
            <p:nvPr/>
          </p:nvSpPr>
          <p:spPr>
            <a:xfrm>
              <a:off x="4901857" y="5099421"/>
              <a:ext cx="498531" cy="879658"/>
            </a:xfrm>
            <a:custGeom>
              <a:avLst/>
              <a:gdLst>
                <a:gd name="connsiteX0" fmla="*/ 0 w 298589"/>
                <a:gd name="connsiteY0" fmla="*/ 0 h 578135"/>
                <a:gd name="connsiteX1" fmla="*/ 298589 w 298589"/>
                <a:gd name="connsiteY1" fmla="*/ 0 h 578135"/>
                <a:gd name="connsiteX2" fmla="*/ 298589 w 298589"/>
                <a:gd name="connsiteY2" fmla="*/ 578135 h 578135"/>
                <a:gd name="connsiteX3" fmla="*/ 0 w 298589"/>
                <a:gd name="connsiteY3" fmla="*/ 578135 h 578135"/>
                <a:gd name="connsiteX4" fmla="*/ 0 w 298589"/>
                <a:gd name="connsiteY4" fmla="*/ 0 h 578135"/>
                <a:gd name="connsiteX0" fmla="*/ 0 w 350977"/>
                <a:gd name="connsiteY0" fmla="*/ 123825 h 701960"/>
                <a:gd name="connsiteX1" fmla="*/ 350977 w 350977"/>
                <a:gd name="connsiteY1" fmla="*/ 0 h 701960"/>
                <a:gd name="connsiteX2" fmla="*/ 298589 w 350977"/>
                <a:gd name="connsiteY2" fmla="*/ 701960 h 701960"/>
                <a:gd name="connsiteX3" fmla="*/ 0 w 350977"/>
                <a:gd name="connsiteY3" fmla="*/ 701960 h 701960"/>
                <a:gd name="connsiteX4" fmla="*/ 0 w 350977"/>
                <a:gd name="connsiteY4" fmla="*/ 123825 h 701960"/>
                <a:gd name="connsiteX0" fmla="*/ 0 w 431940"/>
                <a:gd name="connsiteY0" fmla="*/ 80962 h 701960"/>
                <a:gd name="connsiteX1" fmla="*/ 431940 w 431940"/>
                <a:gd name="connsiteY1" fmla="*/ 0 h 701960"/>
                <a:gd name="connsiteX2" fmla="*/ 379552 w 431940"/>
                <a:gd name="connsiteY2" fmla="*/ 701960 h 701960"/>
                <a:gd name="connsiteX3" fmla="*/ 80963 w 431940"/>
                <a:gd name="connsiteY3" fmla="*/ 701960 h 701960"/>
                <a:gd name="connsiteX4" fmla="*/ 0 w 431940"/>
                <a:gd name="connsiteY4" fmla="*/ 80962 h 701960"/>
                <a:gd name="connsiteX0" fmla="*/ 0 w 431940"/>
                <a:gd name="connsiteY0" fmla="*/ 80962 h 701960"/>
                <a:gd name="connsiteX1" fmla="*/ 431940 w 431940"/>
                <a:gd name="connsiteY1" fmla="*/ 0 h 701960"/>
                <a:gd name="connsiteX2" fmla="*/ 379552 w 431940"/>
                <a:gd name="connsiteY2" fmla="*/ 701960 h 701960"/>
                <a:gd name="connsiteX3" fmla="*/ 0 w 431940"/>
                <a:gd name="connsiteY3" fmla="*/ 80962 h 701960"/>
                <a:gd name="connsiteX0" fmla="*/ 0 w 431940"/>
                <a:gd name="connsiteY0" fmla="*/ 80962 h 873410"/>
                <a:gd name="connsiteX1" fmla="*/ 431940 w 431940"/>
                <a:gd name="connsiteY1" fmla="*/ 0 h 873410"/>
                <a:gd name="connsiteX2" fmla="*/ 198577 w 431940"/>
                <a:gd name="connsiteY2" fmla="*/ 873410 h 873410"/>
                <a:gd name="connsiteX3" fmla="*/ 0 w 431940"/>
                <a:gd name="connsiteY3" fmla="*/ 80962 h 873410"/>
                <a:gd name="connsiteX0" fmla="*/ 0 w 498531"/>
                <a:gd name="connsiteY0" fmla="*/ 80962 h 873410"/>
                <a:gd name="connsiteX1" fmla="*/ 431940 w 498531"/>
                <a:gd name="connsiteY1" fmla="*/ 0 h 873410"/>
                <a:gd name="connsiteX2" fmla="*/ 198577 w 498531"/>
                <a:gd name="connsiteY2" fmla="*/ 873410 h 873410"/>
                <a:gd name="connsiteX3" fmla="*/ 0 w 498531"/>
                <a:gd name="connsiteY3" fmla="*/ 80962 h 873410"/>
                <a:gd name="connsiteX0" fmla="*/ 0 w 498531"/>
                <a:gd name="connsiteY0" fmla="*/ 80962 h 879658"/>
                <a:gd name="connsiteX1" fmla="*/ 431940 w 498531"/>
                <a:gd name="connsiteY1" fmla="*/ 0 h 879658"/>
                <a:gd name="connsiteX2" fmla="*/ 198577 w 498531"/>
                <a:gd name="connsiteY2" fmla="*/ 873410 h 879658"/>
                <a:gd name="connsiteX3" fmla="*/ 0 w 498531"/>
                <a:gd name="connsiteY3" fmla="*/ 80962 h 87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531" h="879658">
                  <a:moveTo>
                    <a:pt x="0" y="80962"/>
                  </a:moveTo>
                  <a:lnTo>
                    <a:pt x="431940" y="0"/>
                  </a:lnTo>
                  <a:cubicBezTo>
                    <a:pt x="354152" y="291137"/>
                    <a:pt x="752615" y="620373"/>
                    <a:pt x="198577" y="873410"/>
                  </a:cubicBezTo>
                  <a:cubicBezTo>
                    <a:pt x="-77165" y="947399"/>
                    <a:pt x="66192" y="345111"/>
                    <a:pt x="0" y="809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125FFB1C-F30A-4544-8296-0E6F9BFAD1AB}"/>
                </a:ext>
              </a:extLst>
            </p:cNvPr>
            <p:cNvSpPr/>
            <p:nvPr/>
          </p:nvSpPr>
          <p:spPr>
            <a:xfrm>
              <a:off x="4222885" y="1403903"/>
              <a:ext cx="3662674" cy="4185223"/>
            </a:xfrm>
            <a:custGeom>
              <a:avLst/>
              <a:gdLst>
                <a:gd name="connsiteX0" fmla="*/ 0 w 2849217"/>
                <a:gd name="connsiteY0" fmla="*/ 0 h 1232452"/>
                <a:gd name="connsiteX1" fmla="*/ 2849217 w 2849217"/>
                <a:gd name="connsiteY1" fmla="*/ 0 h 1232452"/>
                <a:gd name="connsiteX2" fmla="*/ 2849217 w 2849217"/>
                <a:gd name="connsiteY2" fmla="*/ 1232452 h 1232452"/>
                <a:gd name="connsiteX3" fmla="*/ 0 w 2849217"/>
                <a:gd name="connsiteY3" fmla="*/ 1232452 h 1232452"/>
                <a:gd name="connsiteX4" fmla="*/ 0 w 2849217"/>
                <a:gd name="connsiteY4" fmla="*/ 0 h 1232452"/>
                <a:gd name="connsiteX0" fmla="*/ 65560 w 2914777"/>
                <a:gd name="connsiteY0" fmla="*/ 2275509 h 3507961"/>
                <a:gd name="connsiteX1" fmla="*/ 38503 w 2914777"/>
                <a:gd name="connsiteY1" fmla="*/ 0 h 3507961"/>
                <a:gd name="connsiteX2" fmla="*/ 2914777 w 2914777"/>
                <a:gd name="connsiteY2" fmla="*/ 2275509 h 3507961"/>
                <a:gd name="connsiteX3" fmla="*/ 2914777 w 2914777"/>
                <a:gd name="connsiteY3" fmla="*/ 3507961 h 3507961"/>
                <a:gd name="connsiteX4" fmla="*/ 65560 w 2914777"/>
                <a:gd name="connsiteY4" fmla="*/ 3507961 h 3507961"/>
                <a:gd name="connsiteX5" fmla="*/ 65560 w 2914777"/>
                <a:gd name="connsiteY5" fmla="*/ 2275509 h 3507961"/>
                <a:gd name="connsiteX0" fmla="*/ 330754 w 3179971"/>
                <a:gd name="connsiteY0" fmla="*/ 2408106 h 3640558"/>
                <a:gd name="connsiteX1" fmla="*/ 62397 w 3179971"/>
                <a:gd name="connsiteY1" fmla="*/ 513598 h 3640558"/>
                <a:gd name="connsiteX2" fmla="*/ 303697 w 3179971"/>
                <a:gd name="connsiteY2" fmla="*/ 132597 h 3640558"/>
                <a:gd name="connsiteX3" fmla="*/ 3179971 w 3179971"/>
                <a:gd name="connsiteY3" fmla="*/ 2408106 h 3640558"/>
                <a:gd name="connsiteX4" fmla="*/ 3179971 w 3179971"/>
                <a:gd name="connsiteY4" fmla="*/ 3640558 h 3640558"/>
                <a:gd name="connsiteX5" fmla="*/ 330754 w 3179971"/>
                <a:gd name="connsiteY5" fmla="*/ 3640558 h 3640558"/>
                <a:gd name="connsiteX6" fmla="*/ 330754 w 3179971"/>
                <a:gd name="connsiteY6" fmla="*/ 2408106 h 3640558"/>
                <a:gd name="connsiteX0" fmla="*/ 330754 w 3179971"/>
                <a:gd name="connsiteY0" fmla="*/ 2408106 h 3640558"/>
                <a:gd name="connsiteX1" fmla="*/ 62397 w 3179971"/>
                <a:gd name="connsiteY1" fmla="*/ 513598 h 3640558"/>
                <a:gd name="connsiteX2" fmla="*/ 303697 w 3179971"/>
                <a:gd name="connsiteY2" fmla="*/ 132597 h 3640558"/>
                <a:gd name="connsiteX3" fmla="*/ 3179971 w 3179971"/>
                <a:gd name="connsiteY3" fmla="*/ 2408106 h 3640558"/>
                <a:gd name="connsiteX4" fmla="*/ 3179971 w 3179971"/>
                <a:gd name="connsiteY4" fmla="*/ 3640558 h 3640558"/>
                <a:gd name="connsiteX5" fmla="*/ 330754 w 3179971"/>
                <a:gd name="connsiteY5" fmla="*/ 3640558 h 3640558"/>
                <a:gd name="connsiteX6" fmla="*/ 330754 w 3179971"/>
                <a:gd name="connsiteY6" fmla="*/ 2408106 h 3640558"/>
                <a:gd name="connsiteX0" fmla="*/ 330754 w 3179971"/>
                <a:gd name="connsiteY0" fmla="*/ 2408106 h 3640558"/>
                <a:gd name="connsiteX1" fmla="*/ 163997 w 3179971"/>
                <a:gd name="connsiteY1" fmla="*/ 1364498 h 3640558"/>
                <a:gd name="connsiteX2" fmla="*/ 62397 w 3179971"/>
                <a:gd name="connsiteY2" fmla="*/ 513598 h 3640558"/>
                <a:gd name="connsiteX3" fmla="*/ 303697 w 3179971"/>
                <a:gd name="connsiteY3" fmla="*/ 132597 h 3640558"/>
                <a:gd name="connsiteX4" fmla="*/ 3179971 w 3179971"/>
                <a:gd name="connsiteY4" fmla="*/ 2408106 h 3640558"/>
                <a:gd name="connsiteX5" fmla="*/ 3179971 w 3179971"/>
                <a:gd name="connsiteY5" fmla="*/ 3640558 h 3640558"/>
                <a:gd name="connsiteX6" fmla="*/ 330754 w 3179971"/>
                <a:gd name="connsiteY6" fmla="*/ 3640558 h 3640558"/>
                <a:gd name="connsiteX7" fmla="*/ 330754 w 3179971"/>
                <a:gd name="connsiteY7" fmla="*/ 2408106 h 3640558"/>
                <a:gd name="connsiteX0" fmla="*/ 330754 w 3179971"/>
                <a:gd name="connsiteY0" fmla="*/ 2408106 h 3640558"/>
                <a:gd name="connsiteX1" fmla="*/ 151297 w 3179971"/>
                <a:gd name="connsiteY1" fmla="*/ 1745498 h 3640558"/>
                <a:gd name="connsiteX2" fmla="*/ 163997 w 3179971"/>
                <a:gd name="connsiteY2" fmla="*/ 1364498 h 3640558"/>
                <a:gd name="connsiteX3" fmla="*/ 62397 w 3179971"/>
                <a:gd name="connsiteY3" fmla="*/ 513598 h 3640558"/>
                <a:gd name="connsiteX4" fmla="*/ 303697 w 3179971"/>
                <a:gd name="connsiteY4" fmla="*/ 132597 h 3640558"/>
                <a:gd name="connsiteX5" fmla="*/ 3179971 w 3179971"/>
                <a:gd name="connsiteY5" fmla="*/ 2408106 h 3640558"/>
                <a:gd name="connsiteX6" fmla="*/ 3179971 w 3179971"/>
                <a:gd name="connsiteY6" fmla="*/ 3640558 h 3640558"/>
                <a:gd name="connsiteX7" fmla="*/ 330754 w 3179971"/>
                <a:gd name="connsiteY7" fmla="*/ 3640558 h 3640558"/>
                <a:gd name="connsiteX8" fmla="*/ 330754 w 3179971"/>
                <a:gd name="connsiteY8" fmla="*/ 2408106 h 3640558"/>
                <a:gd name="connsiteX0" fmla="*/ 330754 w 3179971"/>
                <a:gd name="connsiteY0" fmla="*/ 2408106 h 3640558"/>
                <a:gd name="connsiteX1" fmla="*/ 176697 w 3179971"/>
                <a:gd name="connsiteY1" fmla="*/ 2075698 h 3640558"/>
                <a:gd name="connsiteX2" fmla="*/ 151297 w 3179971"/>
                <a:gd name="connsiteY2" fmla="*/ 1745498 h 3640558"/>
                <a:gd name="connsiteX3" fmla="*/ 163997 w 3179971"/>
                <a:gd name="connsiteY3" fmla="*/ 1364498 h 3640558"/>
                <a:gd name="connsiteX4" fmla="*/ 62397 w 3179971"/>
                <a:gd name="connsiteY4" fmla="*/ 513598 h 3640558"/>
                <a:gd name="connsiteX5" fmla="*/ 303697 w 3179971"/>
                <a:gd name="connsiteY5" fmla="*/ 132597 h 3640558"/>
                <a:gd name="connsiteX6" fmla="*/ 3179971 w 3179971"/>
                <a:gd name="connsiteY6" fmla="*/ 2408106 h 3640558"/>
                <a:gd name="connsiteX7" fmla="*/ 3179971 w 3179971"/>
                <a:gd name="connsiteY7" fmla="*/ 3640558 h 3640558"/>
                <a:gd name="connsiteX8" fmla="*/ 330754 w 3179971"/>
                <a:gd name="connsiteY8" fmla="*/ 3640558 h 3640558"/>
                <a:gd name="connsiteX9" fmla="*/ 330754 w 3179971"/>
                <a:gd name="connsiteY9" fmla="*/ 2408106 h 3640558"/>
                <a:gd name="connsiteX0" fmla="*/ 191054 w 3179971"/>
                <a:gd name="connsiteY0" fmla="*/ 2484306 h 3640558"/>
                <a:gd name="connsiteX1" fmla="*/ 176697 w 3179971"/>
                <a:gd name="connsiteY1" fmla="*/ 2075698 h 3640558"/>
                <a:gd name="connsiteX2" fmla="*/ 151297 w 3179971"/>
                <a:gd name="connsiteY2" fmla="*/ 1745498 h 3640558"/>
                <a:gd name="connsiteX3" fmla="*/ 163997 w 3179971"/>
                <a:gd name="connsiteY3" fmla="*/ 1364498 h 3640558"/>
                <a:gd name="connsiteX4" fmla="*/ 62397 w 3179971"/>
                <a:gd name="connsiteY4" fmla="*/ 513598 h 3640558"/>
                <a:gd name="connsiteX5" fmla="*/ 303697 w 3179971"/>
                <a:gd name="connsiteY5" fmla="*/ 132597 h 3640558"/>
                <a:gd name="connsiteX6" fmla="*/ 3179971 w 3179971"/>
                <a:gd name="connsiteY6" fmla="*/ 2408106 h 3640558"/>
                <a:gd name="connsiteX7" fmla="*/ 3179971 w 3179971"/>
                <a:gd name="connsiteY7" fmla="*/ 3640558 h 3640558"/>
                <a:gd name="connsiteX8" fmla="*/ 330754 w 3179971"/>
                <a:gd name="connsiteY8" fmla="*/ 3640558 h 3640558"/>
                <a:gd name="connsiteX9" fmla="*/ 191054 w 3179971"/>
                <a:gd name="connsiteY9" fmla="*/ 2484306 h 3640558"/>
                <a:gd name="connsiteX0" fmla="*/ 191054 w 3179971"/>
                <a:gd name="connsiteY0" fmla="*/ 2484306 h 3640558"/>
                <a:gd name="connsiteX1" fmla="*/ 176697 w 3179971"/>
                <a:gd name="connsiteY1" fmla="*/ 2075698 h 3640558"/>
                <a:gd name="connsiteX2" fmla="*/ 151297 w 3179971"/>
                <a:gd name="connsiteY2" fmla="*/ 1745498 h 3640558"/>
                <a:gd name="connsiteX3" fmla="*/ 163997 w 3179971"/>
                <a:gd name="connsiteY3" fmla="*/ 1364498 h 3640558"/>
                <a:gd name="connsiteX4" fmla="*/ 62397 w 3179971"/>
                <a:gd name="connsiteY4" fmla="*/ 513598 h 3640558"/>
                <a:gd name="connsiteX5" fmla="*/ 303697 w 3179971"/>
                <a:gd name="connsiteY5" fmla="*/ 132597 h 3640558"/>
                <a:gd name="connsiteX6" fmla="*/ 3179971 w 3179971"/>
                <a:gd name="connsiteY6" fmla="*/ 2408106 h 3640558"/>
                <a:gd name="connsiteX7" fmla="*/ 3179971 w 3179971"/>
                <a:gd name="connsiteY7" fmla="*/ 3640558 h 3640558"/>
                <a:gd name="connsiteX8" fmla="*/ 330754 w 3179971"/>
                <a:gd name="connsiteY8" fmla="*/ 3640558 h 3640558"/>
                <a:gd name="connsiteX9" fmla="*/ 176697 w 3179971"/>
                <a:gd name="connsiteY9" fmla="*/ 2901198 h 3640558"/>
                <a:gd name="connsiteX10" fmla="*/ 191054 w 3179971"/>
                <a:gd name="connsiteY10" fmla="*/ 2484306 h 3640558"/>
                <a:gd name="connsiteX0" fmla="*/ 191054 w 3179971"/>
                <a:gd name="connsiteY0" fmla="*/ 2484306 h 3640558"/>
                <a:gd name="connsiteX1" fmla="*/ 176697 w 3179971"/>
                <a:gd name="connsiteY1" fmla="*/ 2075698 h 3640558"/>
                <a:gd name="connsiteX2" fmla="*/ 151297 w 3179971"/>
                <a:gd name="connsiteY2" fmla="*/ 1745498 h 3640558"/>
                <a:gd name="connsiteX3" fmla="*/ 163997 w 3179971"/>
                <a:gd name="connsiteY3" fmla="*/ 1364498 h 3640558"/>
                <a:gd name="connsiteX4" fmla="*/ 62397 w 3179971"/>
                <a:gd name="connsiteY4" fmla="*/ 513598 h 3640558"/>
                <a:gd name="connsiteX5" fmla="*/ 303697 w 3179971"/>
                <a:gd name="connsiteY5" fmla="*/ 132597 h 3640558"/>
                <a:gd name="connsiteX6" fmla="*/ 3179971 w 3179971"/>
                <a:gd name="connsiteY6" fmla="*/ 2408106 h 3640558"/>
                <a:gd name="connsiteX7" fmla="*/ 3179971 w 3179971"/>
                <a:gd name="connsiteY7" fmla="*/ 3640558 h 3640558"/>
                <a:gd name="connsiteX8" fmla="*/ 330754 w 3179971"/>
                <a:gd name="connsiteY8" fmla="*/ 3640558 h 3640558"/>
                <a:gd name="connsiteX9" fmla="*/ 176697 w 3179971"/>
                <a:gd name="connsiteY9" fmla="*/ 2901198 h 3640558"/>
                <a:gd name="connsiteX10" fmla="*/ 191054 w 3179971"/>
                <a:gd name="connsiteY10" fmla="*/ 2484306 h 3640558"/>
                <a:gd name="connsiteX0" fmla="*/ 191054 w 3179971"/>
                <a:gd name="connsiteY0" fmla="*/ 2484306 h 3640558"/>
                <a:gd name="connsiteX1" fmla="*/ 176697 w 3179971"/>
                <a:gd name="connsiteY1" fmla="*/ 2075698 h 3640558"/>
                <a:gd name="connsiteX2" fmla="*/ 151297 w 3179971"/>
                <a:gd name="connsiteY2" fmla="*/ 1745498 h 3640558"/>
                <a:gd name="connsiteX3" fmla="*/ 163997 w 3179971"/>
                <a:gd name="connsiteY3" fmla="*/ 1364498 h 3640558"/>
                <a:gd name="connsiteX4" fmla="*/ 62397 w 3179971"/>
                <a:gd name="connsiteY4" fmla="*/ 513598 h 3640558"/>
                <a:gd name="connsiteX5" fmla="*/ 303697 w 3179971"/>
                <a:gd name="connsiteY5" fmla="*/ 132597 h 3640558"/>
                <a:gd name="connsiteX6" fmla="*/ 3179971 w 3179971"/>
                <a:gd name="connsiteY6" fmla="*/ 2408106 h 3640558"/>
                <a:gd name="connsiteX7" fmla="*/ 3179971 w 3179971"/>
                <a:gd name="connsiteY7" fmla="*/ 3640558 h 3640558"/>
                <a:gd name="connsiteX8" fmla="*/ 394254 w 3179971"/>
                <a:gd name="connsiteY8" fmla="*/ 3640558 h 3640558"/>
                <a:gd name="connsiteX9" fmla="*/ 176697 w 3179971"/>
                <a:gd name="connsiteY9" fmla="*/ 2901198 h 3640558"/>
                <a:gd name="connsiteX10" fmla="*/ 191054 w 3179971"/>
                <a:gd name="connsiteY10" fmla="*/ 2484306 h 3640558"/>
                <a:gd name="connsiteX0" fmla="*/ 191054 w 3179971"/>
                <a:gd name="connsiteY0" fmla="*/ 2484306 h 3640558"/>
                <a:gd name="connsiteX1" fmla="*/ 176697 w 3179971"/>
                <a:gd name="connsiteY1" fmla="*/ 2075698 h 3640558"/>
                <a:gd name="connsiteX2" fmla="*/ 151297 w 3179971"/>
                <a:gd name="connsiteY2" fmla="*/ 1745498 h 3640558"/>
                <a:gd name="connsiteX3" fmla="*/ 163997 w 3179971"/>
                <a:gd name="connsiteY3" fmla="*/ 1364498 h 3640558"/>
                <a:gd name="connsiteX4" fmla="*/ 62397 w 3179971"/>
                <a:gd name="connsiteY4" fmla="*/ 513598 h 3640558"/>
                <a:gd name="connsiteX5" fmla="*/ 303697 w 3179971"/>
                <a:gd name="connsiteY5" fmla="*/ 132597 h 3640558"/>
                <a:gd name="connsiteX6" fmla="*/ 3179971 w 3179971"/>
                <a:gd name="connsiteY6" fmla="*/ 2408106 h 3640558"/>
                <a:gd name="connsiteX7" fmla="*/ 3179971 w 3179971"/>
                <a:gd name="connsiteY7" fmla="*/ 3640558 h 3640558"/>
                <a:gd name="connsiteX8" fmla="*/ 394254 w 3179971"/>
                <a:gd name="connsiteY8" fmla="*/ 3640558 h 3640558"/>
                <a:gd name="connsiteX9" fmla="*/ 189397 w 3179971"/>
                <a:gd name="connsiteY9" fmla="*/ 3345698 h 3640558"/>
                <a:gd name="connsiteX10" fmla="*/ 176697 w 3179971"/>
                <a:gd name="connsiteY10" fmla="*/ 2901198 h 3640558"/>
                <a:gd name="connsiteX11" fmla="*/ 191054 w 3179971"/>
                <a:gd name="connsiteY11" fmla="*/ 2484306 h 3640558"/>
                <a:gd name="connsiteX0" fmla="*/ 191054 w 3179971"/>
                <a:gd name="connsiteY0" fmla="*/ 2484306 h 3815703"/>
                <a:gd name="connsiteX1" fmla="*/ 176697 w 3179971"/>
                <a:gd name="connsiteY1" fmla="*/ 2075698 h 3815703"/>
                <a:gd name="connsiteX2" fmla="*/ 151297 w 3179971"/>
                <a:gd name="connsiteY2" fmla="*/ 1745498 h 3815703"/>
                <a:gd name="connsiteX3" fmla="*/ 163997 w 3179971"/>
                <a:gd name="connsiteY3" fmla="*/ 1364498 h 3815703"/>
                <a:gd name="connsiteX4" fmla="*/ 62397 w 3179971"/>
                <a:gd name="connsiteY4" fmla="*/ 513598 h 3815703"/>
                <a:gd name="connsiteX5" fmla="*/ 303697 w 3179971"/>
                <a:gd name="connsiteY5" fmla="*/ 132597 h 3815703"/>
                <a:gd name="connsiteX6" fmla="*/ 3179971 w 3179971"/>
                <a:gd name="connsiteY6" fmla="*/ 2408106 h 3815703"/>
                <a:gd name="connsiteX7" fmla="*/ 3179971 w 3179971"/>
                <a:gd name="connsiteY7" fmla="*/ 3640558 h 3815703"/>
                <a:gd name="connsiteX8" fmla="*/ 862497 w 3179971"/>
                <a:gd name="connsiteY8" fmla="*/ 3815598 h 3815703"/>
                <a:gd name="connsiteX9" fmla="*/ 394254 w 3179971"/>
                <a:gd name="connsiteY9" fmla="*/ 3640558 h 3815703"/>
                <a:gd name="connsiteX10" fmla="*/ 189397 w 3179971"/>
                <a:gd name="connsiteY10" fmla="*/ 3345698 h 3815703"/>
                <a:gd name="connsiteX11" fmla="*/ 176697 w 3179971"/>
                <a:gd name="connsiteY11" fmla="*/ 2901198 h 3815703"/>
                <a:gd name="connsiteX12" fmla="*/ 191054 w 3179971"/>
                <a:gd name="connsiteY12" fmla="*/ 2484306 h 3815703"/>
                <a:gd name="connsiteX0" fmla="*/ 191054 w 3179971"/>
                <a:gd name="connsiteY0" fmla="*/ 2484306 h 3853093"/>
                <a:gd name="connsiteX1" fmla="*/ 176697 w 3179971"/>
                <a:gd name="connsiteY1" fmla="*/ 2075698 h 3853093"/>
                <a:gd name="connsiteX2" fmla="*/ 151297 w 3179971"/>
                <a:gd name="connsiteY2" fmla="*/ 1745498 h 3853093"/>
                <a:gd name="connsiteX3" fmla="*/ 163997 w 3179971"/>
                <a:gd name="connsiteY3" fmla="*/ 1364498 h 3853093"/>
                <a:gd name="connsiteX4" fmla="*/ 62397 w 3179971"/>
                <a:gd name="connsiteY4" fmla="*/ 513598 h 3853093"/>
                <a:gd name="connsiteX5" fmla="*/ 303697 w 3179971"/>
                <a:gd name="connsiteY5" fmla="*/ 132597 h 3853093"/>
                <a:gd name="connsiteX6" fmla="*/ 3179971 w 3179971"/>
                <a:gd name="connsiteY6" fmla="*/ 2408106 h 3853093"/>
                <a:gd name="connsiteX7" fmla="*/ 3179971 w 3179971"/>
                <a:gd name="connsiteY7" fmla="*/ 3640558 h 3853093"/>
                <a:gd name="connsiteX8" fmla="*/ 1256197 w 3179971"/>
                <a:gd name="connsiteY8" fmla="*/ 3840998 h 3853093"/>
                <a:gd name="connsiteX9" fmla="*/ 862497 w 3179971"/>
                <a:gd name="connsiteY9" fmla="*/ 3815598 h 3853093"/>
                <a:gd name="connsiteX10" fmla="*/ 394254 w 3179971"/>
                <a:gd name="connsiteY10" fmla="*/ 3640558 h 3853093"/>
                <a:gd name="connsiteX11" fmla="*/ 189397 w 3179971"/>
                <a:gd name="connsiteY11" fmla="*/ 3345698 h 3853093"/>
                <a:gd name="connsiteX12" fmla="*/ 176697 w 3179971"/>
                <a:gd name="connsiteY12" fmla="*/ 2901198 h 3853093"/>
                <a:gd name="connsiteX13" fmla="*/ 191054 w 3179971"/>
                <a:gd name="connsiteY13" fmla="*/ 2484306 h 3853093"/>
                <a:gd name="connsiteX0" fmla="*/ 191054 w 3179971"/>
                <a:gd name="connsiteY0" fmla="*/ 2484306 h 3855845"/>
                <a:gd name="connsiteX1" fmla="*/ 176697 w 3179971"/>
                <a:gd name="connsiteY1" fmla="*/ 2075698 h 3855845"/>
                <a:gd name="connsiteX2" fmla="*/ 151297 w 3179971"/>
                <a:gd name="connsiteY2" fmla="*/ 1745498 h 3855845"/>
                <a:gd name="connsiteX3" fmla="*/ 163997 w 3179971"/>
                <a:gd name="connsiteY3" fmla="*/ 1364498 h 3855845"/>
                <a:gd name="connsiteX4" fmla="*/ 62397 w 3179971"/>
                <a:gd name="connsiteY4" fmla="*/ 513598 h 3855845"/>
                <a:gd name="connsiteX5" fmla="*/ 303697 w 3179971"/>
                <a:gd name="connsiteY5" fmla="*/ 132597 h 3855845"/>
                <a:gd name="connsiteX6" fmla="*/ 3179971 w 3179971"/>
                <a:gd name="connsiteY6" fmla="*/ 2408106 h 3855845"/>
                <a:gd name="connsiteX7" fmla="*/ 3179971 w 3179971"/>
                <a:gd name="connsiteY7" fmla="*/ 3640558 h 3855845"/>
                <a:gd name="connsiteX8" fmla="*/ 1687997 w 3179971"/>
                <a:gd name="connsiteY8" fmla="*/ 3840998 h 3855845"/>
                <a:gd name="connsiteX9" fmla="*/ 1256197 w 3179971"/>
                <a:gd name="connsiteY9" fmla="*/ 3840998 h 3855845"/>
                <a:gd name="connsiteX10" fmla="*/ 862497 w 3179971"/>
                <a:gd name="connsiteY10" fmla="*/ 3815598 h 3855845"/>
                <a:gd name="connsiteX11" fmla="*/ 394254 w 3179971"/>
                <a:gd name="connsiteY11" fmla="*/ 3640558 h 3855845"/>
                <a:gd name="connsiteX12" fmla="*/ 189397 w 3179971"/>
                <a:gd name="connsiteY12" fmla="*/ 3345698 h 3855845"/>
                <a:gd name="connsiteX13" fmla="*/ 176697 w 3179971"/>
                <a:gd name="connsiteY13" fmla="*/ 2901198 h 3855845"/>
                <a:gd name="connsiteX14" fmla="*/ 191054 w 3179971"/>
                <a:gd name="connsiteY14" fmla="*/ 2484306 h 3855845"/>
                <a:gd name="connsiteX0" fmla="*/ 191054 w 3179971"/>
                <a:gd name="connsiteY0" fmla="*/ 2484306 h 3854948"/>
                <a:gd name="connsiteX1" fmla="*/ 176697 w 3179971"/>
                <a:gd name="connsiteY1" fmla="*/ 2075698 h 3854948"/>
                <a:gd name="connsiteX2" fmla="*/ 151297 w 3179971"/>
                <a:gd name="connsiteY2" fmla="*/ 1745498 h 3854948"/>
                <a:gd name="connsiteX3" fmla="*/ 163997 w 3179971"/>
                <a:gd name="connsiteY3" fmla="*/ 1364498 h 3854948"/>
                <a:gd name="connsiteX4" fmla="*/ 62397 w 3179971"/>
                <a:gd name="connsiteY4" fmla="*/ 513598 h 3854948"/>
                <a:gd name="connsiteX5" fmla="*/ 303697 w 3179971"/>
                <a:gd name="connsiteY5" fmla="*/ 132597 h 3854948"/>
                <a:gd name="connsiteX6" fmla="*/ 3179971 w 3179971"/>
                <a:gd name="connsiteY6" fmla="*/ 2408106 h 3854948"/>
                <a:gd name="connsiteX7" fmla="*/ 3179971 w 3179971"/>
                <a:gd name="connsiteY7" fmla="*/ 3640558 h 3854948"/>
                <a:gd name="connsiteX8" fmla="*/ 2068997 w 3179971"/>
                <a:gd name="connsiteY8" fmla="*/ 3840998 h 3854948"/>
                <a:gd name="connsiteX9" fmla="*/ 1687997 w 3179971"/>
                <a:gd name="connsiteY9" fmla="*/ 3840998 h 3854948"/>
                <a:gd name="connsiteX10" fmla="*/ 1256197 w 3179971"/>
                <a:gd name="connsiteY10" fmla="*/ 3840998 h 3854948"/>
                <a:gd name="connsiteX11" fmla="*/ 862497 w 3179971"/>
                <a:gd name="connsiteY11" fmla="*/ 3815598 h 3854948"/>
                <a:gd name="connsiteX12" fmla="*/ 394254 w 3179971"/>
                <a:gd name="connsiteY12" fmla="*/ 3640558 h 3854948"/>
                <a:gd name="connsiteX13" fmla="*/ 189397 w 3179971"/>
                <a:gd name="connsiteY13" fmla="*/ 3345698 h 3854948"/>
                <a:gd name="connsiteX14" fmla="*/ 176697 w 3179971"/>
                <a:gd name="connsiteY14" fmla="*/ 2901198 h 3854948"/>
                <a:gd name="connsiteX15" fmla="*/ 191054 w 3179971"/>
                <a:gd name="connsiteY15" fmla="*/ 2484306 h 3854948"/>
                <a:gd name="connsiteX0" fmla="*/ 191054 w 3179971"/>
                <a:gd name="connsiteY0" fmla="*/ 2484306 h 3842879"/>
                <a:gd name="connsiteX1" fmla="*/ 176697 w 3179971"/>
                <a:gd name="connsiteY1" fmla="*/ 2075698 h 3842879"/>
                <a:gd name="connsiteX2" fmla="*/ 151297 w 3179971"/>
                <a:gd name="connsiteY2" fmla="*/ 1745498 h 3842879"/>
                <a:gd name="connsiteX3" fmla="*/ 163997 w 3179971"/>
                <a:gd name="connsiteY3" fmla="*/ 1364498 h 3842879"/>
                <a:gd name="connsiteX4" fmla="*/ 62397 w 3179971"/>
                <a:gd name="connsiteY4" fmla="*/ 513598 h 3842879"/>
                <a:gd name="connsiteX5" fmla="*/ 303697 w 3179971"/>
                <a:gd name="connsiteY5" fmla="*/ 132597 h 3842879"/>
                <a:gd name="connsiteX6" fmla="*/ 3179971 w 3179971"/>
                <a:gd name="connsiteY6" fmla="*/ 2408106 h 3842879"/>
                <a:gd name="connsiteX7" fmla="*/ 3179971 w 3179971"/>
                <a:gd name="connsiteY7" fmla="*/ 3640558 h 3842879"/>
                <a:gd name="connsiteX8" fmla="*/ 2437297 w 3179971"/>
                <a:gd name="connsiteY8" fmla="*/ 3815598 h 3842879"/>
                <a:gd name="connsiteX9" fmla="*/ 2068997 w 3179971"/>
                <a:gd name="connsiteY9" fmla="*/ 3840998 h 3842879"/>
                <a:gd name="connsiteX10" fmla="*/ 1687997 w 3179971"/>
                <a:gd name="connsiteY10" fmla="*/ 3840998 h 3842879"/>
                <a:gd name="connsiteX11" fmla="*/ 1256197 w 3179971"/>
                <a:gd name="connsiteY11" fmla="*/ 3840998 h 3842879"/>
                <a:gd name="connsiteX12" fmla="*/ 862497 w 3179971"/>
                <a:gd name="connsiteY12" fmla="*/ 3815598 h 3842879"/>
                <a:gd name="connsiteX13" fmla="*/ 394254 w 3179971"/>
                <a:gd name="connsiteY13" fmla="*/ 3640558 h 3842879"/>
                <a:gd name="connsiteX14" fmla="*/ 189397 w 3179971"/>
                <a:gd name="connsiteY14" fmla="*/ 3345698 h 3842879"/>
                <a:gd name="connsiteX15" fmla="*/ 176697 w 3179971"/>
                <a:gd name="connsiteY15" fmla="*/ 2901198 h 3842879"/>
                <a:gd name="connsiteX16" fmla="*/ 191054 w 3179971"/>
                <a:gd name="connsiteY16" fmla="*/ 2484306 h 3842879"/>
                <a:gd name="connsiteX0" fmla="*/ 191054 w 3179971"/>
                <a:gd name="connsiteY0" fmla="*/ 2484306 h 3842879"/>
                <a:gd name="connsiteX1" fmla="*/ 176697 w 3179971"/>
                <a:gd name="connsiteY1" fmla="*/ 2075698 h 3842879"/>
                <a:gd name="connsiteX2" fmla="*/ 151297 w 3179971"/>
                <a:gd name="connsiteY2" fmla="*/ 1745498 h 3842879"/>
                <a:gd name="connsiteX3" fmla="*/ 163997 w 3179971"/>
                <a:gd name="connsiteY3" fmla="*/ 1364498 h 3842879"/>
                <a:gd name="connsiteX4" fmla="*/ 62397 w 3179971"/>
                <a:gd name="connsiteY4" fmla="*/ 513598 h 3842879"/>
                <a:gd name="connsiteX5" fmla="*/ 303697 w 3179971"/>
                <a:gd name="connsiteY5" fmla="*/ 132597 h 3842879"/>
                <a:gd name="connsiteX6" fmla="*/ 3179971 w 3179971"/>
                <a:gd name="connsiteY6" fmla="*/ 2408106 h 3842879"/>
                <a:gd name="connsiteX7" fmla="*/ 3179971 w 3179971"/>
                <a:gd name="connsiteY7" fmla="*/ 3640558 h 3842879"/>
                <a:gd name="connsiteX8" fmla="*/ 2869097 w 3179971"/>
                <a:gd name="connsiteY8" fmla="*/ 3815599 h 3842879"/>
                <a:gd name="connsiteX9" fmla="*/ 2437297 w 3179971"/>
                <a:gd name="connsiteY9" fmla="*/ 3815598 h 3842879"/>
                <a:gd name="connsiteX10" fmla="*/ 2068997 w 3179971"/>
                <a:gd name="connsiteY10" fmla="*/ 3840998 h 3842879"/>
                <a:gd name="connsiteX11" fmla="*/ 1687997 w 3179971"/>
                <a:gd name="connsiteY11" fmla="*/ 3840998 h 3842879"/>
                <a:gd name="connsiteX12" fmla="*/ 1256197 w 3179971"/>
                <a:gd name="connsiteY12" fmla="*/ 3840998 h 3842879"/>
                <a:gd name="connsiteX13" fmla="*/ 862497 w 3179971"/>
                <a:gd name="connsiteY13" fmla="*/ 3815598 h 3842879"/>
                <a:gd name="connsiteX14" fmla="*/ 394254 w 3179971"/>
                <a:gd name="connsiteY14" fmla="*/ 3640558 h 3842879"/>
                <a:gd name="connsiteX15" fmla="*/ 189397 w 3179971"/>
                <a:gd name="connsiteY15" fmla="*/ 3345698 h 3842879"/>
                <a:gd name="connsiteX16" fmla="*/ 176697 w 3179971"/>
                <a:gd name="connsiteY16" fmla="*/ 2901198 h 3842879"/>
                <a:gd name="connsiteX17" fmla="*/ 191054 w 3179971"/>
                <a:gd name="connsiteY17" fmla="*/ 2484306 h 3842879"/>
                <a:gd name="connsiteX0" fmla="*/ 191054 w 3243471"/>
                <a:gd name="connsiteY0" fmla="*/ 2484306 h 3842879"/>
                <a:gd name="connsiteX1" fmla="*/ 176697 w 3243471"/>
                <a:gd name="connsiteY1" fmla="*/ 2075698 h 3842879"/>
                <a:gd name="connsiteX2" fmla="*/ 151297 w 3243471"/>
                <a:gd name="connsiteY2" fmla="*/ 1745498 h 3842879"/>
                <a:gd name="connsiteX3" fmla="*/ 163997 w 3243471"/>
                <a:gd name="connsiteY3" fmla="*/ 1364498 h 3842879"/>
                <a:gd name="connsiteX4" fmla="*/ 62397 w 3243471"/>
                <a:gd name="connsiteY4" fmla="*/ 513598 h 3842879"/>
                <a:gd name="connsiteX5" fmla="*/ 303697 w 3243471"/>
                <a:gd name="connsiteY5" fmla="*/ 132597 h 3842879"/>
                <a:gd name="connsiteX6" fmla="*/ 3179971 w 3243471"/>
                <a:gd name="connsiteY6" fmla="*/ 2408106 h 3842879"/>
                <a:gd name="connsiteX7" fmla="*/ 3243471 w 3243471"/>
                <a:gd name="connsiteY7" fmla="*/ 3640558 h 3842879"/>
                <a:gd name="connsiteX8" fmla="*/ 2869097 w 3243471"/>
                <a:gd name="connsiteY8" fmla="*/ 3815599 h 3842879"/>
                <a:gd name="connsiteX9" fmla="*/ 2437297 w 3243471"/>
                <a:gd name="connsiteY9" fmla="*/ 3815598 h 3842879"/>
                <a:gd name="connsiteX10" fmla="*/ 2068997 w 3243471"/>
                <a:gd name="connsiteY10" fmla="*/ 3840998 h 3842879"/>
                <a:gd name="connsiteX11" fmla="*/ 1687997 w 3243471"/>
                <a:gd name="connsiteY11" fmla="*/ 3840998 h 3842879"/>
                <a:gd name="connsiteX12" fmla="*/ 1256197 w 3243471"/>
                <a:gd name="connsiteY12" fmla="*/ 3840998 h 3842879"/>
                <a:gd name="connsiteX13" fmla="*/ 862497 w 3243471"/>
                <a:gd name="connsiteY13" fmla="*/ 3815598 h 3842879"/>
                <a:gd name="connsiteX14" fmla="*/ 394254 w 3243471"/>
                <a:gd name="connsiteY14" fmla="*/ 3640558 h 3842879"/>
                <a:gd name="connsiteX15" fmla="*/ 189397 w 3243471"/>
                <a:gd name="connsiteY15" fmla="*/ 3345698 h 3842879"/>
                <a:gd name="connsiteX16" fmla="*/ 176697 w 3243471"/>
                <a:gd name="connsiteY16" fmla="*/ 2901198 h 3842879"/>
                <a:gd name="connsiteX17" fmla="*/ 191054 w 3243471"/>
                <a:gd name="connsiteY17" fmla="*/ 2484306 h 3842879"/>
                <a:gd name="connsiteX0" fmla="*/ 191054 w 3415197"/>
                <a:gd name="connsiteY0" fmla="*/ 2484306 h 3842879"/>
                <a:gd name="connsiteX1" fmla="*/ 176697 w 3415197"/>
                <a:gd name="connsiteY1" fmla="*/ 2075698 h 3842879"/>
                <a:gd name="connsiteX2" fmla="*/ 151297 w 3415197"/>
                <a:gd name="connsiteY2" fmla="*/ 1745498 h 3842879"/>
                <a:gd name="connsiteX3" fmla="*/ 163997 w 3415197"/>
                <a:gd name="connsiteY3" fmla="*/ 1364498 h 3842879"/>
                <a:gd name="connsiteX4" fmla="*/ 62397 w 3415197"/>
                <a:gd name="connsiteY4" fmla="*/ 513598 h 3842879"/>
                <a:gd name="connsiteX5" fmla="*/ 303697 w 3415197"/>
                <a:gd name="connsiteY5" fmla="*/ 132597 h 3842879"/>
                <a:gd name="connsiteX6" fmla="*/ 3179971 w 3415197"/>
                <a:gd name="connsiteY6" fmla="*/ 2408106 h 3842879"/>
                <a:gd name="connsiteX7" fmla="*/ 3415197 w 3415197"/>
                <a:gd name="connsiteY7" fmla="*/ 3294899 h 3842879"/>
                <a:gd name="connsiteX8" fmla="*/ 3243471 w 3415197"/>
                <a:gd name="connsiteY8" fmla="*/ 3640558 h 3842879"/>
                <a:gd name="connsiteX9" fmla="*/ 2869097 w 3415197"/>
                <a:gd name="connsiteY9" fmla="*/ 3815599 h 3842879"/>
                <a:gd name="connsiteX10" fmla="*/ 2437297 w 3415197"/>
                <a:gd name="connsiteY10" fmla="*/ 3815598 h 3842879"/>
                <a:gd name="connsiteX11" fmla="*/ 2068997 w 3415197"/>
                <a:gd name="connsiteY11" fmla="*/ 3840998 h 3842879"/>
                <a:gd name="connsiteX12" fmla="*/ 1687997 w 3415197"/>
                <a:gd name="connsiteY12" fmla="*/ 3840998 h 3842879"/>
                <a:gd name="connsiteX13" fmla="*/ 1256197 w 3415197"/>
                <a:gd name="connsiteY13" fmla="*/ 3840998 h 3842879"/>
                <a:gd name="connsiteX14" fmla="*/ 862497 w 3415197"/>
                <a:gd name="connsiteY14" fmla="*/ 3815598 h 3842879"/>
                <a:gd name="connsiteX15" fmla="*/ 394254 w 3415197"/>
                <a:gd name="connsiteY15" fmla="*/ 3640558 h 3842879"/>
                <a:gd name="connsiteX16" fmla="*/ 189397 w 3415197"/>
                <a:gd name="connsiteY16" fmla="*/ 3345698 h 3842879"/>
                <a:gd name="connsiteX17" fmla="*/ 176697 w 3415197"/>
                <a:gd name="connsiteY17" fmla="*/ 2901198 h 3842879"/>
                <a:gd name="connsiteX18" fmla="*/ 191054 w 3415197"/>
                <a:gd name="connsiteY18" fmla="*/ 2484306 h 3842879"/>
                <a:gd name="connsiteX0" fmla="*/ 191054 w 3509860"/>
                <a:gd name="connsiteY0" fmla="*/ 2484306 h 3842879"/>
                <a:gd name="connsiteX1" fmla="*/ 176697 w 3509860"/>
                <a:gd name="connsiteY1" fmla="*/ 2075698 h 3842879"/>
                <a:gd name="connsiteX2" fmla="*/ 151297 w 3509860"/>
                <a:gd name="connsiteY2" fmla="*/ 1745498 h 3842879"/>
                <a:gd name="connsiteX3" fmla="*/ 163997 w 3509860"/>
                <a:gd name="connsiteY3" fmla="*/ 1364498 h 3842879"/>
                <a:gd name="connsiteX4" fmla="*/ 62397 w 3509860"/>
                <a:gd name="connsiteY4" fmla="*/ 513598 h 3842879"/>
                <a:gd name="connsiteX5" fmla="*/ 303697 w 3509860"/>
                <a:gd name="connsiteY5" fmla="*/ 132597 h 3842879"/>
                <a:gd name="connsiteX6" fmla="*/ 3179971 w 3509860"/>
                <a:gd name="connsiteY6" fmla="*/ 2408106 h 3842879"/>
                <a:gd name="connsiteX7" fmla="*/ 3491397 w 3509860"/>
                <a:gd name="connsiteY7" fmla="*/ 2888499 h 3842879"/>
                <a:gd name="connsiteX8" fmla="*/ 3415197 w 3509860"/>
                <a:gd name="connsiteY8" fmla="*/ 3294899 h 3842879"/>
                <a:gd name="connsiteX9" fmla="*/ 3243471 w 3509860"/>
                <a:gd name="connsiteY9" fmla="*/ 3640558 h 3842879"/>
                <a:gd name="connsiteX10" fmla="*/ 2869097 w 3509860"/>
                <a:gd name="connsiteY10" fmla="*/ 3815599 h 3842879"/>
                <a:gd name="connsiteX11" fmla="*/ 2437297 w 3509860"/>
                <a:gd name="connsiteY11" fmla="*/ 3815598 h 3842879"/>
                <a:gd name="connsiteX12" fmla="*/ 2068997 w 3509860"/>
                <a:gd name="connsiteY12" fmla="*/ 3840998 h 3842879"/>
                <a:gd name="connsiteX13" fmla="*/ 1687997 w 3509860"/>
                <a:gd name="connsiteY13" fmla="*/ 3840998 h 3842879"/>
                <a:gd name="connsiteX14" fmla="*/ 1256197 w 3509860"/>
                <a:gd name="connsiteY14" fmla="*/ 3840998 h 3842879"/>
                <a:gd name="connsiteX15" fmla="*/ 862497 w 3509860"/>
                <a:gd name="connsiteY15" fmla="*/ 3815598 h 3842879"/>
                <a:gd name="connsiteX16" fmla="*/ 394254 w 3509860"/>
                <a:gd name="connsiteY16" fmla="*/ 3640558 h 3842879"/>
                <a:gd name="connsiteX17" fmla="*/ 189397 w 3509860"/>
                <a:gd name="connsiteY17" fmla="*/ 3345698 h 3842879"/>
                <a:gd name="connsiteX18" fmla="*/ 176697 w 3509860"/>
                <a:gd name="connsiteY18" fmla="*/ 2901198 h 3842879"/>
                <a:gd name="connsiteX19" fmla="*/ 191054 w 3509860"/>
                <a:gd name="connsiteY19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3306971 w 3576955"/>
                <a:gd name="connsiteY6" fmla="*/ 2382706 h 3842879"/>
                <a:gd name="connsiteX7" fmla="*/ 3491397 w 3576955"/>
                <a:gd name="connsiteY7" fmla="*/ 2888499 h 3842879"/>
                <a:gd name="connsiteX8" fmla="*/ 3415197 w 3576955"/>
                <a:gd name="connsiteY8" fmla="*/ 3294899 h 3842879"/>
                <a:gd name="connsiteX9" fmla="*/ 3243471 w 3576955"/>
                <a:gd name="connsiteY9" fmla="*/ 3640558 h 3842879"/>
                <a:gd name="connsiteX10" fmla="*/ 2869097 w 3576955"/>
                <a:gd name="connsiteY10" fmla="*/ 3815599 h 3842879"/>
                <a:gd name="connsiteX11" fmla="*/ 2437297 w 3576955"/>
                <a:gd name="connsiteY11" fmla="*/ 3815598 h 3842879"/>
                <a:gd name="connsiteX12" fmla="*/ 2068997 w 3576955"/>
                <a:gd name="connsiteY12" fmla="*/ 3840998 h 3842879"/>
                <a:gd name="connsiteX13" fmla="*/ 1687997 w 3576955"/>
                <a:gd name="connsiteY13" fmla="*/ 3840998 h 3842879"/>
                <a:gd name="connsiteX14" fmla="*/ 1256197 w 3576955"/>
                <a:gd name="connsiteY14" fmla="*/ 3840998 h 3842879"/>
                <a:gd name="connsiteX15" fmla="*/ 862497 w 3576955"/>
                <a:gd name="connsiteY15" fmla="*/ 3815598 h 3842879"/>
                <a:gd name="connsiteX16" fmla="*/ 394254 w 3576955"/>
                <a:gd name="connsiteY16" fmla="*/ 3640558 h 3842879"/>
                <a:gd name="connsiteX17" fmla="*/ 189397 w 3576955"/>
                <a:gd name="connsiteY17" fmla="*/ 3345698 h 3842879"/>
                <a:gd name="connsiteX18" fmla="*/ 176697 w 3576955"/>
                <a:gd name="connsiteY18" fmla="*/ 2901198 h 3842879"/>
                <a:gd name="connsiteX19" fmla="*/ 191054 w 3576955"/>
                <a:gd name="connsiteY19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3110396 w 3576955"/>
                <a:gd name="connsiteY6" fmla="*/ 2101099 h 3842879"/>
                <a:gd name="connsiteX7" fmla="*/ 3306971 w 3576955"/>
                <a:gd name="connsiteY7" fmla="*/ 2382706 h 3842879"/>
                <a:gd name="connsiteX8" fmla="*/ 3491397 w 3576955"/>
                <a:gd name="connsiteY8" fmla="*/ 2888499 h 3842879"/>
                <a:gd name="connsiteX9" fmla="*/ 3415197 w 3576955"/>
                <a:gd name="connsiteY9" fmla="*/ 3294899 h 3842879"/>
                <a:gd name="connsiteX10" fmla="*/ 3243471 w 3576955"/>
                <a:gd name="connsiteY10" fmla="*/ 3640558 h 3842879"/>
                <a:gd name="connsiteX11" fmla="*/ 2869097 w 3576955"/>
                <a:gd name="connsiteY11" fmla="*/ 3815599 h 3842879"/>
                <a:gd name="connsiteX12" fmla="*/ 2437297 w 3576955"/>
                <a:gd name="connsiteY12" fmla="*/ 3815598 h 3842879"/>
                <a:gd name="connsiteX13" fmla="*/ 2068997 w 3576955"/>
                <a:gd name="connsiteY13" fmla="*/ 3840998 h 3842879"/>
                <a:gd name="connsiteX14" fmla="*/ 1687997 w 3576955"/>
                <a:gd name="connsiteY14" fmla="*/ 3840998 h 3842879"/>
                <a:gd name="connsiteX15" fmla="*/ 1256197 w 3576955"/>
                <a:gd name="connsiteY15" fmla="*/ 3840998 h 3842879"/>
                <a:gd name="connsiteX16" fmla="*/ 862497 w 3576955"/>
                <a:gd name="connsiteY16" fmla="*/ 3815598 h 3842879"/>
                <a:gd name="connsiteX17" fmla="*/ 394254 w 3576955"/>
                <a:gd name="connsiteY17" fmla="*/ 3640558 h 3842879"/>
                <a:gd name="connsiteX18" fmla="*/ 189397 w 3576955"/>
                <a:gd name="connsiteY18" fmla="*/ 3345698 h 3842879"/>
                <a:gd name="connsiteX19" fmla="*/ 176697 w 3576955"/>
                <a:gd name="connsiteY19" fmla="*/ 2901198 h 3842879"/>
                <a:gd name="connsiteX20" fmla="*/ 191054 w 3576955"/>
                <a:gd name="connsiteY20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653196 w 3576955"/>
                <a:gd name="connsiteY6" fmla="*/ 1974099 h 3842879"/>
                <a:gd name="connsiteX7" fmla="*/ 3110396 w 3576955"/>
                <a:gd name="connsiteY7" fmla="*/ 2101099 h 3842879"/>
                <a:gd name="connsiteX8" fmla="*/ 3306971 w 3576955"/>
                <a:gd name="connsiteY8" fmla="*/ 2382706 h 3842879"/>
                <a:gd name="connsiteX9" fmla="*/ 3491397 w 3576955"/>
                <a:gd name="connsiteY9" fmla="*/ 2888499 h 3842879"/>
                <a:gd name="connsiteX10" fmla="*/ 3415197 w 3576955"/>
                <a:gd name="connsiteY10" fmla="*/ 3294899 h 3842879"/>
                <a:gd name="connsiteX11" fmla="*/ 3243471 w 3576955"/>
                <a:gd name="connsiteY11" fmla="*/ 3640558 h 3842879"/>
                <a:gd name="connsiteX12" fmla="*/ 2869097 w 3576955"/>
                <a:gd name="connsiteY12" fmla="*/ 3815599 h 3842879"/>
                <a:gd name="connsiteX13" fmla="*/ 2437297 w 3576955"/>
                <a:gd name="connsiteY13" fmla="*/ 3815598 h 3842879"/>
                <a:gd name="connsiteX14" fmla="*/ 2068997 w 3576955"/>
                <a:gd name="connsiteY14" fmla="*/ 3840998 h 3842879"/>
                <a:gd name="connsiteX15" fmla="*/ 1687997 w 3576955"/>
                <a:gd name="connsiteY15" fmla="*/ 3840998 h 3842879"/>
                <a:gd name="connsiteX16" fmla="*/ 1256197 w 3576955"/>
                <a:gd name="connsiteY16" fmla="*/ 3840998 h 3842879"/>
                <a:gd name="connsiteX17" fmla="*/ 862497 w 3576955"/>
                <a:gd name="connsiteY17" fmla="*/ 3815598 h 3842879"/>
                <a:gd name="connsiteX18" fmla="*/ 394254 w 3576955"/>
                <a:gd name="connsiteY18" fmla="*/ 3640558 h 3842879"/>
                <a:gd name="connsiteX19" fmla="*/ 189397 w 3576955"/>
                <a:gd name="connsiteY19" fmla="*/ 3345698 h 3842879"/>
                <a:gd name="connsiteX20" fmla="*/ 176697 w 3576955"/>
                <a:gd name="connsiteY20" fmla="*/ 2901198 h 3842879"/>
                <a:gd name="connsiteX21" fmla="*/ 191054 w 3576955"/>
                <a:gd name="connsiteY21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145196 w 3576955"/>
                <a:gd name="connsiteY6" fmla="*/ 1948699 h 3842879"/>
                <a:gd name="connsiteX7" fmla="*/ 2653196 w 3576955"/>
                <a:gd name="connsiteY7" fmla="*/ 1974099 h 3842879"/>
                <a:gd name="connsiteX8" fmla="*/ 3110396 w 3576955"/>
                <a:gd name="connsiteY8" fmla="*/ 2101099 h 3842879"/>
                <a:gd name="connsiteX9" fmla="*/ 3306971 w 3576955"/>
                <a:gd name="connsiteY9" fmla="*/ 2382706 h 3842879"/>
                <a:gd name="connsiteX10" fmla="*/ 3491397 w 3576955"/>
                <a:gd name="connsiteY10" fmla="*/ 2888499 h 3842879"/>
                <a:gd name="connsiteX11" fmla="*/ 3415197 w 3576955"/>
                <a:gd name="connsiteY11" fmla="*/ 3294899 h 3842879"/>
                <a:gd name="connsiteX12" fmla="*/ 3243471 w 3576955"/>
                <a:gd name="connsiteY12" fmla="*/ 3640558 h 3842879"/>
                <a:gd name="connsiteX13" fmla="*/ 2869097 w 3576955"/>
                <a:gd name="connsiteY13" fmla="*/ 3815599 h 3842879"/>
                <a:gd name="connsiteX14" fmla="*/ 2437297 w 3576955"/>
                <a:gd name="connsiteY14" fmla="*/ 3815598 h 3842879"/>
                <a:gd name="connsiteX15" fmla="*/ 2068997 w 3576955"/>
                <a:gd name="connsiteY15" fmla="*/ 3840998 h 3842879"/>
                <a:gd name="connsiteX16" fmla="*/ 1687997 w 3576955"/>
                <a:gd name="connsiteY16" fmla="*/ 3840998 h 3842879"/>
                <a:gd name="connsiteX17" fmla="*/ 1256197 w 3576955"/>
                <a:gd name="connsiteY17" fmla="*/ 3840998 h 3842879"/>
                <a:gd name="connsiteX18" fmla="*/ 862497 w 3576955"/>
                <a:gd name="connsiteY18" fmla="*/ 3815598 h 3842879"/>
                <a:gd name="connsiteX19" fmla="*/ 394254 w 3576955"/>
                <a:gd name="connsiteY19" fmla="*/ 3640558 h 3842879"/>
                <a:gd name="connsiteX20" fmla="*/ 189397 w 3576955"/>
                <a:gd name="connsiteY20" fmla="*/ 3345698 h 3842879"/>
                <a:gd name="connsiteX21" fmla="*/ 176697 w 3576955"/>
                <a:gd name="connsiteY21" fmla="*/ 2901198 h 3842879"/>
                <a:gd name="connsiteX22" fmla="*/ 191054 w 3576955"/>
                <a:gd name="connsiteY22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094396 w 3576955"/>
                <a:gd name="connsiteY6" fmla="*/ 1631199 h 3842879"/>
                <a:gd name="connsiteX7" fmla="*/ 2145196 w 3576955"/>
                <a:gd name="connsiteY7" fmla="*/ 1948699 h 3842879"/>
                <a:gd name="connsiteX8" fmla="*/ 2653196 w 3576955"/>
                <a:gd name="connsiteY8" fmla="*/ 1974099 h 3842879"/>
                <a:gd name="connsiteX9" fmla="*/ 3110396 w 3576955"/>
                <a:gd name="connsiteY9" fmla="*/ 2101099 h 3842879"/>
                <a:gd name="connsiteX10" fmla="*/ 3306971 w 3576955"/>
                <a:gd name="connsiteY10" fmla="*/ 2382706 h 3842879"/>
                <a:gd name="connsiteX11" fmla="*/ 3491397 w 3576955"/>
                <a:gd name="connsiteY11" fmla="*/ 2888499 h 3842879"/>
                <a:gd name="connsiteX12" fmla="*/ 3415197 w 3576955"/>
                <a:gd name="connsiteY12" fmla="*/ 3294899 h 3842879"/>
                <a:gd name="connsiteX13" fmla="*/ 3243471 w 3576955"/>
                <a:gd name="connsiteY13" fmla="*/ 3640558 h 3842879"/>
                <a:gd name="connsiteX14" fmla="*/ 2869097 w 3576955"/>
                <a:gd name="connsiteY14" fmla="*/ 3815599 h 3842879"/>
                <a:gd name="connsiteX15" fmla="*/ 2437297 w 3576955"/>
                <a:gd name="connsiteY15" fmla="*/ 3815598 h 3842879"/>
                <a:gd name="connsiteX16" fmla="*/ 2068997 w 3576955"/>
                <a:gd name="connsiteY16" fmla="*/ 3840998 h 3842879"/>
                <a:gd name="connsiteX17" fmla="*/ 1687997 w 3576955"/>
                <a:gd name="connsiteY17" fmla="*/ 3840998 h 3842879"/>
                <a:gd name="connsiteX18" fmla="*/ 1256197 w 3576955"/>
                <a:gd name="connsiteY18" fmla="*/ 3840998 h 3842879"/>
                <a:gd name="connsiteX19" fmla="*/ 862497 w 3576955"/>
                <a:gd name="connsiteY19" fmla="*/ 3815598 h 3842879"/>
                <a:gd name="connsiteX20" fmla="*/ 394254 w 3576955"/>
                <a:gd name="connsiteY20" fmla="*/ 3640558 h 3842879"/>
                <a:gd name="connsiteX21" fmla="*/ 189397 w 3576955"/>
                <a:gd name="connsiteY21" fmla="*/ 3345698 h 3842879"/>
                <a:gd name="connsiteX22" fmla="*/ 176697 w 3576955"/>
                <a:gd name="connsiteY22" fmla="*/ 2901198 h 3842879"/>
                <a:gd name="connsiteX23" fmla="*/ 191054 w 3576955"/>
                <a:gd name="connsiteY23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043596 w 3576955"/>
                <a:gd name="connsiteY6" fmla="*/ 1288299 h 3842879"/>
                <a:gd name="connsiteX7" fmla="*/ 2094396 w 3576955"/>
                <a:gd name="connsiteY7" fmla="*/ 1631199 h 3842879"/>
                <a:gd name="connsiteX8" fmla="*/ 2145196 w 3576955"/>
                <a:gd name="connsiteY8" fmla="*/ 1948699 h 3842879"/>
                <a:gd name="connsiteX9" fmla="*/ 2653196 w 3576955"/>
                <a:gd name="connsiteY9" fmla="*/ 1974099 h 3842879"/>
                <a:gd name="connsiteX10" fmla="*/ 3110396 w 3576955"/>
                <a:gd name="connsiteY10" fmla="*/ 2101099 h 3842879"/>
                <a:gd name="connsiteX11" fmla="*/ 3306971 w 3576955"/>
                <a:gd name="connsiteY11" fmla="*/ 2382706 h 3842879"/>
                <a:gd name="connsiteX12" fmla="*/ 3491397 w 3576955"/>
                <a:gd name="connsiteY12" fmla="*/ 2888499 h 3842879"/>
                <a:gd name="connsiteX13" fmla="*/ 3415197 w 3576955"/>
                <a:gd name="connsiteY13" fmla="*/ 3294899 h 3842879"/>
                <a:gd name="connsiteX14" fmla="*/ 3243471 w 3576955"/>
                <a:gd name="connsiteY14" fmla="*/ 3640558 h 3842879"/>
                <a:gd name="connsiteX15" fmla="*/ 2869097 w 3576955"/>
                <a:gd name="connsiteY15" fmla="*/ 3815599 h 3842879"/>
                <a:gd name="connsiteX16" fmla="*/ 2437297 w 3576955"/>
                <a:gd name="connsiteY16" fmla="*/ 3815598 h 3842879"/>
                <a:gd name="connsiteX17" fmla="*/ 2068997 w 3576955"/>
                <a:gd name="connsiteY17" fmla="*/ 3840998 h 3842879"/>
                <a:gd name="connsiteX18" fmla="*/ 1687997 w 3576955"/>
                <a:gd name="connsiteY18" fmla="*/ 3840998 h 3842879"/>
                <a:gd name="connsiteX19" fmla="*/ 1256197 w 3576955"/>
                <a:gd name="connsiteY19" fmla="*/ 3840998 h 3842879"/>
                <a:gd name="connsiteX20" fmla="*/ 862497 w 3576955"/>
                <a:gd name="connsiteY20" fmla="*/ 3815598 h 3842879"/>
                <a:gd name="connsiteX21" fmla="*/ 394254 w 3576955"/>
                <a:gd name="connsiteY21" fmla="*/ 3640558 h 3842879"/>
                <a:gd name="connsiteX22" fmla="*/ 189397 w 3576955"/>
                <a:gd name="connsiteY22" fmla="*/ 3345698 h 3842879"/>
                <a:gd name="connsiteX23" fmla="*/ 176697 w 3576955"/>
                <a:gd name="connsiteY23" fmla="*/ 2901198 h 3842879"/>
                <a:gd name="connsiteX24" fmla="*/ 191054 w 3576955"/>
                <a:gd name="connsiteY24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119796 w 3576955"/>
                <a:gd name="connsiteY6" fmla="*/ 919999 h 3842879"/>
                <a:gd name="connsiteX7" fmla="*/ 2043596 w 3576955"/>
                <a:gd name="connsiteY7" fmla="*/ 1288299 h 3842879"/>
                <a:gd name="connsiteX8" fmla="*/ 2094396 w 3576955"/>
                <a:gd name="connsiteY8" fmla="*/ 1631199 h 3842879"/>
                <a:gd name="connsiteX9" fmla="*/ 2145196 w 3576955"/>
                <a:gd name="connsiteY9" fmla="*/ 1948699 h 3842879"/>
                <a:gd name="connsiteX10" fmla="*/ 2653196 w 3576955"/>
                <a:gd name="connsiteY10" fmla="*/ 1974099 h 3842879"/>
                <a:gd name="connsiteX11" fmla="*/ 3110396 w 3576955"/>
                <a:gd name="connsiteY11" fmla="*/ 2101099 h 3842879"/>
                <a:gd name="connsiteX12" fmla="*/ 3306971 w 3576955"/>
                <a:gd name="connsiteY12" fmla="*/ 2382706 h 3842879"/>
                <a:gd name="connsiteX13" fmla="*/ 3491397 w 3576955"/>
                <a:gd name="connsiteY13" fmla="*/ 2888499 h 3842879"/>
                <a:gd name="connsiteX14" fmla="*/ 3415197 w 3576955"/>
                <a:gd name="connsiteY14" fmla="*/ 3294899 h 3842879"/>
                <a:gd name="connsiteX15" fmla="*/ 3243471 w 3576955"/>
                <a:gd name="connsiteY15" fmla="*/ 3640558 h 3842879"/>
                <a:gd name="connsiteX16" fmla="*/ 2869097 w 3576955"/>
                <a:gd name="connsiteY16" fmla="*/ 3815599 h 3842879"/>
                <a:gd name="connsiteX17" fmla="*/ 2437297 w 3576955"/>
                <a:gd name="connsiteY17" fmla="*/ 3815598 h 3842879"/>
                <a:gd name="connsiteX18" fmla="*/ 2068997 w 3576955"/>
                <a:gd name="connsiteY18" fmla="*/ 3840998 h 3842879"/>
                <a:gd name="connsiteX19" fmla="*/ 1687997 w 3576955"/>
                <a:gd name="connsiteY19" fmla="*/ 3840998 h 3842879"/>
                <a:gd name="connsiteX20" fmla="*/ 1256197 w 3576955"/>
                <a:gd name="connsiteY20" fmla="*/ 3840998 h 3842879"/>
                <a:gd name="connsiteX21" fmla="*/ 862497 w 3576955"/>
                <a:gd name="connsiteY21" fmla="*/ 3815598 h 3842879"/>
                <a:gd name="connsiteX22" fmla="*/ 394254 w 3576955"/>
                <a:gd name="connsiteY22" fmla="*/ 3640558 h 3842879"/>
                <a:gd name="connsiteX23" fmla="*/ 189397 w 3576955"/>
                <a:gd name="connsiteY23" fmla="*/ 3345698 h 3842879"/>
                <a:gd name="connsiteX24" fmla="*/ 176697 w 3576955"/>
                <a:gd name="connsiteY24" fmla="*/ 2901198 h 3842879"/>
                <a:gd name="connsiteX25" fmla="*/ 191054 w 3576955"/>
                <a:gd name="connsiteY25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119796 w 3576955"/>
                <a:gd name="connsiteY6" fmla="*/ 919999 h 3842879"/>
                <a:gd name="connsiteX7" fmla="*/ 2043596 w 3576955"/>
                <a:gd name="connsiteY7" fmla="*/ 1288299 h 3842879"/>
                <a:gd name="connsiteX8" fmla="*/ 2094396 w 3576955"/>
                <a:gd name="connsiteY8" fmla="*/ 1631199 h 3842879"/>
                <a:gd name="connsiteX9" fmla="*/ 2145196 w 3576955"/>
                <a:gd name="connsiteY9" fmla="*/ 1948699 h 3842879"/>
                <a:gd name="connsiteX10" fmla="*/ 2653196 w 3576955"/>
                <a:gd name="connsiteY10" fmla="*/ 1974099 h 3842879"/>
                <a:gd name="connsiteX11" fmla="*/ 3110396 w 3576955"/>
                <a:gd name="connsiteY11" fmla="*/ 2101099 h 3842879"/>
                <a:gd name="connsiteX12" fmla="*/ 3306971 w 3576955"/>
                <a:gd name="connsiteY12" fmla="*/ 2382706 h 3842879"/>
                <a:gd name="connsiteX13" fmla="*/ 3491397 w 3576955"/>
                <a:gd name="connsiteY13" fmla="*/ 2888499 h 3842879"/>
                <a:gd name="connsiteX14" fmla="*/ 3415197 w 3576955"/>
                <a:gd name="connsiteY14" fmla="*/ 3294899 h 3842879"/>
                <a:gd name="connsiteX15" fmla="*/ 3243471 w 3576955"/>
                <a:gd name="connsiteY15" fmla="*/ 3640558 h 3842879"/>
                <a:gd name="connsiteX16" fmla="*/ 2869097 w 3576955"/>
                <a:gd name="connsiteY16" fmla="*/ 3815599 h 3842879"/>
                <a:gd name="connsiteX17" fmla="*/ 2437297 w 3576955"/>
                <a:gd name="connsiteY17" fmla="*/ 3815598 h 3842879"/>
                <a:gd name="connsiteX18" fmla="*/ 2068997 w 3576955"/>
                <a:gd name="connsiteY18" fmla="*/ 3840998 h 3842879"/>
                <a:gd name="connsiteX19" fmla="*/ 1687997 w 3576955"/>
                <a:gd name="connsiteY19" fmla="*/ 3840998 h 3842879"/>
                <a:gd name="connsiteX20" fmla="*/ 1256197 w 3576955"/>
                <a:gd name="connsiteY20" fmla="*/ 3840998 h 3842879"/>
                <a:gd name="connsiteX21" fmla="*/ 862497 w 3576955"/>
                <a:gd name="connsiteY21" fmla="*/ 3815598 h 3842879"/>
                <a:gd name="connsiteX22" fmla="*/ 394254 w 3576955"/>
                <a:gd name="connsiteY22" fmla="*/ 3640558 h 3842879"/>
                <a:gd name="connsiteX23" fmla="*/ 189397 w 3576955"/>
                <a:gd name="connsiteY23" fmla="*/ 3345698 h 3842879"/>
                <a:gd name="connsiteX24" fmla="*/ 176697 w 3576955"/>
                <a:gd name="connsiteY24" fmla="*/ 2901198 h 3842879"/>
                <a:gd name="connsiteX25" fmla="*/ 191054 w 3576955"/>
                <a:gd name="connsiteY25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030896 w 3576955"/>
                <a:gd name="connsiteY6" fmla="*/ 602499 h 3842879"/>
                <a:gd name="connsiteX7" fmla="*/ 2119796 w 3576955"/>
                <a:gd name="connsiteY7" fmla="*/ 919999 h 3842879"/>
                <a:gd name="connsiteX8" fmla="*/ 2043596 w 3576955"/>
                <a:gd name="connsiteY8" fmla="*/ 1288299 h 3842879"/>
                <a:gd name="connsiteX9" fmla="*/ 2094396 w 3576955"/>
                <a:gd name="connsiteY9" fmla="*/ 1631199 h 3842879"/>
                <a:gd name="connsiteX10" fmla="*/ 2145196 w 3576955"/>
                <a:gd name="connsiteY10" fmla="*/ 1948699 h 3842879"/>
                <a:gd name="connsiteX11" fmla="*/ 2653196 w 3576955"/>
                <a:gd name="connsiteY11" fmla="*/ 1974099 h 3842879"/>
                <a:gd name="connsiteX12" fmla="*/ 3110396 w 3576955"/>
                <a:gd name="connsiteY12" fmla="*/ 2101099 h 3842879"/>
                <a:gd name="connsiteX13" fmla="*/ 3306971 w 3576955"/>
                <a:gd name="connsiteY13" fmla="*/ 2382706 h 3842879"/>
                <a:gd name="connsiteX14" fmla="*/ 3491397 w 3576955"/>
                <a:gd name="connsiteY14" fmla="*/ 2888499 h 3842879"/>
                <a:gd name="connsiteX15" fmla="*/ 3415197 w 3576955"/>
                <a:gd name="connsiteY15" fmla="*/ 3294899 h 3842879"/>
                <a:gd name="connsiteX16" fmla="*/ 3243471 w 3576955"/>
                <a:gd name="connsiteY16" fmla="*/ 3640558 h 3842879"/>
                <a:gd name="connsiteX17" fmla="*/ 2869097 w 3576955"/>
                <a:gd name="connsiteY17" fmla="*/ 3815599 h 3842879"/>
                <a:gd name="connsiteX18" fmla="*/ 2437297 w 3576955"/>
                <a:gd name="connsiteY18" fmla="*/ 3815598 h 3842879"/>
                <a:gd name="connsiteX19" fmla="*/ 2068997 w 3576955"/>
                <a:gd name="connsiteY19" fmla="*/ 3840998 h 3842879"/>
                <a:gd name="connsiteX20" fmla="*/ 1687997 w 3576955"/>
                <a:gd name="connsiteY20" fmla="*/ 3840998 h 3842879"/>
                <a:gd name="connsiteX21" fmla="*/ 1256197 w 3576955"/>
                <a:gd name="connsiteY21" fmla="*/ 3840998 h 3842879"/>
                <a:gd name="connsiteX22" fmla="*/ 862497 w 3576955"/>
                <a:gd name="connsiteY22" fmla="*/ 3815598 h 3842879"/>
                <a:gd name="connsiteX23" fmla="*/ 394254 w 3576955"/>
                <a:gd name="connsiteY23" fmla="*/ 3640558 h 3842879"/>
                <a:gd name="connsiteX24" fmla="*/ 189397 w 3576955"/>
                <a:gd name="connsiteY24" fmla="*/ 3345698 h 3842879"/>
                <a:gd name="connsiteX25" fmla="*/ 176697 w 3576955"/>
                <a:gd name="connsiteY25" fmla="*/ 2901198 h 3842879"/>
                <a:gd name="connsiteX26" fmla="*/ 191054 w 3576955"/>
                <a:gd name="connsiteY26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043596 w 3576955"/>
                <a:gd name="connsiteY6" fmla="*/ 234199 h 3842879"/>
                <a:gd name="connsiteX7" fmla="*/ 2030896 w 3576955"/>
                <a:gd name="connsiteY7" fmla="*/ 602499 h 3842879"/>
                <a:gd name="connsiteX8" fmla="*/ 2119796 w 3576955"/>
                <a:gd name="connsiteY8" fmla="*/ 919999 h 3842879"/>
                <a:gd name="connsiteX9" fmla="*/ 2043596 w 3576955"/>
                <a:gd name="connsiteY9" fmla="*/ 1288299 h 3842879"/>
                <a:gd name="connsiteX10" fmla="*/ 2094396 w 3576955"/>
                <a:gd name="connsiteY10" fmla="*/ 1631199 h 3842879"/>
                <a:gd name="connsiteX11" fmla="*/ 2145196 w 3576955"/>
                <a:gd name="connsiteY11" fmla="*/ 1948699 h 3842879"/>
                <a:gd name="connsiteX12" fmla="*/ 2653196 w 3576955"/>
                <a:gd name="connsiteY12" fmla="*/ 1974099 h 3842879"/>
                <a:gd name="connsiteX13" fmla="*/ 3110396 w 3576955"/>
                <a:gd name="connsiteY13" fmla="*/ 2101099 h 3842879"/>
                <a:gd name="connsiteX14" fmla="*/ 3306971 w 3576955"/>
                <a:gd name="connsiteY14" fmla="*/ 2382706 h 3842879"/>
                <a:gd name="connsiteX15" fmla="*/ 3491397 w 3576955"/>
                <a:gd name="connsiteY15" fmla="*/ 2888499 h 3842879"/>
                <a:gd name="connsiteX16" fmla="*/ 3415197 w 3576955"/>
                <a:gd name="connsiteY16" fmla="*/ 3294899 h 3842879"/>
                <a:gd name="connsiteX17" fmla="*/ 3243471 w 3576955"/>
                <a:gd name="connsiteY17" fmla="*/ 3640558 h 3842879"/>
                <a:gd name="connsiteX18" fmla="*/ 2869097 w 3576955"/>
                <a:gd name="connsiteY18" fmla="*/ 3815599 h 3842879"/>
                <a:gd name="connsiteX19" fmla="*/ 2437297 w 3576955"/>
                <a:gd name="connsiteY19" fmla="*/ 3815598 h 3842879"/>
                <a:gd name="connsiteX20" fmla="*/ 2068997 w 3576955"/>
                <a:gd name="connsiteY20" fmla="*/ 3840998 h 3842879"/>
                <a:gd name="connsiteX21" fmla="*/ 1687997 w 3576955"/>
                <a:gd name="connsiteY21" fmla="*/ 3840998 h 3842879"/>
                <a:gd name="connsiteX22" fmla="*/ 1256197 w 3576955"/>
                <a:gd name="connsiteY22" fmla="*/ 3840998 h 3842879"/>
                <a:gd name="connsiteX23" fmla="*/ 862497 w 3576955"/>
                <a:gd name="connsiteY23" fmla="*/ 3815598 h 3842879"/>
                <a:gd name="connsiteX24" fmla="*/ 394254 w 3576955"/>
                <a:gd name="connsiteY24" fmla="*/ 3640558 h 3842879"/>
                <a:gd name="connsiteX25" fmla="*/ 189397 w 3576955"/>
                <a:gd name="connsiteY25" fmla="*/ 3345698 h 3842879"/>
                <a:gd name="connsiteX26" fmla="*/ 176697 w 3576955"/>
                <a:gd name="connsiteY26" fmla="*/ 2901198 h 3842879"/>
                <a:gd name="connsiteX27" fmla="*/ 191054 w 3576955"/>
                <a:gd name="connsiteY27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043596 w 3576955"/>
                <a:gd name="connsiteY6" fmla="*/ 234199 h 3842879"/>
                <a:gd name="connsiteX7" fmla="*/ 2030896 w 3576955"/>
                <a:gd name="connsiteY7" fmla="*/ 602499 h 3842879"/>
                <a:gd name="connsiteX8" fmla="*/ 2119796 w 3576955"/>
                <a:gd name="connsiteY8" fmla="*/ 919999 h 3842879"/>
                <a:gd name="connsiteX9" fmla="*/ 2043596 w 3576955"/>
                <a:gd name="connsiteY9" fmla="*/ 1288299 h 3842879"/>
                <a:gd name="connsiteX10" fmla="*/ 2094396 w 3576955"/>
                <a:gd name="connsiteY10" fmla="*/ 1631199 h 3842879"/>
                <a:gd name="connsiteX11" fmla="*/ 2145196 w 3576955"/>
                <a:gd name="connsiteY11" fmla="*/ 1948699 h 3842879"/>
                <a:gd name="connsiteX12" fmla="*/ 2653196 w 3576955"/>
                <a:gd name="connsiteY12" fmla="*/ 1974099 h 3842879"/>
                <a:gd name="connsiteX13" fmla="*/ 3110396 w 3576955"/>
                <a:gd name="connsiteY13" fmla="*/ 2101099 h 3842879"/>
                <a:gd name="connsiteX14" fmla="*/ 3306971 w 3576955"/>
                <a:gd name="connsiteY14" fmla="*/ 2382706 h 3842879"/>
                <a:gd name="connsiteX15" fmla="*/ 3491397 w 3576955"/>
                <a:gd name="connsiteY15" fmla="*/ 2888499 h 3842879"/>
                <a:gd name="connsiteX16" fmla="*/ 3415197 w 3576955"/>
                <a:gd name="connsiteY16" fmla="*/ 3294899 h 3842879"/>
                <a:gd name="connsiteX17" fmla="*/ 3243471 w 3576955"/>
                <a:gd name="connsiteY17" fmla="*/ 3640558 h 3842879"/>
                <a:gd name="connsiteX18" fmla="*/ 2869097 w 3576955"/>
                <a:gd name="connsiteY18" fmla="*/ 3815599 h 3842879"/>
                <a:gd name="connsiteX19" fmla="*/ 2437297 w 3576955"/>
                <a:gd name="connsiteY19" fmla="*/ 3815598 h 3842879"/>
                <a:gd name="connsiteX20" fmla="*/ 2068997 w 3576955"/>
                <a:gd name="connsiteY20" fmla="*/ 3840998 h 3842879"/>
                <a:gd name="connsiteX21" fmla="*/ 1687997 w 3576955"/>
                <a:gd name="connsiteY21" fmla="*/ 3840998 h 3842879"/>
                <a:gd name="connsiteX22" fmla="*/ 1256197 w 3576955"/>
                <a:gd name="connsiteY22" fmla="*/ 3840998 h 3842879"/>
                <a:gd name="connsiteX23" fmla="*/ 862497 w 3576955"/>
                <a:gd name="connsiteY23" fmla="*/ 3815598 h 3842879"/>
                <a:gd name="connsiteX24" fmla="*/ 394254 w 3576955"/>
                <a:gd name="connsiteY24" fmla="*/ 3640558 h 3842879"/>
                <a:gd name="connsiteX25" fmla="*/ 189397 w 3576955"/>
                <a:gd name="connsiteY25" fmla="*/ 3345698 h 3842879"/>
                <a:gd name="connsiteX26" fmla="*/ 176697 w 3576955"/>
                <a:gd name="connsiteY26" fmla="*/ 2901198 h 3842879"/>
                <a:gd name="connsiteX27" fmla="*/ 191054 w 3576955"/>
                <a:gd name="connsiteY27" fmla="*/ 2484306 h 3842879"/>
                <a:gd name="connsiteX0" fmla="*/ 191054 w 3576955"/>
                <a:gd name="connsiteY0" fmla="*/ 2682614 h 4041187"/>
                <a:gd name="connsiteX1" fmla="*/ 176697 w 3576955"/>
                <a:gd name="connsiteY1" fmla="*/ 2274006 h 4041187"/>
                <a:gd name="connsiteX2" fmla="*/ 151297 w 3576955"/>
                <a:gd name="connsiteY2" fmla="*/ 1943806 h 4041187"/>
                <a:gd name="connsiteX3" fmla="*/ 163997 w 3576955"/>
                <a:gd name="connsiteY3" fmla="*/ 1562806 h 4041187"/>
                <a:gd name="connsiteX4" fmla="*/ 62397 w 3576955"/>
                <a:gd name="connsiteY4" fmla="*/ 711906 h 4041187"/>
                <a:gd name="connsiteX5" fmla="*/ 303697 w 3576955"/>
                <a:gd name="connsiteY5" fmla="*/ 330905 h 4041187"/>
                <a:gd name="connsiteX6" fmla="*/ 1840396 w 3576955"/>
                <a:gd name="connsiteY6" fmla="*/ 707 h 4041187"/>
                <a:gd name="connsiteX7" fmla="*/ 2043596 w 3576955"/>
                <a:gd name="connsiteY7" fmla="*/ 432507 h 4041187"/>
                <a:gd name="connsiteX8" fmla="*/ 2030896 w 3576955"/>
                <a:gd name="connsiteY8" fmla="*/ 800807 h 4041187"/>
                <a:gd name="connsiteX9" fmla="*/ 2119796 w 3576955"/>
                <a:gd name="connsiteY9" fmla="*/ 1118307 h 4041187"/>
                <a:gd name="connsiteX10" fmla="*/ 2043596 w 3576955"/>
                <a:gd name="connsiteY10" fmla="*/ 1486607 h 4041187"/>
                <a:gd name="connsiteX11" fmla="*/ 2094396 w 3576955"/>
                <a:gd name="connsiteY11" fmla="*/ 1829507 h 4041187"/>
                <a:gd name="connsiteX12" fmla="*/ 2145196 w 3576955"/>
                <a:gd name="connsiteY12" fmla="*/ 2147007 h 4041187"/>
                <a:gd name="connsiteX13" fmla="*/ 2653196 w 3576955"/>
                <a:gd name="connsiteY13" fmla="*/ 2172407 h 4041187"/>
                <a:gd name="connsiteX14" fmla="*/ 3110396 w 3576955"/>
                <a:gd name="connsiteY14" fmla="*/ 2299407 h 4041187"/>
                <a:gd name="connsiteX15" fmla="*/ 3306971 w 3576955"/>
                <a:gd name="connsiteY15" fmla="*/ 2581014 h 4041187"/>
                <a:gd name="connsiteX16" fmla="*/ 3491397 w 3576955"/>
                <a:gd name="connsiteY16" fmla="*/ 3086807 h 4041187"/>
                <a:gd name="connsiteX17" fmla="*/ 3415197 w 3576955"/>
                <a:gd name="connsiteY17" fmla="*/ 3493207 h 4041187"/>
                <a:gd name="connsiteX18" fmla="*/ 3243471 w 3576955"/>
                <a:gd name="connsiteY18" fmla="*/ 3838866 h 4041187"/>
                <a:gd name="connsiteX19" fmla="*/ 2869097 w 3576955"/>
                <a:gd name="connsiteY19" fmla="*/ 4013907 h 4041187"/>
                <a:gd name="connsiteX20" fmla="*/ 2437297 w 3576955"/>
                <a:gd name="connsiteY20" fmla="*/ 4013906 h 4041187"/>
                <a:gd name="connsiteX21" fmla="*/ 2068997 w 3576955"/>
                <a:gd name="connsiteY21" fmla="*/ 4039306 h 4041187"/>
                <a:gd name="connsiteX22" fmla="*/ 1687997 w 3576955"/>
                <a:gd name="connsiteY22" fmla="*/ 4039306 h 4041187"/>
                <a:gd name="connsiteX23" fmla="*/ 1256197 w 3576955"/>
                <a:gd name="connsiteY23" fmla="*/ 4039306 h 4041187"/>
                <a:gd name="connsiteX24" fmla="*/ 862497 w 3576955"/>
                <a:gd name="connsiteY24" fmla="*/ 4013906 h 4041187"/>
                <a:gd name="connsiteX25" fmla="*/ 394254 w 3576955"/>
                <a:gd name="connsiteY25" fmla="*/ 3838866 h 4041187"/>
                <a:gd name="connsiteX26" fmla="*/ 189397 w 3576955"/>
                <a:gd name="connsiteY26" fmla="*/ 3544006 h 4041187"/>
                <a:gd name="connsiteX27" fmla="*/ 176697 w 3576955"/>
                <a:gd name="connsiteY27" fmla="*/ 3099506 h 4041187"/>
                <a:gd name="connsiteX28" fmla="*/ 191054 w 3576955"/>
                <a:gd name="connsiteY28" fmla="*/ 2682614 h 4041187"/>
                <a:gd name="connsiteX0" fmla="*/ 191054 w 3576955"/>
                <a:gd name="connsiteY0" fmla="*/ 2728901 h 4087474"/>
                <a:gd name="connsiteX1" fmla="*/ 176697 w 3576955"/>
                <a:gd name="connsiteY1" fmla="*/ 2320293 h 4087474"/>
                <a:gd name="connsiteX2" fmla="*/ 151297 w 3576955"/>
                <a:gd name="connsiteY2" fmla="*/ 1990093 h 4087474"/>
                <a:gd name="connsiteX3" fmla="*/ 163997 w 3576955"/>
                <a:gd name="connsiteY3" fmla="*/ 1609093 h 4087474"/>
                <a:gd name="connsiteX4" fmla="*/ 62397 w 3576955"/>
                <a:gd name="connsiteY4" fmla="*/ 758193 h 4087474"/>
                <a:gd name="connsiteX5" fmla="*/ 303697 w 3576955"/>
                <a:gd name="connsiteY5" fmla="*/ 377192 h 4087474"/>
                <a:gd name="connsiteX6" fmla="*/ 1840396 w 3576955"/>
                <a:gd name="connsiteY6" fmla="*/ 46994 h 4087474"/>
                <a:gd name="connsiteX7" fmla="*/ 2043596 w 3576955"/>
                <a:gd name="connsiteY7" fmla="*/ 478794 h 4087474"/>
                <a:gd name="connsiteX8" fmla="*/ 2030896 w 3576955"/>
                <a:gd name="connsiteY8" fmla="*/ 847094 h 4087474"/>
                <a:gd name="connsiteX9" fmla="*/ 2119796 w 3576955"/>
                <a:gd name="connsiteY9" fmla="*/ 1164594 h 4087474"/>
                <a:gd name="connsiteX10" fmla="*/ 2043596 w 3576955"/>
                <a:gd name="connsiteY10" fmla="*/ 1532894 h 4087474"/>
                <a:gd name="connsiteX11" fmla="*/ 2094396 w 3576955"/>
                <a:gd name="connsiteY11" fmla="*/ 1875794 h 4087474"/>
                <a:gd name="connsiteX12" fmla="*/ 2145196 w 3576955"/>
                <a:gd name="connsiteY12" fmla="*/ 2193294 h 4087474"/>
                <a:gd name="connsiteX13" fmla="*/ 2653196 w 3576955"/>
                <a:gd name="connsiteY13" fmla="*/ 2218694 h 4087474"/>
                <a:gd name="connsiteX14" fmla="*/ 3110396 w 3576955"/>
                <a:gd name="connsiteY14" fmla="*/ 2345694 h 4087474"/>
                <a:gd name="connsiteX15" fmla="*/ 3306971 w 3576955"/>
                <a:gd name="connsiteY15" fmla="*/ 2627301 h 4087474"/>
                <a:gd name="connsiteX16" fmla="*/ 3491397 w 3576955"/>
                <a:gd name="connsiteY16" fmla="*/ 3133094 h 4087474"/>
                <a:gd name="connsiteX17" fmla="*/ 3415197 w 3576955"/>
                <a:gd name="connsiteY17" fmla="*/ 3539494 h 4087474"/>
                <a:gd name="connsiteX18" fmla="*/ 3243471 w 3576955"/>
                <a:gd name="connsiteY18" fmla="*/ 3885153 h 4087474"/>
                <a:gd name="connsiteX19" fmla="*/ 2869097 w 3576955"/>
                <a:gd name="connsiteY19" fmla="*/ 4060194 h 4087474"/>
                <a:gd name="connsiteX20" fmla="*/ 2437297 w 3576955"/>
                <a:gd name="connsiteY20" fmla="*/ 4060193 h 4087474"/>
                <a:gd name="connsiteX21" fmla="*/ 2068997 w 3576955"/>
                <a:gd name="connsiteY21" fmla="*/ 4085593 h 4087474"/>
                <a:gd name="connsiteX22" fmla="*/ 1687997 w 3576955"/>
                <a:gd name="connsiteY22" fmla="*/ 4085593 h 4087474"/>
                <a:gd name="connsiteX23" fmla="*/ 1256197 w 3576955"/>
                <a:gd name="connsiteY23" fmla="*/ 4085593 h 4087474"/>
                <a:gd name="connsiteX24" fmla="*/ 862497 w 3576955"/>
                <a:gd name="connsiteY24" fmla="*/ 4060193 h 4087474"/>
                <a:gd name="connsiteX25" fmla="*/ 394254 w 3576955"/>
                <a:gd name="connsiteY25" fmla="*/ 3885153 h 4087474"/>
                <a:gd name="connsiteX26" fmla="*/ 189397 w 3576955"/>
                <a:gd name="connsiteY26" fmla="*/ 3590293 h 4087474"/>
                <a:gd name="connsiteX27" fmla="*/ 176697 w 3576955"/>
                <a:gd name="connsiteY27" fmla="*/ 3145793 h 4087474"/>
                <a:gd name="connsiteX28" fmla="*/ 191054 w 3576955"/>
                <a:gd name="connsiteY28" fmla="*/ 2728901 h 4087474"/>
                <a:gd name="connsiteX0" fmla="*/ 191054 w 3576955"/>
                <a:gd name="connsiteY0" fmla="*/ 2687494 h 4046067"/>
                <a:gd name="connsiteX1" fmla="*/ 176697 w 3576955"/>
                <a:gd name="connsiteY1" fmla="*/ 2278886 h 4046067"/>
                <a:gd name="connsiteX2" fmla="*/ 151297 w 3576955"/>
                <a:gd name="connsiteY2" fmla="*/ 1948686 h 4046067"/>
                <a:gd name="connsiteX3" fmla="*/ 163997 w 3576955"/>
                <a:gd name="connsiteY3" fmla="*/ 1567686 h 4046067"/>
                <a:gd name="connsiteX4" fmla="*/ 62397 w 3576955"/>
                <a:gd name="connsiteY4" fmla="*/ 716786 h 4046067"/>
                <a:gd name="connsiteX5" fmla="*/ 303697 w 3576955"/>
                <a:gd name="connsiteY5" fmla="*/ 335785 h 4046067"/>
                <a:gd name="connsiteX6" fmla="*/ 1611796 w 3576955"/>
                <a:gd name="connsiteY6" fmla="*/ 462787 h 4046067"/>
                <a:gd name="connsiteX7" fmla="*/ 1840396 w 3576955"/>
                <a:gd name="connsiteY7" fmla="*/ 5587 h 4046067"/>
                <a:gd name="connsiteX8" fmla="*/ 2043596 w 3576955"/>
                <a:gd name="connsiteY8" fmla="*/ 437387 h 4046067"/>
                <a:gd name="connsiteX9" fmla="*/ 2030896 w 3576955"/>
                <a:gd name="connsiteY9" fmla="*/ 805687 h 4046067"/>
                <a:gd name="connsiteX10" fmla="*/ 2119796 w 3576955"/>
                <a:gd name="connsiteY10" fmla="*/ 1123187 h 4046067"/>
                <a:gd name="connsiteX11" fmla="*/ 2043596 w 3576955"/>
                <a:gd name="connsiteY11" fmla="*/ 1491487 h 4046067"/>
                <a:gd name="connsiteX12" fmla="*/ 2094396 w 3576955"/>
                <a:gd name="connsiteY12" fmla="*/ 1834387 h 4046067"/>
                <a:gd name="connsiteX13" fmla="*/ 2145196 w 3576955"/>
                <a:gd name="connsiteY13" fmla="*/ 2151887 h 4046067"/>
                <a:gd name="connsiteX14" fmla="*/ 2653196 w 3576955"/>
                <a:gd name="connsiteY14" fmla="*/ 2177287 h 4046067"/>
                <a:gd name="connsiteX15" fmla="*/ 3110396 w 3576955"/>
                <a:gd name="connsiteY15" fmla="*/ 2304287 h 4046067"/>
                <a:gd name="connsiteX16" fmla="*/ 3306971 w 3576955"/>
                <a:gd name="connsiteY16" fmla="*/ 2585894 h 4046067"/>
                <a:gd name="connsiteX17" fmla="*/ 3491397 w 3576955"/>
                <a:gd name="connsiteY17" fmla="*/ 3091687 h 4046067"/>
                <a:gd name="connsiteX18" fmla="*/ 3415197 w 3576955"/>
                <a:gd name="connsiteY18" fmla="*/ 3498087 h 4046067"/>
                <a:gd name="connsiteX19" fmla="*/ 3243471 w 3576955"/>
                <a:gd name="connsiteY19" fmla="*/ 3843746 h 4046067"/>
                <a:gd name="connsiteX20" fmla="*/ 2869097 w 3576955"/>
                <a:gd name="connsiteY20" fmla="*/ 4018787 h 4046067"/>
                <a:gd name="connsiteX21" fmla="*/ 2437297 w 3576955"/>
                <a:gd name="connsiteY21" fmla="*/ 4018786 h 4046067"/>
                <a:gd name="connsiteX22" fmla="*/ 2068997 w 3576955"/>
                <a:gd name="connsiteY22" fmla="*/ 4044186 h 4046067"/>
                <a:gd name="connsiteX23" fmla="*/ 1687997 w 3576955"/>
                <a:gd name="connsiteY23" fmla="*/ 4044186 h 4046067"/>
                <a:gd name="connsiteX24" fmla="*/ 1256197 w 3576955"/>
                <a:gd name="connsiteY24" fmla="*/ 4044186 h 4046067"/>
                <a:gd name="connsiteX25" fmla="*/ 862497 w 3576955"/>
                <a:gd name="connsiteY25" fmla="*/ 4018786 h 4046067"/>
                <a:gd name="connsiteX26" fmla="*/ 394254 w 3576955"/>
                <a:gd name="connsiteY26" fmla="*/ 3843746 h 4046067"/>
                <a:gd name="connsiteX27" fmla="*/ 189397 w 3576955"/>
                <a:gd name="connsiteY27" fmla="*/ 3548886 h 4046067"/>
                <a:gd name="connsiteX28" fmla="*/ 176697 w 3576955"/>
                <a:gd name="connsiteY28" fmla="*/ 3104386 h 4046067"/>
                <a:gd name="connsiteX29" fmla="*/ 191054 w 3576955"/>
                <a:gd name="connsiteY29" fmla="*/ 2687494 h 4046067"/>
                <a:gd name="connsiteX0" fmla="*/ 191054 w 3576955"/>
                <a:gd name="connsiteY0" fmla="*/ 2687706 h 4046279"/>
                <a:gd name="connsiteX1" fmla="*/ 176697 w 3576955"/>
                <a:gd name="connsiteY1" fmla="*/ 2279098 h 4046279"/>
                <a:gd name="connsiteX2" fmla="*/ 151297 w 3576955"/>
                <a:gd name="connsiteY2" fmla="*/ 1948898 h 4046279"/>
                <a:gd name="connsiteX3" fmla="*/ 163997 w 3576955"/>
                <a:gd name="connsiteY3" fmla="*/ 1567898 h 4046279"/>
                <a:gd name="connsiteX4" fmla="*/ 62397 w 3576955"/>
                <a:gd name="connsiteY4" fmla="*/ 716998 h 4046279"/>
                <a:gd name="connsiteX5" fmla="*/ 303697 w 3576955"/>
                <a:gd name="connsiteY5" fmla="*/ 335997 h 4046279"/>
                <a:gd name="connsiteX6" fmla="*/ 1687996 w 3576955"/>
                <a:gd name="connsiteY6" fmla="*/ 882099 h 4046279"/>
                <a:gd name="connsiteX7" fmla="*/ 1611796 w 3576955"/>
                <a:gd name="connsiteY7" fmla="*/ 462999 h 4046279"/>
                <a:gd name="connsiteX8" fmla="*/ 1840396 w 3576955"/>
                <a:gd name="connsiteY8" fmla="*/ 5799 h 4046279"/>
                <a:gd name="connsiteX9" fmla="*/ 2043596 w 3576955"/>
                <a:gd name="connsiteY9" fmla="*/ 437599 h 4046279"/>
                <a:gd name="connsiteX10" fmla="*/ 2030896 w 3576955"/>
                <a:gd name="connsiteY10" fmla="*/ 805899 h 4046279"/>
                <a:gd name="connsiteX11" fmla="*/ 2119796 w 3576955"/>
                <a:gd name="connsiteY11" fmla="*/ 1123399 h 4046279"/>
                <a:gd name="connsiteX12" fmla="*/ 2043596 w 3576955"/>
                <a:gd name="connsiteY12" fmla="*/ 1491699 h 4046279"/>
                <a:gd name="connsiteX13" fmla="*/ 2094396 w 3576955"/>
                <a:gd name="connsiteY13" fmla="*/ 1834599 h 4046279"/>
                <a:gd name="connsiteX14" fmla="*/ 2145196 w 3576955"/>
                <a:gd name="connsiteY14" fmla="*/ 2152099 h 4046279"/>
                <a:gd name="connsiteX15" fmla="*/ 2653196 w 3576955"/>
                <a:gd name="connsiteY15" fmla="*/ 2177499 h 4046279"/>
                <a:gd name="connsiteX16" fmla="*/ 3110396 w 3576955"/>
                <a:gd name="connsiteY16" fmla="*/ 2304499 h 4046279"/>
                <a:gd name="connsiteX17" fmla="*/ 3306971 w 3576955"/>
                <a:gd name="connsiteY17" fmla="*/ 2586106 h 4046279"/>
                <a:gd name="connsiteX18" fmla="*/ 3491397 w 3576955"/>
                <a:gd name="connsiteY18" fmla="*/ 3091899 h 4046279"/>
                <a:gd name="connsiteX19" fmla="*/ 3415197 w 3576955"/>
                <a:gd name="connsiteY19" fmla="*/ 3498299 h 4046279"/>
                <a:gd name="connsiteX20" fmla="*/ 3243471 w 3576955"/>
                <a:gd name="connsiteY20" fmla="*/ 3843958 h 4046279"/>
                <a:gd name="connsiteX21" fmla="*/ 2869097 w 3576955"/>
                <a:gd name="connsiteY21" fmla="*/ 4018999 h 4046279"/>
                <a:gd name="connsiteX22" fmla="*/ 2437297 w 3576955"/>
                <a:gd name="connsiteY22" fmla="*/ 4018998 h 4046279"/>
                <a:gd name="connsiteX23" fmla="*/ 2068997 w 3576955"/>
                <a:gd name="connsiteY23" fmla="*/ 4044398 h 4046279"/>
                <a:gd name="connsiteX24" fmla="*/ 1687997 w 3576955"/>
                <a:gd name="connsiteY24" fmla="*/ 4044398 h 4046279"/>
                <a:gd name="connsiteX25" fmla="*/ 1256197 w 3576955"/>
                <a:gd name="connsiteY25" fmla="*/ 4044398 h 4046279"/>
                <a:gd name="connsiteX26" fmla="*/ 862497 w 3576955"/>
                <a:gd name="connsiteY26" fmla="*/ 4018998 h 4046279"/>
                <a:gd name="connsiteX27" fmla="*/ 394254 w 3576955"/>
                <a:gd name="connsiteY27" fmla="*/ 3843958 h 4046279"/>
                <a:gd name="connsiteX28" fmla="*/ 189397 w 3576955"/>
                <a:gd name="connsiteY28" fmla="*/ 3549098 h 4046279"/>
                <a:gd name="connsiteX29" fmla="*/ 176697 w 3576955"/>
                <a:gd name="connsiteY29" fmla="*/ 3104598 h 4046279"/>
                <a:gd name="connsiteX30" fmla="*/ 191054 w 3576955"/>
                <a:gd name="connsiteY30" fmla="*/ 2687706 h 4046279"/>
                <a:gd name="connsiteX0" fmla="*/ 191054 w 3576955"/>
                <a:gd name="connsiteY0" fmla="*/ 2687706 h 4046279"/>
                <a:gd name="connsiteX1" fmla="*/ 176697 w 3576955"/>
                <a:gd name="connsiteY1" fmla="*/ 2279098 h 4046279"/>
                <a:gd name="connsiteX2" fmla="*/ 151297 w 3576955"/>
                <a:gd name="connsiteY2" fmla="*/ 1948898 h 4046279"/>
                <a:gd name="connsiteX3" fmla="*/ 163997 w 3576955"/>
                <a:gd name="connsiteY3" fmla="*/ 1567898 h 4046279"/>
                <a:gd name="connsiteX4" fmla="*/ 62397 w 3576955"/>
                <a:gd name="connsiteY4" fmla="*/ 716998 h 4046279"/>
                <a:gd name="connsiteX5" fmla="*/ 303697 w 3576955"/>
                <a:gd name="connsiteY5" fmla="*/ 335997 h 4046279"/>
                <a:gd name="connsiteX6" fmla="*/ 1726096 w 3576955"/>
                <a:gd name="connsiteY6" fmla="*/ 1199599 h 4046279"/>
                <a:gd name="connsiteX7" fmla="*/ 1687996 w 3576955"/>
                <a:gd name="connsiteY7" fmla="*/ 882099 h 4046279"/>
                <a:gd name="connsiteX8" fmla="*/ 1611796 w 3576955"/>
                <a:gd name="connsiteY8" fmla="*/ 462999 h 4046279"/>
                <a:gd name="connsiteX9" fmla="*/ 1840396 w 3576955"/>
                <a:gd name="connsiteY9" fmla="*/ 5799 h 4046279"/>
                <a:gd name="connsiteX10" fmla="*/ 2043596 w 3576955"/>
                <a:gd name="connsiteY10" fmla="*/ 437599 h 4046279"/>
                <a:gd name="connsiteX11" fmla="*/ 2030896 w 3576955"/>
                <a:gd name="connsiteY11" fmla="*/ 805899 h 4046279"/>
                <a:gd name="connsiteX12" fmla="*/ 2119796 w 3576955"/>
                <a:gd name="connsiteY12" fmla="*/ 1123399 h 4046279"/>
                <a:gd name="connsiteX13" fmla="*/ 2043596 w 3576955"/>
                <a:gd name="connsiteY13" fmla="*/ 1491699 h 4046279"/>
                <a:gd name="connsiteX14" fmla="*/ 2094396 w 3576955"/>
                <a:gd name="connsiteY14" fmla="*/ 1834599 h 4046279"/>
                <a:gd name="connsiteX15" fmla="*/ 2145196 w 3576955"/>
                <a:gd name="connsiteY15" fmla="*/ 2152099 h 4046279"/>
                <a:gd name="connsiteX16" fmla="*/ 2653196 w 3576955"/>
                <a:gd name="connsiteY16" fmla="*/ 2177499 h 4046279"/>
                <a:gd name="connsiteX17" fmla="*/ 3110396 w 3576955"/>
                <a:gd name="connsiteY17" fmla="*/ 2304499 h 4046279"/>
                <a:gd name="connsiteX18" fmla="*/ 3306971 w 3576955"/>
                <a:gd name="connsiteY18" fmla="*/ 2586106 h 4046279"/>
                <a:gd name="connsiteX19" fmla="*/ 3491397 w 3576955"/>
                <a:gd name="connsiteY19" fmla="*/ 3091899 h 4046279"/>
                <a:gd name="connsiteX20" fmla="*/ 3415197 w 3576955"/>
                <a:gd name="connsiteY20" fmla="*/ 3498299 h 4046279"/>
                <a:gd name="connsiteX21" fmla="*/ 3243471 w 3576955"/>
                <a:gd name="connsiteY21" fmla="*/ 3843958 h 4046279"/>
                <a:gd name="connsiteX22" fmla="*/ 2869097 w 3576955"/>
                <a:gd name="connsiteY22" fmla="*/ 4018999 h 4046279"/>
                <a:gd name="connsiteX23" fmla="*/ 2437297 w 3576955"/>
                <a:gd name="connsiteY23" fmla="*/ 4018998 h 4046279"/>
                <a:gd name="connsiteX24" fmla="*/ 2068997 w 3576955"/>
                <a:gd name="connsiteY24" fmla="*/ 4044398 h 4046279"/>
                <a:gd name="connsiteX25" fmla="*/ 1687997 w 3576955"/>
                <a:gd name="connsiteY25" fmla="*/ 4044398 h 4046279"/>
                <a:gd name="connsiteX26" fmla="*/ 1256197 w 3576955"/>
                <a:gd name="connsiteY26" fmla="*/ 4044398 h 4046279"/>
                <a:gd name="connsiteX27" fmla="*/ 862497 w 3576955"/>
                <a:gd name="connsiteY27" fmla="*/ 4018998 h 4046279"/>
                <a:gd name="connsiteX28" fmla="*/ 394254 w 3576955"/>
                <a:gd name="connsiteY28" fmla="*/ 3843958 h 4046279"/>
                <a:gd name="connsiteX29" fmla="*/ 189397 w 3576955"/>
                <a:gd name="connsiteY29" fmla="*/ 3549098 h 4046279"/>
                <a:gd name="connsiteX30" fmla="*/ 176697 w 3576955"/>
                <a:gd name="connsiteY30" fmla="*/ 3104598 h 4046279"/>
                <a:gd name="connsiteX31" fmla="*/ 191054 w 3576955"/>
                <a:gd name="connsiteY31" fmla="*/ 2687706 h 4046279"/>
                <a:gd name="connsiteX0" fmla="*/ 191054 w 3576955"/>
                <a:gd name="connsiteY0" fmla="*/ 2687706 h 4046279"/>
                <a:gd name="connsiteX1" fmla="*/ 176697 w 3576955"/>
                <a:gd name="connsiteY1" fmla="*/ 2279098 h 4046279"/>
                <a:gd name="connsiteX2" fmla="*/ 151297 w 3576955"/>
                <a:gd name="connsiteY2" fmla="*/ 1948898 h 4046279"/>
                <a:gd name="connsiteX3" fmla="*/ 163997 w 3576955"/>
                <a:gd name="connsiteY3" fmla="*/ 1567898 h 4046279"/>
                <a:gd name="connsiteX4" fmla="*/ 62397 w 3576955"/>
                <a:gd name="connsiteY4" fmla="*/ 716998 h 4046279"/>
                <a:gd name="connsiteX5" fmla="*/ 303697 w 3576955"/>
                <a:gd name="connsiteY5" fmla="*/ 335997 h 4046279"/>
                <a:gd name="connsiteX6" fmla="*/ 1611796 w 3576955"/>
                <a:gd name="connsiteY6" fmla="*/ 1618699 h 4046279"/>
                <a:gd name="connsiteX7" fmla="*/ 1726096 w 3576955"/>
                <a:gd name="connsiteY7" fmla="*/ 1199599 h 4046279"/>
                <a:gd name="connsiteX8" fmla="*/ 1687996 w 3576955"/>
                <a:gd name="connsiteY8" fmla="*/ 882099 h 4046279"/>
                <a:gd name="connsiteX9" fmla="*/ 1611796 w 3576955"/>
                <a:gd name="connsiteY9" fmla="*/ 462999 h 4046279"/>
                <a:gd name="connsiteX10" fmla="*/ 1840396 w 3576955"/>
                <a:gd name="connsiteY10" fmla="*/ 5799 h 4046279"/>
                <a:gd name="connsiteX11" fmla="*/ 2043596 w 3576955"/>
                <a:gd name="connsiteY11" fmla="*/ 437599 h 4046279"/>
                <a:gd name="connsiteX12" fmla="*/ 2030896 w 3576955"/>
                <a:gd name="connsiteY12" fmla="*/ 805899 h 4046279"/>
                <a:gd name="connsiteX13" fmla="*/ 2119796 w 3576955"/>
                <a:gd name="connsiteY13" fmla="*/ 1123399 h 4046279"/>
                <a:gd name="connsiteX14" fmla="*/ 2043596 w 3576955"/>
                <a:gd name="connsiteY14" fmla="*/ 1491699 h 4046279"/>
                <a:gd name="connsiteX15" fmla="*/ 2094396 w 3576955"/>
                <a:gd name="connsiteY15" fmla="*/ 1834599 h 4046279"/>
                <a:gd name="connsiteX16" fmla="*/ 2145196 w 3576955"/>
                <a:gd name="connsiteY16" fmla="*/ 2152099 h 4046279"/>
                <a:gd name="connsiteX17" fmla="*/ 2653196 w 3576955"/>
                <a:gd name="connsiteY17" fmla="*/ 2177499 h 4046279"/>
                <a:gd name="connsiteX18" fmla="*/ 3110396 w 3576955"/>
                <a:gd name="connsiteY18" fmla="*/ 2304499 h 4046279"/>
                <a:gd name="connsiteX19" fmla="*/ 3306971 w 3576955"/>
                <a:gd name="connsiteY19" fmla="*/ 2586106 h 4046279"/>
                <a:gd name="connsiteX20" fmla="*/ 3491397 w 3576955"/>
                <a:gd name="connsiteY20" fmla="*/ 3091899 h 4046279"/>
                <a:gd name="connsiteX21" fmla="*/ 3415197 w 3576955"/>
                <a:gd name="connsiteY21" fmla="*/ 3498299 h 4046279"/>
                <a:gd name="connsiteX22" fmla="*/ 3243471 w 3576955"/>
                <a:gd name="connsiteY22" fmla="*/ 3843958 h 4046279"/>
                <a:gd name="connsiteX23" fmla="*/ 2869097 w 3576955"/>
                <a:gd name="connsiteY23" fmla="*/ 4018999 h 4046279"/>
                <a:gd name="connsiteX24" fmla="*/ 2437297 w 3576955"/>
                <a:gd name="connsiteY24" fmla="*/ 4018998 h 4046279"/>
                <a:gd name="connsiteX25" fmla="*/ 2068997 w 3576955"/>
                <a:gd name="connsiteY25" fmla="*/ 4044398 h 4046279"/>
                <a:gd name="connsiteX26" fmla="*/ 1687997 w 3576955"/>
                <a:gd name="connsiteY26" fmla="*/ 4044398 h 4046279"/>
                <a:gd name="connsiteX27" fmla="*/ 1256197 w 3576955"/>
                <a:gd name="connsiteY27" fmla="*/ 4044398 h 4046279"/>
                <a:gd name="connsiteX28" fmla="*/ 862497 w 3576955"/>
                <a:gd name="connsiteY28" fmla="*/ 4018998 h 4046279"/>
                <a:gd name="connsiteX29" fmla="*/ 394254 w 3576955"/>
                <a:gd name="connsiteY29" fmla="*/ 3843958 h 4046279"/>
                <a:gd name="connsiteX30" fmla="*/ 189397 w 3576955"/>
                <a:gd name="connsiteY30" fmla="*/ 3549098 h 4046279"/>
                <a:gd name="connsiteX31" fmla="*/ 176697 w 3576955"/>
                <a:gd name="connsiteY31" fmla="*/ 3104598 h 4046279"/>
                <a:gd name="connsiteX32" fmla="*/ 191054 w 3576955"/>
                <a:gd name="connsiteY32" fmla="*/ 2687706 h 4046279"/>
                <a:gd name="connsiteX0" fmla="*/ 191054 w 3576955"/>
                <a:gd name="connsiteY0" fmla="*/ 2687706 h 4046279"/>
                <a:gd name="connsiteX1" fmla="*/ 176697 w 3576955"/>
                <a:gd name="connsiteY1" fmla="*/ 2279098 h 4046279"/>
                <a:gd name="connsiteX2" fmla="*/ 151297 w 3576955"/>
                <a:gd name="connsiteY2" fmla="*/ 1948898 h 4046279"/>
                <a:gd name="connsiteX3" fmla="*/ 163997 w 3576955"/>
                <a:gd name="connsiteY3" fmla="*/ 1567898 h 4046279"/>
                <a:gd name="connsiteX4" fmla="*/ 62397 w 3576955"/>
                <a:gd name="connsiteY4" fmla="*/ 716998 h 4046279"/>
                <a:gd name="connsiteX5" fmla="*/ 303697 w 3576955"/>
                <a:gd name="connsiteY5" fmla="*/ 335997 h 4046279"/>
                <a:gd name="connsiteX6" fmla="*/ 1611796 w 3576955"/>
                <a:gd name="connsiteY6" fmla="*/ 1618699 h 4046279"/>
                <a:gd name="connsiteX7" fmla="*/ 1726096 w 3576955"/>
                <a:gd name="connsiteY7" fmla="*/ 1199599 h 4046279"/>
                <a:gd name="connsiteX8" fmla="*/ 1687996 w 3576955"/>
                <a:gd name="connsiteY8" fmla="*/ 882099 h 4046279"/>
                <a:gd name="connsiteX9" fmla="*/ 1611796 w 3576955"/>
                <a:gd name="connsiteY9" fmla="*/ 462999 h 4046279"/>
                <a:gd name="connsiteX10" fmla="*/ 1840396 w 3576955"/>
                <a:gd name="connsiteY10" fmla="*/ 5799 h 4046279"/>
                <a:gd name="connsiteX11" fmla="*/ 2043596 w 3576955"/>
                <a:gd name="connsiteY11" fmla="*/ 437599 h 4046279"/>
                <a:gd name="connsiteX12" fmla="*/ 2030896 w 3576955"/>
                <a:gd name="connsiteY12" fmla="*/ 805899 h 4046279"/>
                <a:gd name="connsiteX13" fmla="*/ 2119796 w 3576955"/>
                <a:gd name="connsiteY13" fmla="*/ 1123399 h 4046279"/>
                <a:gd name="connsiteX14" fmla="*/ 2043596 w 3576955"/>
                <a:gd name="connsiteY14" fmla="*/ 1491699 h 4046279"/>
                <a:gd name="connsiteX15" fmla="*/ 2094396 w 3576955"/>
                <a:gd name="connsiteY15" fmla="*/ 1834599 h 4046279"/>
                <a:gd name="connsiteX16" fmla="*/ 2145196 w 3576955"/>
                <a:gd name="connsiteY16" fmla="*/ 2152099 h 4046279"/>
                <a:gd name="connsiteX17" fmla="*/ 2653196 w 3576955"/>
                <a:gd name="connsiteY17" fmla="*/ 2177499 h 4046279"/>
                <a:gd name="connsiteX18" fmla="*/ 3110396 w 3576955"/>
                <a:gd name="connsiteY18" fmla="*/ 2304499 h 4046279"/>
                <a:gd name="connsiteX19" fmla="*/ 3306971 w 3576955"/>
                <a:gd name="connsiteY19" fmla="*/ 2586106 h 4046279"/>
                <a:gd name="connsiteX20" fmla="*/ 3491397 w 3576955"/>
                <a:gd name="connsiteY20" fmla="*/ 3091899 h 4046279"/>
                <a:gd name="connsiteX21" fmla="*/ 3415197 w 3576955"/>
                <a:gd name="connsiteY21" fmla="*/ 3498299 h 4046279"/>
                <a:gd name="connsiteX22" fmla="*/ 3243471 w 3576955"/>
                <a:gd name="connsiteY22" fmla="*/ 3843958 h 4046279"/>
                <a:gd name="connsiteX23" fmla="*/ 2869097 w 3576955"/>
                <a:gd name="connsiteY23" fmla="*/ 4018999 h 4046279"/>
                <a:gd name="connsiteX24" fmla="*/ 2437297 w 3576955"/>
                <a:gd name="connsiteY24" fmla="*/ 4018998 h 4046279"/>
                <a:gd name="connsiteX25" fmla="*/ 2068997 w 3576955"/>
                <a:gd name="connsiteY25" fmla="*/ 4044398 h 4046279"/>
                <a:gd name="connsiteX26" fmla="*/ 1687997 w 3576955"/>
                <a:gd name="connsiteY26" fmla="*/ 4044398 h 4046279"/>
                <a:gd name="connsiteX27" fmla="*/ 1256197 w 3576955"/>
                <a:gd name="connsiteY27" fmla="*/ 4044398 h 4046279"/>
                <a:gd name="connsiteX28" fmla="*/ 862497 w 3576955"/>
                <a:gd name="connsiteY28" fmla="*/ 4018998 h 4046279"/>
                <a:gd name="connsiteX29" fmla="*/ 394254 w 3576955"/>
                <a:gd name="connsiteY29" fmla="*/ 3843958 h 4046279"/>
                <a:gd name="connsiteX30" fmla="*/ 189397 w 3576955"/>
                <a:gd name="connsiteY30" fmla="*/ 3549098 h 4046279"/>
                <a:gd name="connsiteX31" fmla="*/ 176697 w 3576955"/>
                <a:gd name="connsiteY31" fmla="*/ 3104598 h 4046279"/>
                <a:gd name="connsiteX32" fmla="*/ 191054 w 3576955"/>
                <a:gd name="connsiteY32" fmla="*/ 2687706 h 4046279"/>
                <a:gd name="connsiteX0" fmla="*/ 191054 w 3576955"/>
                <a:gd name="connsiteY0" fmla="*/ 2687706 h 4046279"/>
                <a:gd name="connsiteX1" fmla="*/ 176697 w 3576955"/>
                <a:gd name="connsiteY1" fmla="*/ 2279098 h 4046279"/>
                <a:gd name="connsiteX2" fmla="*/ 151297 w 3576955"/>
                <a:gd name="connsiteY2" fmla="*/ 1948898 h 4046279"/>
                <a:gd name="connsiteX3" fmla="*/ 163997 w 3576955"/>
                <a:gd name="connsiteY3" fmla="*/ 1567898 h 4046279"/>
                <a:gd name="connsiteX4" fmla="*/ 62397 w 3576955"/>
                <a:gd name="connsiteY4" fmla="*/ 716998 h 4046279"/>
                <a:gd name="connsiteX5" fmla="*/ 303697 w 3576955"/>
                <a:gd name="connsiteY5" fmla="*/ 335997 h 4046279"/>
                <a:gd name="connsiteX6" fmla="*/ 1611796 w 3576955"/>
                <a:gd name="connsiteY6" fmla="*/ 1618699 h 4046279"/>
                <a:gd name="connsiteX7" fmla="*/ 1726096 w 3576955"/>
                <a:gd name="connsiteY7" fmla="*/ 1199599 h 4046279"/>
                <a:gd name="connsiteX8" fmla="*/ 1687996 w 3576955"/>
                <a:gd name="connsiteY8" fmla="*/ 882099 h 4046279"/>
                <a:gd name="connsiteX9" fmla="*/ 1611796 w 3576955"/>
                <a:gd name="connsiteY9" fmla="*/ 462999 h 4046279"/>
                <a:gd name="connsiteX10" fmla="*/ 1840396 w 3576955"/>
                <a:gd name="connsiteY10" fmla="*/ 5799 h 4046279"/>
                <a:gd name="connsiteX11" fmla="*/ 2043596 w 3576955"/>
                <a:gd name="connsiteY11" fmla="*/ 437599 h 4046279"/>
                <a:gd name="connsiteX12" fmla="*/ 2030896 w 3576955"/>
                <a:gd name="connsiteY12" fmla="*/ 805899 h 4046279"/>
                <a:gd name="connsiteX13" fmla="*/ 2119796 w 3576955"/>
                <a:gd name="connsiteY13" fmla="*/ 1123399 h 4046279"/>
                <a:gd name="connsiteX14" fmla="*/ 2043596 w 3576955"/>
                <a:gd name="connsiteY14" fmla="*/ 1491699 h 4046279"/>
                <a:gd name="connsiteX15" fmla="*/ 2094396 w 3576955"/>
                <a:gd name="connsiteY15" fmla="*/ 1834599 h 4046279"/>
                <a:gd name="connsiteX16" fmla="*/ 2145196 w 3576955"/>
                <a:gd name="connsiteY16" fmla="*/ 2152099 h 4046279"/>
                <a:gd name="connsiteX17" fmla="*/ 2653196 w 3576955"/>
                <a:gd name="connsiteY17" fmla="*/ 2177499 h 4046279"/>
                <a:gd name="connsiteX18" fmla="*/ 3110396 w 3576955"/>
                <a:gd name="connsiteY18" fmla="*/ 2304499 h 4046279"/>
                <a:gd name="connsiteX19" fmla="*/ 3306971 w 3576955"/>
                <a:gd name="connsiteY19" fmla="*/ 2586106 h 4046279"/>
                <a:gd name="connsiteX20" fmla="*/ 3491397 w 3576955"/>
                <a:gd name="connsiteY20" fmla="*/ 3091899 h 4046279"/>
                <a:gd name="connsiteX21" fmla="*/ 3415197 w 3576955"/>
                <a:gd name="connsiteY21" fmla="*/ 3498299 h 4046279"/>
                <a:gd name="connsiteX22" fmla="*/ 3243471 w 3576955"/>
                <a:gd name="connsiteY22" fmla="*/ 3843958 h 4046279"/>
                <a:gd name="connsiteX23" fmla="*/ 2869097 w 3576955"/>
                <a:gd name="connsiteY23" fmla="*/ 4018999 h 4046279"/>
                <a:gd name="connsiteX24" fmla="*/ 2437297 w 3576955"/>
                <a:gd name="connsiteY24" fmla="*/ 4018998 h 4046279"/>
                <a:gd name="connsiteX25" fmla="*/ 2068997 w 3576955"/>
                <a:gd name="connsiteY25" fmla="*/ 4044398 h 4046279"/>
                <a:gd name="connsiteX26" fmla="*/ 1687997 w 3576955"/>
                <a:gd name="connsiteY26" fmla="*/ 4044398 h 4046279"/>
                <a:gd name="connsiteX27" fmla="*/ 1256197 w 3576955"/>
                <a:gd name="connsiteY27" fmla="*/ 4044398 h 4046279"/>
                <a:gd name="connsiteX28" fmla="*/ 862497 w 3576955"/>
                <a:gd name="connsiteY28" fmla="*/ 4018998 h 4046279"/>
                <a:gd name="connsiteX29" fmla="*/ 394254 w 3576955"/>
                <a:gd name="connsiteY29" fmla="*/ 3843958 h 4046279"/>
                <a:gd name="connsiteX30" fmla="*/ 189397 w 3576955"/>
                <a:gd name="connsiteY30" fmla="*/ 3549098 h 4046279"/>
                <a:gd name="connsiteX31" fmla="*/ 176697 w 3576955"/>
                <a:gd name="connsiteY31" fmla="*/ 3104598 h 4046279"/>
                <a:gd name="connsiteX32" fmla="*/ 191054 w 3576955"/>
                <a:gd name="connsiteY32" fmla="*/ 2687706 h 4046279"/>
                <a:gd name="connsiteX0" fmla="*/ 215650 w 3601551"/>
                <a:gd name="connsiteY0" fmla="*/ 2687706 h 4046279"/>
                <a:gd name="connsiteX1" fmla="*/ 201293 w 3601551"/>
                <a:gd name="connsiteY1" fmla="*/ 2279098 h 4046279"/>
                <a:gd name="connsiteX2" fmla="*/ 175893 w 3601551"/>
                <a:gd name="connsiteY2" fmla="*/ 1948898 h 4046279"/>
                <a:gd name="connsiteX3" fmla="*/ 188593 w 3601551"/>
                <a:gd name="connsiteY3" fmla="*/ 1567898 h 4046279"/>
                <a:gd name="connsiteX4" fmla="*/ 86993 w 3601551"/>
                <a:gd name="connsiteY4" fmla="*/ 716998 h 4046279"/>
                <a:gd name="connsiteX5" fmla="*/ 328293 w 3601551"/>
                <a:gd name="connsiteY5" fmla="*/ 335997 h 4046279"/>
                <a:gd name="connsiteX6" fmla="*/ 1636392 w 3601551"/>
                <a:gd name="connsiteY6" fmla="*/ 1618699 h 4046279"/>
                <a:gd name="connsiteX7" fmla="*/ 1750692 w 3601551"/>
                <a:gd name="connsiteY7" fmla="*/ 1199599 h 4046279"/>
                <a:gd name="connsiteX8" fmla="*/ 1712592 w 3601551"/>
                <a:gd name="connsiteY8" fmla="*/ 882099 h 4046279"/>
                <a:gd name="connsiteX9" fmla="*/ 1636392 w 3601551"/>
                <a:gd name="connsiteY9" fmla="*/ 462999 h 4046279"/>
                <a:gd name="connsiteX10" fmla="*/ 1864992 w 3601551"/>
                <a:gd name="connsiteY10" fmla="*/ 5799 h 4046279"/>
                <a:gd name="connsiteX11" fmla="*/ 2068192 w 3601551"/>
                <a:gd name="connsiteY11" fmla="*/ 437599 h 4046279"/>
                <a:gd name="connsiteX12" fmla="*/ 2055492 w 3601551"/>
                <a:gd name="connsiteY12" fmla="*/ 805899 h 4046279"/>
                <a:gd name="connsiteX13" fmla="*/ 2144392 w 3601551"/>
                <a:gd name="connsiteY13" fmla="*/ 1123399 h 4046279"/>
                <a:gd name="connsiteX14" fmla="*/ 2068192 w 3601551"/>
                <a:gd name="connsiteY14" fmla="*/ 1491699 h 4046279"/>
                <a:gd name="connsiteX15" fmla="*/ 2118992 w 3601551"/>
                <a:gd name="connsiteY15" fmla="*/ 1834599 h 4046279"/>
                <a:gd name="connsiteX16" fmla="*/ 2169792 w 3601551"/>
                <a:gd name="connsiteY16" fmla="*/ 2152099 h 4046279"/>
                <a:gd name="connsiteX17" fmla="*/ 2677792 w 3601551"/>
                <a:gd name="connsiteY17" fmla="*/ 2177499 h 4046279"/>
                <a:gd name="connsiteX18" fmla="*/ 3134992 w 3601551"/>
                <a:gd name="connsiteY18" fmla="*/ 2304499 h 4046279"/>
                <a:gd name="connsiteX19" fmla="*/ 3331567 w 3601551"/>
                <a:gd name="connsiteY19" fmla="*/ 2586106 h 4046279"/>
                <a:gd name="connsiteX20" fmla="*/ 3515993 w 3601551"/>
                <a:gd name="connsiteY20" fmla="*/ 3091899 h 4046279"/>
                <a:gd name="connsiteX21" fmla="*/ 3439793 w 3601551"/>
                <a:gd name="connsiteY21" fmla="*/ 3498299 h 4046279"/>
                <a:gd name="connsiteX22" fmla="*/ 3268067 w 3601551"/>
                <a:gd name="connsiteY22" fmla="*/ 3843958 h 4046279"/>
                <a:gd name="connsiteX23" fmla="*/ 2893693 w 3601551"/>
                <a:gd name="connsiteY23" fmla="*/ 4018999 h 4046279"/>
                <a:gd name="connsiteX24" fmla="*/ 2461893 w 3601551"/>
                <a:gd name="connsiteY24" fmla="*/ 4018998 h 4046279"/>
                <a:gd name="connsiteX25" fmla="*/ 2093593 w 3601551"/>
                <a:gd name="connsiteY25" fmla="*/ 4044398 h 4046279"/>
                <a:gd name="connsiteX26" fmla="*/ 1712593 w 3601551"/>
                <a:gd name="connsiteY26" fmla="*/ 4044398 h 4046279"/>
                <a:gd name="connsiteX27" fmla="*/ 1280793 w 3601551"/>
                <a:gd name="connsiteY27" fmla="*/ 4044398 h 4046279"/>
                <a:gd name="connsiteX28" fmla="*/ 887093 w 3601551"/>
                <a:gd name="connsiteY28" fmla="*/ 4018998 h 4046279"/>
                <a:gd name="connsiteX29" fmla="*/ 418850 w 3601551"/>
                <a:gd name="connsiteY29" fmla="*/ 3843958 h 4046279"/>
                <a:gd name="connsiteX30" fmla="*/ 213993 w 3601551"/>
                <a:gd name="connsiteY30" fmla="*/ 3549098 h 4046279"/>
                <a:gd name="connsiteX31" fmla="*/ 201293 w 3601551"/>
                <a:gd name="connsiteY31" fmla="*/ 3104598 h 4046279"/>
                <a:gd name="connsiteX32" fmla="*/ 215650 w 3601551"/>
                <a:gd name="connsiteY32" fmla="*/ 2687706 h 4046279"/>
                <a:gd name="connsiteX0" fmla="*/ 215650 w 3601551"/>
                <a:gd name="connsiteY0" fmla="*/ 2687706 h 4046279"/>
                <a:gd name="connsiteX1" fmla="*/ 201293 w 3601551"/>
                <a:gd name="connsiteY1" fmla="*/ 2279098 h 4046279"/>
                <a:gd name="connsiteX2" fmla="*/ 175893 w 3601551"/>
                <a:gd name="connsiteY2" fmla="*/ 1948898 h 4046279"/>
                <a:gd name="connsiteX3" fmla="*/ 188593 w 3601551"/>
                <a:gd name="connsiteY3" fmla="*/ 1567898 h 4046279"/>
                <a:gd name="connsiteX4" fmla="*/ 86993 w 3601551"/>
                <a:gd name="connsiteY4" fmla="*/ 716998 h 4046279"/>
                <a:gd name="connsiteX5" fmla="*/ 328293 w 3601551"/>
                <a:gd name="connsiteY5" fmla="*/ 335997 h 4046279"/>
                <a:gd name="connsiteX6" fmla="*/ 1636392 w 3601551"/>
                <a:gd name="connsiteY6" fmla="*/ 1618699 h 4046279"/>
                <a:gd name="connsiteX7" fmla="*/ 1750692 w 3601551"/>
                <a:gd name="connsiteY7" fmla="*/ 1199599 h 4046279"/>
                <a:gd name="connsiteX8" fmla="*/ 1712592 w 3601551"/>
                <a:gd name="connsiteY8" fmla="*/ 882099 h 4046279"/>
                <a:gd name="connsiteX9" fmla="*/ 1636392 w 3601551"/>
                <a:gd name="connsiteY9" fmla="*/ 462999 h 4046279"/>
                <a:gd name="connsiteX10" fmla="*/ 1864992 w 3601551"/>
                <a:gd name="connsiteY10" fmla="*/ 5799 h 4046279"/>
                <a:gd name="connsiteX11" fmla="*/ 2068192 w 3601551"/>
                <a:gd name="connsiteY11" fmla="*/ 437599 h 4046279"/>
                <a:gd name="connsiteX12" fmla="*/ 2055492 w 3601551"/>
                <a:gd name="connsiteY12" fmla="*/ 805899 h 4046279"/>
                <a:gd name="connsiteX13" fmla="*/ 2144392 w 3601551"/>
                <a:gd name="connsiteY13" fmla="*/ 1123399 h 4046279"/>
                <a:gd name="connsiteX14" fmla="*/ 2068192 w 3601551"/>
                <a:gd name="connsiteY14" fmla="*/ 1491699 h 4046279"/>
                <a:gd name="connsiteX15" fmla="*/ 2118992 w 3601551"/>
                <a:gd name="connsiteY15" fmla="*/ 1834599 h 4046279"/>
                <a:gd name="connsiteX16" fmla="*/ 2169792 w 3601551"/>
                <a:gd name="connsiteY16" fmla="*/ 2152099 h 4046279"/>
                <a:gd name="connsiteX17" fmla="*/ 2677792 w 3601551"/>
                <a:gd name="connsiteY17" fmla="*/ 2177499 h 4046279"/>
                <a:gd name="connsiteX18" fmla="*/ 3134992 w 3601551"/>
                <a:gd name="connsiteY18" fmla="*/ 2304499 h 4046279"/>
                <a:gd name="connsiteX19" fmla="*/ 3331567 w 3601551"/>
                <a:gd name="connsiteY19" fmla="*/ 2586106 h 4046279"/>
                <a:gd name="connsiteX20" fmla="*/ 3515993 w 3601551"/>
                <a:gd name="connsiteY20" fmla="*/ 3091899 h 4046279"/>
                <a:gd name="connsiteX21" fmla="*/ 3439793 w 3601551"/>
                <a:gd name="connsiteY21" fmla="*/ 3498299 h 4046279"/>
                <a:gd name="connsiteX22" fmla="*/ 3268067 w 3601551"/>
                <a:gd name="connsiteY22" fmla="*/ 3843958 h 4046279"/>
                <a:gd name="connsiteX23" fmla="*/ 2893693 w 3601551"/>
                <a:gd name="connsiteY23" fmla="*/ 4018999 h 4046279"/>
                <a:gd name="connsiteX24" fmla="*/ 2461893 w 3601551"/>
                <a:gd name="connsiteY24" fmla="*/ 4018998 h 4046279"/>
                <a:gd name="connsiteX25" fmla="*/ 2093593 w 3601551"/>
                <a:gd name="connsiteY25" fmla="*/ 4044398 h 4046279"/>
                <a:gd name="connsiteX26" fmla="*/ 1712593 w 3601551"/>
                <a:gd name="connsiteY26" fmla="*/ 4044398 h 4046279"/>
                <a:gd name="connsiteX27" fmla="*/ 1280793 w 3601551"/>
                <a:gd name="connsiteY27" fmla="*/ 4044398 h 4046279"/>
                <a:gd name="connsiteX28" fmla="*/ 887093 w 3601551"/>
                <a:gd name="connsiteY28" fmla="*/ 4018998 h 4046279"/>
                <a:gd name="connsiteX29" fmla="*/ 418850 w 3601551"/>
                <a:gd name="connsiteY29" fmla="*/ 3843958 h 4046279"/>
                <a:gd name="connsiteX30" fmla="*/ 213993 w 3601551"/>
                <a:gd name="connsiteY30" fmla="*/ 3549098 h 4046279"/>
                <a:gd name="connsiteX31" fmla="*/ 201293 w 3601551"/>
                <a:gd name="connsiteY31" fmla="*/ 3104598 h 4046279"/>
                <a:gd name="connsiteX32" fmla="*/ 215650 w 3601551"/>
                <a:gd name="connsiteY32" fmla="*/ 2687706 h 4046279"/>
                <a:gd name="connsiteX0" fmla="*/ 190598 w 3576499"/>
                <a:gd name="connsiteY0" fmla="*/ 2687706 h 4046279"/>
                <a:gd name="connsiteX1" fmla="*/ 176241 w 3576499"/>
                <a:gd name="connsiteY1" fmla="*/ 2279098 h 4046279"/>
                <a:gd name="connsiteX2" fmla="*/ 150841 w 3576499"/>
                <a:gd name="connsiteY2" fmla="*/ 1948898 h 4046279"/>
                <a:gd name="connsiteX3" fmla="*/ 163541 w 3576499"/>
                <a:gd name="connsiteY3" fmla="*/ 1567898 h 4046279"/>
                <a:gd name="connsiteX4" fmla="*/ 61941 w 3576499"/>
                <a:gd name="connsiteY4" fmla="*/ 716998 h 4046279"/>
                <a:gd name="connsiteX5" fmla="*/ 303241 w 3576499"/>
                <a:gd name="connsiteY5" fmla="*/ 335997 h 4046279"/>
                <a:gd name="connsiteX6" fmla="*/ 1611340 w 3576499"/>
                <a:gd name="connsiteY6" fmla="*/ 1618699 h 4046279"/>
                <a:gd name="connsiteX7" fmla="*/ 1725640 w 3576499"/>
                <a:gd name="connsiteY7" fmla="*/ 1199599 h 4046279"/>
                <a:gd name="connsiteX8" fmla="*/ 1687540 w 3576499"/>
                <a:gd name="connsiteY8" fmla="*/ 882099 h 4046279"/>
                <a:gd name="connsiteX9" fmla="*/ 1611340 w 3576499"/>
                <a:gd name="connsiteY9" fmla="*/ 462999 h 4046279"/>
                <a:gd name="connsiteX10" fmla="*/ 1839940 w 3576499"/>
                <a:gd name="connsiteY10" fmla="*/ 5799 h 4046279"/>
                <a:gd name="connsiteX11" fmla="*/ 2043140 w 3576499"/>
                <a:gd name="connsiteY11" fmla="*/ 437599 h 4046279"/>
                <a:gd name="connsiteX12" fmla="*/ 2030440 w 3576499"/>
                <a:gd name="connsiteY12" fmla="*/ 805899 h 4046279"/>
                <a:gd name="connsiteX13" fmla="*/ 2119340 w 3576499"/>
                <a:gd name="connsiteY13" fmla="*/ 1123399 h 4046279"/>
                <a:gd name="connsiteX14" fmla="*/ 2043140 w 3576499"/>
                <a:gd name="connsiteY14" fmla="*/ 1491699 h 4046279"/>
                <a:gd name="connsiteX15" fmla="*/ 2093940 w 3576499"/>
                <a:gd name="connsiteY15" fmla="*/ 1834599 h 4046279"/>
                <a:gd name="connsiteX16" fmla="*/ 2144740 w 3576499"/>
                <a:gd name="connsiteY16" fmla="*/ 2152099 h 4046279"/>
                <a:gd name="connsiteX17" fmla="*/ 2652740 w 3576499"/>
                <a:gd name="connsiteY17" fmla="*/ 2177499 h 4046279"/>
                <a:gd name="connsiteX18" fmla="*/ 3109940 w 3576499"/>
                <a:gd name="connsiteY18" fmla="*/ 2304499 h 4046279"/>
                <a:gd name="connsiteX19" fmla="*/ 3306515 w 3576499"/>
                <a:gd name="connsiteY19" fmla="*/ 2586106 h 4046279"/>
                <a:gd name="connsiteX20" fmla="*/ 3490941 w 3576499"/>
                <a:gd name="connsiteY20" fmla="*/ 3091899 h 4046279"/>
                <a:gd name="connsiteX21" fmla="*/ 3414741 w 3576499"/>
                <a:gd name="connsiteY21" fmla="*/ 3498299 h 4046279"/>
                <a:gd name="connsiteX22" fmla="*/ 3243015 w 3576499"/>
                <a:gd name="connsiteY22" fmla="*/ 3843958 h 4046279"/>
                <a:gd name="connsiteX23" fmla="*/ 2868641 w 3576499"/>
                <a:gd name="connsiteY23" fmla="*/ 4018999 h 4046279"/>
                <a:gd name="connsiteX24" fmla="*/ 2436841 w 3576499"/>
                <a:gd name="connsiteY24" fmla="*/ 4018998 h 4046279"/>
                <a:gd name="connsiteX25" fmla="*/ 2068541 w 3576499"/>
                <a:gd name="connsiteY25" fmla="*/ 4044398 h 4046279"/>
                <a:gd name="connsiteX26" fmla="*/ 1687541 w 3576499"/>
                <a:gd name="connsiteY26" fmla="*/ 4044398 h 4046279"/>
                <a:gd name="connsiteX27" fmla="*/ 1255741 w 3576499"/>
                <a:gd name="connsiteY27" fmla="*/ 4044398 h 4046279"/>
                <a:gd name="connsiteX28" fmla="*/ 862041 w 3576499"/>
                <a:gd name="connsiteY28" fmla="*/ 4018998 h 4046279"/>
                <a:gd name="connsiteX29" fmla="*/ 393798 w 3576499"/>
                <a:gd name="connsiteY29" fmla="*/ 3843958 h 4046279"/>
                <a:gd name="connsiteX30" fmla="*/ 188941 w 3576499"/>
                <a:gd name="connsiteY30" fmla="*/ 3549098 h 4046279"/>
                <a:gd name="connsiteX31" fmla="*/ 176241 w 3576499"/>
                <a:gd name="connsiteY31" fmla="*/ 3104598 h 4046279"/>
                <a:gd name="connsiteX32" fmla="*/ 190598 w 3576499"/>
                <a:gd name="connsiteY32" fmla="*/ 2687706 h 4046279"/>
                <a:gd name="connsiteX0" fmla="*/ 190598 w 3576499"/>
                <a:gd name="connsiteY0" fmla="*/ 2687706 h 4046279"/>
                <a:gd name="connsiteX1" fmla="*/ 176241 w 3576499"/>
                <a:gd name="connsiteY1" fmla="*/ 2279098 h 4046279"/>
                <a:gd name="connsiteX2" fmla="*/ 150841 w 3576499"/>
                <a:gd name="connsiteY2" fmla="*/ 1948898 h 4046279"/>
                <a:gd name="connsiteX3" fmla="*/ 163541 w 3576499"/>
                <a:gd name="connsiteY3" fmla="*/ 1567898 h 4046279"/>
                <a:gd name="connsiteX4" fmla="*/ 49240 w 3576499"/>
                <a:gd name="connsiteY4" fmla="*/ 1123399 h 4046279"/>
                <a:gd name="connsiteX5" fmla="*/ 61941 w 3576499"/>
                <a:gd name="connsiteY5" fmla="*/ 716998 h 4046279"/>
                <a:gd name="connsiteX6" fmla="*/ 303241 w 3576499"/>
                <a:gd name="connsiteY6" fmla="*/ 335997 h 4046279"/>
                <a:gd name="connsiteX7" fmla="*/ 1611340 w 3576499"/>
                <a:gd name="connsiteY7" fmla="*/ 1618699 h 4046279"/>
                <a:gd name="connsiteX8" fmla="*/ 1725640 w 3576499"/>
                <a:gd name="connsiteY8" fmla="*/ 1199599 h 4046279"/>
                <a:gd name="connsiteX9" fmla="*/ 1687540 w 3576499"/>
                <a:gd name="connsiteY9" fmla="*/ 882099 h 4046279"/>
                <a:gd name="connsiteX10" fmla="*/ 1611340 w 3576499"/>
                <a:gd name="connsiteY10" fmla="*/ 462999 h 4046279"/>
                <a:gd name="connsiteX11" fmla="*/ 1839940 w 3576499"/>
                <a:gd name="connsiteY11" fmla="*/ 5799 h 4046279"/>
                <a:gd name="connsiteX12" fmla="*/ 2043140 w 3576499"/>
                <a:gd name="connsiteY12" fmla="*/ 437599 h 4046279"/>
                <a:gd name="connsiteX13" fmla="*/ 2030440 w 3576499"/>
                <a:gd name="connsiteY13" fmla="*/ 805899 h 4046279"/>
                <a:gd name="connsiteX14" fmla="*/ 2119340 w 3576499"/>
                <a:gd name="connsiteY14" fmla="*/ 1123399 h 4046279"/>
                <a:gd name="connsiteX15" fmla="*/ 2043140 w 3576499"/>
                <a:gd name="connsiteY15" fmla="*/ 1491699 h 4046279"/>
                <a:gd name="connsiteX16" fmla="*/ 2093940 w 3576499"/>
                <a:gd name="connsiteY16" fmla="*/ 1834599 h 4046279"/>
                <a:gd name="connsiteX17" fmla="*/ 2144740 w 3576499"/>
                <a:gd name="connsiteY17" fmla="*/ 2152099 h 4046279"/>
                <a:gd name="connsiteX18" fmla="*/ 2652740 w 3576499"/>
                <a:gd name="connsiteY18" fmla="*/ 2177499 h 4046279"/>
                <a:gd name="connsiteX19" fmla="*/ 3109940 w 3576499"/>
                <a:gd name="connsiteY19" fmla="*/ 2304499 h 4046279"/>
                <a:gd name="connsiteX20" fmla="*/ 3306515 w 3576499"/>
                <a:gd name="connsiteY20" fmla="*/ 2586106 h 4046279"/>
                <a:gd name="connsiteX21" fmla="*/ 3490941 w 3576499"/>
                <a:gd name="connsiteY21" fmla="*/ 3091899 h 4046279"/>
                <a:gd name="connsiteX22" fmla="*/ 3414741 w 3576499"/>
                <a:gd name="connsiteY22" fmla="*/ 3498299 h 4046279"/>
                <a:gd name="connsiteX23" fmla="*/ 3243015 w 3576499"/>
                <a:gd name="connsiteY23" fmla="*/ 3843958 h 4046279"/>
                <a:gd name="connsiteX24" fmla="*/ 2868641 w 3576499"/>
                <a:gd name="connsiteY24" fmla="*/ 4018999 h 4046279"/>
                <a:gd name="connsiteX25" fmla="*/ 2436841 w 3576499"/>
                <a:gd name="connsiteY25" fmla="*/ 4018998 h 4046279"/>
                <a:gd name="connsiteX26" fmla="*/ 2068541 w 3576499"/>
                <a:gd name="connsiteY26" fmla="*/ 4044398 h 4046279"/>
                <a:gd name="connsiteX27" fmla="*/ 1687541 w 3576499"/>
                <a:gd name="connsiteY27" fmla="*/ 4044398 h 4046279"/>
                <a:gd name="connsiteX28" fmla="*/ 1255741 w 3576499"/>
                <a:gd name="connsiteY28" fmla="*/ 4044398 h 4046279"/>
                <a:gd name="connsiteX29" fmla="*/ 862041 w 3576499"/>
                <a:gd name="connsiteY29" fmla="*/ 4018998 h 4046279"/>
                <a:gd name="connsiteX30" fmla="*/ 393798 w 3576499"/>
                <a:gd name="connsiteY30" fmla="*/ 3843958 h 4046279"/>
                <a:gd name="connsiteX31" fmla="*/ 188941 w 3576499"/>
                <a:gd name="connsiteY31" fmla="*/ 3549098 h 4046279"/>
                <a:gd name="connsiteX32" fmla="*/ 176241 w 3576499"/>
                <a:gd name="connsiteY32" fmla="*/ 3104598 h 4046279"/>
                <a:gd name="connsiteX33" fmla="*/ 190598 w 3576499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93185"/>
                <a:gd name="connsiteX1" fmla="*/ 234817 w 3635075"/>
                <a:gd name="connsiteY1" fmla="*/ 2279098 h 4093185"/>
                <a:gd name="connsiteX2" fmla="*/ 209417 w 3635075"/>
                <a:gd name="connsiteY2" fmla="*/ 1948898 h 4093185"/>
                <a:gd name="connsiteX3" fmla="*/ 222117 w 3635075"/>
                <a:gd name="connsiteY3" fmla="*/ 1567898 h 4093185"/>
                <a:gd name="connsiteX4" fmla="*/ 107816 w 3635075"/>
                <a:gd name="connsiteY4" fmla="*/ 1123399 h 4093185"/>
                <a:gd name="connsiteX5" fmla="*/ 120517 w 3635075"/>
                <a:gd name="connsiteY5" fmla="*/ 716998 h 4093185"/>
                <a:gd name="connsiteX6" fmla="*/ 361817 w 3635075"/>
                <a:gd name="connsiteY6" fmla="*/ 335997 h 4093185"/>
                <a:gd name="connsiteX7" fmla="*/ 1669916 w 3635075"/>
                <a:gd name="connsiteY7" fmla="*/ 1618699 h 4093185"/>
                <a:gd name="connsiteX8" fmla="*/ 1784216 w 3635075"/>
                <a:gd name="connsiteY8" fmla="*/ 1199599 h 4093185"/>
                <a:gd name="connsiteX9" fmla="*/ 1746116 w 3635075"/>
                <a:gd name="connsiteY9" fmla="*/ 882099 h 4093185"/>
                <a:gd name="connsiteX10" fmla="*/ 1669916 w 3635075"/>
                <a:gd name="connsiteY10" fmla="*/ 462999 h 4093185"/>
                <a:gd name="connsiteX11" fmla="*/ 1898516 w 3635075"/>
                <a:gd name="connsiteY11" fmla="*/ 5799 h 4093185"/>
                <a:gd name="connsiteX12" fmla="*/ 2101716 w 3635075"/>
                <a:gd name="connsiteY12" fmla="*/ 437599 h 4093185"/>
                <a:gd name="connsiteX13" fmla="*/ 2089016 w 3635075"/>
                <a:gd name="connsiteY13" fmla="*/ 805899 h 4093185"/>
                <a:gd name="connsiteX14" fmla="*/ 2177916 w 3635075"/>
                <a:gd name="connsiteY14" fmla="*/ 1123399 h 4093185"/>
                <a:gd name="connsiteX15" fmla="*/ 2101716 w 3635075"/>
                <a:gd name="connsiteY15" fmla="*/ 1491699 h 4093185"/>
                <a:gd name="connsiteX16" fmla="*/ 2152516 w 3635075"/>
                <a:gd name="connsiteY16" fmla="*/ 1834599 h 4093185"/>
                <a:gd name="connsiteX17" fmla="*/ 2203316 w 3635075"/>
                <a:gd name="connsiteY17" fmla="*/ 2152099 h 4093185"/>
                <a:gd name="connsiteX18" fmla="*/ 2711316 w 3635075"/>
                <a:gd name="connsiteY18" fmla="*/ 2177499 h 4093185"/>
                <a:gd name="connsiteX19" fmla="*/ 3168516 w 3635075"/>
                <a:gd name="connsiteY19" fmla="*/ 2304499 h 4093185"/>
                <a:gd name="connsiteX20" fmla="*/ 3365091 w 3635075"/>
                <a:gd name="connsiteY20" fmla="*/ 2586106 h 4093185"/>
                <a:gd name="connsiteX21" fmla="*/ 3549517 w 3635075"/>
                <a:gd name="connsiteY21" fmla="*/ 3091899 h 4093185"/>
                <a:gd name="connsiteX22" fmla="*/ 3473317 w 3635075"/>
                <a:gd name="connsiteY22" fmla="*/ 3498299 h 4093185"/>
                <a:gd name="connsiteX23" fmla="*/ 3301591 w 3635075"/>
                <a:gd name="connsiteY23" fmla="*/ 3843958 h 4093185"/>
                <a:gd name="connsiteX24" fmla="*/ 2927217 w 3635075"/>
                <a:gd name="connsiteY24" fmla="*/ 4018999 h 4093185"/>
                <a:gd name="connsiteX25" fmla="*/ 2495417 w 3635075"/>
                <a:gd name="connsiteY25" fmla="*/ 4018998 h 4093185"/>
                <a:gd name="connsiteX26" fmla="*/ 2127117 w 3635075"/>
                <a:gd name="connsiteY26" fmla="*/ 4044398 h 4093185"/>
                <a:gd name="connsiteX27" fmla="*/ 1746117 w 3635075"/>
                <a:gd name="connsiteY27" fmla="*/ 4044398 h 4093185"/>
                <a:gd name="connsiteX28" fmla="*/ 1314317 w 3635075"/>
                <a:gd name="connsiteY28" fmla="*/ 4044398 h 4093185"/>
                <a:gd name="connsiteX29" fmla="*/ 920617 w 3635075"/>
                <a:gd name="connsiteY29" fmla="*/ 4018998 h 4093185"/>
                <a:gd name="connsiteX30" fmla="*/ 452374 w 3635075"/>
                <a:gd name="connsiteY30" fmla="*/ 3843958 h 4093185"/>
                <a:gd name="connsiteX31" fmla="*/ 247517 w 3635075"/>
                <a:gd name="connsiteY31" fmla="*/ 3549098 h 4093185"/>
                <a:gd name="connsiteX32" fmla="*/ 234817 w 3635075"/>
                <a:gd name="connsiteY32" fmla="*/ 3104598 h 4093185"/>
                <a:gd name="connsiteX33" fmla="*/ 249174 w 3635075"/>
                <a:gd name="connsiteY33" fmla="*/ 2687706 h 4093185"/>
                <a:gd name="connsiteX0" fmla="*/ 249174 w 3635075"/>
                <a:gd name="connsiteY0" fmla="*/ 2687706 h 4111129"/>
                <a:gd name="connsiteX1" fmla="*/ 234817 w 3635075"/>
                <a:gd name="connsiteY1" fmla="*/ 2279098 h 4111129"/>
                <a:gd name="connsiteX2" fmla="*/ 209417 w 3635075"/>
                <a:gd name="connsiteY2" fmla="*/ 1948898 h 4111129"/>
                <a:gd name="connsiteX3" fmla="*/ 222117 w 3635075"/>
                <a:gd name="connsiteY3" fmla="*/ 1567898 h 4111129"/>
                <a:gd name="connsiteX4" fmla="*/ 107816 w 3635075"/>
                <a:gd name="connsiteY4" fmla="*/ 1123399 h 4111129"/>
                <a:gd name="connsiteX5" fmla="*/ 120517 w 3635075"/>
                <a:gd name="connsiteY5" fmla="*/ 716998 h 4111129"/>
                <a:gd name="connsiteX6" fmla="*/ 361817 w 3635075"/>
                <a:gd name="connsiteY6" fmla="*/ 335997 h 4111129"/>
                <a:gd name="connsiteX7" fmla="*/ 1669916 w 3635075"/>
                <a:gd name="connsiteY7" fmla="*/ 1618699 h 4111129"/>
                <a:gd name="connsiteX8" fmla="*/ 1784216 w 3635075"/>
                <a:gd name="connsiteY8" fmla="*/ 1199599 h 4111129"/>
                <a:gd name="connsiteX9" fmla="*/ 1746116 w 3635075"/>
                <a:gd name="connsiteY9" fmla="*/ 882099 h 4111129"/>
                <a:gd name="connsiteX10" fmla="*/ 1669916 w 3635075"/>
                <a:gd name="connsiteY10" fmla="*/ 462999 h 4111129"/>
                <a:gd name="connsiteX11" fmla="*/ 1898516 w 3635075"/>
                <a:gd name="connsiteY11" fmla="*/ 5799 h 4111129"/>
                <a:gd name="connsiteX12" fmla="*/ 2101716 w 3635075"/>
                <a:gd name="connsiteY12" fmla="*/ 437599 h 4111129"/>
                <a:gd name="connsiteX13" fmla="*/ 2089016 w 3635075"/>
                <a:gd name="connsiteY13" fmla="*/ 805899 h 4111129"/>
                <a:gd name="connsiteX14" fmla="*/ 2177916 w 3635075"/>
                <a:gd name="connsiteY14" fmla="*/ 1123399 h 4111129"/>
                <a:gd name="connsiteX15" fmla="*/ 2101716 w 3635075"/>
                <a:gd name="connsiteY15" fmla="*/ 1491699 h 4111129"/>
                <a:gd name="connsiteX16" fmla="*/ 2152516 w 3635075"/>
                <a:gd name="connsiteY16" fmla="*/ 1834599 h 4111129"/>
                <a:gd name="connsiteX17" fmla="*/ 2203316 w 3635075"/>
                <a:gd name="connsiteY17" fmla="*/ 2152099 h 4111129"/>
                <a:gd name="connsiteX18" fmla="*/ 2711316 w 3635075"/>
                <a:gd name="connsiteY18" fmla="*/ 2177499 h 4111129"/>
                <a:gd name="connsiteX19" fmla="*/ 3168516 w 3635075"/>
                <a:gd name="connsiteY19" fmla="*/ 2304499 h 4111129"/>
                <a:gd name="connsiteX20" fmla="*/ 3365091 w 3635075"/>
                <a:gd name="connsiteY20" fmla="*/ 2586106 h 4111129"/>
                <a:gd name="connsiteX21" fmla="*/ 3549517 w 3635075"/>
                <a:gd name="connsiteY21" fmla="*/ 3091899 h 4111129"/>
                <a:gd name="connsiteX22" fmla="*/ 3473317 w 3635075"/>
                <a:gd name="connsiteY22" fmla="*/ 3498299 h 4111129"/>
                <a:gd name="connsiteX23" fmla="*/ 3301591 w 3635075"/>
                <a:gd name="connsiteY23" fmla="*/ 3843958 h 4111129"/>
                <a:gd name="connsiteX24" fmla="*/ 2927217 w 3635075"/>
                <a:gd name="connsiteY24" fmla="*/ 4018999 h 4111129"/>
                <a:gd name="connsiteX25" fmla="*/ 2495417 w 3635075"/>
                <a:gd name="connsiteY25" fmla="*/ 4018998 h 4111129"/>
                <a:gd name="connsiteX26" fmla="*/ 2127117 w 3635075"/>
                <a:gd name="connsiteY26" fmla="*/ 4044398 h 4111129"/>
                <a:gd name="connsiteX27" fmla="*/ 1746117 w 3635075"/>
                <a:gd name="connsiteY27" fmla="*/ 4044398 h 4111129"/>
                <a:gd name="connsiteX28" fmla="*/ 1314317 w 3635075"/>
                <a:gd name="connsiteY28" fmla="*/ 4044398 h 4111129"/>
                <a:gd name="connsiteX29" fmla="*/ 920617 w 3635075"/>
                <a:gd name="connsiteY29" fmla="*/ 4018998 h 4111129"/>
                <a:gd name="connsiteX30" fmla="*/ 452374 w 3635075"/>
                <a:gd name="connsiteY30" fmla="*/ 3843958 h 4111129"/>
                <a:gd name="connsiteX31" fmla="*/ 247517 w 3635075"/>
                <a:gd name="connsiteY31" fmla="*/ 3549098 h 4111129"/>
                <a:gd name="connsiteX32" fmla="*/ 234817 w 3635075"/>
                <a:gd name="connsiteY32" fmla="*/ 3104598 h 4111129"/>
                <a:gd name="connsiteX33" fmla="*/ 249174 w 3635075"/>
                <a:gd name="connsiteY33" fmla="*/ 2687706 h 4111129"/>
                <a:gd name="connsiteX0" fmla="*/ 249174 w 3635075"/>
                <a:gd name="connsiteY0" fmla="*/ 2687706 h 4116770"/>
                <a:gd name="connsiteX1" fmla="*/ 234817 w 3635075"/>
                <a:gd name="connsiteY1" fmla="*/ 2279098 h 4116770"/>
                <a:gd name="connsiteX2" fmla="*/ 209417 w 3635075"/>
                <a:gd name="connsiteY2" fmla="*/ 1948898 h 4116770"/>
                <a:gd name="connsiteX3" fmla="*/ 222117 w 3635075"/>
                <a:gd name="connsiteY3" fmla="*/ 1567898 h 4116770"/>
                <a:gd name="connsiteX4" fmla="*/ 107816 w 3635075"/>
                <a:gd name="connsiteY4" fmla="*/ 1123399 h 4116770"/>
                <a:gd name="connsiteX5" fmla="*/ 120517 w 3635075"/>
                <a:gd name="connsiteY5" fmla="*/ 716998 h 4116770"/>
                <a:gd name="connsiteX6" fmla="*/ 361817 w 3635075"/>
                <a:gd name="connsiteY6" fmla="*/ 335997 h 4116770"/>
                <a:gd name="connsiteX7" fmla="*/ 1669916 w 3635075"/>
                <a:gd name="connsiteY7" fmla="*/ 1618699 h 4116770"/>
                <a:gd name="connsiteX8" fmla="*/ 1784216 w 3635075"/>
                <a:gd name="connsiteY8" fmla="*/ 1199599 h 4116770"/>
                <a:gd name="connsiteX9" fmla="*/ 1746116 w 3635075"/>
                <a:gd name="connsiteY9" fmla="*/ 882099 h 4116770"/>
                <a:gd name="connsiteX10" fmla="*/ 1669916 w 3635075"/>
                <a:gd name="connsiteY10" fmla="*/ 462999 h 4116770"/>
                <a:gd name="connsiteX11" fmla="*/ 1898516 w 3635075"/>
                <a:gd name="connsiteY11" fmla="*/ 5799 h 4116770"/>
                <a:gd name="connsiteX12" fmla="*/ 2101716 w 3635075"/>
                <a:gd name="connsiteY12" fmla="*/ 437599 h 4116770"/>
                <a:gd name="connsiteX13" fmla="*/ 2089016 w 3635075"/>
                <a:gd name="connsiteY13" fmla="*/ 805899 h 4116770"/>
                <a:gd name="connsiteX14" fmla="*/ 2177916 w 3635075"/>
                <a:gd name="connsiteY14" fmla="*/ 1123399 h 4116770"/>
                <a:gd name="connsiteX15" fmla="*/ 2101716 w 3635075"/>
                <a:gd name="connsiteY15" fmla="*/ 1491699 h 4116770"/>
                <a:gd name="connsiteX16" fmla="*/ 2152516 w 3635075"/>
                <a:gd name="connsiteY16" fmla="*/ 1834599 h 4116770"/>
                <a:gd name="connsiteX17" fmla="*/ 2203316 w 3635075"/>
                <a:gd name="connsiteY17" fmla="*/ 2152099 h 4116770"/>
                <a:gd name="connsiteX18" fmla="*/ 2711316 w 3635075"/>
                <a:gd name="connsiteY18" fmla="*/ 2177499 h 4116770"/>
                <a:gd name="connsiteX19" fmla="*/ 3168516 w 3635075"/>
                <a:gd name="connsiteY19" fmla="*/ 2304499 h 4116770"/>
                <a:gd name="connsiteX20" fmla="*/ 3365091 w 3635075"/>
                <a:gd name="connsiteY20" fmla="*/ 2586106 h 4116770"/>
                <a:gd name="connsiteX21" fmla="*/ 3549517 w 3635075"/>
                <a:gd name="connsiteY21" fmla="*/ 3091899 h 4116770"/>
                <a:gd name="connsiteX22" fmla="*/ 3473317 w 3635075"/>
                <a:gd name="connsiteY22" fmla="*/ 3498299 h 4116770"/>
                <a:gd name="connsiteX23" fmla="*/ 3301591 w 3635075"/>
                <a:gd name="connsiteY23" fmla="*/ 3843958 h 4116770"/>
                <a:gd name="connsiteX24" fmla="*/ 2927217 w 3635075"/>
                <a:gd name="connsiteY24" fmla="*/ 4018999 h 4116770"/>
                <a:gd name="connsiteX25" fmla="*/ 2495417 w 3635075"/>
                <a:gd name="connsiteY25" fmla="*/ 4018998 h 4116770"/>
                <a:gd name="connsiteX26" fmla="*/ 2127117 w 3635075"/>
                <a:gd name="connsiteY26" fmla="*/ 4044398 h 4116770"/>
                <a:gd name="connsiteX27" fmla="*/ 1746117 w 3635075"/>
                <a:gd name="connsiteY27" fmla="*/ 4044398 h 4116770"/>
                <a:gd name="connsiteX28" fmla="*/ 1314317 w 3635075"/>
                <a:gd name="connsiteY28" fmla="*/ 4044398 h 4116770"/>
                <a:gd name="connsiteX29" fmla="*/ 920617 w 3635075"/>
                <a:gd name="connsiteY29" fmla="*/ 4018998 h 4116770"/>
                <a:gd name="connsiteX30" fmla="*/ 452374 w 3635075"/>
                <a:gd name="connsiteY30" fmla="*/ 3843958 h 4116770"/>
                <a:gd name="connsiteX31" fmla="*/ 247517 w 3635075"/>
                <a:gd name="connsiteY31" fmla="*/ 3549098 h 4116770"/>
                <a:gd name="connsiteX32" fmla="*/ 234817 w 3635075"/>
                <a:gd name="connsiteY32" fmla="*/ 3104598 h 4116770"/>
                <a:gd name="connsiteX33" fmla="*/ 249174 w 3635075"/>
                <a:gd name="connsiteY33" fmla="*/ 2687706 h 4116770"/>
                <a:gd name="connsiteX0" fmla="*/ 249174 w 3635075"/>
                <a:gd name="connsiteY0" fmla="*/ 2687706 h 4135909"/>
                <a:gd name="connsiteX1" fmla="*/ 234817 w 3635075"/>
                <a:gd name="connsiteY1" fmla="*/ 2279098 h 4135909"/>
                <a:gd name="connsiteX2" fmla="*/ 209417 w 3635075"/>
                <a:gd name="connsiteY2" fmla="*/ 1948898 h 4135909"/>
                <a:gd name="connsiteX3" fmla="*/ 222117 w 3635075"/>
                <a:gd name="connsiteY3" fmla="*/ 1567898 h 4135909"/>
                <a:gd name="connsiteX4" fmla="*/ 107816 w 3635075"/>
                <a:gd name="connsiteY4" fmla="*/ 1123399 h 4135909"/>
                <a:gd name="connsiteX5" fmla="*/ 120517 w 3635075"/>
                <a:gd name="connsiteY5" fmla="*/ 716998 h 4135909"/>
                <a:gd name="connsiteX6" fmla="*/ 361817 w 3635075"/>
                <a:gd name="connsiteY6" fmla="*/ 335997 h 4135909"/>
                <a:gd name="connsiteX7" fmla="*/ 1669916 w 3635075"/>
                <a:gd name="connsiteY7" fmla="*/ 1618699 h 4135909"/>
                <a:gd name="connsiteX8" fmla="*/ 1784216 w 3635075"/>
                <a:gd name="connsiteY8" fmla="*/ 1199599 h 4135909"/>
                <a:gd name="connsiteX9" fmla="*/ 1746116 w 3635075"/>
                <a:gd name="connsiteY9" fmla="*/ 882099 h 4135909"/>
                <a:gd name="connsiteX10" fmla="*/ 1669916 w 3635075"/>
                <a:gd name="connsiteY10" fmla="*/ 462999 h 4135909"/>
                <a:gd name="connsiteX11" fmla="*/ 1898516 w 3635075"/>
                <a:gd name="connsiteY11" fmla="*/ 5799 h 4135909"/>
                <a:gd name="connsiteX12" fmla="*/ 2101716 w 3635075"/>
                <a:gd name="connsiteY12" fmla="*/ 437599 h 4135909"/>
                <a:gd name="connsiteX13" fmla="*/ 2089016 w 3635075"/>
                <a:gd name="connsiteY13" fmla="*/ 805899 h 4135909"/>
                <a:gd name="connsiteX14" fmla="*/ 2177916 w 3635075"/>
                <a:gd name="connsiteY14" fmla="*/ 1123399 h 4135909"/>
                <a:gd name="connsiteX15" fmla="*/ 2101716 w 3635075"/>
                <a:gd name="connsiteY15" fmla="*/ 1491699 h 4135909"/>
                <a:gd name="connsiteX16" fmla="*/ 2152516 w 3635075"/>
                <a:gd name="connsiteY16" fmla="*/ 1834599 h 4135909"/>
                <a:gd name="connsiteX17" fmla="*/ 2203316 w 3635075"/>
                <a:gd name="connsiteY17" fmla="*/ 2152099 h 4135909"/>
                <a:gd name="connsiteX18" fmla="*/ 2711316 w 3635075"/>
                <a:gd name="connsiteY18" fmla="*/ 2177499 h 4135909"/>
                <a:gd name="connsiteX19" fmla="*/ 3168516 w 3635075"/>
                <a:gd name="connsiteY19" fmla="*/ 2304499 h 4135909"/>
                <a:gd name="connsiteX20" fmla="*/ 3365091 w 3635075"/>
                <a:gd name="connsiteY20" fmla="*/ 2586106 h 4135909"/>
                <a:gd name="connsiteX21" fmla="*/ 3549517 w 3635075"/>
                <a:gd name="connsiteY21" fmla="*/ 3091899 h 4135909"/>
                <a:gd name="connsiteX22" fmla="*/ 3473317 w 3635075"/>
                <a:gd name="connsiteY22" fmla="*/ 3498299 h 4135909"/>
                <a:gd name="connsiteX23" fmla="*/ 3301591 w 3635075"/>
                <a:gd name="connsiteY23" fmla="*/ 3843958 h 4135909"/>
                <a:gd name="connsiteX24" fmla="*/ 2927217 w 3635075"/>
                <a:gd name="connsiteY24" fmla="*/ 4018999 h 4135909"/>
                <a:gd name="connsiteX25" fmla="*/ 2495417 w 3635075"/>
                <a:gd name="connsiteY25" fmla="*/ 4018998 h 4135909"/>
                <a:gd name="connsiteX26" fmla="*/ 2127117 w 3635075"/>
                <a:gd name="connsiteY26" fmla="*/ 4044398 h 4135909"/>
                <a:gd name="connsiteX27" fmla="*/ 1746117 w 3635075"/>
                <a:gd name="connsiteY27" fmla="*/ 4044398 h 4135909"/>
                <a:gd name="connsiteX28" fmla="*/ 1314317 w 3635075"/>
                <a:gd name="connsiteY28" fmla="*/ 4044398 h 4135909"/>
                <a:gd name="connsiteX29" fmla="*/ 920617 w 3635075"/>
                <a:gd name="connsiteY29" fmla="*/ 4018998 h 4135909"/>
                <a:gd name="connsiteX30" fmla="*/ 452374 w 3635075"/>
                <a:gd name="connsiteY30" fmla="*/ 3843958 h 4135909"/>
                <a:gd name="connsiteX31" fmla="*/ 247517 w 3635075"/>
                <a:gd name="connsiteY31" fmla="*/ 3549098 h 4135909"/>
                <a:gd name="connsiteX32" fmla="*/ 234817 w 3635075"/>
                <a:gd name="connsiteY32" fmla="*/ 3104598 h 4135909"/>
                <a:gd name="connsiteX33" fmla="*/ 249174 w 3635075"/>
                <a:gd name="connsiteY33" fmla="*/ 2687706 h 4135909"/>
                <a:gd name="connsiteX0" fmla="*/ 249174 w 3635075"/>
                <a:gd name="connsiteY0" fmla="*/ 2687706 h 4135909"/>
                <a:gd name="connsiteX1" fmla="*/ 234817 w 3635075"/>
                <a:gd name="connsiteY1" fmla="*/ 2279098 h 4135909"/>
                <a:gd name="connsiteX2" fmla="*/ 209417 w 3635075"/>
                <a:gd name="connsiteY2" fmla="*/ 1948898 h 4135909"/>
                <a:gd name="connsiteX3" fmla="*/ 222117 w 3635075"/>
                <a:gd name="connsiteY3" fmla="*/ 1567898 h 4135909"/>
                <a:gd name="connsiteX4" fmla="*/ 107816 w 3635075"/>
                <a:gd name="connsiteY4" fmla="*/ 1123399 h 4135909"/>
                <a:gd name="connsiteX5" fmla="*/ 120517 w 3635075"/>
                <a:gd name="connsiteY5" fmla="*/ 716998 h 4135909"/>
                <a:gd name="connsiteX6" fmla="*/ 361817 w 3635075"/>
                <a:gd name="connsiteY6" fmla="*/ 335997 h 4135909"/>
                <a:gd name="connsiteX7" fmla="*/ 1669916 w 3635075"/>
                <a:gd name="connsiteY7" fmla="*/ 1618699 h 4135909"/>
                <a:gd name="connsiteX8" fmla="*/ 1784216 w 3635075"/>
                <a:gd name="connsiteY8" fmla="*/ 1199599 h 4135909"/>
                <a:gd name="connsiteX9" fmla="*/ 1746116 w 3635075"/>
                <a:gd name="connsiteY9" fmla="*/ 882099 h 4135909"/>
                <a:gd name="connsiteX10" fmla="*/ 1669916 w 3635075"/>
                <a:gd name="connsiteY10" fmla="*/ 462999 h 4135909"/>
                <a:gd name="connsiteX11" fmla="*/ 1898516 w 3635075"/>
                <a:gd name="connsiteY11" fmla="*/ 5799 h 4135909"/>
                <a:gd name="connsiteX12" fmla="*/ 2101716 w 3635075"/>
                <a:gd name="connsiteY12" fmla="*/ 437599 h 4135909"/>
                <a:gd name="connsiteX13" fmla="*/ 2089016 w 3635075"/>
                <a:gd name="connsiteY13" fmla="*/ 805899 h 4135909"/>
                <a:gd name="connsiteX14" fmla="*/ 2177916 w 3635075"/>
                <a:gd name="connsiteY14" fmla="*/ 1123399 h 4135909"/>
                <a:gd name="connsiteX15" fmla="*/ 2101716 w 3635075"/>
                <a:gd name="connsiteY15" fmla="*/ 1491699 h 4135909"/>
                <a:gd name="connsiteX16" fmla="*/ 2152516 w 3635075"/>
                <a:gd name="connsiteY16" fmla="*/ 1834599 h 4135909"/>
                <a:gd name="connsiteX17" fmla="*/ 2203316 w 3635075"/>
                <a:gd name="connsiteY17" fmla="*/ 2152099 h 4135909"/>
                <a:gd name="connsiteX18" fmla="*/ 2711316 w 3635075"/>
                <a:gd name="connsiteY18" fmla="*/ 2177499 h 4135909"/>
                <a:gd name="connsiteX19" fmla="*/ 3168516 w 3635075"/>
                <a:gd name="connsiteY19" fmla="*/ 2304499 h 4135909"/>
                <a:gd name="connsiteX20" fmla="*/ 3365091 w 3635075"/>
                <a:gd name="connsiteY20" fmla="*/ 2586106 h 4135909"/>
                <a:gd name="connsiteX21" fmla="*/ 3549517 w 3635075"/>
                <a:gd name="connsiteY21" fmla="*/ 3091899 h 4135909"/>
                <a:gd name="connsiteX22" fmla="*/ 3473317 w 3635075"/>
                <a:gd name="connsiteY22" fmla="*/ 3498299 h 4135909"/>
                <a:gd name="connsiteX23" fmla="*/ 3301591 w 3635075"/>
                <a:gd name="connsiteY23" fmla="*/ 3843958 h 4135909"/>
                <a:gd name="connsiteX24" fmla="*/ 2927217 w 3635075"/>
                <a:gd name="connsiteY24" fmla="*/ 4018999 h 4135909"/>
                <a:gd name="connsiteX25" fmla="*/ 2495417 w 3635075"/>
                <a:gd name="connsiteY25" fmla="*/ 4018998 h 4135909"/>
                <a:gd name="connsiteX26" fmla="*/ 2127117 w 3635075"/>
                <a:gd name="connsiteY26" fmla="*/ 4044398 h 4135909"/>
                <a:gd name="connsiteX27" fmla="*/ 1746117 w 3635075"/>
                <a:gd name="connsiteY27" fmla="*/ 4044398 h 4135909"/>
                <a:gd name="connsiteX28" fmla="*/ 1314317 w 3635075"/>
                <a:gd name="connsiteY28" fmla="*/ 4044398 h 4135909"/>
                <a:gd name="connsiteX29" fmla="*/ 920617 w 3635075"/>
                <a:gd name="connsiteY29" fmla="*/ 4018998 h 4135909"/>
                <a:gd name="connsiteX30" fmla="*/ 452374 w 3635075"/>
                <a:gd name="connsiteY30" fmla="*/ 3843958 h 4135909"/>
                <a:gd name="connsiteX31" fmla="*/ 247517 w 3635075"/>
                <a:gd name="connsiteY31" fmla="*/ 3549098 h 4135909"/>
                <a:gd name="connsiteX32" fmla="*/ 234817 w 3635075"/>
                <a:gd name="connsiteY32" fmla="*/ 3104598 h 4135909"/>
                <a:gd name="connsiteX33" fmla="*/ 249174 w 3635075"/>
                <a:gd name="connsiteY33" fmla="*/ 2687706 h 4135909"/>
                <a:gd name="connsiteX0" fmla="*/ 249174 w 3635075"/>
                <a:gd name="connsiteY0" fmla="*/ 2687706 h 4136590"/>
                <a:gd name="connsiteX1" fmla="*/ 234817 w 3635075"/>
                <a:gd name="connsiteY1" fmla="*/ 2279098 h 4136590"/>
                <a:gd name="connsiteX2" fmla="*/ 209417 w 3635075"/>
                <a:gd name="connsiteY2" fmla="*/ 1948898 h 4136590"/>
                <a:gd name="connsiteX3" fmla="*/ 222117 w 3635075"/>
                <a:gd name="connsiteY3" fmla="*/ 1567898 h 4136590"/>
                <a:gd name="connsiteX4" fmla="*/ 107816 w 3635075"/>
                <a:gd name="connsiteY4" fmla="*/ 1123399 h 4136590"/>
                <a:gd name="connsiteX5" fmla="*/ 120517 w 3635075"/>
                <a:gd name="connsiteY5" fmla="*/ 716998 h 4136590"/>
                <a:gd name="connsiteX6" fmla="*/ 361817 w 3635075"/>
                <a:gd name="connsiteY6" fmla="*/ 335997 h 4136590"/>
                <a:gd name="connsiteX7" fmla="*/ 1669916 w 3635075"/>
                <a:gd name="connsiteY7" fmla="*/ 1618699 h 4136590"/>
                <a:gd name="connsiteX8" fmla="*/ 1784216 w 3635075"/>
                <a:gd name="connsiteY8" fmla="*/ 1199599 h 4136590"/>
                <a:gd name="connsiteX9" fmla="*/ 1746116 w 3635075"/>
                <a:gd name="connsiteY9" fmla="*/ 882099 h 4136590"/>
                <a:gd name="connsiteX10" fmla="*/ 1669916 w 3635075"/>
                <a:gd name="connsiteY10" fmla="*/ 462999 h 4136590"/>
                <a:gd name="connsiteX11" fmla="*/ 1898516 w 3635075"/>
                <a:gd name="connsiteY11" fmla="*/ 5799 h 4136590"/>
                <a:gd name="connsiteX12" fmla="*/ 2101716 w 3635075"/>
                <a:gd name="connsiteY12" fmla="*/ 437599 h 4136590"/>
                <a:gd name="connsiteX13" fmla="*/ 2089016 w 3635075"/>
                <a:gd name="connsiteY13" fmla="*/ 805899 h 4136590"/>
                <a:gd name="connsiteX14" fmla="*/ 2177916 w 3635075"/>
                <a:gd name="connsiteY14" fmla="*/ 1123399 h 4136590"/>
                <a:gd name="connsiteX15" fmla="*/ 2101716 w 3635075"/>
                <a:gd name="connsiteY15" fmla="*/ 1491699 h 4136590"/>
                <a:gd name="connsiteX16" fmla="*/ 2152516 w 3635075"/>
                <a:gd name="connsiteY16" fmla="*/ 1834599 h 4136590"/>
                <a:gd name="connsiteX17" fmla="*/ 2203316 w 3635075"/>
                <a:gd name="connsiteY17" fmla="*/ 2152099 h 4136590"/>
                <a:gd name="connsiteX18" fmla="*/ 2711316 w 3635075"/>
                <a:gd name="connsiteY18" fmla="*/ 2177499 h 4136590"/>
                <a:gd name="connsiteX19" fmla="*/ 3168516 w 3635075"/>
                <a:gd name="connsiteY19" fmla="*/ 2304499 h 4136590"/>
                <a:gd name="connsiteX20" fmla="*/ 3365091 w 3635075"/>
                <a:gd name="connsiteY20" fmla="*/ 2586106 h 4136590"/>
                <a:gd name="connsiteX21" fmla="*/ 3549517 w 3635075"/>
                <a:gd name="connsiteY21" fmla="*/ 3091899 h 4136590"/>
                <a:gd name="connsiteX22" fmla="*/ 3473317 w 3635075"/>
                <a:gd name="connsiteY22" fmla="*/ 3498299 h 4136590"/>
                <a:gd name="connsiteX23" fmla="*/ 3301591 w 3635075"/>
                <a:gd name="connsiteY23" fmla="*/ 3843958 h 4136590"/>
                <a:gd name="connsiteX24" fmla="*/ 2927217 w 3635075"/>
                <a:gd name="connsiteY24" fmla="*/ 4018999 h 4136590"/>
                <a:gd name="connsiteX25" fmla="*/ 2495417 w 3635075"/>
                <a:gd name="connsiteY25" fmla="*/ 4018998 h 4136590"/>
                <a:gd name="connsiteX26" fmla="*/ 2127117 w 3635075"/>
                <a:gd name="connsiteY26" fmla="*/ 4044398 h 4136590"/>
                <a:gd name="connsiteX27" fmla="*/ 1746117 w 3635075"/>
                <a:gd name="connsiteY27" fmla="*/ 4044398 h 4136590"/>
                <a:gd name="connsiteX28" fmla="*/ 1314317 w 3635075"/>
                <a:gd name="connsiteY28" fmla="*/ 4044398 h 4136590"/>
                <a:gd name="connsiteX29" fmla="*/ 920617 w 3635075"/>
                <a:gd name="connsiteY29" fmla="*/ 4018998 h 4136590"/>
                <a:gd name="connsiteX30" fmla="*/ 452374 w 3635075"/>
                <a:gd name="connsiteY30" fmla="*/ 3843958 h 4136590"/>
                <a:gd name="connsiteX31" fmla="*/ 247517 w 3635075"/>
                <a:gd name="connsiteY31" fmla="*/ 3549098 h 4136590"/>
                <a:gd name="connsiteX32" fmla="*/ 234817 w 3635075"/>
                <a:gd name="connsiteY32" fmla="*/ 3104598 h 4136590"/>
                <a:gd name="connsiteX33" fmla="*/ 249174 w 3635075"/>
                <a:gd name="connsiteY33" fmla="*/ 2687706 h 4136590"/>
                <a:gd name="connsiteX0" fmla="*/ 249174 w 3635075"/>
                <a:gd name="connsiteY0" fmla="*/ 2687706 h 4159168"/>
                <a:gd name="connsiteX1" fmla="*/ 234817 w 3635075"/>
                <a:gd name="connsiteY1" fmla="*/ 2279098 h 4159168"/>
                <a:gd name="connsiteX2" fmla="*/ 209417 w 3635075"/>
                <a:gd name="connsiteY2" fmla="*/ 1948898 h 4159168"/>
                <a:gd name="connsiteX3" fmla="*/ 222117 w 3635075"/>
                <a:gd name="connsiteY3" fmla="*/ 1567898 h 4159168"/>
                <a:gd name="connsiteX4" fmla="*/ 107816 w 3635075"/>
                <a:gd name="connsiteY4" fmla="*/ 1123399 h 4159168"/>
                <a:gd name="connsiteX5" fmla="*/ 120517 w 3635075"/>
                <a:gd name="connsiteY5" fmla="*/ 716998 h 4159168"/>
                <a:gd name="connsiteX6" fmla="*/ 361817 w 3635075"/>
                <a:gd name="connsiteY6" fmla="*/ 335997 h 4159168"/>
                <a:gd name="connsiteX7" fmla="*/ 1669916 w 3635075"/>
                <a:gd name="connsiteY7" fmla="*/ 1618699 h 4159168"/>
                <a:gd name="connsiteX8" fmla="*/ 1784216 w 3635075"/>
                <a:gd name="connsiteY8" fmla="*/ 1199599 h 4159168"/>
                <a:gd name="connsiteX9" fmla="*/ 1746116 w 3635075"/>
                <a:gd name="connsiteY9" fmla="*/ 882099 h 4159168"/>
                <a:gd name="connsiteX10" fmla="*/ 1669916 w 3635075"/>
                <a:gd name="connsiteY10" fmla="*/ 462999 h 4159168"/>
                <a:gd name="connsiteX11" fmla="*/ 1898516 w 3635075"/>
                <a:gd name="connsiteY11" fmla="*/ 5799 h 4159168"/>
                <a:gd name="connsiteX12" fmla="*/ 2101716 w 3635075"/>
                <a:gd name="connsiteY12" fmla="*/ 437599 h 4159168"/>
                <a:gd name="connsiteX13" fmla="*/ 2089016 w 3635075"/>
                <a:gd name="connsiteY13" fmla="*/ 805899 h 4159168"/>
                <a:gd name="connsiteX14" fmla="*/ 2177916 w 3635075"/>
                <a:gd name="connsiteY14" fmla="*/ 1123399 h 4159168"/>
                <a:gd name="connsiteX15" fmla="*/ 2101716 w 3635075"/>
                <a:gd name="connsiteY15" fmla="*/ 1491699 h 4159168"/>
                <a:gd name="connsiteX16" fmla="*/ 2152516 w 3635075"/>
                <a:gd name="connsiteY16" fmla="*/ 1834599 h 4159168"/>
                <a:gd name="connsiteX17" fmla="*/ 2203316 w 3635075"/>
                <a:gd name="connsiteY17" fmla="*/ 2152099 h 4159168"/>
                <a:gd name="connsiteX18" fmla="*/ 2711316 w 3635075"/>
                <a:gd name="connsiteY18" fmla="*/ 2177499 h 4159168"/>
                <a:gd name="connsiteX19" fmla="*/ 3168516 w 3635075"/>
                <a:gd name="connsiteY19" fmla="*/ 2304499 h 4159168"/>
                <a:gd name="connsiteX20" fmla="*/ 3365091 w 3635075"/>
                <a:gd name="connsiteY20" fmla="*/ 2586106 h 4159168"/>
                <a:gd name="connsiteX21" fmla="*/ 3549517 w 3635075"/>
                <a:gd name="connsiteY21" fmla="*/ 3091899 h 4159168"/>
                <a:gd name="connsiteX22" fmla="*/ 3473317 w 3635075"/>
                <a:gd name="connsiteY22" fmla="*/ 3498299 h 4159168"/>
                <a:gd name="connsiteX23" fmla="*/ 3301591 w 3635075"/>
                <a:gd name="connsiteY23" fmla="*/ 3843958 h 4159168"/>
                <a:gd name="connsiteX24" fmla="*/ 2927217 w 3635075"/>
                <a:gd name="connsiteY24" fmla="*/ 4018999 h 4159168"/>
                <a:gd name="connsiteX25" fmla="*/ 2495417 w 3635075"/>
                <a:gd name="connsiteY25" fmla="*/ 4018998 h 4159168"/>
                <a:gd name="connsiteX26" fmla="*/ 2127117 w 3635075"/>
                <a:gd name="connsiteY26" fmla="*/ 4044398 h 4159168"/>
                <a:gd name="connsiteX27" fmla="*/ 1746117 w 3635075"/>
                <a:gd name="connsiteY27" fmla="*/ 4044398 h 4159168"/>
                <a:gd name="connsiteX28" fmla="*/ 1314317 w 3635075"/>
                <a:gd name="connsiteY28" fmla="*/ 4044398 h 4159168"/>
                <a:gd name="connsiteX29" fmla="*/ 920617 w 3635075"/>
                <a:gd name="connsiteY29" fmla="*/ 4018998 h 4159168"/>
                <a:gd name="connsiteX30" fmla="*/ 452374 w 3635075"/>
                <a:gd name="connsiteY30" fmla="*/ 3843958 h 4159168"/>
                <a:gd name="connsiteX31" fmla="*/ 247517 w 3635075"/>
                <a:gd name="connsiteY31" fmla="*/ 3549098 h 4159168"/>
                <a:gd name="connsiteX32" fmla="*/ 234817 w 3635075"/>
                <a:gd name="connsiteY32" fmla="*/ 3104598 h 4159168"/>
                <a:gd name="connsiteX33" fmla="*/ 249174 w 3635075"/>
                <a:gd name="connsiteY33" fmla="*/ 2687706 h 4159168"/>
                <a:gd name="connsiteX0" fmla="*/ 249174 w 3635075"/>
                <a:gd name="connsiteY0" fmla="*/ 2687706 h 4159168"/>
                <a:gd name="connsiteX1" fmla="*/ 234817 w 3635075"/>
                <a:gd name="connsiteY1" fmla="*/ 2279098 h 4159168"/>
                <a:gd name="connsiteX2" fmla="*/ 209417 w 3635075"/>
                <a:gd name="connsiteY2" fmla="*/ 1948898 h 4159168"/>
                <a:gd name="connsiteX3" fmla="*/ 222117 w 3635075"/>
                <a:gd name="connsiteY3" fmla="*/ 1567898 h 4159168"/>
                <a:gd name="connsiteX4" fmla="*/ 107816 w 3635075"/>
                <a:gd name="connsiteY4" fmla="*/ 1123399 h 4159168"/>
                <a:gd name="connsiteX5" fmla="*/ 120517 w 3635075"/>
                <a:gd name="connsiteY5" fmla="*/ 716998 h 4159168"/>
                <a:gd name="connsiteX6" fmla="*/ 361817 w 3635075"/>
                <a:gd name="connsiteY6" fmla="*/ 335997 h 4159168"/>
                <a:gd name="connsiteX7" fmla="*/ 1669916 w 3635075"/>
                <a:gd name="connsiteY7" fmla="*/ 1618699 h 4159168"/>
                <a:gd name="connsiteX8" fmla="*/ 1784216 w 3635075"/>
                <a:gd name="connsiteY8" fmla="*/ 1199599 h 4159168"/>
                <a:gd name="connsiteX9" fmla="*/ 1746116 w 3635075"/>
                <a:gd name="connsiteY9" fmla="*/ 882099 h 4159168"/>
                <a:gd name="connsiteX10" fmla="*/ 1669916 w 3635075"/>
                <a:gd name="connsiteY10" fmla="*/ 462999 h 4159168"/>
                <a:gd name="connsiteX11" fmla="*/ 1898516 w 3635075"/>
                <a:gd name="connsiteY11" fmla="*/ 5799 h 4159168"/>
                <a:gd name="connsiteX12" fmla="*/ 2101716 w 3635075"/>
                <a:gd name="connsiteY12" fmla="*/ 437599 h 4159168"/>
                <a:gd name="connsiteX13" fmla="*/ 2089016 w 3635075"/>
                <a:gd name="connsiteY13" fmla="*/ 805899 h 4159168"/>
                <a:gd name="connsiteX14" fmla="*/ 2177916 w 3635075"/>
                <a:gd name="connsiteY14" fmla="*/ 1123399 h 4159168"/>
                <a:gd name="connsiteX15" fmla="*/ 2101716 w 3635075"/>
                <a:gd name="connsiteY15" fmla="*/ 1491699 h 4159168"/>
                <a:gd name="connsiteX16" fmla="*/ 2152516 w 3635075"/>
                <a:gd name="connsiteY16" fmla="*/ 1834599 h 4159168"/>
                <a:gd name="connsiteX17" fmla="*/ 2203316 w 3635075"/>
                <a:gd name="connsiteY17" fmla="*/ 2152099 h 4159168"/>
                <a:gd name="connsiteX18" fmla="*/ 2711316 w 3635075"/>
                <a:gd name="connsiteY18" fmla="*/ 2177499 h 4159168"/>
                <a:gd name="connsiteX19" fmla="*/ 3168516 w 3635075"/>
                <a:gd name="connsiteY19" fmla="*/ 2304499 h 4159168"/>
                <a:gd name="connsiteX20" fmla="*/ 3365091 w 3635075"/>
                <a:gd name="connsiteY20" fmla="*/ 2586106 h 4159168"/>
                <a:gd name="connsiteX21" fmla="*/ 3549517 w 3635075"/>
                <a:gd name="connsiteY21" fmla="*/ 3091899 h 4159168"/>
                <a:gd name="connsiteX22" fmla="*/ 3473317 w 3635075"/>
                <a:gd name="connsiteY22" fmla="*/ 3498299 h 4159168"/>
                <a:gd name="connsiteX23" fmla="*/ 3301591 w 3635075"/>
                <a:gd name="connsiteY23" fmla="*/ 3843958 h 4159168"/>
                <a:gd name="connsiteX24" fmla="*/ 2927217 w 3635075"/>
                <a:gd name="connsiteY24" fmla="*/ 4018999 h 4159168"/>
                <a:gd name="connsiteX25" fmla="*/ 2495417 w 3635075"/>
                <a:gd name="connsiteY25" fmla="*/ 4018998 h 4159168"/>
                <a:gd name="connsiteX26" fmla="*/ 2127117 w 3635075"/>
                <a:gd name="connsiteY26" fmla="*/ 4044398 h 4159168"/>
                <a:gd name="connsiteX27" fmla="*/ 1746117 w 3635075"/>
                <a:gd name="connsiteY27" fmla="*/ 4044398 h 4159168"/>
                <a:gd name="connsiteX28" fmla="*/ 1314317 w 3635075"/>
                <a:gd name="connsiteY28" fmla="*/ 4044398 h 4159168"/>
                <a:gd name="connsiteX29" fmla="*/ 920617 w 3635075"/>
                <a:gd name="connsiteY29" fmla="*/ 4018998 h 4159168"/>
                <a:gd name="connsiteX30" fmla="*/ 452374 w 3635075"/>
                <a:gd name="connsiteY30" fmla="*/ 3843958 h 4159168"/>
                <a:gd name="connsiteX31" fmla="*/ 247517 w 3635075"/>
                <a:gd name="connsiteY31" fmla="*/ 3549098 h 4159168"/>
                <a:gd name="connsiteX32" fmla="*/ 234817 w 3635075"/>
                <a:gd name="connsiteY32" fmla="*/ 3104598 h 4159168"/>
                <a:gd name="connsiteX33" fmla="*/ 249174 w 3635075"/>
                <a:gd name="connsiteY33" fmla="*/ 2687706 h 4159168"/>
                <a:gd name="connsiteX0" fmla="*/ 249174 w 3635075"/>
                <a:gd name="connsiteY0" fmla="*/ 2687706 h 4159168"/>
                <a:gd name="connsiteX1" fmla="*/ 234817 w 3635075"/>
                <a:gd name="connsiteY1" fmla="*/ 2279098 h 4159168"/>
                <a:gd name="connsiteX2" fmla="*/ 209417 w 3635075"/>
                <a:gd name="connsiteY2" fmla="*/ 1948898 h 4159168"/>
                <a:gd name="connsiteX3" fmla="*/ 222117 w 3635075"/>
                <a:gd name="connsiteY3" fmla="*/ 1567898 h 4159168"/>
                <a:gd name="connsiteX4" fmla="*/ 107816 w 3635075"/>
                <a:gd name="connsiteY4" fmla="*/ 1123399 h 4159168"/>
                <a:gd name="connsiteX5" fmla="*/ 120517 w 3635075"/>
                <a:gd name="connsiteY5" fmla="*/ 716998 h 4159168"/>
                <a:gd name="connsiteX6" fmla="*/ 361817 w 3635075"/>
                <a:gd name="connsiteY6" fmla="*/ 335997 h 4159168"/>
                <a:gd name="connsiteX7" fmla="*/ 1669916 w 3635075"/>
                <a:gd name="connsiteY7" fmla="*/ 1618699 h 4159168"/>
                <a:gd name="connsiteX8" fmla="*/ 1784216 w 3635075"/>
                <a:gd name="connsiteY8" fmla="*/ 1199599 h 4159168"/>
                <a:gd name="connsiteX9" fmla="*/ 1746116 w 3635075"/>
                <a:gd name="connsiteY9" fmla="*/ 882099 h 4159168"/>
                <a:gd name="connsiteX10" fmla="*/ 1669916 w 3635075"/>
                <a:gd name="connsiteY10" fmla="*/ 462999 h 4159168"/>
                <a:gd name="connsiteX11" fmla="*/ 1898516 w 3635075"/>
                <a:gd name="connsiteY11" fmla="*/ 5799 h 4159168"/>
                <a:gd name="connsiteX12" fmla="*/ 2101716 w 3635075"/>
                <a:gd name="connsiteY12" fmla="*/ 437599 h 4159168"/>
                <a:gd name="connsiteX13" fmla="*/ 2089016 w 3635075"/>
                <a:gd name="connsiteY13" fmla="*/ 805899 h 4159168"/>
                <a:gd name="connsiteX14" fmla="*/ 2177916 w 3635075"/>
                <a:gd name="connsiteY14" fmla="*/ 1123399 h 4159168"/>
                <a:gd name="connsiteX15" fmla="*/ 2101716 w 3635075"/>
                <a:gd name="connsiteY15" fmla="*/ 1491699 h 4159168"/>
                <a:gd name="connsiteX16" fmla="*/ 2152516 w 3635075"/>
                <a:gd name="connsiteY16" fmla="*/ 1834599 h 4159168"/>
                <a:gd name="connsiteX17" fmla="*/ 2203316 w 3635075"/>
                <a:gd name="connsiteY17" fmla="*/ 2152099 h 4159168"/>
                <a:gd name="connsiteX18" fmla="*/ 2711316 w 3635075"/>
                <a:gd name="connsiteY18" fmla="*/ 2177499 h 4159168"/>
                <a:gd name="connsiteX19" fmla="*/ 3168516 w 3635075"/>
                <a:gd name="connsiteY19" fmla="*/ 2304499 h 4159168"/>
                <a:gd name="connsiteX20" fmla="*/ 3365091 w 3635075"/>
                <a:gd name="connsiteY20" fmla="*/ 2586106 h 4159168"/>
                <a:gd name="connsiteX21" fmla="*/ 3549517 w 3635075"/>
                <a:gd name="connsiteY21" fmla="*/ 3091899 h 4159168"/>
                <a:gd name="connsiteX22" fmla="*/ 3473317 w 3635075"/>
                <a:gd name="connsiteY22" fmla="*/ 3498299 h 4159168"/>
                <a:gd name="connsiteX23" fmla="*/ 3301591 w 3635075"/>
                <a:gd name="connsiteY23" fmla="*/ 3843958 h 4159168"/>
                <a:gd name="connsiteX24" fmla="*/ 2927217 w 3635075"/>
                <a:gd name="connsiteY24" fmla="*/ 4018999 h 4159168"/>
                <a:gd name="connsiteX25" fmla="*/ 2495417 w 3635075"/>
                <a:gd name="connsiteY25" fmla="*/ 4018998 h 4159168"/>
                <a:gd name="connsiteX26" fmla="*/ 2127117 w 3635075"/>
                <a:gd name="connsiteY26" fmla="*/ 4044398 h 4159168"/>
                <a:gd name="connsiteX27" fmla="*/ 1746117 w 3635075"/>
                <a:gd name="connsiteY27" fmla="*/ 4044398 h 4159168"/>
                <a:gd name="connsiteX28" fmla="*/ 1314317 w 3635075"/>
                <a:gd name="connsiteY28" fmla="*/ 4044398 h 4159168"/>
                <a:gd name="connsiteX29" fmla="*/ 920617 w 3635075"/>
                <a:gd name="connsiteY29" fmla="*/ 4018998 h 4159168"/>
                <a:gd name="connsiteX30" fmla="*/ 452374 w 3635075"/>
                <a:gd name="connsiteY30" fmla="*/ 3843958 h 4159168"/>
                <a:gd name="connsiteX31" fmla="*/ 247517 w 3635075"/>
                <a:gd name="connsiteY31" fmla="*/ 3549098 h 4159168"/>
                <a:gd name="connsiteX32" fmla="*/ 234817 w 3635075"/>
                <a:gd name="connsiteY32" fmla="*/ 3104598 h 4159168"/>
                <a:gd name="connsiteX33" fmla="*/ 249174 w 3635075"/>
                <a:gd name="connsiteY33" fmla="*/ 2687706 h 4159168"/>
                <a:gd name="connsiteX0" fmla="*/ 249174 w 3635075"/>
                <a:gd name="connsiteY0" fmla="*/ 2687706 h 4159168"/>
                <a:gd name="connsiteX1" fmla="*/ 234817 w 3635075"/>
                <a:gd name="connsiteY1" fmla="*/ 2279098 h 4159168"/>
                <a:gd name="connsiteX2" fmla="*/ 209417 w 3635075"/>
                <a:gd name="connsiteY2" fmla="*/ 1948898 h 4159168"/>
                <a:gd name="connsiteX3" fmla="*/ 222117 w 3635075"/>
                <a:gd name="connsiteY3" fmla="*/ 1567898 h 4159168"/>
                <a:gd name="connsiteX4" fmla="*/ 107816 w 3635075"/>
                <a:gd name="connsiteY4" fmla="*/ 1123399 h 4159168"/>
                <a:gd name="connsiteX5" fmla="*/ 120517 w 3635075"/>
                <a:gd name="connsiteY5" fmla="*/ 716998 h 4159168"/>
                <a:gd name="connsiteX6" fmla="*/ 361817 w 3635075"/>
                <a:gd name="connsiteY6" fmla="*/ 335997 h 4159168"/>
                <a:gd name="connsiteX7" fmla="*/ 1669916 w 3635075"/>
                <a:gd name="connsiteY7" fmla="*/ 1618699 h 4159168"/>
                <a:gd name="connsiteX8" fmla="*/ 1784216 w 3635075"/>
                <a:gd name="connsiteY8" fmla="*/ 1199599 h 4159168"/>
                <a:gd name="connsiteX9" fmla="*/ 1746116 w 3635075"/>
                <a:gd name="connsiteY9" fmla="*/ 882099 h 4159168"/>
                <a:gd name="connsiteX10" fmla="*/ 1669916 w 3635075"/>
                <a:gd name="connsiteY10" fmla="*/ 462999 h 4159168"/>
                <a:gd name="connsiteX11" fmla="*/ 1898516 w 3635075"/>
                <a:gd name="connsiteY11" fmla="*/ 5799 h 4159168"/>
                <a:gd name="connsiteX12" fmla="*/ 2101716 w 3635075"/>
                <a:gd name="connsiteY12" fmla="*/ 437599 h 4159168"/>
                <a:gd name="connsiteX13" fmla="*/ 2089016 w 3635075"/>
                <a:gd name="connsiteY13" fmla="*/ 805899 h 4159168"/>
                <a:gd name="connsiteX14" fmla="*/ 2177916 w 3635075"/>
                <a:gd name="connsiteY14" fmla="*/ 1123399 h 4159168"/>
                <a:gd name="connsiteX15" fmla="*/ 2101716 w 3635075"/>
                <a:gd name="connsiteY15" fmla="*/ 1491699 h 4159168"/>
                <a:gd name="connsiteX16" fmla="*/ 2152516 w 3635075"/>
                <a:gd name="connsiteY16" fmla="*/ 1834599 h 4159168"/>
                <a:gd name="connsiteX17" fmla="*/ 2203316 w 3635075"/>
                <a:gd name="connsiteY17" fmla="*/ 2152099 h 4159168"/>
                <a:gd name="connsiteX18" fmla="*/ 2711316 w 3635075"/>
                <a:gd name="connsiteY18" fmla="*/ 2177499 h 4159168"/>
                <a:gd name="connsiteX19" fmla="*/ 3168516 w 3635075"/>
                <a:gd name="connsiteY19" fmla="*/ 2304499 h 4159168"/>
                <a:gd name="connsiteX20" fmla="*/ 3365091 w 3635075"/>
                <a:gd name="connsiteY20" fmla="*/ 2586106 h 4159168"/>
                <a:gd name="connsiteX21" fmla="*/ 3549517 w 3635075"/>
                <a:gd name="connsiteY21" fmla="*/ 3091899 h 4159168"/>
                <a:gd name="connsiteX22" fmla="*/ 3473317 w 3635075"/>
                <a:gd name="connsiteY22" fmla="*/ 3498299 h 4159168"/>
                <a:gd name="connsiteX23" fmla="*/ 3301591 w 3635075"/>
                <a:gd name="connsiteY23" fmla="*/ 3843958 h 4159168"/>
                <a:gd name="connsiteX24" fmla="*/ 2927217 w 3635075"/>
                <a:gd name="connsiteY24" fmla="*/ 4018999 h 4159168"/>
                <a:gd name="connsiteX25" fmla="*/ 2495417 w 3635075"/>
                <a:gd name="connsiteY25" fmla="*/ 4018998 h 4159168"/>
                <a:gd name="connsiteX26" fmla="*/ 2127117 w 3635075"/>
                <a:gd name="connsiteY26" fmla="*/ 4044398 h 4159168"/>
                <a:gd name="connsiteX27" fmla="*/ 1746117 w 3635075"/>
                <a:gd name="connsiteY27" fmla="*/ 4044398 h 4159168"/>
                <a:gd name="connsiteX28" fmla="*/ 1314317 w 3635075"/>
                <a:gd name="connsiteY28" fmla="*/ 4044398 h 4159168"/>
                <a:gd name="connsiteX29" fmla="*/ 920617 w 3635075"/>
                <a:gd name="connsiteY29" fmla="*/ 4018998 h 4159168"/>
                <a:gd name="connsiteX30" fmla="*/ 452374 w 3635075"/>
                <a:gd name="connsiteY30" fmla="*/ 3843958 h 4159168"/>
                <a:gd name="connsiteX31" fmla="*/ 247517 w 3635075"/>
                <a:gd name="connsiteY31" fmla="*/ 3549098 h 4159168"/>
                <a:gd name="connsiteX32" fmla="*/ 234817 w 3635075"/>
                <a:gd name="connsiteY32" fmla="*/ 3104598 h 4159168"/>
                <a:gd name="connsiteX33" fmla="*/ 249174 w 3635075"/>
                <a:gd name="connsiteY33" fmla="*/ 2687706 h 4159168"/>
                <a:gd name="connsiteX0" fmla="*/ 249174 w 3635075"/>
                <a:gd name="connsiteY0" fmla="*/ 2687706 h 4159168"/>
                <a:gd name="connsiteX1" fmla="*/ 234817 w 3635075"/>
                <a:gd name="connsiteY1" fmla="*/ 2279098 h 4159168"/>
                <a:gd name="connsiteX2" fmla="*/ 209417 w 3635075"/>
                <a:gd name="connsiteY2" fmla="*/ 1948898 h 4159168"/>
                <a:gd name="connsiteX3" fmla="*/ 222117 w 3635075"/>
                <a:gd name="connsiteY3" fmla="*/ 1567898 h 4159168"/>
                <a:gd name="connsiteX4" fmla="*/ 107816 w 3635075"/>
                <a:gd name="connsiteY4" fmla="*/ 1123399 h 4159168"/>
                <a:gd name="connsiteX5" fmla="*/ 120517 w 3635075"/>
                <a:gd name="connsiteY5" fmla="*/ 716998 h 4159168"/>
                <a:gd name="connsiteX6" fmla="*/ 361817 w 3635075"/>
                <a:gd name="connsiteY6" fmla="*/ 335997 h 4159168"/>
                <a:gd name="connsiteX7" fmla="*/ 1669916 w 3635075"/>
                <a:gd name="connsiteY7" fmla="*/ 1618699 h 4159168"/>
                <a:gd name="connsiteX8" fmla="*/ 1784216 w 3635075"/>
                <a:gd name="connsiteY8" fmla="*/ 1199599 h 4159168"/>
                <a:gd name="connsiteX9" fmla="*/ 1746116 w 3635075"/>
                <a:gd name="connsiteY9" fmla="*/ 882099 h 4159168"/>
                <a:gd name="connsiteX10" fmla="*/ 1669916 w 3635075"/>
                <a:gd name="connsiteY10" fmla="*/ 462999 h 4159168"/>
                <a:gd name="connsiteX11" fmla="*/ 1898516 w 3635075"/>
                <a:gd name="connsiteY11" fmla="*/ 5799 h 4159168"/>
                <a:gd name="connsiteX12" fmla="*/ 2101716 w 3635075"/>
                <a:gd name="connsiteY12" fmla="*/ 437599 h 4159168"/>
                <a:gd name="connsiteX13" fmla="*/ 2089016 w 3635075"/>
                <a:gd name="connsiteY13" fmla="*/ 805899 h 4159168"/>
                <a:gd name="connsiteX14" fmla="*/ 2177916 w 3635075"/>
                <a:gd name="connsiteY14" fmla="*/ 1123399 h 4159168"/>
                <a:gd name="connsiteX15" fmla="*/ 2101716 w 3635075"/>
                <a:gd name="connsiteY15" fmla="*/ 1491699 h 4159168"/>
                <a:gd name="connsiteX16" fmla="*/ 2152516 w 3635075"/>
                <a:gd name="connsiteY16" fmla="*/ 1834599 h 4159168"/>
                <a:gd name="connsiteX17" fmla="*/ 2203316 w 3635075"/>
                <a:gd name="connsiteY17" fmla="*/ 2152099 h 4159168"/>
                <a:gd name="connsiteX18" fmla="*/ 2711316 w 3635075"/>
                <a:gd name="connsiteY18" fmla="*/ 2177499 h 4159168"/>
                <a:gd name="connsiteX19" fmla="*/ 3168516 w 3635075"/>
                <a:gd name="connsiteY19" fmla="*/ 2304499 h 4159168"/>
                <a:gd name="connsiteX20" fmla="*/ 3365091 w 3635075"/>
                <a:gd name="connsiteY20" fmla="*/ 2586106 h 4159168"/>
                <a:gd name="connsiteX21" fmla="*/ 3549517 w 3635075"/>
                <a:gd name="connsiteY21" fmla="*/ 3091899 h 4159168"/>
                <a:gd name="connsiteX22" fmla="*/ 3473317 w 3635075"/>
                <a:gd name="connsiteY22" fmla="*/ 3498299 h 4159168"/>
                <a:gd name="connsiteX23" fmla="*/ 3301591 w 3635075"/>
                <a:gd name="connsiteY23" fmla="*/ 3843958 h 4159168"/>
                <a:gd name="connsiteX24" fmla="*/ 2927217 w 3635075"/>
                <a:gd name="connsiteY24" fmla="*/ 4018999 h 4159168"/>
                <a:gd name="connsiteX25" fmla="*/ 2495417 w 3635075"/>
                <a:gd name="connsiteY25" fmla="*/ 4018998 h 4159168"/>
                <a:gd name="connsiteX26" fmla="*/ 2127117 w 3635075"/>
                <a:gd name="connsiteY26" fmla="*/ 4044398 h 4159168"/>
                <a:gd name="connsiteX27" fmla="*/ 1746117 w 3635075"/>
                <a:gd name="connsiteY27" fmla="*/ 4044398 h 4159168"/>
                <a:gd name="connsiteX28" fmla="*/ 1314317 w 3635075"/>
                <a:gd name="connsiteY28" fmla="*/ 4044398 h 4159168"/>
                <a:gd name="connsiteX29" fmla="*/ 920617 w 3635075"/>
                <a:gd name="connsiteY29" fmla="*/ 4018998 h 4159168"/>
                <a:gd name="connsiteX30" fmla="*/ 452374 w 3635075"/>
                <a:gd name="connsiteY30" fmla="*/ 3843958 h 4159168"/>
                <a:gd name="connsiteX31" fmla="*/ 247517 w 3635075"/>
                <a:gd name="connsiteY31" fmla="*/ 3549098 h 4159168"/>
                <a:gd name="connsiteX32" fmla="*/ 234817 w 3635075"/>
                <a:gd name="connsiteY32" fmla="*/ 3104598 h 4159168"/>
                <a:gd name="connsiteX33" fmla="*/ 249174 w 3635075"/>
                <a:gd name="connsiteY33" fmla="*/ 2687706 h 4159168"/>
                <a:gd name="connsiteX0" fmla="*/ 249174 w 3635075"/>
                <a:gd name="connsiteY0" fmla="*/ 2687706 h 4162349"/>
                <a:gd name="connsiteX1" fmla="*/ 234817 w 3635075"/>
                <a:gd name="connsiteY1" fmla="*/ 2279098 h 4162349"/>
                <a:gd name="connsiteX2" fmla="*/ 209417 w 3635075"/>
                <a:gd name="connsiteY2" fmla="*/ 1948898 h 4162349"/>
                <a:gd name="connsiteX3" fmla="*/ 222117 w 3635075"/>
                <a:gd name="connsiteY3" fmla="*/ 1567898 h 4162349"/>
                <a:gd name="connsiteX4" fmla="*/ 107816 w 3635075"/>
                <a:gd name="connsiteY4" fmla="*/ 1123399 h 4162349"/>
                <a:gd name="connsiteX5" fmla="*/ 120517 w 3635075"/>
                <a:gd name="connsiteY5" fmla="*/ 716998 h 4162349"/>
                <a:gd name="connsiteX6" fmla="*/ 361817 w 3635075"/>
                <a:gd name="connsiteY6" fmla="*/ 335997 h 4162349"/>
                <a:gd name="connsiteX7" fmla="*/ 1669916 w 3635075"/>
                <a:gd name="connsiteY7" fmla="*/ 1618699 h 4162349"/>
                <a:gd name="connsiteX8" fmla="*/ 1784216 w 3635075"/>
                <a:gd name="connsiteY8" fmla="*/ 1199599 h 4162349"/>
                <a:gd name="connsiteX9" fmla="*/ 1746116 w 3635075"/>
                <a:gd name="connsiteY9" fmla="*/ 882099 h 4162349"/>
                <a:gd name="connsiteX10" fmla="*/ 1669916 w 3635075"/>
                <a:gd name="connsiteY10" fmla="*/ 462999 h 4162349"/>
                <a:gd name="connsiteX11" fmla="*/ 1898516 w 3635075"/>
                <a:gd name="connsiteY11" fmla="*/ 5799 h 4162349"/>
                <a:gd name="connsiteX12" fmla="*/ 2101716 w 3635075"/>
                <a:gd name="connsiteY12" fmla="*/ 437599 h 4162349"/>
                <a:gd name="connsiteX13" fmla="*/ 2089016 w 3635075"/>
                <a:gd name="connsiteY13" fmla="*/ 805899 h 4162349"/>
                <a:gd name="connsiteX14" fmla="*/ 2177916 w 3635075"/>
                <a:gd name="connsiteY14" fmla="*/ 1123399 h 4162349"/>
                <a:gd name="connsiteX15" fmla="*/ 2101716 w 3635075"/>
                <a:gd name="connsiteY15" fmla="*/ 1491699 h 4162349"/>
                <a:gd name="connsiteX16" fmla="*/ 2152516 w 3635075"/>
                <a:gd name="connsiteY16" fmla="*/ 1834599 h 4162349"/>
                <a:gd name="connsiteX17" fmla="*/ 2203316 w 3635075"/>
                <a:gd name="connsiteY17" fmla="*/ 2152099 h 4162349"/>
                <a:gd name="connsiteX18" fmla="*/ 2711316 w 3635075"/>
                <a:gd name="connsiteY18" fmla="*/ 2177499 h 4162349"/>
                <a:gd name="connsiteX19" fmla="*/ 3168516 w 3635075"/>
                <a:gd name="connsiteY19" fmla="*/ 2304499 h 4162349"/>
                <a:gd name="connsiteX20" fmla="*/ 3365091 w 3635075"/>
                <a:gd name="connsiteY20" fmla="*/ 2586106 h 4162349"/>
                <a:gd name="connsiteX21" fmla="*/ 3549517 w 3635075"/>
                <a:gd name="connsiteY21" fmla="*/ 3091899 h 4162349"/>
                <a:gd name="connsiteX22" fmla="*/ 3473317 w 3635075"/>
                <a:gd name="connsiteY22" fmla="*/ 3498299 h 4162349"/>
                <a:gd name="connsiteX23" fmla="*/ 3301591 w 3635075"/>
                <a:gd name="connsiteY23" fmla="*/ 3843958 h 4162349"/>
                <a:gd name="connsiteX24" fmla="*/ 2927217 w 3635075"/>
                <a:gd name="connsiteY24" fmla="*/ 4018999 h 4162349"/>
                <a:gd name="connsiteX25" fmla="*/ 2495417 w 3635075"/>
                <a:gd name="connsiteY25" fmla="*/ 4018998 h 4162349"/>
                <a:gd name="connsiteX26" fmla="*/ 2127117 w 3635075"/>
                <a:gd name="connsiteY26" fmla="*/ 4044398 h 4162349"/>
                <a:gd name="connsiteX27" fmla="*/ 1746117 w 3635075"/>
                <a:gd name="connsiteY27" fmla="*/ 4044398 h 4162349"/>
                <a:gd name="connsiteX28" fmla="*/ 1314317 w 3635075"/>
                <a:gd name="connsiteY28" fmla="*/ 4044398 h 4162349"/>
                <a:gd name="connsiteX29" fmla="*/ 920617 w 3635075"/>
                <a:gd name="connsiteY29" fmla="*/ 4018998 h 4162349"/>
                <a:gd name="connsiteX30" fmla="*/ 452374 w 3635075"/>
                <a:gd name="connsiteY30" fmla="*/ 3843958 h 4162349"/>
                <a:gd name="connsiteX31" fmla="*/ 247517 w 3635075"/>
                <a:gd name="connsiteY31" fmla="*/ 3549098 h 4162349"/>
                <a:gd name="connsiteX32" fmla="*/ 234817 w 3635075"/>
                <a:gd name="connsiteY32" fmla="*/ 3104598 h 4162349"/>
                <a:gd name="connsiteX33" fmla="*/ 249174 w 3635075"/>
                <a:gd name="connsiteY33" fmla="*/ 2687706 h 4162349"/>
                <a:gd name="connsiteX0" fmla="*/ 249174 w 3635075"/>
                <a:gd name="connsiteY0" fmla="*/ 2687706 h 4185223"/>
                <a:gd name="connsiteX1" fmla="*/ 234817 w 3635075"/>
                <a:gd name="connsiteY1" fmla="*/ 2279098 h 4185223"/>
                <a:gd name="connsiteX2" fmla="*/ 209417 w 3635075"/>
                <a:gd name="connsiteY2" fmla="*/ 1948898 h 4185223"/>
                <a:gd name="connsiteX3" fmla="*/ 222117 w 3635075"/>
                <a:gd name="connsiteY3" fmla="*/ 1567898 h 4185223"/>
                <a:gd name="connsiteX4" fmla="*/ 107816 w 3635075"/>
                <a:gd name="connsiteY4" fmla="*/ 1123399 h 4185223"/>
                <a:gd name="connsiteX5" fmla="*/ 120517 w 3635075"/>
                <a:gd name="connsiteY5" fmla="*/ 716998 h 4185223"/>
                <a:gd name="connsiteX6" fmla="*/ 361817 w 3635075"/>
                <a:gd name="connsiteY6" fmla="*/ 335997 h 4185223"/>
                <a:gd name="connsiteX7" fmla="*/ 1669916 w 3635075"/>
                <a:gd name="connsiteY7" fmla="*/ 1618699 h 4185223"/>
                <a:gd name="connsiteX8" fmla="*/ 1784216 w 3635075"/>
                <a:gd name="connsiteY8" fmla="*/ 1199599 h 4185223"/>
                <a:gd name="connsiteX9" fmla="*/ 1746116 w 3635075"/>
                <a:gd name="connsiteY9" fmla="*/ 882099 h 4185223"/>
                <a:gd name="connsiteX10" fmla="*/ 1669916 w 3635075"/>
                <a:gd name="connsiteY10" fmla="*/ 462999 h 4185223"/>
                <a:gd name="connsiteX11" fmla="*/ 1898516 w 3635075"/>
                <a:gd name="connsiteY11" fmla="*/ 5799 h 4185223"/>
                <a:gd name="connsiteX12" fmla="*/ 2101716 w 3635075"/>
                <a:gd name="connsiteY12" fmla="*/ 437599 h 4185223"/>
                <a:gd name="connsiteX13" fmla="*/ 2089016 w 3635075"/>
                <a:gd name="connsiteY13" fmla="*/ 805899 h 4185223"/>
                <a:gd name="connsiteX14" fmla="*/ 2177916 w 3635075"/>
                <a:gd name="connsiteY14" fmla="*/ 1123399 h 4185223"/>
                <a:gd name="connsiteX15" fmla="*/ 2101716 w 3635075"/>
                <a:gd name="connsiteY15" fmla="*/ 1491699 h 4185223"/>
                <a:gd name="connsiteX16" fmla="*/ 2152516 w 3635075"/>
                <a:gd name="connsiteY16" fmla="*/ 1834599 h 4185223"/>
                <a:gd name="connsiteX17" fmla="*/ 2203316 w 3635075"/>
                <a:gd name="connsiteY17" fmla="*/ 2152099 h 4185223"/>
                <a:gd name="connsiteX18" fmla="*/ 2711316 w 3635075"/>
                <a:gd name="connsiteY18" fmla="*/ 2177499 h 4185223"/>
                <a:gd name="connsiteX19" fmla="*/ 3168516 w 3635075"/>
                <a:gd name="connsiteY19" fmla="*/ 2304499 h 4185223"/>
                <a:gd name="connsiteX20" fmla="*/ 3365091 w 3635075"/>
                <a:gd name="connsiteY20" fmla="*/ 2586106 h 4185223"/>
                <a:gd name="connsiteX21" fmla="*/ 3549517 w 3635075"/>
                <a:gd name="connsiteY21" fmla="*/ 3091899 h 4185223"/>
                <a:gd name="connsiteX22" fmla="*/ 3473317 w 3635075"/>
                <a:gd name="connsiteY22" fmla="*/ 3498299 h 4185223"/>
                <a:gd name="connsiteX23" fmla="*/ 3301591 w 3635075"/>
                <a:gd name="connsiteY23" fmla="*/ 3843958 h 4185223"/>
                <a:gd name="connsiteX24" fmla="*/ 2927217 w 3635075"/>
                <a:gd name="connsiteY24" fmla="*/ 4018999 h 4185223"/>
                <a:gd name="connsiteX25" fmla="*/ 2495417 w 3635075"/>
                <a:gd name="connsiteY25" fmla="*/ 4018998 h 4185223"/>
                <a:gd name="connsiteX26" fmla="*/ 2127117 w 3635075"/>
                <a:gd name="connsiteY26" fmla="*/ 4044398 h 4185223"/>
                <a:gd name="connsiteX27" fmla="*/ 1746117 w 3635075"/>
                <a:gd name="connsiteY27" fmla="*/ 4044398 h 4185223"/>
                <a:gd name="connsiteX28" fmla="*/ 1314317 w 3635075"/>
                <a:gd name="connsiteY28" fmla="*/ 4044398 h 4185223"/>
                <a:gd name="connsiteX29" fmla="*/ 920617 w 3635075"/>
                <a:gd name="connsiteY29" fmla="*/ 4018998 h 4185223"/>
                <a:gd name="connsiteX30" fmla="*/ 452374 w 3635075"/>
                <a:gd name="connsiteY30" fmla="*/ 3843958 h 4185223"/>
                <a:gd name="connsiteX31" fmla="*/ 247517 w 3635075"/>
                <a:gd name="connsiteY31" fmla="*/ 3549098 h 4185223"/>
                <a:gd name="connsiteX32" fmla="*/ 234817 w 3635075"/>
                <a:gd name="connsiteY32" fmla="*/ 3104598 h 4185223"/>
                <a:gd name="connsiteX33" fmla="*/ 249174 w 3635075"/>
                <a:gd name="connsiteY33" fmla="*/ 2687706 h 4185223"/>
                <a:gd name="connsiteX0" fmla="*/ 249174 w 3635075"/>
                <a:gd name="connsiteY0" fmla="*/ 2687706 h 4185223"/>
                <a:gd name="connsiteX1" fmla="*/ 234817 w 3635075"/>
                <a:gd name="connsiteY1" fmla="*/ 2279098 h 4185223"/>
                <a:gd name="connsiteX2" fmla="*/ 209417 w 3635075"/>
                <a:gd name="connsiteY2" fmla="*/ 1948898 h 4185223"/>
                <a:gd name="connsiteX3" fmla="*/ 222117 w 3635075"/>
                <a:gd name="connsiteY3" fmla="*/ 1567898 h 4185223"/>
                <a:gd name="connsiteX4" fmla="*/ 107816 w 3635075"/>
                <a:gd name="connsiteY4" fmla="*/ 1123399 h 4185223"/>
                <a:gd name="connsiteX5" fmla="*/ 120517 w 3635075"/>
                <a:gd name="connsiteY5" fmla="*/ 716998 h 4185223"/>
                <a:gd name="connsiteX6" fmla="*/ 361817 w 3635075"/>
                <a:gd name="connsiteY6" fmla="*/ 335997 h 4185223"/>
                <a:gd name="connsiteX7" fmla="*/ 1669916 w 3635075"/>
                <a:gd name="connsiteY7" fmla="*/ 1618699 h 4185223"/>
                <a:gd name="connsiteX8" fmla="*/ 1784216 w 3635075"/>
                <a:gd name="connsiteY8" fmla="*/ 1199599 h 4185223"/>
                <a:gd name="connsiteX9" fmla="*/ 1746116 w 3635075"/>
                <a:gd name="connsiteY9" fmla="*/ 882099 h 4185223"/>
                <a:gd name="connsiteX10" fmla="*/ 1669916 w 3635075"/>
                <a:gd name="connsiteY10" fmla="*/ 462999 h 4185223"/>
                <a:gd name="connsiteX11" fmla="*/ 1898516 w 3635075"/>
                <a:gd name="connsiteY11" fmla="*/ 5799 h 4185223"/>
                <a:gd name="connsiteX12" fmla="*/ 2101716 w 3635075"/>
                <a:gd name="connsiteY12" fmla="*/ 437599 h 4185223"/>
                <a:gd name="connsiteX13" fmla="*/ 2089016 w 3635075"/>
                <a:gd name="connsiteY13" fmla="*/ 805899 h 4185223"/>
                <a:gd name="connsiteX14" fmla="*/ 2177916 w 3635075"/>
                <a:gd name="connsiteY14" fmla="*/ 1123399 h 4185223"/>
                <a:gd name="connsiteX15" fmla="*/ 2101716 w 3635075"/>
                <a:gd name="connsiteY15" fmla="*/ 1491699 h 4185223"/>
                <a:gd name="connsiteX16" fmla="*/ 2152516 w 3635075"/>
                <a:gd name="connsiteY16" fmla="*/ 1834599 h 4185223"/>
                <a:gd name="connsiteX17" fmla="*/ 2203316 w 3635075"/>
                <a:gd name="connsiteY17" fmla="*/ 2152099 h 4185223"/>
                <a:gd name="connsiteX18" fmla="*/ 2711316 w 3635075"/>
                <a:gd name="connsiteY18" fmla="*/ 2177499 h 4185223"/>
                <a:gd name="connsiteX19" fmla="*/ 3168516 w 3635075"/>
                <a:gd name="connsiteY19" fmla="*/ 2304499 h 4185223"/>
                <a:gd name="connsiteX20" fmla="*/ 3365091 w 3635075"/>
                <a:gd name="connsiteY20" fmla="*/ 2586106 h 4185223"/>
                <a:gd name="connsiteX21" fmla="*/ 3549517 w 3635075"/>
                <a:gd name="connsiteY21" fmla="*/ 3091899 h 4185223"/>
                <a:gd name="connsiteX22" fmla="*/ 3473317 w 3635075"/>
                <a:gd name="connsiteY22" fmla="*/ 3498299 h 4185223"/>
                <a:gd name="connsiteX23" fmla="*/ 3301591 w 3635075"/>
                <a:gd name="connsiteY23" fmla="*/ 3843958 h 4185223"/>
                <a:gd name="connsiteX24" fmla="*/ 2927217 w 3635075"/>
                <a:gd name="connsiteY24" fmla="*/ 4018999 h 4185223"/>
                <a:gd name="connsiteX25" fmla="*/ 2495417 w 3635075"/>
                <a:gd name="connsiteY25" fmla="*/ 4018998 h 4185223"/>
                <a:gd name="connsiteX26" fmla="*/ 2127117 w 3635075"/>
                <a:gd name="connsiteY26" fmla="*/ 4044398 h 4185223"/>
                <a:gd name="connsiteX27" fmla="*/ 1746117 w 3635075"/>
                <a:gd name="connsiteY27" fmla="*/ 4044398 h 4185223"/>
                <a:gd name="connsiteX28" fmla="*/ 1314317 w 3635075"/>
                <a:gd name="connsiteY28" fmla="*/ 4044398 h 4185223"/>
                <a:gd name="connsiteX29" fmla="*/ 920617 w 3635075"/>
                <a:gd name="connsiteY29" fmla="*/ 4018998 h 4185223"/>
                <a:gd name="connsiteX30" fmla="*/ 452374 w 3635075"/>
                <a:gd name="connsiteY30" fmla="*/ 3843958 h 4185223"/>
                <a:gd name="connsiteX31" fmla="*/ 247517 w 3635075"/>
                <a:gd name="connsiteY31" fmla="*/ 3549098 h 4185223"/>
                <a:gd name="connsiteX32" fmla="*/ 234817 w 3635075"/>
                <a:gd name="connsiteY32" fmla="*/ 3104598 h 4185223"/>
                <a:gd name="connsiteX33" fmla="*/ 249174 w 3635075"/>
                <a:gd name="connsiteY33" fmla="*/ 2687706 h 4185223"/>
                <a:gd name="connsiteX0" fmla="*/ 249174 w 3635075"/>
                <a:gd name="connsiteY0" fmla="*/ 2687706 h 4185223"/>
                <a:gd name="connsiteX1" fmla="*/ 234817 w 3635075"/>
                <a:gd name="connsiteY1" fmla="*/ 2279098 h 4185223"/>
                <a:gd name="connsiteX2" fmla="*/ 209417 w 3635075"/>
                <a:gd name="connsiteY2" fmla="*/ 1948898 h 4185223"/>
                <a:gd name="connsiteX3" fmla="*/ 222117 w 3635075"/>
                <a:gd name="connsiteY3" fmla="*/ 1567898 h 4185223"/>
                <a:gd name="connsiteX4" fmla="*/ 107816 w 3635075"/>
                <a:gd name="connsiteY4" fmla="*/ 1123399 h 4185223"/>
                <a:gd name="connsiteX5" fmla="*/ 120517 w 3635075"/>
                <a:gd name="connsiteY5" fmla="*/ 716998 h 4185223"/>
                <a:gd name="connsiteX6" fmla="*/ 361817 w 3635075"/>
                <a:gd name="connsiteY6" fmla="*/ 335997 h 4185223"/>
                <a:gd name="connsiteX7" fmla="*/ 1669916 w 3635075"/>
                <a:gd name="connsiteY7" fmla="*/ 1618699 h 4185223"/>
                <a:gd name="connsiteX8" fmla="*/ 1784216 w 3635075"/>
                <a:gd name="connsiteY8" fmla="*/ 1199599 h 4185223"/>
                <a:gd name="connsiteX9" fmla="*/ 1746116 w 3635075"/>
                <a:gd name="connsiteY9" fmla="*/ 882099 h 4185223"/>
                <a:gd name="connsiteX10" fmla="*/ 1669916 w 3635075"/>
                <a:gd name="connsiteY10" fmla="*/ 462999 h 4185223"/>
                <a:gd name="connsiteX11" fmla="*/ 1898516 w 3635075"/>
                <a:gd name="connsiteY11" fmla="*/ 5799 h 4185223"/>
                <a:gd name="connsiteX12" fmla="*/ 2101716 w 3635075"/>
                <a:gd name="connsiteY12" fmla="*/ 437599 h 4185223"/>
                <a:gd name="connsiteX13" fmla="*/ 2089016 w 3635075"/>
                <a:gd name="connsiteY13" fmla="*/ 805899 h 4185223"/>
                <a:gd name="connsiteX14" fmla="*/ 2177916 w 3635075"/>
                <a:gd name="connsiteY14" fmla="*/ 1123399 h 4185223"/>
                <a:gd name="connsiteX15" fmla="*/ 2101716 w 3635075"/>
                <a:gd name="connsiteY15" fmla="*/ 1491699 h 4185223"/>
                <a:gd name="connsiteX16" fmla="*/ 2152516 w 3635075"/>
                <a:gd name="connsiteY16" fmla="*/ 1834599 h 4185223"/>
                <a:gd name="connsiteX17" fmla="*/ 2203316 w 3635075"/>
                <a:gd name="connsiteY17" fmla="*/ 2152099 h 4185223"/>
                <a:gd name="connsiteX18" fmla="*/ 2711316 w 3635075"/>
                <a:gd name="connsiteY18" fmla="*/ 2177499 h 4185223"/>
                <a:gd name="connsiteX19" fmla="*/ 3168516 w 3635075"/>
                <a:gd name="connsiteY19" fmla="*/ 2304499 h 4185223"/>
                <a:gd name="connsiteX20" fmla="*/ 3365091 w 3635075"/>
                <a:gd name="connsiteY20" fmla="*/ 2586106 h 4185223"/>
                <a:gd name="connsiteX21" fmla="*/ 3549517 w 3635075"/>
                <a:gd name="connsiteY21" fmla="*/ 3091899 h 4185223"/>
                <a:gd name="connsiteX22" fmla="*/ 3473317 w 3635075"/>
                <a:gd name="connsiteY22" fmla="*/ 3498299 h 4185223"/>
                <a:gd name="connsiteX23" fmla="*/ 3301591 w 3635075"/>
                <a:gd name="connsiteY23" fmla="*/ 3843958 h 4185223"/>
                <a:gd name="connsiteX24" fmla="*/ 2927217 w 3635075"/>
                <a:gd name="connsiteY24" fmla="*/ 4018999 h 4185223"/>
                <a:gd name="connsiteX25" fmla="*/ 2495417 w 3635075"/>
                <a:gd name="connsiteY25" fmla="*/ 4018998 h 4185223"/>
                <a:gd name="connsiteX26" fmla="*/ 2127117 w 3635075"/>
                <a:gd name="connsiteY26" fmla="*/ 4044398 h 4185223"/>
                <a:gd name="connsiteX27" fmla="*/ 1746117 w 3635075"/>
                <a:gd name="connsiteY27" fmla="*/ 4044398 h 4185223"/>
                <a:gd name="connsiteX28" fmla="*/ 1314317 w 3635075"/>
                <a:gd name="connsiteY28" fmla="*/ 4044398 h 4185223"/>
                <a:gd name="connsiteX29" fmla="*/ 920617 w 3635075"/>
                <a:gd name="connsiteY29" fmla="*/ 4018998 h 4185223"/>
                <a:gd name="connsiteX30" fmla="*/ 452374 w 3635075"/>
                <a:gd name="connsiteY30" fmla="*/ 3843958 h 4185223"/>
                <a:gd name="connsiteX31" fmla="*/ 247517 w 3635075"/>
                <a:gd name="connsiteY31" fmla="*/ 3549098 h 4185223"/>
                <a:gd name="connsiteX32" fmla="*/ 234817 w 3635075"/>
                <a:gd name="connsiteY32" fmla="*/ 3104598 h 4185223"/>
                <a:gd name="connsiteX33" fmla="*/ 249174 w 3635075"/>
                <a:gd name="connsiteY33" fmla="*/ 2687706 h 4185223"/>
                <a:gd name="connsiteX0" fmla="*/ 249174 w 3653200"/>
                <a:gd name="connsiteY0" fmla="*/ 2687706 h 4185223"/>
                <a:gd name="connsiteX1" fmla="*/ 234817 w 3653200"/>
                <a:gd name="connsiteY1" fmla="*/ 2279098 h 4185223"/>
                <a:gd name="connsiteX2" fmla="*/ 209417 w 3653200"/>
                <a:gd name="connsiteY2" fmla="*/ 1948898 h 4185223"/>
                <a:gd name="connsiteX3" fmla="*/ 222117 w 3653200"/>
                <a:gd name="connsiteY3" fmla="*/ 1567898 h 4185223"/>
                <a:gd name="connsiteX4" fmla="*/ 107816 w 3653200"/>
                <a:gd name="connsiteY4" fmla="*/ 1123399 h 4185223"/>
                <a:gd name="connsiteX5" fmla="*/ 120517 w 3653200"/>
                <a:gd name="connsiteY5" fmla="*/ 716998 h 4185223"/>
                <a:gd name="connsiteX6" fmla="*/ 361817 w 3653200"/>
                <a:gd name="connsiteY6" fmla="*/ 335997 h 4185223"/>
                <a:gd name="connsiteX7" fmla="*/ 1669916 w 3653200"/>
                <a:gd name="connsiteY7" fmla="*/ 1618699 h 4185223"/>
                <a:gd name="connsiteX8" fmla="*/ 1784216 w 3653200"/>
                <a:gd name="connsiteY8" fmla="*/ 1199599 h 4185223"/>
                <a:gd name="connsiteX9" fmla="*/ 1746116 w 3653200"/>
                <a:gd name="connsiteY9" fmla="*/ 882099 h 4185223"/>
                <a:gd name="connsiteX10" fmla="*/ 1669916 w 3653200"/>
                <a:gd name="connsiteY10" fmla="*/ 462999 h 4185223"/>
                <a:gd name="connsiteX11" fmla="*/ 1898516 w 3653200"/>
                <a:gd name="connsiteY11" fmla="*/ 5799 h 4185223"/>
                <a:gd name="connsiteX12" fmla="*/ 2101716 w 3653200"/>
                <a:gd name="connsiteY12" fmla="*/ 437599 h 4185223"/>
                <a:gd name="connsiteX13" fmla="*/ 2089016 w 3653200"/>
                <a:gd name="connsiteY13" fmla="*/ 805899 h 4185223"/>
                <a:gd name="connsiteX14" fmla="*/ 2177916 w 3653200"/>
                <a:gd name="connsiteY14" fmla="*/ 1123399 h 4185223"/>
                <a:gd name="connsiteX15" fmla="*/ 2101716 w 3653200"/>
                <a:gd name="connsiteY15" fmla="*/ 1491699 h 4185223"/>
                <a:gd name="connsiteX16" fmla="*/ 2152516 w 3653200"/>
                <a:gd name="connsiteY16" fmla="*/ 1834599 h 4185223"/>
                <a:gd name="connsiteX17" fmla="*/ 2203316 w 3653200"/>
                <a:gd name="connsiteY17" fmla="*/ 2152099 h 4185223"/>
                <a:gd name="connsiteX18" fmla="*/ 2711316 w 3653200"/>
                <a:gd name="connsiteY18" fmla="*/ 2177499 h 4185223"/>
                <a:gd name="connsiteX19" fmla="*/ 3168516 w 3653200"/>
                <a:gd name="connsiteY19" fmla="*/ 2304499 h 4185223"/>
                <a:gd name="connsiteX20" fmla="*/ 3365091 w 3653200"/>
                <a:gd name="connsiteY20" fmla="*/ 2586106 h 4185223"/>
                <a:gd name="connsiteX21" fmla="*/ 3549517 w 3653200"/>
                <a:gd name="connsiteY21" fmla="*/ 3091899 h 4185223"/>
                <a:gd name="connsiteX22" fmla="*/ 3473317 w 3653200"/>
                <a:gd name="connsiteY22" fmla="*/ 3498299 h 4185223"/>
                <a:gd name="connsiteX23" fmla="*/ 3301591 w 3653200"/>
                <a:gd name="connsiteY23" fmla="*/ 3843958 h 4185223"/>
                <a:gd name="connsiteX24" fmla="*/ 2927217 w 3653200"/>
                <a:gd name="connsiteY24" fmla="*/ 4018999 h 4185223"/>
                <a:gd name="connsiteX25" fmla="*/ 2495417 w 3653200"/>
                <a:gd name="connsiteY25" fmla="*/ 4018998 h 4185223"/>
                <a:gd name="connsiteX26" fmla="*/ 2127117 w 3653200"/>
                <a:gd name="connsiteY26" fmla="*/ 4044398 h 4185223"/>
                <a:gd name="connsiteX27" fmla="*/ 1746117 w 3653200"/>
                <a:gd name="connsiteY27" fmla="*/ 4044398 h 4185223"/>
                <a:gd name="connsiteX28" fmla="*/ 1314317 w 3653200"/>
                <a:gd name="connsiteY28" fmla="*/ 4044398 h 4185223"/>
                <a:gd name="connsiteX29" fmla="*/ 920617 w 3653200"/>
                <a:gd name="connsiteY29" fmla="*/ 4018998 h 4185223"/>
                <a:gd name="connsiteX30" fmla="*/ 452374 w 3653200"/>
                <a:gd name="connsiteY30" fmla="*/ 3843958 h 4185223"/>
                <a:gd name="connsiteX31" fmla="*/ 247517 w 3653200"/>
                <a:gd name="connsiteY31" fmla="*/ 3549098 h 4185223"/>
                <a:gd name="connsiteX32" fmla="*/ 234817 w 3653200"/>
                <a:gd name="connsiteY32" fmla="*/ 3104598 h 4185223"/>
                <a:gd name="connsiteX33" fmla="*/ 249174 w 3653200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62674" h="4185223">
                  <a:moveTo>
                    <a:pt x="249174" y="2687706"/>
                  </a:moveTo>
                  <a:cubicBezTo>
                    <a:pt x="20298" y="2547546"/>
                    <a:pt x="213927" y="2453033"/>
                    <a:pt x="234817" y="2279098"/>
                  </a:cubicBezTo>
                  <a:cubicBezTo>
                    <a:pt x="27108" y="2041663"/>
                    <a:pt x="173434" y="2111881"/>
                    <a:pt x="209417" y="1948898"/>
                  </a:cubicBezTo>
                  <a:cubicBezTo>
                    <a:pt x="29500" y="1697015"/>
                    <a:pt x="230584" y="1705481"/>
                    <a:pt x="222117" y="1567898"/>
                  </a:cubicBezTo>
                  <a:cubicBezTo>
                    <a:pt x="-65750" y="1404915"/>
                    <a:pt x="124749" y="1265216"/>
                    <a:pt x="107816" y="1123399"/>
                  </a:cubicBezTo>
                  <a:cubicBezTo>
                    <a:pt x="-125017" y="867282"/>
                    <a:pt x="86650" y="848232"/>
                    <a:pt x="120517" y="716998"/>
                  </a:cubicBezTo>
                  <a:cubicBezTo>
                    <a:pt x="52508" y="591746"/>
                    <a:pt x="-45595" y="291179"/>
                    <a:pt x="361817" y="335997"/>
                  </a:cubicBezTo>
                  <a:cubicBezTo>
                    <a:pt x="565017" y="369864"/>
                    <a:pt x="1432850" y="1474765"/>
                    <a:pt x="1669916" y="1618699"/>
                  </a:cubicBezTo>
                  <a:cubicBezTo>
                    <a:pt x="1513282" y="1483233"/>
                    <a:pt x="1716483" y="1205949"/>
                    <a:pt x="1784216" y="1199599"/>
                  </a:cubicBezTo>
                  <a:cubicBezTo>
                    <a:pt x="1851949" y="1193249"/>
                    <a:pt x="1661449" y="987932"/>
                    <a:pt x="1746116" y="882099"/>
                  </a:cubicBezTo>
                  <a:cubicBezTo>
                    <a:pt x="1779983" y="827066"/>
                    <a:pt x="1479416" y="613282"/>
                    <a:pt x="1669916" y="462999"/>
                  </a:cubicBezTo>
                  <a:cubicBezTo>
                    <a:pt x="1771516" y="388916"/>
                    <a:pt x="1733416" y="-55584"/>
                    <a:pt x="1898516" y="5799"/>
                  </a:cubicBezTo>
                  <a:cubicBezTo>
                    <a:pt x="2251999" y="22733"/>
                    <a:pt x="2029749" y="367749"/>
                    <a:pt x="2101716" y="437599"/>
                  </a:cubicBezTo>
                  <a:cubicBezTo>
                    <a:pt x="2249882" y="515916"/>
                    <a:pt x="2044566" y="738166"/>
                    <a:pt x="2089016" y="805899"/>
                  </a:cubicBezTo>
                  <a:cubicBezTo>
                    <a:pt x="2184266" y="848232"/>
                    <a:pt x="2141933" y="1023916"/>
                    <a:pt x="2177916" y="1123399"/>
                  </a:cubicBezTo>
                  <a:cubicBezTo>
                    <a:pt x="2467899" y="1316016"/>
                    <a:pt x="2059383" y="1407032"/>
                    <a:pt x="2101716" y="1491699"/>
                  </a:cubicBezTo>
                  <a:cubicBezTo>
                    <a:pt x="2309149" y="1576366"/>
                    <a:pt x="2108066" y="1749932"/>
                    <a:pt x="2152516" y="1834599"/>
                  </a:cubicBezTo>
                  <a:cubicBezTo>
                    <a:pt x="2298566" y="1919266"/>
                    <a:pt x="2080549" y="2111882"/>
                    <a:pt x="2203316" y="2152099"/>
                  </a:cubicBezTo>
                  <a:cubicBezTo>
                    <a:pt x="2326083" y="2192316"/>
                    <a:pt x="2393816" y="1967949"/>
                    <a:pt x="2711316" y="2177499"/>
                  </a:cubicBezTo>
                  <a:cubicBezTo>
                    <a:pt x="2711316" y="2082249"/>
                    <a:pt x="2960070" y="1846931"/>
                    <a:pt x="3168516" y="2304499"/>
                  </a:cubicBezTo>
                  <a:cubicBezTo>
                    <a:pt x="3513441" y="2233268"/>
                    <a:pt x="3426566" y="2530337"/>
                    <a:pt x="3365091" y="2586106"/>
                  </a:cubicBezTo>
                  <a:cubicBezTo>
                    <a:pt x="3864624" y="3041190"/>
                    <a:pt x="3510313" y="2944100"/>
                    <a:pt x="3549517" y="3091899"/>
                  </a:cubicBezTo>
                  <a:cubicBezTo>
                    <a:pt x="3817321" y="3430198"/>
                    <a:pt x="3533688" y="3406823"/>
                    <a:pt x="3473317" y="3498299"/>
                  </a:cubicBezTo>
                  <a:cubicBezTo>
                    <a:pt x="3657375" y="3829419"/>
                    <a:pt x="3358833" y="3728738"/>
                    <a:pt x="3301591" y="3843958"/>
                  </a:cubicBezTo>
                  <a:cubicBezTo>
                    <a:pt x="3243429" y="4074307"/>
                    <a:pt x="3050996" y="3989826"/>
                    <a:pt x="2927217" y="4018999"/>
                  </a:cubicBezTo>
                  <a:cubicBezTo>
                    <a:pt x="2689138" y="4213272"/>
                    <a:pt x="2622417" y="4010532"/>
                    <a:pt x="2495417" y="4018998"/>
                  </a:cubicBezTo>
                  <a:cubicBezTo>
                    <a:pt x="2292217" y="4230664"/>
                    <a:pt x="2256234" y="4116365"/>
                    <a:pt x="2127117" y="4044398"/>
                  </a:cubicBezTo>
                  <a:cubicBezTo>
                    <a:pt x="1782100" y="4277231"/>
                    <a:pt x="1881584" y="4103665"/>
                    <a:pt x="1746117" y="4044398"/>
                  </a:cubicBezTo>
                  <a:cubicBezTo>
                    <a:pt x="1407450" y="4302631"/>
                    <a:pt x="1375700" y="4145998"/>
                    <a:pt x="1314317" y="4044398"/>
                  </a:cubicBezTo>
                  <a:cubicBezTo>
                    <a:pt x="1011634" y="4209498"/>
                    <a:pt x="1028291" y="4120138"/>
                    <a:pt x="920617" y="4018998"/>
                  </a:cubicBezTo>
                  <a:cubicBezTo>
                    <a:pt x="485136" y="4240051"/>
                    <a:pt x="544955" y="3953105"/>
                    <a:pt x="452374" y="3843958"/>
                  </a:cubicBezTo>
                  <a:cubicBezTo>
                    <a:pt x="142328" y="3815981"/>
                    <a:pt x="283777" y="3672325"/>
                    <a:pt x="247517" y="3549098"/>
                  </a:cubicBezTo>
                  <a:cubicBezTo>
                    <a:pt x="46158" y="3260771"/>
                    <a:pt x="245124" y="3231230"/>
                    <a:pt x="234817" y="3104598"/>
                  </a:cubicBezTo>
                  <a:cubicBezTo>
                    <a:pt x="11003" y="2876734"/>
                    <a:pt x="244388" y="2826670"/>
                    <a:pt x="249174" y="268770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Isosceles Triangle 3">
              <a:extLst>
                <a:ext uri="{FF2B5EF4-FFF2-40B4-BE49-F238E27FC236}">
                  <a16:creationId xmlns:a16="http://schemas.microsoft.com/office/drawing/2014/main" id="{26A4E025-67C3-41E1-8452-BF0585587D3D}"/>
                </a:ext>
              </a:extLst>
            </p:cNvPr>
            <p:cNvSpPr/>
            <p:nvPr/>
          </p:nvSpPr>
          <p:spPr>
            <a:xfrm flipH="1">
              <a:off x="4581758" y="1094755"/>
              <a:ext cx="520441" cy="439917"/>
            </a:xfrm>
            <a:custGeom>
              <a:avLst/>
              <a:gdLst>
                <a:gd name="connsiteX0" fmla="*/ 0 w 516069"/>
                <a:gd name="connsiteY0" fmla="*/ 439561 h 439561"/>
                <a:gd name="connsiteX1" fmla="*/ 266147 w 516069"/>
                <a:gd name="connsiteY1" fmla="*/ 0 h 439561"/>
                <a:gd name="connsiteX2" fmla="*/ 516069 w 516069"/>
                <a:gd name="connsiteY2" fmla="*/ 439561 h 439561"/>
                <a:gd name="connsiteX3" fmla="*/ 0 w 516069"/>
                <a:gd name="connsiteY3" fmla="*/ 439561 h 439561"/>
                <a:gd name="connsiteX0" fmla="*/ 0 w 516069"/>
                <a:gd name="connsiteY0" fmla="*/ 439561 h 439561"/>
                <a:gd name="connsiteX1" fmla="*/ 266147 w 516069"/>
                <a:gd name="connsiteY1" fmla="*/ 0 h 439561"/>
                <a:gd name="connsiteX2" fmla="*/ 516069 w 516069"/>
                <a:gd name="connsiteY2" fmla="*/ 439561 h 439561"/>
                <a:gd name="connsiteX3" fmla="*/ 0 w 516069"/>
                <a:gd name="connsiteY3" fmla="*/ 439561 h 439561"/>
                <a:gd name="connsiteX0" fmla="*/ 0 w 516069"/>
                <a:gd name="connsiteY0" fmla="*/ 439561 h 439561"/>
                <a:gd name="connsiteX1" fmla="*/ 266147 w 516069"/>
                <a:gd name="connsiteY1" fmla="*/ 0 h 439561"/>
                <a:gd name="connsiteX2" fmla="*/ 516069 w 516069"/>
                <a:gd name="connsiteY2" fmla="*/ 439561 h 439561"/>
                <a:gd name="connsiteX3" fmla="*/ 0 w 516069"/>
                <a:gd name="connsiteY3" fmla="*/ 439561 h 439561"/>
                <a:gd name="connsiteX0" fmla="*/ 0 w 517149"/>
                <a:gd name="connsiteY0" fmla="*/ 439561 h 439917"/>
                <a:gd name="connsiteX1" fmla="*/ 266147 w 517149"/>
                <a:gd name="connsiteY1" fmla="*/ 0 h 439917"/>
                <a:gd name="connsiteX2" fmla="*/ 516069 w 517149"/>
                <a:gd name="connsiteY2" fmla="*/ 439561 h 439917"/>
                <a:gd name="connsiteX3" fmla="*/ 0 w 517149"/>
                <a:gd name="connsiteY3" fmla="*/ 439561 h 439917"/>
                <a:gd name="connsiteX0" fmla="*/ 3292 w 520441"/>
                <a:gd name="connsiteY0" fmla="*/ 439561 h 439917"/>
                <a:gd name="connsiteX1" fmla="*/ 269439 w 520441"/>
                <a:gd name="connsiteY1" fmla="*/ 0 h 439917"/>
                <a:gd name="connsiteX2" fmla="*/ 519361 w 520441"/>
                <a:gd name="connsiteY2" fmla="*/ 439561 h 439917"/>
                <a:gd name="connsiteX3" fmla="*/ 3292 w 520441"/>
                <a:gd name="connsiteY3" fmla="*/ 439561 h 43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441" h="439917">
                  <a:moveTo>
                    <a:pt x="3292" y="439561"/>
                  </a:moveTo>
                  <a:cubicBezTo>
                    <a:pt x="-22292" y="439091"/>
                    <a:pt x="104523" y="25870"/>
                    <a:pt x="269439" y="0"/>
                  </a:cubicBezTo>
                  <a:cubicBezTo>
                    <a:pt x="517846" y="146520"/>
                    <a:pt x="524954" y="451791"/>
                    <a:pt x="519361" y="439561"/>
                  </a:cubicBezTo>
                  <a:lnTo>
                    <a:pt x="3292" y="4395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A76A8090-6D8C-4738-9C94-26DFBB72E55F}"/>
                </a:ext>
              </a:extLst>
            </p:cNvPr>
            <p:cNvSpPr/>
            <p:nvPr/>
          </p:nvSpPr>
          <p:spPr>
            <a:xfrm>
              <a:off x="4581759" y="1808902"/>
              <a:ext cx="1575893" cy="1427784"/>
            </a:xfrm>
            <a:custGeom>
              <a:avLst/>
              <a:gdLst>
                <a:gd name="connsiteX0" fmla="*/ 0 w 1563255"/>
                <a:gd name="connsiteY0" fmla="*/ 0 h 1362075"/>
                <a:gd name="connsiteX1" fmla="*/ 1563255 w 1563255"/>
                <a:gd name="connsiteY1" fmla="*/ 0 h 1362075"/>
                <a:gd name="connsiteX2" fmla="*/ 1563255 w 1563255"/>
                <a:gd name="connsiteY2" fmla="*/ 1362075 h 1362075"/>
                <a:gd name="connsiteX3" fmla="*/ 0 w 1563255"/>
                <a:gd name="connsiteY3" fmla="*/ 1362075 h 1362075"/>
                <a:gd name="connsiteX4" fmla="*/ 0 w 1563255"/>
                <a:gd name="connsiteY4" fmla="*/ 0 h 1362075"/>
                <a:gd name="connsiteX0" fmla="*/ 123825 w 1563255"/>
                <a:gd name="connsiteY0" fmla="*/ 28575 h 1362075"/>
                <a:gd name="connsiteX1" fmla="*/ 1563255 w 1563255"/>
                <a:gd name="connsiteY1" fmla="*/ 0 h 1362075"/>
                <a:gd name="connsiteX2" fmla="*/ 1563255 w 1563255"/>
                <a:gd name="connsiteY2" fmla="*/ 1362075 h 1362075"/>
                <a:gd name="connsiteX3" fmla="*/ 0 w 1563255"/>
                <a:gd name="connsiteY3" fmla="*/ 1362075 h 1362075"/>
                <a:gd name="connsiteX4" fmla="*/ 123825 w 1563255"/>
                <a:gd name="connsiteY4" fmla="*/ 28575 h 1362075"/>
                <a:gd name="connsiteX0" fmla="*/ 123825 w 1563255"/>
                <a:gd name="connsiteY0" fmla="*/ 28575 h 1362075"/>
                <a:gd name="connsiteX1" fmla="*/ 1563255 w 1563255"/>
                <a:gd name="connsiteY1" fmla="*/ 0 h 1362075"/>
                <a:gd name="connsiteX2" fmla="*/ 1563255 w 1563255"/>
                <a:gd name="connsiteY2" fmla="*/ 1362075 h 1362075"/>
                <a:gd name="connsiteX3" fmla="*/ 0 w 1563255"/>
                <a:gd name="connsiteY3" fmla="*/ 1362075 h 1362075"/>
                <a:gd name="connsiteX4" fmla="*/ 123825 w 1563255"/>
                <a:gd name="connsiteY4" fmla="*/ 28575 h 1362075"/>
                <a:gd name="connsiteX0" fmla="*/ 226521 w 1665951"/>
                <a:gd name="connsiteY0" fmla="*/ 28575 h 1362075"/>
                <a:gd name="connsiteX1" fmla="*/ 1665951 w 1665951"/>
                <a:gd name="connsiteY1" fmla="*/ 0 h 1362075"/>
                <a:gd name="connsiteX2" fmla="*/ 1665951 w 1665951"/>
                <a:gd name="connsiteY2" fmla="*/ 1362075 h 1362075"/>
                <a:gd name="connsiteX3" fmla="*/ 102696 w 1665951"/>
                <a:gd name="connsiteY3" fmla="*/ 1362075 h 1362075"/>
                <a:gd name="connsiteX4" fmla="*/ 170526 w 1665951"/>
                <a:gd name="connsiteY4" fmla="*/ 723900 h 1362075"/>
                <a:gd name="connsiteX5" fmla="*/ 226521 w 1665951"/>
                <a:gd name="connsiteY5" fmla="*/ 28575 h 1362075"/>
                <a:gd name="connsiteX0" fmla="*/ 125294 w 1564724"/>
                <a:gd name="connsiteY0" fmla="*/ 28575 h 1362075"/>
                <a:gd name="connsiteX1" fmla="*/ 1564724 w 1564724"/>
                <a:gd name="connsiteY1" fmla="*/ 0 h 1362075"/>
                <a:gd name="connsiteX2" fmla="*/ 1564724 w 1564724"/>
                <a:gd name="connsiteY2" fmla="*/ 1362075 h 1362075"/>
                <a:gd name="connsiteX3" fmla="*/ 306269 w 1564724"/>
                <a:gd name="connsiteY3" fmla="*/ 1295400 h 1362075"/>
                <a:gd name="connsiteX4" fmla="*/ 69299 w 1564724"/>
                <a:gd name="connsiteY4" fmla="*/ 723900 h 1362075"/>
                <a:gd name="connsiteX5" fmla="*/ 125294 w 1564724"/>
                <a:gd name="connsiteY5" fmla="*/ 28575 h 1362075"/>
                <a:gd name="connsiteX0" fmla="*/ 125294 w 1564724"/>
                <a:gd name="connsiteY0" fmla="*/ 28575 h 1295400"/>
                <a:gd name="connsiteX1" fmla="*/ 1564724 w 1564724"/>
                <a:gd name="connsiteY1" fmla="*/ 0 h 1295400"/>
                <a:gd name="connsiteX2" fmla="*/ 1498049 w 1564724"/>
                <a:gd name="connsiteY2" fmla="*/ 1009650 h 1295400"/>
                <a:gd name="connsiteX3" fmla="*/ 306269 w 1564724"/>
                <a:gd name="connsiteY3" fmla="*/ 1295400 h 1295400"/>
                <a:gd name="connsiteX4" fmla="*/ 69299 w 1564724"/>
                <a:gd name="connsiteY4" fmla="*/ 723900 h 1295400"/>
                <a:gd name="connsiteX5" fmla="*/ 125294 w 1564724"/>
                <a:gd name="connsiteY5" fmla="*/ 28575 h 1295400"/>
                <a:gd name="connsiteX0" fmla="*/ 125294 w 1564724"/>
                <a:gd name="connsiteY0" fmla="*/ 28575 h 1295400"/>
                <a:gd name="connsiteX1" fmla="*/ 1564724 w 1564724"/>
                <a:gd name="connsiteY1" fmla="*/ 0 h 1295400"/>
                <a:gd name="connsiteX2" fmla="*/ 1498049 w 1564724"/>
                <a:gd name="connsiteY2" fmla="*/ 1009650 h 1295400"/>
                <a:gd name="connsiteX3" fmla="*/ 306269 w 1564724"/>
                <a:gd name="connsiteY3" fmla="*/ 1295400 h 1295400"/>
                <a:gd name="connsiteX4" fmla="*/ 69299 w 1564724"/>
                <a:gd name="connsiteY4" fmla="*/ 723900 h 1295400"/>
                <a:gd name="connsiteX5" fmla="*/ 125294 w 1564724"/>
                <a:gd name="connsiteY5" fmla="*/ 28575 h 1295400"/>
                <a:gd name="connsiteX0" fmla="*/ 125294 w 1564724"/>
                <a:gd name="connsiteY0" fmla="*/ 28575 h 1345926"/>
                <a:gd name="connsiteX1" fmla="*/ 1564724 w 1564724"/>
                <a:gd name="connsiteY1" fmla="*/ 0 h 1345926"/>
                <a:gd name="connsiteX2" fmla="*/ 1498049 w 1564724"/>
                <a:gd name="connsiteY2" fmla="*/ 1009650 h 1345926"/>
                <a:gd name="connsiteX3" fmla="*/ 306269 w 1564724"/>
                <a:gd name="connsiteY3" fmla="*/ 1295400 h 1345926"/>
                <a:gd name="connsiteX4" fmla="*/ 69299 w 1564724"/>
                <a:gd name="connsiteY4" fmla="*/ 723900 h 1345926"/>
                <a:gd name="connsiteX5" fmla="*/ 125294 w 1564724"/>
                <a:gd name="connsiteY5" fmla="*/ 28575 h 1345926"/>
                <a:gd name="connsiteX0" fmla="*/ 164576 w 1508756"/>
                <a:gd name="connsiteY0" fmla="*/ 47625 h 1345926"/>
                <a:gd name="connsiteX1" fmla="*/ 1508756 w 1508756"/>
                <a:gd name="connsiteY1" fmla="*/ 0 h 1345926"/>
                <a:gd name="connsiteX2" fmla="*/ 1442081 w 1508756"/>
                <a:gd name="connsiteY2" fmla="*/ 1009650 h 1345926"/>
                <a:gd name="connsiteX3" fmla="*/ 250301 w 1508756"/>
                <a:gd name="connsiteY3" fmla="*/ 1295400 h 1345926"/>
                <a:gd name="connsiteX4" fmla="*/ 13331 w 1508756"/>
                <a:gd name="connsiteY4" fmla="*/ 723900 h 1345926"/>
                <a:gd name="connsiteX5" fmla="*/ 164576 w 1508756"/>
                <a:gd name="connsiteY5" fmla="*/ 47625 h 1345926"/>
                <a:gd name="connsiteX0" fmla="*/ 164576 w 1545180"/>
                <a:gd name="connsiteY0" fmla="*/ 47625 h 1345926"/>
                <a:gd name="connsiteX1" fmla="*/ 1508756 w 1545180"/>
                <a:gd name="connsiteY1" fmla="*/ 0 h 1345926"/>
                <a:gd name="connsiteX2" fmla="*/ 1442081 w 1545180"/>
                <a:gd name="connsiteY2" fmla="*/ 1009650 h 1345926"/>
                <a:gd name="connsiteX3" fmla="*/ 250301 w 1545180"/>
                <a:gd name="connsiteY3" fmla="*/ 1295400 h 1345926"/>
                <a:gd name="connsiteX4" fmla="*/ 13331 w 1545180"/>
                <a:gd name="connsiteY4" fmla="*/ 723900 h 1345926"/>
                <a:gd name="connsiteX5" fmla="*/ 164576 w 1545180"/>
                <a:gd name="connsiteY5" fmla="*/ 47625 h 1345926"/>
                <a:gd name="connsiteX0" fmla="*/ 164576 w 1554958"/>
                <a:gd name="connsiteY0" fmla="*/ 47625 h 1345926"/>
                <a:gd name="connsiteX1" fmla="*/ 1508756 w 1554958"/>
                <a:gd name="connsiteY1" fmla="*/ 0 h 1345926"/>
                <a:gd name="connsiteX2" fmla="*/ 1442081 w 1554958"/>
                <a:gd name="connsiteY2" fmla="*/ 1009650 h 1345926"/>
                <a:gd name="connsiteX3" fmla="*/ 250301 w 1554958"/>
                <a:gd name="connsiteY3" fmla="*/ 1295400 h 1345926"/>
                <a:gd name="connsiteX4" fmla="*/ 13331 w 1554958"/>
                <a:gd name="connsiteY4" fmla="*/ 723900 h 1345926"/>
                <a:gd name="connsiteX5" fmla="*/ 164576 w 1554958"/>
                <a:gd name="connsiteY5" fmla="*/ 47625 h 1345926"/>
                <a:gd name="connsiteX0" fmla="*/ 164576 w 1467496"/>
                <a:gd name="connsiteY0" fmla="*/ 34080 h 1332381"/>
                <a:gd name="connsiteX1" fmla="*/ 1299041 w 1467496"/>
                <a:gd name="connsiteY1" fmla="*/ 0 h 1332381"/>
                <a:gd name="connsiteX2" fmla="*/ 1442081 w 1467496"/>
                <a:gd name="connsiteY2" fmla="*/ 996105 h 1332381"/>
                <a:gd name="connsiteX3" fmla="*/ 250301 w 1467496"/>
                <a:gd name="connsiteY3" fmla="*/ 1281855 h 1332381"/>
                <a:gd name="connsiteX4" fmla="*/ 13331 w 1467496"/>
                <a:gd name="connsiteY4" fmla="*/ 710355 h 1332381"/>
                <a:gd name="connsiteX5" fmla="*/ 164576 w 1467496"/>
                <a:gd name="connsiteY5" fmla="*/ 34080 h 1332381"/>
                <a:gd name="connsiteX0" fmla="*/ 164576 w 1513197"/>
                <a:gd name="connsiteY0" fmla="*/ 34080 h 1332381"/>
                <a:gd name="connsiteX1" fmla="*/ 1299041 w 1513197"/>
                <a:gd name="connsiteY1" fmla="*/ 0 h 1332381"/>
                <a:gd name="connsiteX2" fmla="*/ 1442081 w 1513197"/>
                <a:gd name="connsiteY2" fmla="*/ 996105 h 1332381"/>
                <a:gd name="connsiteX3" fmla="*/ 250301 w 1513197"/>
                <a:gd name="connsiteY3" fmla="*/ 1281855 h 1332381"/>
                <a:gd name="connsiteX4" fmla="*/ 13331 w 1513197"/>
                <a:gd name="connsiteY4" fmla="*/ 710355 h 1332381"/>
                <a:gd name="connsiteX5" fmla="*/ 164576 w 1513197"/>
                <a:gd name="connsiteY5" fmla="*/ 34080 h 1332381"/>
                <a:gd name="connsiteX0" fmla="*/ 164576 w 1517998"/>
                <a:gd name="connsiteY0" fmla="*/ 34080 h 1332381"/>
                <a:gd name="connsiteX1" fmla="*/ 1299041 w 1517998"/>
                <a:gd name="connsiteY1" fmla="*/ 0 h 1332381"/>
                <a:gd name="connsiteX2" fmla="*/ 1442081 w 1517998"/>
                <a:gd name="connsiteY2" fmla="*/ 996105 h 1332381"/>
                <a:gd name="connsiteX3" fmla="*/ 250301 w 1517998"/>
                <a:gd name="connsiteY3" fmla="*/ 1281855 h 1332381"/>
                <a:gd name="connsiteX4" fmla="*/ 13331 w 1517998"/>
                <a:gd name="connsiteY4" fmla="*/ 710355 h 1332381"/>
                <a:gd name="connsiteX5" fmla="*/ 164576 w 1517998"/>
                <a:gd name="connsiteY5" fmla="*/ 34080 h 133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998" h="1332381">
                  <a:moveTo>
                    <a:pt x="164576" y="34080"/>
                  </a:moveTo>
                  <a:lnTo>
                    <a:pt x="1299041" y="0"/>
                  </a:lnTo>
                  <a:cubicBezTo>
                    <a:pt x="1612361" y="282371"/>
                    <a:pt x="1520231" y="835633"/>
                    <a:pt x="1442081" y="996105"/>
                  </a:cubicBezTo>
                  <a:cubicBezTo>
                    <a:pt x="968621" y="1462830"/>
                    <a:pt x="514211" y="1319955"/>
                    <a:pt x="250301" y="1281855"/>
                  </a:cubicBezTo>
                  <a:cubicBezTo>
                    <a:pt x="-6874" y="1167555"/>
                    <a:pt x="-7307" y="932605"/>
                    <a:pt x="13331" y="710355"/>
                  </a:cubicBezTo>
                  <a:cubicBezTo>
                    <a:pt x="33969" y="488105"/>
                    <a:pt x="-92599" y="146793"/>
                    <a:pt x="164576" y="3408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2871FA-4839-46E1-A951-55AADE9B5D5D}"/>
                </a:ext>
              </a:extLst>
            </p:cNvPr>
            <p:cNvSpPr/>
            <p:nvPr/>
          </p:nvSpPr>
          <p:spPr>
            <a:xfrm>
              <a:off x="5585460" y="2376242"/>
              <a:ext cx="190500" cy="2983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C10023A-0970-44EE-8DF4-23D584A6F307}"/>
                </a:ext>
              </a:extLst>
            </p:cNvPr>
            <p:cNvSpPr/>
            <p:nvPr/>
          </p:nvSpPr>
          <p:spPr>
            <a:xfrm>
              <a:off x="4697715" y="2376242"/>
              <a:ext cx="190500" cy="2983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D31FE7E-EF4B-4412-B23C-E4083597BA02}"/>
                </a:ext>
              </a:extLst>
            </p:cNvPr>
            <p:cNvSpPr/>
            <p:nvPr/>
          </p:nvSpPr>
          <p:spPr>
            <a:xfrm>
              <a:off x="5151123" y="2544566"/>
              <a:ext cx="193147" cy="167838"/>
            </a:xfrm>
            <a:custGeom>
              <a:avLst/>
              <a:gdLst>
                <a:gd name="connsiteX0" fmla="*/ 0 w 190500"/>
                <a:gd name="connsiteY0" fmla="*/ 149189 h 298377"/>
                <a:gd name="connsiteX1" fmla="*/ 95250 w 190500"/>
                <a:gd name="connsiteY1" fmla="*/ 0 h 298377"/>
                <a:gd name="connsiteX2" fmla="*/ 190500 w 190500"/>
                <a:gd name="connsiteY2" fmla="*/ 149189 h 298377"/>
                <a:gd name="connsiteX3" fmla="*/ 95250 w 190500"/>
                <a:gd name="connsiteY3" fmla="*/ 298378 h 298377"/>
                <a:gd name="connsiteX4" fmla="*/ 0 w 190500"/>
                <a:gd name="connsiteY4" fmla="*/ 149189 h 298377"/>
                <a:gd name="connsiteX0" fmla="*/ 0 w 193147"/>
                <a:gd name="connsiteY0" fmla="*/ 18649 h 167838"/>
                <a:gd name="connsiteX1" fmla="*/ 190500 w 193147"/>
                <a:gd name="connsiteY1" fmla="*/ 18649 h 167838"/>
                <a:gd name="connsiteX2" fmla="*/ 95250 w 193147"/>
                <a:gd name="connsiteY2" fmla="*/ 167838 h 167838"/>
                <a:gd name="connsiteX3" fmla="*/ 0 w 193147"/>
                <a:gd name="connsiteY3" fmla="*/ 18649 h 16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147" h="167838">
                  <a:moveTo>
                    <a:pt x="0" y="18649"/>
                  </a:moveTo>
                  <a:cubicBezTo>
                    <a:pt x="15875" y="-6216"/>
                    <a:pt x="174625" y="-6216"/>
                    <a:pt x="190500" y="18649"/>
                  </a:cubicBezTo>
                  <a:cubicBezTo>
                    <a:pt x="206375" y="43514"/>
                    <a:pt x="147855" y="167838"/>
                    <a:pt x="95250" y="167838"/>
                  </a:cubicBezTo>
                  <a:cubicBezTo>
                    <a:pt x="42645" y="167838"/>
                    <a:pt x="0" y="101044"/>
                    <a:pt x="0" y="1864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39AEFCF3-445A-4BE2-A8F3-906C50D4B7C0}"/>
                </a:ext>
              </a:extLst>
            </p:cNvPr>
            <p:cNvSpPr/>
            <p:nvPr/>
          </p:nvSpPr>
          <p:spPr>
            <a:xfrm>
              <a:off x="4471655" y="1281016"/>
              <a:ext cx="1572290" cy="829533"/>
            </a:xfrm>
            <a:custGeom>
              <a:avLst/>
              <a:gdLst>
                <a:gd name="connsiteX0" fmla="*/ 0 w 1143000"/>
                <a:gd name="connsiteY0" fmla="*/ 0 h 190500"/>
                <a:gd name="connsiteX1" fmla="*/ 1143000 w 1143000"/>
                <a:gd name="connsiteY1" fmla="*/ 0 h 190500"/>
                <a:gd name="connsiteX2" fmla="*/ 1143000 w 1143000"/>
                <a:gd name="connsiteY2" fmla="*/ 190500 h 190500"/>
                <a:gd name="connsiteX3" fmla="*/ 0 w 1143000"/>
                <a:gd name="connsiteY3" fmla="*/ 190500 h 190500"/>
                <a:gd name="connsiteX4" fmla="*/ 0 w 1143000"/>
                <a:gd name="connsiteY4" fmla="*/ 0 h 190500"/>
                <a:gd name="connsiteX0" fmla="*/ 82550 w 1143000"/>
                <a:gd name="connsiteY0" fmla="*/ 0 h 355600"/>
                <a:gd name="connsiteX1" fmla="*/ 1143000 w 1143000"/>
                <a:gd name="connsiteY1" fmla="*/ 165100 h 355600"/>
                <a:gd name="connsiteX2" fmla="*/ 1143000 w 1143000"/>
                <a:gd name="connsiteY2" fmla="*/ 355600 h 355600"/>
                <a:gd name="connsiteX3" fmla="*/ 0 w 1143000"/>
                <a:gd name="connsiteY3" fmla="*/ 355600 h 355600"/>
                <a:gd name="connsiteX4" fmla="*/ 82550 w 1143000"/>
                <a:gd name="connsiteY4" fmla="*/ 0 h 355600"/>
                <a:gd name="connsiteX0" fmla="*/ 318100 w 1378550"/>
                <a:gd name="connsiteY0" fmla="*/ 0 h 355600"/>
                <a:gd name="connsiteX1" fmla="*/ 1378550 w 1378550"/>
                <a:gd name="connsiteY1" fmla="*/ 165100 h 355600"/>
                <a:gd name="connsiteX2" fmla="*/ 1378550 w 1378550"/>
                <a:gd name="connsiteY2" fmla="*/ 355600 h 355600"/>
                <a:gd name="connsiteX3" fmla="*/ 235550 w 1378550"/>
                <a:gd name="connsiteY3" fmla="*/ 355600 h 355600"/>
                <a:gd name="connsiteX4" fmla="*/ 600 w 1378550"/>
                <a:gd name="connsiteY4" fmla="*/ 260350 h 355600"/>
                <a:gd name="connsiteX5" fmla="*/ 318100 w 1378550"/>
                <a:gd name="connsiteY5" fmla="*/ 0 h 355600"/>
                <a:gd name="connsiteX0" fmla="*/ 318050 w 1378500"/>
                <a:gd name="connsiteY0" fmla="*/ 0 h 501650"/>
                <a:gd name="connsiteX1" fmla="*/ 1378500 w 1378500"/>
                <a:gd name="connsiteY1" fmla="*/ 165100 h 501650"/>
                <a:gd name="connsiteX2" fmla="*/ 1378500 w 1378500"/>
                <a:gd name="connsiteY2" fmla="*/ 355600 h 501650"/>
                <a:gd name="connsiteX3" fmla="*/ 260900 w 1378500"/>
                <a:gd name="connsiteY3" fmla="*/ 501650 h 501650"/>
                <a:gd name="connsiteX4" fmla="*/ 550 w 1378500"/>
                <a:gd name="connsiteY4" fmla="*/ 260350 h 501650"/>
                <a:gd name="connsiteX5" fmla="*/ 318050 w 1378500"/>
                <a:gd name="connsiteY5" fmla="*/ 0 h 501650"/>
                <a:gd name="connsiteX0" fmla="*/ 318050 w 1378500"/>
                <a:gd name="connsiteY0" fmla="*/ 0 h 501650"/>
                <a:gd name="connsiteX1" fmla="*/ 1378500 w 1378500"/>
                <a:gd name="connsiteY1" fmla="*/ 165100 h 501650"/>
                <a:gd name="connsiteX2" fmla="*/ 1378500 w 1378500"/>
                <a:gd name="connsiteY2" fmla="*/ 355600 h 501650"/>
                <a:gd name="connsiteX3" fmla="*/ 641900 w 1378500"/>
                <a:gd name="connsiteY3" fmla="*/ 463550 h 501650"/>
                <a:gd name="connsiteX4" fmla="*/ 260900 w 1378500"/>
                <a:gd name="connsiteY4" fmla="*/ 501650 h 501650"/>
                <a:gd name="connsiteX5" fmla="*/ 550 w 1378500"/>
                <a:gd name="connsiteY5" fmla="*/ 260350 h 501650"/>
                <a:gd name="connsiteX6" fmla="*/ 318050 w 1378500"/>
                <a:gd name="connsiteY6" fmla="*/ 0 h 501650"/>
                <a:gd name="connsiteX0" fmla="*/ 318050 w 1378500"/>
                <a:gd name="connsiteY0" fmla="*/ 0 h 501650"/>
                <a:gd name="connsiteX1" fmla="*/ 1378500 w 1378500"/>
                <a:gd name="connsiteY1" fmla="*/ 165100 h 501650"/>
                <a:gd name="connsiteX2" fmla="*/ 1378500 w 1378500"/>
                <a:gd name="connsiteY2" fmla="*/ 355600 h 501650"/>
                <a:gd name="connsiteX3" fmla="*/ 1022900 w 1378500"/>
                <a:gd name="connsiteY3" fmla="*/ 457200 h 501650"/>
                <a:gd name="connsiteX4" fmla="*/ 641900 w 1378500"/>
                <a:gd name="connsiteY4" fmla="*/ 463550 h 501650"/>
                <a:gd name="connsiteX5" fmla="*/ 260900 w 1378500"/>
                <a:gd name="connsiteY5" fmla="*/ 501650 h 501650"/>
                <a:gd name="connsiteX6" fmla="*/ 550 w 1378500"/>
                <a:gd name="connsiteY6" fmla="*/ 260350 h 501650"/>
                <a:gd name="connsiteX7" fmla="*/ 318050 w 1378500"/>
                <a:gd name="connsiteY7" fmla="*/ 0 h 501650"/>
                <a:gd name="connsiteX0" fmla="*/ 318050 w 1442000"/>
                <a:gd name="connsiteY0" fmla="*/ 0 h 501650"/>
                <a:gd name="connsiteX1" fmla="*/ 1378500 w 1442000"/>
                <a:gd name="connsiteY1" fmla="*/ 165100 h 501650"/>
                <a:gd name="connsiteX2" fmla="*/ 1442000 w 1442000"/>
                <a:gd name="connsiteY2" fmla="*/ 419100 h 501650"/>
                <a:gd name="connsiteX3" fmla="*/ 1022900 w 1442000"/>
                <a:gd name="connsiteY3" fmla="*/ 457200 h 501650"/>
                <a:gd name="connsiteX4" fmla="*/ 641900 w 1442000"/>
                <a:gd name="connsiteY4" fmla="*/ 463550 h 501650"/>
                <a:gd name="connsiteX5" fmla="*/ 260900 w 1442000"/>
                <a:gd name="connsiteY5" fmla="*/ 501650 h 501650"/>
                <a:gd name="connsiteX6" fmla="*/ 550 w 1442000"/>
                <a:gd name="connsiteY6" fmla="*/ 260350 h 501650"/>
                <a:gd name="connsiteX7" fmla="*/ 318050 w 1442000"/>
                <a:gd name="connsiteY7" fmla="*/ 0 h 501650"/>
                <a:gd name="connsiteX0" fmla="*/ 318050 w 1549950"/>
                <a:gd name="connsiteY0" fmla="*/ 19050 h 520700"/>
                <a:gd name="connsiteX1" fmla="*/ 1549950 w 1549950"/>
                <a:gd name="connsiteY1" fmla="*/ 0 h 520700"/>
                <a:gd name="connsiteX2" fmla="*/ 1442000 w 1549950"/>
                <a:gd name="connsiteY2" fmla="*/ 438150 h 520700"/>
                <a:gd name="connsiteX3" fmla="*/ 1022900 w 1549950"/>
                <a:gd name="connsiteY3" fmla="*/ 476250 h 520700"/>
                <a:gd name="connsiteX4" fmla="*/ 641900 w 1549950"/>
                <a:gd name="connsiteY4" fmla="*/ 482600 h 520700"/>
                <a:gd name="connsiteX5" fmla="*/ 260900 w 1549950"/>
                <a:gd name="connsiteY5" fmla="*/ 520700 h 520700"/>
                <a:gd name="connsiteX6" fmla="*/ 550 w 1549950"/>
                <a:gd name="connsiteY6" fmla="*/ 279400 h 520700"/>
                <a:gd name="connsiteX7" fmla="*/ 318050 w 1549950"/>
                <a:gd name="connsiteY7" fmla="*/ 19050 h 520700"/>
                <a:gd name="connsiteX0" fmla="*/ 318050 w 1549950"/>
                <a:gd name="connsiteY0" fmla="*/ 120650 h 622300"/>
                <a:gd name="connsiteX1" fmla="*/ 1213400 w 1549950"/>
                <a:gd name="connsiteY1" fmla="*/ 0 h 622300"/>
                <a:gd name="connsiteX2" fmla="*/ 1549950 w 1549950"/>
                <a:gd name="connsiteY2" fmla="*/ 101600 h 622300"/>
                <a:gd name="connsiteX3" fmla="*/ 1442000 w 1549950"/>
                <a:gd name="connsiteY3" fmla="*/ 539750 h 622300"/>
                <a:gd name="connsiteX4" fmla="*/ 1022900 w 1549950"/>
                <a:gd name="connsiteY4" fmla="*/ 577850 h 622300"/>
                <a:gd name="connsiteX5" fmla="*/ 641900 w 1549950"/>
                <a:gd name="connsiteY5" fmla="*/ 584200 h 622300"/>
                <a:gd name="connsiteX6" fmla="*/ 260900 w 1549950"/>
                <a:gd name="connsiteY6" fmla="*/ 622300 h 622300"/>
                <a:gd name="connsiteX7" fmla="*/ 550 w 1549950"/>
                <a:gd name="connsiteY7" fmla="*/ 381000 h 622300"/>
                <a:gd name="connsiteX8" fmla="*/ 318050 w 1549950"/>
                <a:gd name="connsiteY8" fmla="*/ 120650 h 622300"/>
                <a:gd name="connsiteX0" fmla="*/ 318050 w 1549950"/>
                <a:gd name="connsiteY0" fmla="*/ 122784 h 624434"/>
                <a:gd name="connsiteX1" fmla="*/ 762550 w 1549950"/>
                <a:gd name="connsiteY1" fmla="*/ 27534 h 624434"/>
                <a:gd name="connsiteX2" fmla="*/ 1213400 w 1549950"/>
                <a:gd name="connsiteY2" fmla="*/ 2134 h 624434"/>
                <a:gd name="connsiteX3" fmla="*/ 1549950 w 1549950"/>
                <a:gd name="connsiteY3" fmla="*/ 103734 h 624434"/>
                <a:gd name="connsiteX4" fmla="*/ 1442000 w 1549950"/>
                <a:gd name="connsiteY4" fmla="*/ 541884 h 624434"/>
                <a:gd name="connsiteX5" fmla="*/ 1022900 w 1549950"/>
                <a:gd name="connsiteY5" fmla="*/ 579984 h 624434"/>
                <a:gd name="connsiteX6" fmla="*/ 641900 w 1549950"/>
                <a:gd name="connsiteY6" fmla="*/ 586334 h 624434"/>
                <a:gd name="connsiteX7" fmla="*/ 260900 w 1549950"/>
                <a:gd name="connsiteY7" fmla="*/ 624434 h 624434"/>
                <a:gd name="connsiteX8" fmla="*/ 550 w 1549950"/>
                <a:gd name="connsiteY8" fmla="*/ 383134 h 624434"/>
                <a:gd name="connsiteX9" fmla="*/ 318050 w 1549950"/>
                <a:gd name="connsiteY9" fmla="*/ 122784 h 624434"/>
                <a:gd name="connsiteX0" fmla="*/ 318050 w 1549950"/>
                <a:gd name="connsiteY0" fmla="*/ 239906 h 741556"/>
                <a:gd name="connsiteX1" fmla="*/ 762550 w 1549950"/>
                <a:gd name="connsiteY1" fmla="*/ 144656 h 741556"/>
                <a:gd name="connsiteX2" fmla="*/ 1213400 w 1549950"/>
                <a:gd name="connsiteY2" fmla="*/ 119256 h 741556"/>
                <a:gd name="connsiteX3" fmla="*/ 1549950 w 1549950"/>
                <a:gd name="connsiteY3" fmla="*/ 220856 h 741556"/>
                <a:gd name="connsiteX4" fmla="*/ 1442000 w 1549950"/>
                <a:gd name="connsiteY4" fmla="*/ 659006 h 741556"/>
                <a:gd name="connsiteX5" fmla="*/ 1022900 w 1549950"/>
                <a:gd name="connsiteY5" fmla="*/ 697106 h 741556"/>
                <a:gd name="connsiteX6" fmla="*/ 641900 w 1549950"/>
                <a:gd name="connsiteY6" fmla="*/ 703456 h 741556"/>
                <a:gd name="connsiteX7" fmla="*/ 260900 w 1549950"/>
                <a:gd name="connsiteY7" fmla="*/ 741556 h 741556"/>
                <a:gd name="connsiteX8" fmla="*/ 550 w 1549950"/>
                <a:gd name="connsiteY8" fmla="*/ 500256 h 741556"/>
                <a:gd name="connsiteX9" fmla="*/ 318050 w 1549950"/>
                <a:gd name="connsiteY9" fmla="*/ 239906 h 741556"/>
                <a:gd name="connsiteX0" fmla="*/ 318050 w 1549950"/>
                <a:gd name="connsiteY0" fmla="*/ 239906 h 741556"/>
                <a:gd name="connsiteX1" fmla="*/ 762550 w 1549950"/>
                <a:gd name="connsiteY1" fmla="*/ 144656 h 741556"/>
                <a:gd name="connsiteX2" fmla="*/ 1213400 w 1549950"/>
                <a:gd name="connsiteY2" fmla="*/ 119256 h 741556"/>
                <a:gd name="connsiteX3" fmla="*/ 1549950 w 1549950"/>
                <a:gd name="connsiteY3" fmla="*/ 220856 h 741556"/>
                <a:gd name="connsiteX4" fmla="*/ 1442000 w 1549950"/>
                <a:gd name="connsiteY4" fmla="*/ 659006 h 741556"/>
                <a:gd name="connsiteX5" fmla="*/ 1022900 w 1549950"/>
                <a:gd name="connsiteY5" fmla="*/ 697106 h 741556"/>
                <a:gd name="connsiteX6" fmla="*/ 641900 w 1549950"/>
                <a:gd name="connsiteY6" fmla="*/ 703456 h 741556"/>
                <a:gd name="connsiteX7" fmla="*/ 260900 w 1549950"/>
                <a:gd name="connsiteY7" fmla="*/ 741556 h 741556"/>
                <a:gd name="connsiteX8" fmla="*/ 550 w 1549950"/>
                <a:gd name="connsiteY8" fmla="*/ 500256 h 741556"/>
                <a:gd name="connsiteX9" fmla="*/ 318050 w 1549950"/>
                <a:gd name="connsiteY9" fmla="*/ 239906 h 741556"/>
                <a:gd name="connsiteX0" fmla="*/ 318050 w 1549950"/>
                <a:gd name="connsiteY0" fmla="*/ 239906 h 741556"/>
                <a:gd name="connsiteX1" fmla="*/ 762550 w 1549950"/>
                <a:gd name="connsiteY1" fmla="*/ 144656 h 741556"/>
                <a:gd name="connsiteX2" fmla="*/ 1213400 w 1549950"/>
                <a:gd name="connsiteY2" fmla="*/ 119256 h 741556"/>
                <a:gd name="connsiteX3" fmla="*/ 1549950 w 1549950"/>
                <a:gd name="connsiteY3" fmla="*/ 220856 h 741556"/>
                <a:gd name="connsiteX4" fmla="*/ 1442000 w 1549950"/>
                <a:gd name="connsiteY4" fmla="*/ 659006 h 741556"/>
                <a:gd name="connsiteX5" fmla="*/ 1022900 w 1549950"/>
                <a:gd name="connsiteY5" fmla="*/ 697106 h 741556"/>
                <a:gd name="connsiteX6" fmla="*/ 641900 w 1549950"/>
                <a:gd name="connsiteY6" fmla="*/ 703456 h 741556"/>
                <a:gd name="connsiteX7" fmla="*/ 260900 w 1549950"/>
                <a:gd name="connsiteY7" fmla="*/ 741556 h 741556"/>
                <a:gd name="connsiteX8" fmla="*/ 550 w 1549950"/>
                <a:gd name="connsiteY8" fmla="*/ 500256 h 741556"/>
                <a:gd name="connsiteX9" fmla="*/ 318050 w 1549950"/>
                <a:gd name="connsiteY9" fmla="*/ 239906 h 741556"/>
                <a:gd name="connsiteX0" fmla="*/ 318050 w 1553807"/>
                <a:gd name="connsiteY0" fmla="*/ 239906 h 741556"/>
                <a:gd name="connsiteX1" fmla="*/ 762550 w 1553807"/>
                <a:gd name="connsiteY1" fmla="*/ 144656 h 741556"/>
                <a:gd name="connsiteX2" fmla="*/ 1213400 w 1553807"/>
                <a:gd name="connsiteY2" fmla="*/ 119256 h 741556"/>
                <a:gd name="connsiteX3" fmla="*/ 1549950 w 1553807"/>
                <a:gd name="connsiteY3" fmla="*/ 220856 h 741556"/>
                <a:gd name="connsiteX4" fmla="*/ 1442000 w 1553807"/>
                <a:gd name="connsiteY4" fmla="*/ 659006 h 741556"/>
                <a:gd name="connsiteX5" fmla="*/ 1022900 w 1553807"/>
                <a:gd name="connsiteY5" fmla="*/ 697106 h 741556"/>
                <a:gd name="connsiteX6" fmla="*/ 641900 w 1553807"/>
                <a:gd name="connsiteY6" fmla="*/ 703456 h 741556"/>
                <a:gd name="connsiteX7" fmla="*/ 260900 w 1553807"/>
                <a:gd name="connsiteY7" fmla="*/ 741556 h 741556"/>
                <a:gd name="connsiteX8" fmla="*/ 550 w 1553807"/>
                <a:gd name="connsiteY8" fmla="*/ 500256 h 741556"/>
                <a:gd name="connsiteX9" fmla="*/ 318050 w 1553807"/>
                <a:gd name="connsiteY9" fmla="*/ 239906 h 741556"/>
                <a:gd name="connsiteX0" fmla="*/ 318050 w 1553807"/>
                <a:gd name="connsiteY0" fmla="*/ 239906 h 741556"/>
                <a:gd name="connsiteX1" fmla="*/ 762550 w 1553807"/>
                <a:gd name="connsiteY1" fmla="*/ 144656 h 741556"/>
                <a:gd name="connsiteX2" fmla="*/ 1213400 w 1553807"/>
                <a:gd name="connsiteY2" fmla="*/ 119256 h 741556"/>
                <a:gd name="connsiteX3" fmla="*/ 1549950 w 1553807"/>
                <a:gd name="connsiteY3" fmla="*/ 220856 h 741556"/>
                <a:gd name="connsiteX4" fmla="*/ 1442000 w 1553807"/>
                <a:gd name="connsiteY4" fmla="*/ 659006 h 741556"/>
                <a:gd name="connsiteX5" fmla="*/ 1022900 w 1553807"/>
                <a:gd name="connsiteY5" fmla="*/ 697106 h 741556"/>
                <a:gd name="connsiteX6" fmla="*/ 641900 w 1553807"/>
                <a:gd name="connsiteY6" fmla="*/ 703456 h 741556"/>
                <a:gd name="connsiteX7" fmla="*/ 260900 w 1553807"/>
                <a:gd name="connsiteY7" fmla="*/ 741556 h 741556"/>
                <a:gd name="connsiteX8" fmla="*/ 550 w 1553807"/>
                <a:gd name="connsiteY8" fmla="*/ 500256 h 741556"/>
                <a:gd name="connsiteX9" fmla="*/ 318050 w 1553807"/>
                <a:gd name="connsiteY9" fmla="*/ 239906 h 741556"/>
                <a:gd name="connsiteX0" fmla="*/ 318050 w 1553807"/>
                <a:gd name="connsiteY0" fmla="*/ 239906 h 741556"/>
                <a:gd name="connsiteX1" fmla="*/ 762550 w 1553807"/>
                <a:gd name="connsiteY1" fmla="*/ 144656 h 741556"/>
                <a:gd name="connsiteX2" fmla="*/ 1213400 w 1553807"/>
                <a:gd name="connsiteY2" fmla="*/ 119256 h 741556"/>
                <a:gd name="connsiteX3" fmla="*/ 1549950 w 1553807"/>
                <a:gd name="connsiteY3" fmla="*/ 220856 h 741556"/>
                <a:gd name="connsiteX4" fmla="*/ 1442000 w 1553807"/>
                <a:gd name="connsiteY4" fmla="*/ 659006 h 741556"/>
                <a:gd name="connsiteX5" fmla="*/ 1022900 w 1553807"/>
                <a:gd name="connsiteY5" fmla="*/ 697106 h 741556"/>
                <a:gd name="connsiteX6" fmla="*/ 641900 w 1553807"/>
                <a:gd name="connsiteY6" fmla="*/ 703456 h 741556"/>
                <a:gd name="connsiteX7" fmla="*/ 260900 w 1553807"/>
                <a:gd name="connsiteY7" fmla="*/ 741556 h 741556"/>
                <a:gd name="connsiteX8" fmla="*/ 550 w 1553807"/>
                <a:gd name="connsiteY8" fmla="*/ 500256 h 741556"/>
                <a:gd name="connsiteX9" fmla="*/ 318050 w 1553807"/>
                <a:gd name="connsiteY9" fmla="*/ 239906 h 741556"/>
                <a:gd name="connsiteX0" fmla="*/ 318851 w 1554608"/>
                <a:gd name="connsiteY0" fmla="*/ 239906 h 741556"/>
                <a:gd name="connsiteX1" fmla="*/ 763351 w 1554608"/>
                <a:gd name="connsiteY1" fmla="*/ 144656 h 741556"/>
                <a:gd name="connsiteX2" fmla="*/ 1214201 w 1554608"/>
                <a:gd name="connsiteY2" fmla="*/ 119256 h 741556"/>
                <a:gd name="connsiteX3" fmla="*/ 1550751 w 1554608"/>
                <a:gd name="connsiteY3" fmla="*/ 220856 h 741556"/>
                <a:gd name="connsiteX4" fmla="*/ 1442801 w 1554608"/>
                <a:gd name="connsiteY4" fmla="*/ 659006 h 741556"/>
                <a:gd name="connsiteX5" fmla="*/ 1023701 w 1554608"/>
                <a:gd name="connsiteY5" fmla="*/ 697106 h 741556"/>
                <a:gd name="connsiteX6" fmla="*/ 642701 w 1554608"/>
                <a:gd name="connsiteY6" fmla="*/ 703456 h 741556"/>
                <a:gd name="connsiteX7" fmla="*/ 261701 w 1554608"/>
                <a:gd name="connsiteY7" fmla="*/ 741556 h 741556"/>
                <a:gd name="connsiteX8" fmla="*/ 1351 w 1554608"/>
                <a:gd name="connsiteY8" fmla="*/ 500256 h 741556"/>
                <a:gd name="connsiteX9" fmla="*/ 318851 w 1554608"/>
                <a:gd name="connsiteY9" fmla="*/ 239906 h 741556"/>
                <a:gd name="connsiteX0" fmla="*/ 319423 w 1555180"/>
                <a:gd name="connsiteY0" fmla="*/ 239906 h 741556"/>
                <a:gd name="connsiteX1" fmla="*/ 763923 w 1555180"/>
                <a:gd name="connsiteY1" fmla="*/ 144656 h 741556"/>
                <a:gd name="connsiteX2" fmla="*/ 1214773 w 1555180"/>
                <a:gd name="connsiteY2" fmla="*/ 119256 h 741556"/>
                <a:gd name="connsiteX3" fmla="*/ 1551323 w 1555180"/>
                <a:gd name="connsiteY3" fmla="*/ 220856 h 741556"/>
                <a:gd name="connsiteX4" fmla="*/ 1443373 w 1555180"/>
                <a:gd name="connsiteY4" fmla="*/ 659006 h 741556"/>
                <a:gd name="connsiteX5" fmla="*/ 1024273 w 1555180"/>
                <a:gd name="connsiteY5" fmla="*/ 697106 h 741556"/>
                <a:gd name="connsiteX6" fmla="*/ 643273 w 1555180"/>
                <a:gd name="connsiteY6" fmla="*/ 703456 h 741556"/>
                <a:gd name="connsiteX7" fmla="*/ 262273 w 1555180"/>
                <a:gd name="connsiteY7" fmla="*/ 741556 h 741556"/>
                <a:gd name="connsiteX8" fmla="*/ 1923 w 1555180"/>
                <a:gd name="connsiteY8" fmla="*/ 500256 h 741556"/>
                <a:gd name="connsiteX9" fmla="*/ 319423 w 1555180"/>
                <a:gd name="connsiteY9" fmla="*/ 239906 h 741556"/>
                <a:gd name="connsiteX0" fmla="*/ 335504 w 1571261"/>
                <a:gd name="connsiteY0" fmla="*/ 239906 h 801446"/>
                <a:gd name="connsiteX1" fmla="*/ 780004 w 1571261"/>
                <a:gd name="connsiteY1" fmla="*/ 144656 h 801446"/>
                <a:gd name="connsiteX2" fmla="*/ 1230854 w 1571261"/>
                <a:gd name="connsiteY2" fmla="*/ 119256 h 801446"/>
                <a:gd name="connsiteX3" fmla="*/ 1567404 w 1571261"/>
                <a:gd name="connsiteY3" fmla="*/ 220856 h 801446"/>
                <a:gd name="connsiteX4" fmla="*/ 1459454 w 1571261"/>
                <a:gd name="connsiteY4" fmla="*/ 659006 h 801446"/>
                <a:gd name="connsiteX5" fmla="*/ 1040354 w 1571261"/>
                <a:gd name="connsiteY5" fmla="*/ 697106 h 801446"/>
                <a:gd name="connsiteX6" fmla="*/ 659354 w 1571261"/>
                <a:gd name="connsiteY6" fmla="*/ 703456 h 801446"/>
                <a:gd name="connsiteX7" fmla="*/ 278354 w 1571261"/>
                <a:gd name="connsiteY7" fmla="*/ 741556 h 801446"/>
                <a:gd name="connsiteX8" fmla="*/ 18004 w 1571261"/>
                <a:gd name="connsiteY8" fmla="*/ 500256 h 801446"/>
                <a:gd name="connsiteX9" fmla="*/ 335504 w 1571261"/>
                <a:gd name="connsiteY9" fmla="*/ 239906 h 801446"/>
                <a:gd name="connsiteX0" fmla="*/ 336533 w 1572290"/>
                <a:gd name="connsiteY0" fmla="*/ 239906 h 842380"/>
                <a:gd name="connsiteX1" fmla="*/ 781033 w 1572290"/>
                <a:gd name="connsiteY1" fmla="*/ 144656 h 842380"/>
                <a:gd name="connsiteX2" fmla="*/ 1231883 w 1572290"/>
                <a:gd name="connsiteY2" fmla="*/ 119256 h 842380"/>
                <a:gd name="connsiteX3" fmla="*/ 1568433 w 1572290"/>
                <a:gd name="connsiteY3" fmla="*/ 220856 h 842380"/>
                <a:gd name="connsiteX4" fmla="*/ 1460483 w 1572290"/>
                <a:gd name="connsiteY4" fmla="*/ 659006 h 842380"/>
                <a:gd name="connsiteX5" fmla="*/ 1041383 w 1572290"/>
                <a:gd name="connsiteY5" fmla="*/ 697106 h 842380"/>
                <a:gd name="connsiteX6" fmla="*/ 660383 w 1572290"/>
                <a:gd name="connsiteY6" fmla="*/ 703456 h 842380"/>
                <a:gd name="connsiteX7" fmla="*/ 279383 w 1572290"/>
                <a:gd name="connsiteY7" fmla="*/ 741556 h 842380"/>
                <a:gd name="connsiteX8" fmla="*/ 19033 w 1572290"/>
                <a:gd name="connsiteY8" fmla="*/ 500256 h 842380"/>
                <a:gd name="connsiteX9" fmla="*/ 336533 w 1572290"/>
                <a:gd name="connsiteY9" fmla="*/ 239906 h 842380"/>
                <a:gd name="connsiteX0" fmla="*/ 336533 w 1572290"/>
                <a:gd name="connsiteY0" fmla="*/ 239906 h 796908"/>
                <a:gd name="connsiteX1" fmla="*/ 781033 w 1572290"/>
                <a:gd name="connsiteY1" fmla="*/ 144656 h 796908"/>
                <a:gd name="connsiteX2" fmla="*/ 1231883 w 1572290"/>
                <a:gd name="connsiteY2" fmla="*/ 119256 h 796908"/>
                <a:gd name="connsiteX3" fmla="*/ 1568433 w 1572290"/>
                <a:gd name="connsiteY3" fmla="*/ 220856 h 796908"/>
                <a:gd name="connsiteX4" fmla="*/ 1460483 w 1572290"/>
                <a:gd name="connsiteY4" fmla="*/ 659006 h 796908"/>
                <a:gd name="connsiteX5" fmla="*/ 1041383 w 1572290"/>
                <a:gd name="connsiteY5" fmla="*/ 697106 h 796908"/>
                <a:gd name="connsiteX6" fmla="*/ 660383 w 1572290"/>
                <a:gd name="connsiteY6" fmla="*/ 703456 h 796908"/>
                <a:gd name="connsiteX7" fmla="*/ 279383 w 1572290"/>
                <a:gd name="connsiteY7" fmla="*/ 741556 h 796908"/>
                <a:gd name="connsiteX8" fmla="*/ 19033 w 1572290"/>
                <a:gd name="connsiteY8" fmla="*/ 500256 h 796908"/>
                <a:gd name="connsiteX9" fmla="*/ 336533 w 1572290"/>
                <a:gd name="connsiteY9" fmla="*/ 239906 h 796908"/>
                <a:gd name="connsiteX0" fmla="*/ 336533 w 1572290"/>
                <a:gd name="connsiteY0" fmla="*/ 239906 h 829533"/>
                <a:gd name="connsiteX1" fmla="*/ 781033 w 1572290"/>
                <a:gd name="connsiteY1" fmla="*/ 144656 h 829533"/>
                <a:gd name="connsiteX2" fmla="*/ 1231883 w 1572290"/>
                <a:gd name="connsiteY2" fmla="*/ 119256 h 829533"/>
                <a:gd name="connsiteX3" fmla="*/ 1568433 w 1572290"/>
                <a:gd name="connsiteY3" fmla="*/ 220856 h 829533"/>
                <a:gd name="connsiteX4" fmla="*/ 1460483 w 1572290"/>
                <a:gd name="connsiteY4" fmla="*/ 659006 h 829533"/>
                <a:gd name="connsiteX5" fmla="*/ 1041383 w 1572290"/>
                <a:gd name="connsiteY5" fmla="*/ 697106 h 829533"/>
                <a:gd name="connsiteX6" fmla="*/ 660383 w 1572290"/>
                <a:gd name="connsiteY6" fmla="*/ 703456 h 829533"/>
                <a:gd name="connsiteX7" fmla="*/ 279383 w 1572290"/>
                <a:gd name="connsiteY7" fmla="*/ 741556 h 829533"/>
                <a:gd name="connsiteX8" fmla="*/ 19033 w 1572290"/>
                <a:gd name="connsiteY8" fmla="*/ 500256 h 829533"/>
                <a:gd name="connsiteX9" fmla="*/ 336533 w 1572290"/>
                <a:gd name="connsiteY9" fmla="*/ 239906 h 829533"/>
                <a:gd name="connsiteX0" fmla="*/ 336533 w 1572290"/>
                <a:gd name="connsiteY0" fmla="*/ 239906 h 829533"/>
                <a:gd name="connsiteX1" fmla="*/ 781033 w 1572290"/>
                <a:gd name="connsiteY1" fmla="*/ 144656 h 829533"/>
                <a:gd name="connsiteX2" fmla="*/ 1231883 w 1572290"/>
                <a:gd name="connsiteY2" fmla="*/ 119256 h 829533"/>
                <a:gd name="connsiteX3" fmla="*/ 1568433 w 1572290"/>
                <a:gd name="connsiteY3" fmla="*/ 220856 h 829533"/>
                <a:gd name="connsiteX4" fmla="*/ 1460483 w 1572290"/>
                <a:gd name="connsiteY4" fmla="*/ 659006 h 829533"/>
                <a:gd name="connsiteX5" fmla="*/ 1041383 w 1572290"/>
                <a:gd name="connsiteY5" fmla="*/ 697106 h 829533"/>
                <a:gd name="connsiteX6" fmla="*/ 660383 w 1572290"/>
                <a:gd name="connsiteY6" fmla="*/ 703456 h 829533"/>
                <a:gd name="connsiteX7" fmla="*/ 279383 w 1572290"/>
                <a:gd name="connsiteY7" fmla="*/ 741556 h 829533"/>
                <a:gd name="connsiteX8" fmla="*/ 19033 w 1572290"/>
                <a:gd name="connsiteY8" fmla="*/ 500256 h 829533"/>
                <a:gd name="connsiteX9" fmla="*/ 336533 w 1572290"/>
                <a:gd name="connsiteY9" fmla="*/ 239906 h 829533"/>
                <a:gd name="connsiteX0" fmla="*/ 336533 w 1572290"/>
                <a:gd name="connsiteY0" fmla="*/ 239906 h 829533"/>
                <a:gd name="connsiteX1" fmla="*/ 781033 w 1572290"/>
                <a:gd name="connsiteY1" fmla="*/ 144656 h 829533"/>
                <a:gd name="connsiteX2" fmla="*/ 1231883 w 1572290"/>
                <a:gd name="connsiteY2" fmla="*/ 119256 h 829533"/>
                <a:gd name="connsiteX3" fmla="*/ 1568433 w 1572290"/>
                <a:gd name="connsiteY3" fmla="*/ 220856 h 829533"/>
                <a:gd name="connsiteX4" fmla="*/ 1460483 w 1572290"/>
                <a:gd name="connsiteY4" fmla="*/ 659006 h 829533"/>
                <a:gd name="connsiteX5" fmla="*/ 1041383 w 1572290"/>
                <a:gd name="connsiteY5" fmla="*/ 697106 h 829533"/>
                <a:gd name="connsiteX6" fmla="*/ 660383 w 1572290"/>
                <a:gd name="connsiteY6" fmla="*/ 703456 h 829533"/>
                <a:gd name="connsiteX7" fmla="*/ 279383 w 1572290"/>
                <a:gd name="connsiteY7" fmla="*/ 741556 h 829533"/>
                <a:gd name="connsiteX8" fmla="*/ 19033 w 1572290"/>
                <a:gd name="connsiteY8" fmla="*/ 500256 h 829533"/>
                <a:gd name="connsiteX9" fmla="*/ 336533 w 1572290"/>
                <a:gd name="connsiteY9" fmla="*/ 239906 h 829533"/>
                <a:gd name="connsiteX0" fmla="*/ 336533 w 1572290"/>
                <a:gd name="connsiteY0" fmla="*/ 239906 h 829533"/>
                <a:gd name="connsiteX1" fmla="*/ 781033 w 1572290"/>
                <a:gd name="connsiteY1" fmla="*/ 144656 h 829533"/>
                <a:gd name="connsiteX2" fmla="*/ 1231883 w 1572290"/>
                <a:gd name="connsiteY2" fmla="*/ 119256 h 829533"/>
                <a:gd name="connsiteX3" fmla="*/ 1568433 w 1572290"/>
                <a:gd name="connsiteY3" fmla="*/ 220856 h 829533"/>
                <a:gd name="connsiteX4" fmla="*/ 1460483 w 1572290"/>
                <a:gd name="connsiteY4" fmla="*/ 659006 h 829533"/>
                <a:gd name="connsiteX5" fmla="*/ 1041383 w 1572290"/>
                <a:gd name="connsiteY5" fmla="*/ 697106 h 829533"/>
                <a:gd name="connsiteX6" fmla="*/ 660383 w 1572290"/>
                <a:gd name="connsiteY6" fmla="*/ 703456 h 829533"/>
                <a:gd name="connsiteX7" fmla="*/ 279383 w 1572290"/>
                <a:gd name="connsiteY7" fmla="*/ 741556 h 829533"/>
                <a:gd name="connsiteX8" fmla="*/ 19033 w 1572290"/>
                <a:gd name="connsiteY8" fmla="*/ 500256 h 829533"/>
                <a:gd name="connsiteX9" fmla="*/ 336533 w 1572290"/>
                <a:gd name="connsiteY9" fmla="*/ 239906 h 82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2290" h="829533">
                  <a:moveTo>
                    <a:pt x="336533" y="239906"/>
                  </a:moveTo>
                  <a:cubicBezTo>
                    <a:pt x="514333" y="-125219"/>
                    <a:pt x="644508" y="50464"/>
                    <a:pt x="781033" y="144656"/>
                  </a:cubicBezTo>
                  <a:cubicBezTo>
                    <a:pt x="1069958" y="-161202"/>
                    <a:pt x="1164150" y="111848"/>
                    <a:pt x="1231883" y="119256"/>
                  </a:cubicBezTo>
                  <a:cubicBezTo>
                    <a:pt x="1699666" y="19773"/>
                    <a:pt x="1538800" y="174289"/>
                    <a:pt x="1568433" y="220856"/>
                  </a:cubicBezTo>
                  <a:lnTo>
                    <a:pt x="1460483" y="659006"/>
                  </a:lnTo>
                  <a:cubicBezTo>
                    <a:pt x="1023391" y="998731"/>
                    <a:pt x="1164150" y="679114"/>
                    <a:pt x="1041383" y="697106"/>
                  </a:cubicBezTo>
                  <a:cubicBezTo>
                    <a:pt x="772566" y="956398"/>
                    <a:pt x="784208" y="688639"/>
                    <a:pt x="660383" y="703456"/>
                  </a:cubicBezTo>
                  <a:cubicBezTo>
                    <a:pt x="469883" y="970156"/>
                    <a:pt x="406383" y="728856"/>
                    <a:pt x="279383" y="741556"/>
                  </a:cubicBezTo>
                  <a:cubicBezTo>
                    <a:pt x="268800" y="800823"/>
                    <a:pt x="-84684" y="898189"/>
                    <a:pt x="19033" y="500256"/>
                  </a:cubicBezTo>
                  <a:cubicBezTo>
                    <a:pt x="-2134" y="172173"/>
                    <a:pt x="154500" y="237789"/>
                    <a:pt x="336533" y="23990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0027CA-8375-452E-8BC5-621FDCD98009}"/>
                </a:ext>
              </a:extLst>
            </p:cNvPr>
            <p:cNvSpPr/>
            <p:nvPr/>
          </p:nvSpPr>
          <p:spPr>
            <a:xfrm>
              <a:off x="5835659" y="1406276"/>
              <a:ext cx="676499" cy="1844091"/>
            </a:xfrm>
            <a:custGeom>
              <a:avLst/>
              <a:gdLst>
                <a:gd name="connsiteX0" fmla="*/ 263671 w 676499"/>
                <a:gd name="connsiteY0" fmla="*/ 5 h 1844091"/>
                <a:gd name="connsiteX1" fmla="*/ 292330 w 676499"/>
                <a:gd name="connsiteY1" fmla="*/ 5800 h 1844091"/>
                <a:gd name="connsiteX2" fmla="*/ 495530 w 676499"/>
                <a:gd name="connsiteY2" fmla="*/ 437600 h 1844091"/>
                <a:gd name="connsiteX3" fmla="*/ 482830 w 676499"/>
                <a:gd name="connsiteY3" fmla="*/ 805900 h 1844091"/>
                <a:gd name="connsiteX4" fmla="*/ 571730 w 676499"/>
                <a:gd name="connsiteY4" fmla="*/ 1123400 h 1844091"/>
                <a:gd name="connsiteX5" fmla="*/ 495530 w 676499"/>
                <a:gd name="connsiteY5" fmla="*/ 1491700 h 1844091"/>
                <a:gd name="connsiteX6" fmla="*/ 546330 w 676499"/>
                <a:gd name="connsiteY6" fmla="*/ 1834600 h 1844091"/>
                <a:gd name="connsiteX7" fmla="*/ 554029 w 676499"/>
                <a:gd name="connsiteY7" fmla="*/ 1840245 h 1844091"/>
                <a:gd name="connsiteX8" fmla="*/ 506106 w 676499"/>
                <a:gd name="connsiteY8" fmla="*/ 1844091 h 1844091"/>
                <a:gd name="connsiteX9" fmla="*/ 81601 w 676499"/>
                <a:gd name="connsiteY9" fmla="*/ 1638009 h 1844091"/>
                <a:gd name="connsiteX10" fmla="*/ 28475 w 676499"/>
                <a:gd name="connsiteY10" fmla="*/ 1574872 h 1844091"/>
                <a:gd name="connsiteX11" fmla="*/ 20892 w 676499"/>
                <a:gd name="connsiteY11" fmla="*/ 1562059 h 1844091"/>
                <a:gd name="connsiteX12" fmla="*/ 178030 w 676499"/>
                <a:gd name="connsiteY12" fmla="*/ 1199600 h 1844091"/>
                <a:gd name="connsiteX13" fmla="*/ 139930 w 676499"/>
                <a:gd name="connsiteY13" fmla="*/ 882100 h 1844091"/>
                <a:gd name="connsiteX14" fmla="*/ 63730 w 676499"/>
                <a:gd name="connsiteY14" fmla="*/ 463000 h 1844091"/>
                <a:gd name="connsiteX15" fmla="*/ 263671 w 676499"/>
                <a:gd name="connsiteY15" fmla="*/ 5 h 184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499" h="1844091">
                  <a:moveTo>
                    <a:pt x="263671" y="5"/>
                  </a:moveTo>
                  <a:cubicBezTo>
                    <a:pt x="272486" y="103"/>
                    <a:pt x="282011" y="1964"/>
                    <a:pt x="292330" y="5800"/>
                  </a:cubicBezTo>
                  <a:cubicBezTo>
                    <a:pt x="645813" y="22734"/>
                    <a:pt x="423563" y="367750"/>
                    <a:pt x="495530" y="437600"/>
                  </a:cubicBezTo>
                  <a:cubicBezTo>
                    <a:pt x="643696" y="515917"/>
                    <a:pt x="438380" y="738167"/>
                    <a:pt x="482830" y="805900"/>
                  </a:cubicBezTo>
                  <a:cubicBezTo>
                    <a:pt x="578080" y="848233"/>
                    <a:pt x="535747" y="1023917"/>
                    <a:pt x="571730" y="1123400"/>
                  </a:cubicBezTo>
                  <a:cubicBezTo>
                    <a:pt x="861713" y="1316017"/>
                    <a:pt x="453197" y="1407033"/>
                    <a:pt x="495530" y="1491700"/>
                  </a:cubicBezTo>
                  <a:cubicBezTo>
                    <a:pt x="702963" y="1576367"/>
                    <a:pt x="501880" y="1749933"/>
                    <a:pt x="546330" y="1834600"/>
                  </a:cubicBezTo>
                  <a:lnTo>
                    <a:pt x="554029" y="1840245"/>
                  </a:lnTo>
                  <a:lnTo>
                    <a:pt x="506106" y="1844091"/>
                  </a:lnTo>
                  <a:cubicBezTo>
                    <a:pt x="348860" y="1844091"/>
                    <a:pt x="202779" y="1768119"/>
                    <a:pt x="81601" y="1638009"/>
                  </a:cubicBezTo>
                  <a:lnTo>
                    <a:pt x="28475" y="1574872"/>
                  </a:lnTo>
                  <a:lnTo>
                    <a:pt x="20892" y="1562059"/>
                  </a:lnTo>
                  <a:cubicBezTo>
                    <a:pt x="-44220" y="1418146"/>
                    <a:pt x="118764" y="1205156"/>
                    <a:pt x="178030" y="1199600"/>
                  </a:cubicBezTo>
                  <a:cubicBezTo>
                    <a:pt x="245763" y="1193250"/>
                    <a:pt x="55263" y="987933"/>
                    <a:pt x="139930" y="882100"/>
                  </a:cubicBezTo>
                  <a:cubicBezTo>
                    <a:pt x="173797" y="827067"/>
                    <a:pt x="-126770" y="613283"/>
                    <a:pt x="63730" y="463000"/>
                  </a:cubicBezTo>
                  <a:cubicBezTo>
                    <a:pt x="158980" y="393547"/>
                    <a:pt x="131447" y="-1467"/>
                    <a:pt x="263671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25">
              <a:extLst>
                <a:ext uri="{FF2B5EF4-FFF2-40B4-BE49-F238E27FC236}">
                  <a16:creationId xmlns:a16="http://schemas.microsoft.com/office/drawing/2014/main" id="{2471CF0D-8EE2-4FE3-A31C-DCC9AB115678}"/>
                </a:ext>
              </a:extLst>
            </p:cNvPr>
            <p:cNvSpPr/>
            <p:nvPr/>
          </p:nvSpPr>
          <p:spPr>
            <a:xfrm>
              <a:off x="5790542" y="1431179"/>
              <a:ext cx="274121" cy="565078"/>
            </a:xfrm>
            <a:custGeom>
              <a:avLst/>
              <a:gdLst>
                <a:gd name="connsiteX0" fmla="*/ 0 w 190500"/>
                <a:gd name="connsiteY0" fmla="*/ 149189 h 298377"/>
                <a:gd name="connsiteX1" fmla="*/ 95250 w 190500"/>
                <a:gd name="connsiteY1" fmla="*/ 0 h 298377"/>
                <a:gd name="connsiteX2" fmla="*/ 190500 w 190500"/>
                <a:gd name="connsiteY2" fmla="*/ 149189 h 298377"/>
                <a:gd name="connsiteX3" fmla="*/ 95250 w 190500"/>
                <a:gd name="connsiteY3" fmla="*/ 298378 h 298377"/>
                <a:gd name="connsiteX4" fmla="*/ 0 w 190500"/>
                <a:gd name="connsiteY4" fmla="*/ 149189 h 298377"/>
                <a:gd name="connsiteX0" fmla="*/ 5319 w 264382"/>
                <a:gd name="connsiteY0" fmla="*/ 333339 h 482528"/>
                <a:gd name="connsiteX1" fmla="*/ 249794 w 264382"/>
                <a:gd name="connsiteY1" fmla="*/ 0 h 482528"/>
                <a:gd name="connsiteX2" fmla="*/ 195819 w 264382"/>
                <a:gd name="connsiteY2" fmla="*/ 333339 h 482528"/>
                <a:gd name="connsiteX3" fmla="*/ 100569 w 264382"/>
                <a:gd name="connsiteY3" fmla="*/ 482528 h 482528"/>
                <a:gd name="connsiteX4" fmla="*/ 5319 w 264382"/>
                <a:gd name="connsiteY4" fmla="*/ 333339 h 482528"/>
                <a:gd name="connsiteX0" fmla="*/ 15058 w 274121"/>
                <a:gd name="connsiteY0" fmla="*/ 333339 h 565078"/>
                <a:gd name="connsiteX1" fmla="*/ 259533 w 274121"/>
                <a:gd name="connsiteY1" fmla="*/ 0 h 565078"/>
                <a:gd name="connsiteX2" fmla="*/ 205558 w 274121"/>
                <a:gd name="connsiteY2" fmla="*/ 333339 h 565078"/>
                <a:gd name="connsiteX3" fmla="*/ 59508 w 274121"/>
                <a:gd name="connsiteY3" fmla="*/ 565078 h 565078"/>
                <a:gd name="connsiteX4" fmla="*/ 15058 w 274121"/>
                <a:gd name="connsiteY4" fmla="*/ 333339 h 56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121" h="565078">
                  <a:moveTo>
                    <a:pt x="15058" y="333339"/>
                  </a:moveTo>
                  <a:cubicBezTo>
                    <a:pt x="48395" y="239159"/>
                    <a:pt x="206928" y="0"/>
                    <a:pt x="259533" y="0"/>
                  </a:cubicBezTo>
                  <a:cubicBezTo>
                    <a:pt x="312138" y="0"/>
                    <a:pt x="205558" y="250944"/>
                    <a:pt x="205558" y="333339"/>
                  </a:cubicBezTo>
                  <a:cubicBezTo>
                    <a:pt x="205558" y="415734"/>
                    <a:pt x="112113" y="565078"/>
                    <a:pt x="59508" y="565078"/>
                  </a:cubicBezTo>
                  <a:cubicBezTo>
                    <a:pt x="6903" y="565078"/>
                    <a:pt x="-18279" y="427519"/>
                    <a:pt x="15058" y="3333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25">
              <a:extLst>
                <a:ext uri="{FF2B5EF4-FFF2-40B4-BE49-F238E27FC236}">
                  <a16:creationId xmlns:a16="http://schemas.microsoft.com/office/drawing/2014/main" id="{7AA072B3-7DBB-4138-B231-BAC70F07C4A6}"/>
                </a:ext>
              </a:extLst>
            </p:cNvPr>
            <p:cNvSpPr/>
            <p:nvPr/>
          </p:nvSpPr>
          <p:spPr>
            <a:xfrm rot="16620760">
              <a:off x="6010243" y="2939394"/>
              <a:ext cx="259623" cy="485414"/>
            </a:xfrm>
            <a:custGeom>
              <a:avLst/>
              <a:gdLst>
                <a:gd name="connsiteX0" fmla="*/ 0 w 190500"/>
                <a:gd name="connsiteY0" fmla="*/ 149189 h 298377"/>
                <a:gd name="connsiteX1" fmla="*/ 95250 w 190500"/>
                <a:gd name="connsiteY1" fmla="*/ 0 h 298377"/>
                <a:gd name="connsiteX2" fmla="*/ 190500 w 190500"/>
                <a:gd name="connsiteY2" fmla="*/ 149189 h 298377"/>
                <a:gd name="connsiteX3" fmla="*/ 95250 w 190500"/>
                <a:gd name="connsiteY3" fmla="*/ 298378 h 298377"/>
                <a:gd name="connsiteX4" fmla="*/ 0 w 190500"/>
                <a:gd name="connsiteY4" fmla="*/ 149189 h 298377"/>
                <a:gd name="connsiteX0" fmla="*/ 5319 w 264382"/>
                <a:gd name="connsiteY0" fmla="*/ 333339 h 482528"/>
                <a:gd name="connsiteX1" fmla="*/ 249794 w 264382"/>
                <a:gd name="connsiteY1" fmla="*/ 0 h 482528"/>
                <a:gd name="connsiteX2" fmla="*/ 195819 w 264382"/>
                <a:gd name="connsiteY2" fmla="*/ 333339 h 482528"/>
                <a:gd name="connsiteX3" fmla="*/ 100569 w 264382"/>
                <a:gd name="connsiteY3" fmla="*/ 482528 h 482528"/>
                <a:gd name="connsiteX4" fmla="*/ 5319 w 264382"/>
                <a:gd name="connsiteY4" fmla="*/ 333339 h 482528"/>
                <a:gd name="connsiteX0" fmla="*/ 15058 w 274121"/>
                <a:gd name="connsiteY0" fmla="*/ 333339 h 565078"/>
                <a:gd name="connsiteX1" fmla="*/ 259533 w 274121"/>
                <a:gd name="connsiteY1" fmla="*/ 0 h 565078"/>
                <a:gd name="connsiteX2" fmla="*/ 205558 w 274121"/>
                <a:gd name="connsiteY2" fmla="*/ 333339 h 565078"/>
                <a:gd name="connsiteX3" fmla="*/ 59508 w 274121"/>
                <a:gd name="connsiteY3" fmla="*/ 565078 h 565078"/>
                <a:gd name="connsiteX4" fmla="*/ 15058 w 274121"/>
                <a:gd name="connsiteY4" fmla="*/ 333339 h 565078"/>
                <a:gd name="connsiteX0" fmla="*/ 14405 w 265560"/>
                <a:gd name="connsiteY0" fmla="*/ 326439 h 558178"/>
                <a:gd name="connsiteX1" fmla="*/ 250007 w 265560"/>
                <a:gd name="connsiteY1" fmla="*/ 0 h 558178"/>
                <a:gd name="connsiteX2" fmla="*/ 204905 w 265560"/>
                <a:gd name="connsiteY2" fmla="*/ 326439 h 558178"/>
                <a:gd name="connsiteX3" fmla="*/ 58855 w 265560"/>
                <a:gd name="connsiteY3" fmla="*/ 558178 h 558178"/>
                <a:gd name="connsiteX4" fmla="*/ 14405 w 265560"/>
                <a:gd name="connsiteY4" fmla="*/ 326439 h 558178"/>
                <a:gd name="connsiteX0" fmla="*/ 7047 w 258202"/>
                <a:gd name="connsiteY0" fmla="*/ 326439 h 558946"/>
                <a:gd name="connsiteX1" fmla="*/ 242649 w 258202"/>
                <a:gd name="connsiteY1" fmla="*/ 0 h 558946"/>
                <a:gd name="connsiteX2" fmla="*/ 197547 w 258202"/>
                <a:gd name="connsiteY2" fmla="*/ 326439 h 558946"/>
                <a:gd name="connsiteX3" fmla="*/ 85167 w 258202"/>
                <a:gd name="connsiteY3" fmla="*/ 558947 h 558946"/>
                <a:gd name="connsiteX4" fmla="*/ 7047 w 258202"/>
                <a:gd name="connsiteY4" fmla="*/ 326439 h 558946"/>
                <a:gd name="connsiteX0" fmla="*/ 8468 w 259623"/>
                <a:gd name="connsiteY0" fmla="*/ 326439 h 568614"/>
                <a:gd name="connsiteX1" fmla="*/ 244070 w 259623"/>
                <a:gd name="connsiteY1" fmla="*/ 0 h 568614"/>
                <a:gd name="connsiteX2" fmla="*/ 198968 w 259623"/>
                <a:gd name="connsiteY2" fmla="*/ 326439 h 568614"/>
                <a:gd name="connsiteX3" fmla="*/ 78007 w 259623"/>
                <a:gd name="connsiteY3" fmla="*/ 568613 h 568614"/>
                <a:gd name="connsiteX4" fmla="*/ 8468 w 259623"/>
                <a:gd name="connsiteY4" fmla="*/ 326439 h 56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23" h="568614">
                  <a:moveTo>
                    <a:pt x="8468" y="326439"/>
                  </a:moveTo>
                  <a:cubicBezTo>
                    <a:pt x="36145" y="231670"/>
                    <a:pt x="191465" y="0"/>
                    <a:pt x="244070" y="0"/>
                  </a:cubicBezTo>
                  <a:cubicBezTo>
                    <a:pt x="296675" y="0"/>
                    <a:pt x="198968" y="244044"/>
                    <a:pt x="198968" y="326439"/>
                  </a:cubicBezTo>
                  <a:cubicBezTo>
                    <a:pt x="198968" y="408834"/>
                    <a:pt x="130612" y="568613"/>
                    <a:pt x="78007" y="568613"/>
                  </a:cubicBezTo>
                  <a:cubicBezTo>
                    <a:pt x="25402" y="568613"/>
                    <a:pt x="-19209" y="421208"/>
                    <a:pt x="8468" y="3264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155F1E-BBFB-4C8A-8D93-B07A6F27193E}"/>
                </a:ext>
              </a:extLst>
            </p:cNvPr>
            <p:cNvSpPr/>
            <p:nvPr/>
          </p:nvSpPr>
          <p:spPr>
            <a:xfrm flipH="1">
              <a:off x="5066721" y="2707939"/>
              <a:ext cx="180975" cy="83879"/>
            </a:xfrm>
            <a:custGeom>
              <a:avLst/>
              <a:gdLst>
                <a:gd name="connsiteX0" fmla="*/ 0 w 185738"/>
                <a:gd name="connsiteY0" fmla="*/ 14288 h 104775"/>
                <a:gd name="connsiteX1" fmla="*/ 14288 w 185738"/>
                <a:gd name="connsiteY1" fmla="*/ 38100 h 104775"/>
                <a:gd name="connsiteX2" fmla="*/ 28575 w 185738"/>
                <a:gd name="connsiteY2" fmla="*/ 66675 h 104775"/>
                <a:gd name="connsiteX3" fmla="*/ 42863 w 185738"/>
                <a:gd name="connsiteY3" fmla="*/ 85725 h 104775"/>
                <a:gd name="connsiteX4" fmla="*/ 61913 w 185738"/>
                <a:gd name="connsiteY4" fmla="*/ 90488 h 104775"/>
                <a:gd name="connsiteX5" fmla="*/ 90488 w 185738"/>
                <a:gd name="connsiteY5" fmla="*/ 100013 h 104775"/>
                <a:gd name="connsiteX6" fmla="*/ 104775 w 185738"/>
                <a:gd name="connsiteY6" fmla="*/ 104775 h 104775"/>
                <a:gd name="connsiteX7" fmla="*/ 142875 w 185738"/>
                <a:gd name="connsiteY7" fmla="*/ 100013 h 104775"/>
                <a:gd name="connsiteX8" fmla="*/ 157163 w 185738"/>
                <a:gd name="connsiteY8" fmla="*/ 90488 h 104775"/>
                <a:gd name="connsiteX9" fmla="*/ 180975 w 185738"/>
                <a:gd name="connsiteY9" fmla="*/ 61913 h 104775"/>
                <a:gd name="connsiteX10" fmla="*/ 185738 w 185738"/>
                <a:gd name="connsiteY10" fmla="*/ 42863 h 104775"/>
                <a:gd name="connsiteX11" fmla="*/ 180975 w 185738"/>
                <a:gd name="connsiteY11" fmla="*/ 23813 h 104775"/>
                <a:gd name="connsiteX12" fmla="*/ 171450 w 185738"/>
                <a:gd name="connsiteY12" fmla="*/ 0 h 104775"/>
                <a:gd name="connsiteX0" fmla="*/ 0 w 185738"/>
                <a:gd name="connsiteY0" fmla="*/ 14288 h 104775"/>
                <a:gd name="connsiteX1" fmla="*/ 14288 w 185738"/>
                <a:gd name="connsiteY1" fmla="*/ 38100 h 104775"/>
                <a:gd name="connsiteX2" fmla="*/ 28575 w 185738"/>
                <a:gd name="connsiteY2" fmla="*/ 66675 h 104775"/>
                <a:gd name="connsiteX3" fmla="*/ 42863 w 185738"/>
                <a:gd name="connsiteY3" fmla="*/ 85725 h 104775"/>
                <a:gd name="connsiteX4" fmla="*/ 90488 w 185738"/>
                <a:gd name="connsiteY4" fmla="*/ 100013 h 104775"/>
                <a:gd name="connsiteX5" fmla="*/ 104775 w 185738"/>
                <a:gd name="connsiteY5" fmla="*/ 104775 h 104775"/>
                <a:gd name="connsiteX6" fmla="*/ 142875 w 185738"/>
                <a:gd name="connsiteY6" fmla="*/ 100013 h 104775"/>
                <a:gd name="connsiteX7" fmla="*/ 157163 w 185738"/>
                <a:gd name="connsiteY7" fmla="*/ 90488 h 104775"/>
                <a:gd name="connsiteX8" fmla="*/ 180975 w 185738"/>
                <a:gd name="connsiteY8" fmla="*/ 61913 h 104775"/>
                <a:gd name="connsiteX9" fmla="*/ 185738 w 185738"/>
                <a:gd name="connsiteY9" fmla="*/ 42863 h 104775"/>
                <a:gd name="connsiteX10" fmla="*/ 180975 w 185738"/>
                <a:gd name="connsiteY10" fmla="*/ 23813 h 104775"/>
                <a:gd name="connsiteX11" fmla="*/ 171450 w 185738"/>
                <a:gd name="connsiteY11" fmla="*/ 0 h 104775"/>
                <a:gd name="connsiteX0" fmla="*/ 0 w 185738"/>
                <a:gd name="connsiteY0" fmla="*/ 14288 h 104775"/>
                <a:gd name="connsiteX1" fmla="*/ 28575 w 185738"/>
                <a:gd name="connsiteY1" fmla="*/ 66675 h 104775"/>
                <a:gd name="connsiteX2" fmla="*/ 42863 w 185738"/>
                <a:gd name="connsiteY2" fmla="*/ 85725 h 104775"/>
                <a:gd name="connsiteX3" fmla="*/ 90488 w 185738"/>
                <a:gd name="connsiteY3" fmla="*/ 100013 h 104775"/>
                <a:gd name="connsiteX4" fmla="*/ 104775 w 185738"/>
                <a:gd name="connsiteY4" fmla="*/ 104775 h 104775"/>
                <a:gd name="connsiteX5" fmla="*/ 142875 w 185738"/>
                <a:gd name="connsiteY5" fmla="*/ 100013 h 104775"/>
                <a:gd name="connsiteX6" fmla="*/ 157163 w 185738"/>
                <a:gd name="connsiteY6" fmla="*/ 90488 h 104775"/>
                <a:gd name="connsiteX7" fmla="*/ 180975 w 185738"/>
                <a:gd name="connsiteY7" fmla="*/ 61913 h 104775"/>
                <a:gd name="connsiteX8" fmla="*/ 185738 w 185738"/>
                <a:gd name="connsiteY8" fmla="*/ 42863 h 104775"/>
                <a:gd name="connsiteX9" fmla="*/ 180975 w 185738"/>
                <a:gd name="connsiteY9" fmla="*/ 23813 h 104775"/>
                <a:gd name="connsiteX10" fmla="*/ 171450 w 185738"/>
                <a:gd name="connsiteY10" fmla="*/ 0 h 104775"/>
                <a:gd name="connsiteX0" fmla="*/ 0 w 185738"/>
                <a:gd name="connsiteY0" fmla="*/ 14288 h 104775"/>
                <a:gd name="connsiteX1" fmla="*/ 28575 w 185738"/>
                <a:gd name="connsiteY1" fmla="*/ 66675 h 104775"/>
                <a:gd name="connsiteX2" fmla="*/ 90488 w 185738"/>
                <a:gd name="connsiteY2" fmla="*/ 100013 h 104775"/>
                <a:gd name="connsiteX3" fmla="*/ 104775 w 185738"/>
                <a:gd name="connsiteY3" fmla="*/ 104775 h 104775"/>
                <a:gd name="connsiteX4" fmla="*/ 142875 w 185738"/>
                <a:gd name="connsiteY4" fmla="*/ 100013 h 104775"/>
                <a:gd name="connsiteX5" fmla="*/ 157163 w 185738"/>
                <a:gd name="connsiteY5" fmla="*/ 90488 h 104775"/>
                <a:gd name="connsiteX6" fmla="*/ 180975 w 185738"/>
                <a:gd name="connsiteY6" fmla="*/ 61913 h 104775"/>
                <a:gd name="connsiteX7" fmla="*/ 185738 w 185738"/>
                <a:gd name="connsiteY7" fmla="*/ 42863 h 104775"/>
                <a:gd name="connsiteX8" fmla="*/ 180975 w 185738"/>
                <a:gd name="connsiteY8" fmla="*/ 23813 h 104775"/>
                <a:gd name="connsiteX9" fmla="*/ 171450 w 185738"/>
                <a:gd name="connsiteY9" fmla="*/ 0 h 104775"/>
                <a:gd name="connsiteX0" fmla="*/ 0 w 185738"/>
                <a:gd name="connsiteY0" fmla="*/ 14288 h 104775"/>
                <a:gd name="connsiteX1" fmla="*/ 90488 w 185738"/>
                <a:gd name="connsiteY1" fmla="*/ 100013 h 104775"/>
                <a:gd name="connsiteX2" fmla="*/ 104775 w 185738"/>
                <a:gd name="connsiteY2" fmla="*/ 104775 h 104775"/>
                <a:gd name="connsiteX3" fmla="*/ 142875 w 185738"/>
                <a:gd name="connsiteY3" fmla="*/ 100013 h 104775"/>
                <a:gd name="connsiteX4" fmla="*/ 157163 w 185738"/>
                <a:gd name="connsiteY4" fmla="*/ 90488 h 104775"/>
                <a:gd name="connsiteX5" fmla="*/ 180975 w 185738"/>
                <a:gd name="connsiteY5" fmla="*/ 61913 h 104775"/>
                <a:gd name="connsiteX6" fmla="*/ 185738 w 185738"/>
                <a:gd name="connsiteY6" fmla="*/ 42863 h 104775"/>
                <a:gd name="connsiteX7" fmla="*/ 180975 w 185738"/>
                <a:gd name="connsiteY7" fmla="*/ 23813 h 104775"/>
                <a:gd name="connsiteX8" fmla="*/ 171450 w 185738"/>
                <a:gd name="connsiteY8" fmla="*/ 0 h 104775"/>
                <a:gd name="connsiteX0" fmla="*/ 0 w 185738"/>
                <a:gd name="connsiteY0" fmla="*/ 14288 h 104775"/>
                <a:gd name="connsiteX1" fmla="*/ 104775 w 185738"/>
                <a:gd name="connsiteY1" fmla="*/ 104775 h 104775"/>
                <a:gd name="connsiteX2" fmla="*/ 142875 w 185738"/>
                <a:gd name="connsiteY2" fmla="*/ 100013 h 104775"/>
                <a:gd name="connsiteX3" fmla="*/ 157163 w 185738"/>
                <a:gd name="connsiteY3" fmla="*/ 90488 h 104775"/>
                <a:gd name="connsiteX4" fmla="*/ 180975 w 185738"/>
                <a:gd name="connsiteY4" fmla="*/ 61913 h 104775"/>
                <a:gd name="connsiteX5" fmla="*/ 185738 w 185738"/>
                <a:gd name="connsiteY5" fmla="*/ 42863 h 104775"/>
                <a:gd name="connsiteX6" fmla="*/ 180975 w 185738"/>
                <a:gd name="connsiteY6" fmla="*/ 23813 h 104775"/>
                <a:gd name="connsiteX7" fmla="*/ 171450 w 185738"/>
                <a:gd name="connsiteY7" fmla="*/ 0 h 104775"/>
                <a:gd name="connsiteX0" fmla="*/ 0 w 185738"/>
                <a:gd name="connsiteY0" fmla="*/ 14288 h 104775"/>
                <a:gd name="connsiteX1" fmla="*/ 104775 w 185738"/>
                <a:gd name="connsiteY1" fmla="*/ 104775 h 104775"/>
                <a:gd name="connsiteX2" fmla="*/ 142875 w 185738"/>
                <a:gd name="connsiteY2" fmla="*/ 100013 h 104775"/>
                <a:gd name="connsiteX3" fmla="*/ 157163 w 185738"/>
                <a:gd name="connsiteY3" fmla="*/ 90488 h 104775"/>
                <a:gd name="connsiteX4" fmla="*/ 180975 w 185738"/>
                <a:gd name="connsiteY4" fmla="*/ 61913 h 104775"/>
                <a:gd name="connsiteX5" fmla="*/ 185738 w 185738"/>
                <a:gd name="connsiteY5" fmla="*/ 42863 h 104775"/>
                <a:gd name="connsiteX6" fmla="*/ 180975 w 185738"/>
                <a:gd name="connsiteY6" fmla="*/ 23813 h 104775"/>
                <a:gd name="connsiteX7" fmla="*/ 171450 w 185738"/>
                <a:gd name="connsiteY7" fmla="*/ 0 h 104775"/>
                <a:gd name="connsiteX0" fmla="*/ 0 w 186118"/>
                <a:gd name="connsiteY0" fmla="*/ 14288 h 104775"/>
                <a:gd name="connsiteX1" fmla="*/ 104775 w 186118"/>
                <a:gd name="connsiteY1" fmla="*/ 104775 h 104775"/>
                <a:gd name="connsiteX2" fmla="*/ 142875 w 186118"/>
                <a:gd name="connsiteY2" fmla="*/ 100013 h 104775"/>
                <a:gd name="connsiteX3" fmla="*/ 180975 w 186118"/>
                <a:gd name="connsiteY3" fmla="*/ 61913 h 104775"/>
                <a:gd name="connsiteX4" fmla="*/ 185738 w 186118"/>
                <a:gd name="connsiteY4" fmla="*/ 42863 h 104775"/>
                <a:gd name="connsiteX5" fmla="*/ 180975 w 186118"/>
                <a:gd name="connsiteY5" fmla="*/ 23813 h 104775"/>
                <a:gd name="connsiteX6" fmla="*/ 171450 w 186118"/>
                <a:gd name="connsiteY6" fmla="*/ 0 h 104775"/>
                <a:gd name="connsiteX0" fmla="*/ 0 w 188516"/>
                <a:gd name="connsiteY0" fmla="*/ 14288 h 105799"/>
                <a:gd name="connsiteX1" fmla="*/ 104775 w 188516"/>
                <a:gd name="connsiteY1" fmla="*/ 104775 h 105799"/>
                <a:gd name="connsiteX2" fmla="*/ 180975 w 188516"/>
                <a:gd name="connsiteY2" fmla="*/ 61913 h 105799"/>
                <a:gd name="connsiteX3" fmla="*/ 185738 w 188516"/>
                <a:gd name="connsiteY3" fmla="*/ 42863 h 105799"/>
                <a:gd name="connsiteX4" fmla="*/ 180975 w 188516"/>
                <a:gd name="connsiteY4" fmla="*/ 23813 h 105799"/>
                <a:gd name="connsiteX5" fmla="*/ 171450 w 188516"/>
                <a:gd name="connsiteY5" fmla="*/ 0 h 105799"/>
                <a:gd name="connsiteX0" fmla="*/ 0 w 185738"/>
                <a:gd name="connsiteY0" fmla="*/ 14288 h 105075"/>
                <a:gd name="connsiteX1" fmla="*/ 104775 w 185738"/>
                <a:gd name="connsiteY1" fmla="*/ 104775 h 105075"/>
                <a:gd name="connsiteX2" fmla="*/ 185738 w 185738"/>
                <a:gd name="connsiteY2" fmla="*/ 42863 h 105075"/>
                <a:gd name="connsiteX3" fmla="*/ 180975 w 185738"/>
                <a:gd name="connsiteY3" fmla="*/ 23813 h 105075"/>
                <a:gd name="connsiteX4" fmla="*/ 171450 w 185738"/>
                <a:gd name="connsiteY4" fmla="*/ 0 h 105075"/>
                <a:gd name="connsiteX0" fmla="*/ 0 w 180975"/>
                <a:gd name="connsiteY0" fmla="*/ 14288 h 104803"/>
                <a:gd name="connsiteX1" fmla="*/ 104775 w 180975"/>
                <a:gd name="connsiteY1" fmla="*/ 104775 h 104803"/>
                <a:gd name="connsiteX2" fmla="*/ 180975 w 180975"/>
                <a:gd name="connsiteY2" fmla="*/ 23813 h 104803"/>
                <a:gd name="connsiteX3" fmla="*/ 171450 w 180975"/>
                <a:gd name="connsiteY3" fmla="*/ 0 h 104803"/>
                <a:gd name="connsiteX0" fmla="*/ 0 w 180975"/>
                <a:gd name="connsiteY0" fmla="*/ 14288 h 24179"/>
                <a:gd name="connsiteX1" fmla="*/ 180975 w 180975"/>
                <a:gd name="connsiteY1" fmla="*/ 23813 h 24179"/>
                <a:gd name="connsiteX2" fmla="*/ 171450 w 180975"/>
                <a:gd name="connsiteY2" fmla="*/ 0 h 24179"/>
                <a:gd name="connsiteX0" fmla="*/ 0 w 180975"/>
                <a:gd name="connsiteY0" fmla="*/ 14288 h 102268"/>
                <a:gd name="connsiteX1" fmla="*/ 180975 w 180975"/>
                <a:gd name="connsiteY1" fmla="*/ 23813 h 102268"/>
                <a:gd name="connsiteX2" fmla="*/ 171450 w 180975"/>
                <a:gd name="connsiteY2" fmla="*/ 0 h 102268"/>
                <a:gd name="connsiteX0" fmla="*/ 0 w 180975"/>
                <a:gd name="connsiteY0" fmla="*/ 14288 h 122529"/>
                <a:gd name="connsiteX1" fmla="*/ 180975 w 180975"/>
                <a:gd name="connsiteY1" fmla="*/ 23813 h 122529"/>
                <a:gd name="connsiteX2" fmla="*/ 171450 w 180975"/>
                <a:gd name="connsiteY2" fmla="*/ 0 h 122529"/>
                <a:gd name="connsiteX0" fmla="*/ 0 w 180975"/>
                <a:gd name="connsiteY0" fmla="*/ 14288 h 116376"/>
                <a:gd name="connsiteX1" fmla="*/ 180975 w 180975"/>
                <a:gd name="connsiteY1" fmla="*/ 23813 h 116376"/>
                <a:gd name="connsiteX2" fmla="*/ 171450 w 180975"/>
                <a:gd name="connsiteY2" fmla="*/ 0 h 116376"/>
                <a:gd name="connsiteX0" fmla="*/ 0 w 180975"/>
                <a:gd name="connsiteY0" fmla="*/ 14288 h 98167"/>
                <a:gd name="connsiteX1" fmla="*/ 180975 w 180975"/>
                <a:gd name="connsiteY1" fmla="*/ 23813 h 98167"/>
                <a:gd name="connsiteX2" fmla="*/ 171450 w 180975"/>
                <a:gd name="connsiteY2" fmla="*/ 0 h 98167"/>
                <a:gd name="connsiteX0" fmla="*/ 0 w 180975"/>
                <a:gd name="connsiteY0" fmla="*/ 0 h 83879"/>
                <a:gd name="connsiteX1" fmla="*/ 180975 w 180975"/>
                <a:gd name="connsiteY1" fmla="*/ 9525 h 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83879">
                  <a:moveTo>
                    <a:pt x="0" y="0"/>
                  </a:moveTo>
                  <a:cubicBezTo>
                    <a:pt x="23415" y="82946"/>
                    <a:pt x="145257" y="133349"/>
                    <a:pt x="180975" y="95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B901BA4-6B71-41DC-8493-B4644B8A887B}"/>
                </a:ext>
              </a:extLst>
            </p:cNvPr>
            <p:cNvSpPr/>
            <p:nvPr/>
          </p:nvSpPr>
          <p:spPr>
            <a:xfrm>
              <a:off x="5241610" y="2707939"/>
              <a:ext cx="180975" cy="83879"/>
            </a:xfrm>
            <a:custGeom>
              <a:avLst/>
              <a:gdLst>
                <a:gd name="connsiteX0" fmla="*/ 0 w 185738"/>
                <a:gd name="connsiteY0" fmla="*/ 14288 h 104775"/>
                <a:gd name="connsiteX1" fmla="*/ 14288 w 185738"/>
                <a:gd name="connsiteY1" fmla="*/ 38100 h 104775"/>
                <a:gd name="connsiteX2" fmla="*/ 28575 w 185738"/>
                <a:gd name="connsiteY2" fmla="*/ 66675 h 104775"/>
                <a:gd name="connsiteX3" fmla="*/ 42863 w 185738"/>
                <a:gd name="connsiteY3" fmla="*/ 85725 h 104775"/>
                <a:gd name="connsiteX4" fmla="*/ 61913 w 185738"/>
                <a:gd name="connsiteY4" fmla="*/ 90488 h 104775"/>
                <a:gd name="connsiteX5" fmla="*/ 90488 w 185738"/>
                <a:gd name="connsiteY5" fmla="*/ 100013 h 104775"/>
                <a:gd name="connsiteX6" fmla="*/ 104775 w 185738"/>
                <a:gd name="connsiteY6" fmla="*/ 104775 h 104775"/>
                <a:gd name="connsiteX7" fmla="*/ 142875 w 185738"/>
                <a:gd name="connsiteY7" fmla="*/ 100013 h 104775"/>
                <a:gd name="connsiteX8" fmla="*/ 157163 w 185738"/>
                <a:gd name="connsiteY8" fmla="*/ 90488 h 104775"/>
                <a:gd name="connsiteX9" fmla="*/ 180975 w 185738"/>
                <a:gd name="connsiteY9" fmla="*/ 61913 h 104775"/>
                <a:gd name="connsiteX10" fmla="*/ 185738 w 185738"/>
                <a:gd name="connsiteY10" fmla="*/ 42863 h 104775"/>
                <a:gd name="connsiteX11" fmla="*/ 180975 w 185738"/>
                <a:gd name="connsiteY11" fmla="*/ 23813 h 104775"/>
                <a:gd name="connsiteX12" fmla="*/ 171450 w 185738"/>
                <a:gd name="connsiteY12" fmla="*/ 0 h 104775"/>
                <a:gd name="connsiteX0" fmla="*/ 0 w 185738"/>
                <a:gd name="connsiteY0" fmla="*/ 14288 h 104775"/>
                <a:gd name="connsiteX1" fmla="*/ 14288 w 185738"/>
                <a:gd name="connsiteY1" fmla="*/ 38100 h 104775"/>
                <a:gd name="connsiteX2" fmla="*/ 28575 w 185738"/>
                <a:gd name="connsiteY2" fmla="*/ 66675 h 104775"/>
                <a:gd name="connsiteX3" fmla="*/ 42863 w 185738"/>
                <a:gd name="connsiteY3" fmla="*/ 85725 h 104775"/>
                <a:gd name="connsiteX4" fmla="*/ 90488 w 185738"/>
                <a:gd name="connsiteY4" fmla="*/ 100013 h 104775"/>
                <a:gd name="connsiteX5" fmla="*/ 104775 w 185738"/>
                <a:gd name="connsiteY5" fmla="*/ 104775 h 104775"/>
                <a:gd name="connsiteX6" fmla="*/ 142875 w 185738"/>
                <a:gd name="connsiteY6" fmla="*/ 100013 h 104775"/>
                <a:gd name="connsiteX7" fmla="*/ 157163 w 185738"/>
                <a:gd name="connsiteY7" fmla="*/ 90488 h 104775"/>
                <a:gd name="connsiteX8" fmla="*/ 180975 w 185738"/>
                <a:gd name="connsiteY8" fmla="*/ 61913 h 104775"/>
                <a:gd name="connsiteX9" fmla="*/ 185738 w 185738"/>
                <a:gd name="connsiteY9" fmla="*/ 42863 h 104775"/>
                <a:gd name="connsiteX10" fmla="*/ 180975 w 185738"/>
                <a:gd name="connsiteY10" fmla="*/ 23813 h 104775"/>
                <a:gd name="connsiteX11" fmla="*/ 171450 w 185738"/>
                <a:gd name="connsiteY11" fmla="*/ 0 h 104775"/>
                <a:gd name="connsiteX0" fmla="*/ 0 w 185738"/>
                <a:gd name="connsiteY0" fmla="*/ 14288 h 104775"/>
                <a:gd name="connsiteX1" fmla="*/ 28575 w 185738"/>
                <a:gd name="connsiteY1" fmla="*/ 66675 h 104775"/>
                <a:gd name="connsiteX2" fmla="*/ 42863 w 185738"/>
                <a:gd name="connsiteY2" fmla="*/ 85725 h 104775"/>
                <a:gd name="connsiteX3" fmla="*/ 90488 w 185738"/>
                <a:gd name="connsiteY3" fmla="*/ 100013 h 104775"/>
                <a:gd name="connsiteX4" fmla="*/ 104775 w 185738"/>
                <a:gd name="connsiteY4" fmla="*/ 104775 h 104775"/>
                <a:gd name="connsiteX5" fmla="*/ 142875 w 185738"/>
                <a:gd name="connsiteY5" fmla="*/ 100013 h 104775"/>
                <a:gd name="connsiteX6" fmla="*/ 157163 w 185738"/>
                <a:gd name="connsiteY6" fmla="*/ 90488 h 104775"/>
                <a:gd name="connsiteX7" fmla="*/ 180975 w 185738"/>
                <a:gd name="connsiteY7" fmla="*/ 61913 h 104775"/>
                <a:gd name="connsiteX8" fmla="*/ 185738 w 185738"/>
                <a:gd name="connsiteY8" fmla="*/ 42863 h 104775"/>
                <a:gd name="connsiteX9" fmla="*/ 180975 w 185738"/>
                <a:gd name="connsiteY9" fmla="*/ 23813 h 104775"/>
                <a:gd name="connsiteX10" fmla="*/ 171450 w 185738"/>
                <a:gd name="connsiteY10" fmla="*/ 0 h 104775"/>
                <a:gd name="connsiteX0" fmla="*/ 0 w 185738"/>
                <a:gd name="connsiteY0" fmla="*/ 14288 h 104775"/>
                <a:gd name="connsiteX1" fmla="*/ 28575 w 185738"/>
                <a:gd name="connsiteY1" fmla="*/ 66675 h 104775"/>
                <a:gd name="connsiteX2" fmla="*/ 90488 w 185738"/>
                <a:gd name="connsiteY2" fmla="*/ 100013 h 104775"/>
                <a:gd name="connsiteX3" fmla="*/ 104775 w 185738"/>
                <a:gd name="connsiteY3" fmla="*/ 104775 h 104775"/>
                <a:gd name="connsiteX4" fmla="*/ 142875 w 185738"/>
                <a:gd name="connsiteY4" fmla="*/ 100013 h 104775"/>
                <a:gd name="connsiteX5" fmla="*/ 157163 w 185738"/>
                <a:gd name="connsiteY5" fmla="*/ 90488 h 104775"/>
                <a:gd name="connsiteX6" fmla="*/ 180975 w 185738"/>
                <a:gd name="connsiteY6" fmla="*/ 61913 h 104775"/>
                <a:gd name="connsiteX7" fmla="*/ 185738 w 185738"/>
                <a:gd name="connsiteY7" fmla="*/ 42863 h 104775"/>
                <a:gd name="connsiteX8" fmla="*/ 180975 w 185738"/>
                <a:gd name="connsiteY8" fmla="*/ 23813 h 104775"/>
                <a:gd name="connsiteX9" fmla="*/ 171450 w 185738"/>
                <a:gd name="connsiteY9" fmla="*/ 0 h 104775"/>
                <a:gd name="connsiteX0" fmla="*/ 0 w 185738"/>
                <a:gd name="connsiteY0" fmla="*/ 14288 h 104775"/>
                <a:gd name="connsiteX1" fmla="*/ 90488 w 185738"/>
                <a:gd name="connsiteY1" fmla="*/ 100013 h 104775"/>
                <a:gd name="connsiteX2" fmla="*/ 104775 w 185738"/>
                <a:gd name="connsiteY2" fmla="*/ 104775 h 104775"/>
                <a:gd name="connsiteX3" fmla="*/ 142875 w 185738"/>
                <a:gd name="connsiteY3" fmla="*/ 100013 h 104775"/>
                <a:gd name="connsiteX4" fmla="*/ 157163 w 185738"/>
                <a:gd name="connsiteY4" fmla="*/ 90488 h 104775"/>
                <a:gd name="connsiteX5" fmla="*/ 180975 w 185738"/>
                <a:gd name="connsiteY5" fmla="*/ 61913 h 104775"/>
                <a:gd name="connsiteX6" fmla="*/ 185738 w 185738"/>
                <a:gd name="connsiteY6" fmla="*/ 42863 h 104775"/>
                <a:gd name="connsiteX7" fmla="*/ 180975 w 185738"/>
                <a:gd name="connsiteY7" fmla="*/ 23813 h 104775"/>
                <a:gd name="connsiteX8" fmla="*/ 171450 w 185738"/>
                <a:gd name="connsiteY8" fmla="*/ 0 h 104775"/>
                <a:gd name="connsiteX0" fmla="*/ 0 w 185738"/>
                <a:gd name="connsiteY0" fmla="*/ 14288 h 104775"/>
                <a:gd name="connsiteX1" fmla="*/ 104775 w 185738"/>
                <a:gd name="connsiteY1" fmla="*/ 104775 h 104775"/>
                <a:gd name="connsiteX2" fmla="*/ 142875 w 185738"/>
                <a:gd name="connsiteY2" fmla="*/ 100013 h 104775"/>
                <a:gd name="connsiteX3" fmla="*/ 157163 w 185738"/>
                <a:gd name="connsiteY3" fmla="*/ 90488 h 104775"/>
                <a:gd name="connsiteX4" fmla="*/ 180975 w 185738"/>
                <a:gd name="connsiteY4" fmla="*/ 61913 h 104775"/>
                <a:gd name="connsiteX5" fmla="*/ 185738 w 185738"/>
                <a:gd name="connsiteY5" fmla="*/ 42863 h 104775"/>
                <a:gd name="connsiteX6" fmla="*/ 180975 w 185738"/>
                <a:gd name="connsiteY6" fmla="*/ 23813 h 104775"/>
                <a:gd name="connsiteX7" fmla="*/ 171450 w 185738"/>
                <a:gd name="connsiteY7" fmla="*/ 0 h 104775"/>
                <a:gd name="connsiteX0" fmla="*/ 0 w 185738"/>
                <a:gd name="connsiteY0" fmla="*/ 14288 h 104775"/>
                <a:gd name="connsiteX1" fmla="*/ 104775 w 185738"/>
                <a:gd name="connsiteY1" fmla="*/ 104775 h 104775"/>
                <a:gd name="connsiteX2" fmla="*/ 142875 w 185738"/>
                <a:gd name="connsiteY2" fmla="*/ 100013 h 104775"/>
                <a:gd name="connsiteX3" fmla="*/ 157163 w 185738"/>
                <a:gd name="connsiteY3" fmla="*/ 90488 h 104775"/>
                <a:gd name="connsiteX4" fmla="*/ 180975 w 185738"/>
                <a:gd name="connsiteY4" fmla="*/ 61913 h 104775"/>
                <a:gd name="connsiteX5" fmla="*/ 185738 w 185738"/>
                <a:gd name="connsiteY5" fmla="*/ 42863 h 104775"/>
                <a:gd name="connsiteX6" fmla="*/ 180975 w 185738"/>
                <a:gd name="connsiteY6" fmla="*/ 23813 h 104775"/>
                <a:gd name="connsiteX7" fmla="*/ 171450 w 185738"/>
                <a:gd name="connsiteY7" fmla="*/ 0 h 104775"/>
                <a:gd name="connsiteX0" fmla="*/ 0 w 186118"/>
                <a:gd name="connsiteY0" fmla="*/ 14288 h 104775"/>
                <a:gd name="connsiteX1" fmla="*/ 104775 w 186118"/>
                <a:gd name="connsiteY1" fmla="*/ 104775 h 104775"/>
                <a:gd name="connsiteX2" fmla="*/ 142875 w 186118"/>
                <a:gd name="connsiteY2" fmla="*/ 100013 h 104775"/>
                <a:gd name="connsiteX3" fmla="*/ 180975 w 186118"/>
                <a:gd name="connsiteY3" fmla="*/ 61913 h 104775"/>
                <a:gd name="connsiteX4" fmla="*/ 185738 w 186118"/>
                <a:gd name="connsiteY4" fmla="*/ 42863 h 104775"/>
                <a:gd name="connsiteX5" fmla="*/ 180975 w 186118"/>
                <a:gd name="connsiteY5" fmla="*/ 23813 h 104775"/>
                <a:gd name="connsiteX6" fmla="*/ 171450 w 186118"/>
                <a:gd name="connsiteY6" fmla="*/ 0 h 104775"/>
                <a:gd name="connsiteX0" fmla="*/ 0 w 188516"/>
                <a:gd name="connsiteY0" fmla="*/ 14288 h 105799"/>
                <a:gd name="connsiteX1" fmla="*/ 104775 w 188516"/>
                <a:gd name="connsiteY1" fmla="*/ 104775 h 105799"/>
                <a:gd name="connsiteX2" fmla="*/ 180975 w 188516"/>
                <a:gd name="connsiteY2" fmla="*/ 61913 h 105799"/>
                <a:gd name="connsiteX3" fmla="*/ 185738 w 188516"/>
                <a:gd name="connsiteY3" fmla="*/ 42863 h 105799"/>
                <a:gd name="connsiteX4" fmla="*/ 180975 w 188516"/>
                <a:gd name="connsiteY4" fmla="*/ 23813 h 105799"/>
                <a:gd name="connsiteX5" fmla="*/ 171450 w 188516"/>
                <a:gd name="connsiteY5" fmla="*/ 0 h 105799"/>
                <a:gd name="connsiteX0" fmla="*/ 0 w 185738"/>
                <a:gd name="connsiteY0" fmla="*/ 14288 h 105075"/>
                <a:gd name="connsiteX1" fmla="*/ 104775 w 185738"/>
                <a:gd name="connsiteY1" fmla="*/ 104775 h 105075"/>
                <a:gd name="connsiteX2" fmla="*/ 185738 w 185738"/>
                <a:gd name="connsiteY2" fmla="*/ 42863 h 105075"/>
                <a:gd name="connsiteX3" fmla="*/ 180975 w 185738"/>
                <a:gd name="connsiteY3" fmla="*/ 23813 h 105075"/>
                <a:gd name="connsiteX4" fmla="*/ 171450 w 185738"/>
                <a:gd name="connsiteY4" fmla="*/ 0 h 105075"/>
                <a:gd name="connsiteX0" fmla="*/ 0 w 180975"/>
                <a:gd name="connsiteY0" fmla="*/ 14288 h 104803"/>
                <a:gd name="connsiteX1" fmla="*/ 104775 w 180975"/>
                <a:gd name="connsiteY1" fmla="*/ 104775 h 104803"/>
                <a:gd name="connsiteX2" fmla="*/ 180975 w 180975"/>
                <a:gd name="connsiteY2" fmla="*/ 23813 h 104803"/>
                <a:gd name="connsiteX3" fmla="*/ 171450 w 180975"/>
                <a:gd name="connsiteY3" fmla="*/ 0 h 104803"/>
                <a:gd name="connsiteX0" fmla="*/ 0 w 180975"/>
                <a:gd name="connsiteY0" fmla="*/ 14288 h 24179"/>
                <a:gd name="connsiteX1" fmla="*/ 180975 w 180975"/>
                <a:gd name="connsiteY1" fmla="*/ 23813 h 24179"/>
                <a:gd name="connsiteX2" fmla="*/ 171450 w 180975"/>
                <a:gd name="connsiteY2" fmla="*/ 0 h 24179"/>
                <a:gd name="connsiteX0" fmla="*/ 0 w 180975"/>
                <a:gd name="connsiteY0" fmla="*/ 14288 h 102268"/>
                <a:gd name="connsiteX1" fmla="*/ 180975 w 180975"/>
                <a:gd name="connsiteY1" fmla="*/ 23813 h 102268"/>
                <a:gd name="connsiteX2" fmla="*/ 171450 w 180975"/>
                <a:gd name="connsiteY2" fmla="*/ 0 h 102268"/>
                <a:gd name="connsiteX0" fmla="*/ 0 w 180975"/>
                <a:gd name="connsiteY0" fmla="*/ 14288 h 122529"/>
                <a:gd name="connsiteX1" fmla="*/ 180975 w 180975"/>
                <a:gd name="connsiteY1" fmla="*/ 23813 h 122529"/>
                <a:gd name="connsiteX2" fmla="*/ 171450 w 180975"/>
                <a:gd name="connsiteY2" fmla="*/ 0 h 122529"/>
                <a:gd name="connsiteX0" fmla="*/ 0 w 180975"/>
                <a:gd name="connsiteY0" fmla="*/ 14288 h 116376"/>
                <a:gd name="connsiteX1" fmla="*/ 180975 w 180975"/>
                <a:gd name="connsiteY1" fmla="*/ 23813 h 116376"/>
                <a:gd name="connsiteX2" fmla="*/ 171450 w 180975"/>
                <a:gd name="connsiteY2" fmla="*/ 0 h 116376"/>
                <a:gd name="connsiteX0" fmla="*/ 0 w 180975"/>
                <a:gd name="connsiteY0" fmla="*/ 14288 h 98167"/>
                <a:gd name="connsiteX1" fmla="*/ 180975 w 180975"/>
                <a:gd name="connsiteY1" fmla="*/ 23813 h 98167"/>
                <a:gd name="connsiteX2" fmla="*/ 171450 w 180975"/>
                <a:gd name="connsiteY2" fmla="*/ 0 h 98167"/>
                <a:gd name="connsiteX0" fmla="*/ 0 w 180975"/>
                <a:gd name="connsiteY0" fmla="*/ 0 h 83879"/>
                <a:gd name="connsiteX1" fmla="*/ 180975 w 180975"/>
                <a:gd name="connsiteY1" fmla="*/ 9525 h 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83879">
                  <a:moveTo>
                    <a:pt x="0" y="0"/>
                  </a:moveTo>
                  <a:cubicBezTo>
                    <a:pt x="23415" y="82946"/>
                    <a:pt x="145257" y="133349"/>
                    <a:pt x="180975" y="95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FEB36F4-FAA3-4CF9-8B5C-4E651B62722A}"/>
                </a:ext>
              </a:extLst>
            </p:cNvPr>
            <p:cNvSpPr/>
            <p:nvPr/>
          </p:nvSpPr>
          <p:spPr>
            <a:xfrm flipV="1">
              <a:off x="4810277" y="2560280"/>
              <a:ext cx="56164" cy="879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8E7D508-CAFF-466B-BF98-E0C2A101240A}"/>
                </a:ext>
              </a:extLst>
            </p:cNvPr>
            <p:cNvSpPr/>
            <p:nvPr/>
          </p:nvSpPr>
          <p:spPr>
            <a:xfrm flipV="1">
              <a:off x="5621514" y="2549506"/>
              <a:ext cx="56164" cy="879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6B38E46-21CE-4805-A4B3-51830CDD0FDB}"/>
              </a:ext>
            </a:extLst>
          </p:cNvPr>
          <p:cNvGrpSpPr/>
          <p:nvPr/>
        </p:nvGrpSpPr>
        <p:grpSpPr>
          <a:xfrm>
            <a:off x="181226" y="429866"/>
            <a:ext cx="3548534" cy="6110812"/>
            <a:chOff x="3030450" y="284501"/>
            <a:chExt cx="3548534" cy="6110812"/>
          </a:xfrm>
        </p:grpSpPr>
        <p:sp>
          <p:nvSpPr>
            <p:cNvPr id="52" name="Rectangle 9">
              <a:extLst>
                <a:ext uri="{FF2B5EF4-FFF2-40B4-BE49-F238E27FC236}">
                  <a16:creationId xmlns:a16="http://schemas.microsoft.com/office/drawing/2014/main" id="{8B830D2B-5DE7-4B77-B08D-1A915129F2D9}"/>
                </a:ext>
              </a:extLst>
            </p:cNvPr>
            <p:cNvSpPr/>
            <p:nvPr/>
          </p:nvSpPr>
          <p:spPr>
            <a:xfrm rot="2111050">
              <a:off x="4281022" y="5427319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9">
              <a:extLst>
                <a:ext uri="{FF2B5EF4-FFF2-40B4-BE49-F238E27FC236}">
                  <a16:creationId xmlns:a16="http://schemas.microsoft.com/office/drawing/2014/main" id="{56D5A953-E3A4-45F7-A2C8-D9070F3DADA0}"/>
                </a:ext>
              </a:extLst>
            </p:cNvPr>
            <p:cNvSpPr/>
            <p:nvPr/>
          </p:nvSpPr>
          <p:spPr>
            <a:xfrm rot="19488950" flipH="1">
              <a:off x="4723147" y="5428532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F9F6AB27-AD32-41BB-9442-B20E6E6C33C9}"/>
                </a:ext>
              </a:extLst>
            </p:cNvPr>
            <p:cNvSpPr/>
            <p:nvPr/>
          </p:nvSpPr>
          <p:spPr>
            <a:xfrm>
              <a:off x="4610101" y="5517390"/>
              <a:ext cx="504826" cy="877923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3AB4622-68D7-4D2F-A24D-02AB08FD3730}"/>
                </a:ext>
              </a:extLst>
            </p:cNvPr>
            <p:cNvGrpSpPr/>
            <p:nvPr/>
          </p:nvGrpSpPr>
          <p:grpSpPr>
            <a:xfrm>
              <a:off x="3698921" y="284501"/>
              <a:ext cx="885734" cy="2680406"/>
              <a:chOff x="3698921" y="284501"/>
              <a:chExt cx="885734" cy="2680406"/>
            </a:xfrm>
          </p:grpSpPr>
          <p:sp>
            <p:nvSpPr>
              <p:cNvPr id="81" name="Rectangle: Rounded Corners 14">
                <a:extLst>
                  <a:ext uri="{FF2B5EF4-FFF2-40B4-BE49-F238E27FC236}">
                    <a16:creationId xmlns:a16="http://schemas.microsoft.com/office/drawing/2014/main" id="{6321EDC8-A578-42E7-BF0C-8EC19F7AD9C7}"/>
                  </a:ext>
                </a:extLst>
              </p:cNvPr>
              <p:cNvSpPr/>
              <p:nvPr/>
            </p:nvSpPr>
            <p:spPr>
              <a:xfrm rot="20842153">
                <a:off x="3800213" y="1784926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: Rounded Corners 14">
                <a:extLst>
                  <a:ext uri="{FF2B5EF4-FFF2-40B4-BE49-F238E27FC236}">
                    <a16:creationId xmlns:a16="http://schemas.microsoft.com/office/drawing/2014/main" id="{4E125324-FEEE-4CF9-8F19-C86B4E7D0A63}"/>
                  </a:ext>
                </a:extLst>
              </p:cNvPr>
              <p:cNvSpPr/>
              <p:nvPr/>
            </p:nvSpPr>
            <p:spPr>
              <a:xfrm rot="20842153">
                <a:off x="3992833" y="2294449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13">
                <a:extLst>
                  <a:ext uri="{FF2B5EF4-FFF2-40B4-BE49-F238E27FC236}">
                    <a16:creationId xmlns:a16="http://schemas.microsoft.com/office/drawing/2014/main" id="{C110256E-19E1-47E8-9AA1-C7ED6444AB38}"/>
                  </a:ext>
                </a:extLst>
              </p:cNvPr>
              <p:cNvSpPr/>
              <p:nvPr/>
            </p:nvSpPr>
            <p:spPr>
              <a:xfrm>
                <a:off x="3698921" y="284501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C9FB9C-162D-4506-9431-40F9BD0EC654}"/>
                  </a:ext>
                </a:extLst>
              </p:cNvPr>
              <p:cNvSpPr/>
              <p:nvPr/>
            </p:nvSpPr>
            <p:spPr>
              <a:xfrm>
                <a:off x="4133850" y="304800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61E3B8-C3C8-4747-AD5E-0F7C7979AD5F}"/>
                </a:ext>
              </a:extLst>
            </p:cNvPr>
            <p:cNvGrpSpPr/>
            <p:nvPr/>
          </p:nvGrpSpPr>
          <p:grpSpPr>
            <a:xfrm>
              <a:off x="3030450" y="3067788"/>
              <a:ext cx="1476010" cy="2304482"/>
              <a:chOff x="3030450" y="3067788"/>
              <a:chExt cx="1476010" cy="2304482"/>
            </a:xfrm>
          </p:grpSpPr>
          <p:sp>
            <p:nvSpPr>
              <p:cNvPr id="75" name="Rectangle 17">
                <a:extLst>
                  <a:ext uri="{FF2B5EF4-FFF2-40B4-BE49-F238E27FC236}">
                    <a16:creationId xmlns:a16="http://schemas.microsoft.com/office/drawing/2014/main" id="{1AA8F7D3-CFA1-4E8D-A18A-3063A50B6D3A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17">
                <a:extLst>
                  <a:ext uri="{FF2B5EF4-FFF2-40B4-BE49-F238E27FC236}">
                    <a16:creationId xmlns:a16="http://schemas.microsoft.com/office/drawing/2014/main" id="{6BA3105E-85DC-449B-B890-B2E9C12CFC58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17">
                <a:extLst>
                  <a:ext uri="{FF2B5EF4-FFF2-40B4-BE49-F238E27FC236}">
                    <a16:creationId xmlns:a16="http://schemas.microsoft.com/office/drawing/2014/main" id="{AE8D936F-8FA1-47BB-A6FD-A95A16B36DF1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17">
                <a:extLst>
                  <a:ext uri="{FF2B5EF4-FFF2-40B4-BE49-F238E27FC236}">
                    <a16:creationId xmlns:a16="http://schemas.microsoft.com/office/drawing/2014/main" id="{8AAF5FB1-1DD3-4EF3-83D2-937E2C47FA84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21A252D-DAB0-4A58-B217-F37293222627}"/>
                  </a:ext>
                </a:extLst>
              </p:cNvPr>
              <p:cNvSpPr/>
              <p:nvPr/>
            </p:nvSpPr>
            <p:spPr>
              <a:xfrm>
                <a:off x="3552106" y="5091284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8FDA216-6F46-44D1-9DFF-1CF757839953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F0FC6BE-598D-44B0-A44E-430FC5AC88EF}"/>
                </a:ext>
              </a:extLst>
            </p:cNvPr>
            <p:cNvGrpSpPr/>
            <p:nvPr/>
          </p:nvGrpSpPr>
          <p:grpSpPr>
            <a:xfrm flipH="1">
              <a:off x="5102974" y="3069001"/>
              <a:ext cx="1476010" cy="2304482"/>
              <a:chOff x="3030450" y="3067788"/>
              <a:chExt cx="1476010" cy="2304482"/>
            </a:xfrm>
          </p:grpSpPr>
          <p:sp>
            <p:nvSpPr>
              <p:cNvPr id="69" name="Rectangle 17">
                <a:extLst>
                  <a:ext uri="{FF2B5EF4-FFF2-40B4-BE49-F238E27FC236}">
                    <a16:creationId xmlns:a16="http://schemas.microsoft.com/office/drawing/2014/main" id="{2C5E53AF-C3AA-44BF-9E2E-7A2F01D7EE0E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17">
                <a:extLst>
                  <a:ext uri="{FF2B5EF4-FFF2-40B4-BE49-F238E27FC236}">
                    <a16:creationId xmlns:a16="http://schemas.microsoft.com/office/drawing/2014/main" id="{CCD8E8BC-616A-4146-80C3-ACD56D672623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17">
                <a:extLst>
                  <a:ext uri="{FF2B5EF4-FFF2-40B4-BE49-F238E27FC236}">
                    <a16:creationId xmlns:a16="http://schemas.microsoft.com/office/drawing/2014/main" id="{330B69ED-0043-471E-B670-0D6835331DE4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17">
                <a:extLst>
                  <a:ext uri="{FF2B5EF4-FFF2-40B4-BE49-F238E27FC236}">
                    <a16:creationId xmlns:a16="http://schemas.microsoft.com/office/drawing/2014/main" id="{CDB9808B-48A4-4067-87D0-BA6AA632A93A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18E748F-C76D-4281-A875-4A95FCFE3EF0}"/>
                  </a:ext>
                </a:extLst>
              </p:cNvPr>
              <p:cNvSpPr/>
              <p:nvPr/>
            </p:nvSpPr>
            <p:spPr>
              <a:xfrm>
                <a:off x="3552106" y="5091284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4D80689-FFFC-4146-BB55-2A50957D73E6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BA8386B-FF69-4A88-A58A-D5956E446435}"/>
                </a:ext>
              </a:extLst>
            </p:cNvPr>
            <p:cNvGrpSpPr/>
            <p:nvPr/>
          </p:nvGrpSpPr>
          <p:grpSpPr>
            <a:xfrm flipH="1">
              <a:off x="4950832" y="297062"/>
              <a:ext cx="885734" cy="2680406"/>
              <a:chOff x="3622480" y="324462"/>
              <a:chExt cx="885734" cy="2680406"/>
            </a:xfrm>
          </p:grpSpPr>
          <p:sp>
            <p:nvSpPr>
              <p:cNvPr id="65" name="Rectangle: Rounded Corners 14">
                <a:extLst>
                  <a:ext uri="{FF2B5EF4-FFF2-40B4-BE49-F238E27FC236}">
                    <a16:creationId xmlns:a16="http://schemas.microsoft.com/office/drawing/2014/main" id="{24BB39F1-E485-42EC-9E63-AA3F74B07A03}"/>
                  </a:ext>
                </a:extLst>
              </p:cNvPr>
              <p:cNvSpPr/>
              <p:nvPr/>
            </p:nvSpPr>
            <p:spPr>
              <a:xfrm rot="20842153">
                <a:off x="3723772" y="1824887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: Rounded Corners 14">
                <a:extLst>
                  <a:ext uri="{FF2B5EF4-FFF2-40B4-BE49-F238E27FC236}">
                    <a16:creationId xmlns:a16="http://schemas.microsoft.com/office/drawing/2014/main" id="{B64BE988-2ED9-4976-A8EB-953D6D899C72}"/>
                  </a:ext>
                </a:extLst>
              </p:cNvPr>
              <p:cNvSpPr/>
              <p:nvPr/>
            </p:nvSpPr>
            <p:spPr>
              <a:xfrm rot="20842153">
                <a:off x="3916392" y="2334410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13">
                <a:extLst>
                  <a:ext uri="{FF2B5EF4-FFF2-40B4-BE49-F238E27FC236}">
                    <a16:creationId xmlns:a16="http://schemas.microsoft.com/office/drawing/2014/main" id="{CECE2AC1-05CC-42FD-B341-458D34D9BFEC}"/>
                  </a:ext>
                </a:extLst>
              </p:cNvPr>
              <p:cNvSpPr/>
              <p:nvPr/>
            </p:nvSpPr>
            <p:spPr>
              <a:xfrm>
                <a:off x="3622480" y="324462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2B93A63-7F97-42B7-8B9D-09E8D1A69AE6}"/>
                  </a:ext>
                </a:extLst>
              </p:cNvPr>
              <p:cNvSpPr/>
              <p:nvPr/>
            </p:nvSpPr>
            <p:spPr>
              <a:xfrm>
                <a:off x="4057409" y="344761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3B2D2826-E57F-4820-9D15-78DF70308510}"/>
                </a:ext>
              </a:extLst>
            </p:cNvPr>
            <p:cNvSpPr/>
            <p:nvPr/>
          </p:nvSpPr>
          <p:spPr>
            <a:xfrm>
              <a:off x="4174166" y="1769508"/>
              <a:ext cx="1229924" cy="2452052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924" h="2452052">
                  <a:moveTo>
                    <a:pt x="417042" y="13651"/>
                  </a:moveTo>
                  <a:cubicBezTo>
                    <a:pt x="538382" y="-38391"/>
                    <a:pt x="533205" y="73768"/>
                    <a:pt x="649782" y="93164"/>
                  </a:cubicBezTo>
                  <a:cubicBezTo>
                    <a:pt x="720460" y="75495"/>
                    <a:pt x="781613" y="-37426"/>
                    <a:pt x="880866" y="40156"/>
                  </a:cubicBezTo>
                  <a:cubicBezTo>
                    <a:pt x="946229" y="95995"/>
                    <a:pt x="1561145" y="1171009"/>
                    <a:pt x="986884" y="2452052"/>
                  </a:cubicBezTo>
                  <a:lnTo>
                    <a:pt x="297771" y="2452052"/>
                  </a:lnTo>
                  <a:cubicBezTo>
                    <a:pt x="-409011" y="804364"/>
                    <a:pt x="356233" y="85365"/>
                    <a:pt x="417042" y="13651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2AA161FC-0BAE-4AAD-9B5C-B9D96CDDCD6B}"/>
                </a:ext>
              </a:extLst>
            </p:cNvPr>
            <p:cNvSpPr/>
            <p:nvPr/>
          </p:nvSpPr>
          <p:spPr>
            <a:xfrm>
              <a:off x="4383957" y="3976084"/>
              <a:ext cx="863420" cy="604487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1038" h="2593584">
                  <a:moveTo>
                    <a:pt x="52784" y="277792"/>
                  </a:moveTo>
                  <a:cubicBezTo>
                    <a:pt x="343499" y="-305526"/>
                    <a:pt x="488155" y="440074"/>
                    <a:pt x="604732" y="459470"/>
                  </a:cubicBezTo>
                  <a:cubicBezTo>
                    <a:pt x="675410" y="441801"/>
                    <a:pt x="997137" y="-325001"/>
                    <a:pt x="1102906" y="161256"/>
                  </a:cubicBezTo>
                  <a:cubicBezTo>
                    <a:pt x="1168269" y="217095"/>
                    <a:pt x="1229461" y="1925553"/>
                    <a:pt x="1124239" y="2511849"/>
                  </a:cubicBezTo>
                  <a:lnTo>
                    <a:pt x="63803" y="2593584"/>
                  </a:lnTo>
                  <a:cubicBezTo>
                    <a:pt x="-30622" y="1354567"/>
                    <a:pt x="-8025" y="349506"/>
                    <a:pt x="52784" y="277792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4">
              <a:extLst>
                <a:ext uri="{FF2B5EF4-FFF2-40B4-BE49-F238E27FC236}">
                  <a16:creationId xmlns:a16="http://schemas.microsoft.com/office/drawing/2014/main" id="{CE740BCC-B994-47E6-BABD-9EA01D0B0D08}"/>
                </a:ext>
              </a:extLst>
            </p:cNvPr>
            <p:cNvSpPr/>
            <p:nvPr/>
          </p:nvSpPr>
          <p:spPr>
            <a:xfrm>
              <a:off x="4383957" y="4474562"/>
              <a:ext cx="863420" cy="622413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038" h="2670496">
                  <a:moveTo>
                    <a:pt x="52784" y="354704"/>
                  </a:moveTo>
                  <a:cubicBezTo>
                    <a:pt x="225968" y="-50684"/>
                    <a:pt x="924330" y="-134175"/>
                    <a:pt x="1102906" y="238168"/>
                  </a:cubicBezTo>
                  <a:cubicBezTo>
                    <a:pt x="1168269" y="294007"/>
                    <a:pt x="1229461" y="2002465"/>
                    <a:pt x="1124239" y="2588761"/>
                  </a:cubicBezTo>
                  <a:lnTo>
                    <a:pt x="63803" y="2670496"/>
                  </a:lnTo>
                  <a:cubicBezTo>
                    <a:pt x="-30622" y="1431479"/>
                    <a:pt x="-8025" y="426418"/>
                    <a:pt x="52784" y="354704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4">
              <a:extLst>
                <a:ext uri="{FF2B5EF4-FFF2-40B4-BE49-F238E27FC236}">
                  <a16:creationId xmlns:a16="http://schemas.microsoft.com/office/drawing/2014/main" id="{60F181EC-D17D-44A2-9E26-C3CF809E663A}"/>
                </a:ext>
              </a:extLst>
            </p:cNvPr>
            <p:cNvSpPr/>
            <p:nvPr/>
          </p:nvSpPr>
          <p:spPr>
            <a:xfrm>
              <a:off x="4410946" y="5000985"/>
              <a:ext cx="837498" cy="614585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  <a:gd name="connsiteX0" fmla="*/ 4728 w 1132982"/>
                <a:gd name="connsiteY0" fmla="*/ 354704 h 2854402"/>
                <a:gd name="connsiteX1" fmla="*/ 1054850 w 1132982"/>
                <a:gd name="connsiteY1" fmla="*/ 238168 h 2854402"/>
                <a:gd name="connsiteX2" fmla="*/ 1076183 w 1132982"/>
                <a:gd name="connsiteY2" fmla="*/ 2588761 h 2854402"/>
                <a:gd name="connsiteX3" fmla="*/ 582503 w 1132982"/>
                <a:gd name="connsiteY3" fmla="*/ 2854402 h 2854402"/>
                <a:gd name="connsiteX4" fmla="*/ 4728 w 1132982"/>
                <a:gd name="connsiteY4" fmla="*/ 354704 h 2854402"/>
                <a:gd name="connsiteX0" fmla="*/ 44535 w 1172789"/>
                <a:gd name="connsiteY0" fmla="*/ 354704 h 2854402"/>
                <a:gd name="connsiteX1" fmla="*/ 1094657 w 1172789"/>
                <a:gd name="connsiteY1" fmla="*/ 238168 h 2854402"/>
                <a:gd name="connsiteX2" fmla="*/ 1115990 w 1172789"/>
                <a:gd name="connsiteY2" fmla="*/ 2588761 h 2854402"/>
                <a:gd name="connsiteX3" fmla="*/ 622310 w 1172789"/>
                <a:gd name="connsiteY3" fmla="*/ 2854402 h 2854402"/>
                <a:gd name="connsiteX4" fmla="*/ 44535 w 1172789"/>
                <a:gd name="connsiteY4" fmla="*/ 354704 h 2854402"/>
                <a:gd name="connsiteX0" fmla="*/ 54953 w 1144121"/>
                <a:gd name="connsiteY0" fmla="*/ 572931 h 2766120"/>
                <a:gd name="connsiteX1" fmla="*/ 1065989 w 1144121"/>
                <a:gd name="connsiteY1" fmla="*/ 149886 h 2766120"/>
                <a:gd name="connsiteX2" fmla="*/ 1087322 w 1144121"/>
                <a:gd name="connsiteY2" fmla="*/ 2500479 h 2766120"/>
                <a:gd name="connsiteX3" fmla="*/ 593642 w 1144121"/>
                <a:gd name="connsiteY3" fmla="*/ 2766120 h 2766120"/>
                <a:gd name="connsiteX4" fmla="*/ 54953 w 1144121"/>
                <a:gd name="connsiteY4" fmla="*/ 572931 h 2766120"/>
                <a:gd name="connsiteX0" fmla="*/ 54953 w 1079129"/>
                <a:gd name="connsiteY0" fmla="*/ 572931 h 2766120"/>
                <a:gd name="connsiteX1" fmla="*/ 1065989 w 1079129"/>
                <a:gd name="connsiteY1" fmla="*/ 149886 h 2766120"/>
                <a:gd name="connsiteX2" fmla="*/ 593642 w 1079129"/>
                <a:gd name="connsiteY2" fmla="*/ 2766120 h 2766120"/>
                <a:gd name="connsiteX3" fmla="*/ 54953 w 1079129"/>
                <a:gd name="connsiteY3" fmla="*/ 572931 h 2766120"/>
                <a:gd name="connsiteX0" fmla="*/ 54953 w 1117201"/>
                <a:gd name="connsiteY0" fmla="*/ 261325 h 2454514"/>
                <a:gd name="connsiteX1" fmla="*/ 1105076 w 1117201"/>
                <a:gd name="connsiteY1" fmla="*/ 328690 h 2454514"/>
                <a:gd name="connsiteX2" fmla="*/ 593642 w 1117201"/>
                <a:gd name="connsiteY2" fmla="*/ 2454514 h 2454514"/>
                <a:gd name="connsiteX3" fmla="*/ 54953 w 1117201"/>
                <a:gd name="connsiteY3" fmla="*/ 261325 h 2454514"/>
                <a:gd name="connsiteX0" fmla="*/ 54953 w 1145580"/>
                <a:gd name="connsiteY0" fmla="*/ 261325 h 2454514"/>
                <a:gd name="connsiteX1" fmla="*/ 1105076 w 1145580"/>
                <a:gd name="connsiteY1" fmla="*/ 328690 h 2454514"/>
                <a:gd name="connsiteX2" fmla="*/ 593642 w 1145580"/>
                <a:gd name="connsiteY2" fmla="*/ 2454514 h 2454514"/>
                <a:gd name="connsiteX3" fmla="*/ 54953 w 1145580"/>
                <a:gd name="connsiteY3" fmla="*/ 261325 h 2454514"/>
                <a:gd name="connsiteX0" fmla="*/ 54953 w 1145580"/>
                <a:gd name="connsiteY0" fmla="*/ 415682 h 2608871"/>
                <a:gd name="connsiteX1" fmla="*/ 1105076 w 1145580"/>
                <a:gd name="connsiteY1" fmla="*/ 483047 h 2608871"/>
                <a:gd name="connsiteX2" fmla="*/ 593642 w 1145580"/>
                <a:gd name="connsiteY2" fmla="*/ 2608871 h 2608871"/>
                <a:gd name="connsiteX3" fmla="*/ 54953 w 1145580"/>
                <a:gd name="connsiteY3" fmla="*/ 415682 h 2608871"/>
                <a:gd name="connsiteX0" fmla="*/ 54953 w 1145580"/>
                <a:gd name="connsiteY0" fmla="*/ 443721 h 2636910"/>
                <a:gd name="connsiteX1" fmla="*/ 1105076 w 1145580"/>
                <a:gd name="connsiteY1" fmla="*/ 511086 h 2636910"/>
                <a:gd name="connsiteX2" fmla="*/ 593642 w 1145580"/>
                <a:gd name="connsiteY2" fmla="*/ 2636910 h 2636910"/>
                <a:gd name="connsiteX3" fmla="*/ 54953 w 1145580"/>
                <a:gd name="connsiteY3" fmla="*/ 443721 h 263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580" h="2636910">
                  <a:moveTo>
                    <a:pt x="54953" y="443721"/>
                  </a:moveTo>
                  <a:cubicBezTo>
                    <a:pt x="241166" y="-43403"/>
                    <a:pt x="815753" y="-269931"/>
                    <a:pt x="1105076" y="511086"/>
                  </a:cubicBezTo>
                  <a:cubicBezTo>
                    <a:pt x="1194857" y="876617"/>
                    <a:pt x="1179072" y="2525536"/>
                    <a:pt x="593642" y="2636910"/>
                  </a:cubicBezTo>
                  <a:cubicBezTo>
                    <a:pt x="-158740" y="2296978"/>
                    <a:pt x="-5856" y="515435"/>
                    <a:pt x="54953" y="443721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12">
              <a:extLst>
                <a:ext uri="{FF2B5EF4-FFF2-40B4-BE49-F238E27FC236}">
                  <a16:creationId xmlns:a16="http://schemas.microsoft.com/office/drawing/2014/main" id="{27CF5F04-B16E-4B1D-B41F-A2C08A120841}"/>
                </a:ext>
              </a:extLst>
            </p:cNvPr>
            <p:cNvSpPr/>
            <p:nvPr/>
          </p:nvSpPr>
          <p:spPr>
            <a:xfrm flipV="1">
              <a:off x="4586075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12">
              <a:extLst>
                <a:ext uri="{FF2B5EF4-FFF2-40B4-BE49-F238E27FC236}">
                  <a16:creationId xmlns:a16="http://schemas.microsoft.com/office/drawing/2014/main" id="{71EBBF41-1958-42C3-AA49-46A0C43E23E6}"/>
                </a:ext>
              </a:extLst>
            </p:cNvPr>
            <p:cNvSpPr/>
            <p:nvPr/>
          </p:nvSpPr>
          <p:spPr>
            <a:xfrm flipV="1">
              <a:off x="4898120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3466D4C-4DBB-4C4D-8998-F5FB4C7746F2}"/>
              </a:ext>
            </a:extLst>
          </p:cNvPr>
          <p:cNvGrpSpPr/>
          <p:nvPr/>
        </p:nvGrpSpPr>
        <p:grpSpPr>
          <a:xfrm>
            <a:off x="2404162" y="2281508"/>
            <a:ext cx="8759905" cy="3423473"/>
            <a:chOff x="1329069" y="1051855"/>
            <a:chExt cx="8759905" cy="342347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9F9DDDE-70B7-4D9D-9E38-AE7182357688}"/>
                </a:ext>
              </a:extLst>
            </p:cNvPr>
            <p:cNvGrpSpPr/>
            <p:nvPr/>
          </p:nvGrpSpPr>
          <p:grpSpPr>
            <a:xfrm>
              <a:off x="1329069" y="1051855"/>
              <a:ext cx="8759905" cy="3423473"/>
              <a:chOff x="1329069" y="1051855"/>
              <a:chExt cx="8759905" cy="3423473"/>
            </a:xfrm>
            <a:solidFill>
              <a:srgbClr val="6C9736"/>
            </a:solidFill>
          </p:grpSpPr>
          <p:sp>
            <p:nvSpPr>
              <p:cNvPr id="89" name="Rectangle 4">
                <a:extLst>
                  <a:ext uri="{FF2B5EF4-FFF2-40B4-BE49-F238E27FC236}">
                    <a16:creationId xmlns:a16="http://schemas.microsoft.com/office/drawing/2014/main" id="{0D57FDC9-1093-4ECF-A0C5-DF3FD37C1A90}"/>
                  </a:ext>
                </a:extLst>
              </p:cNvPr>
              <p:cNvSpPr/>
              <p:nvPr/>
            </p:nvSpPr>
            <p:spPr>
              <a:xfrm rot="1198987">
                <a:off x="2560342" y="3017558"/>
                <a:ext cx="7528632" cy="1053399"/>
              </a:xfrm>
              <a:custGeom>
                <a:avLst/>
                <a:gdLst>
                  <a:gd name="connsiteX0" fmla="*/ 0 w 4267200"/>
                  <a:gd name="connsiteY0" fmla="*/ 0 h 621491"/>
                  <a:gd name="connsiteX1" fmla="*/ 4267200 w 4267200"/>
                  <a:gd name="connsiteY1" fmla="*/ 0 h 621491"/>
                  <a:gd name="connsiteX2" fmla="*/ 4267200 w 4267200"/>
                  <a:gd name="connsiteY2" fmla="*/ 621491 h 621491"/>
                  <a:gd name="connsiteX3" fmla="*/ 0 w 4267200"/>
                  <a:gd name="connsiteY3" fmla="*/ 621491 h 621491"/>
                  <a:gd name="connsiteX4" fmla="*/ 0 w 4267200"/>
                  <a:gd name="connsiteY4" fmla="*/ 0 h 621491"/>
                  <a:gd name="connsiteX0" fmla="*/ 0 w 7315108"/>
                  <a:gd name="connsiteY0" fmla="*/ 0 h 781224"/>
                  <a:gd name="connsiteX1" fmla="*/ 7315108 w 7315108"/>
                  <a:gd name="connsiteY1" fmla="*/ 781224 h 781224"/>
                  <a:gd name="connsiteX2" fmla="*/ 4267200 w 7315108"/>
                  <a:gd name="connsiteY2" fmla="*/ 621491 h 781224"/>
                  <a:gd name="connsiteX3" fmla="*/ 0 w 7315108"/>
                  <a:gd name="connsiteY3" fmla="*/ 621491 h 781224"/>
                  <a:gd name="connsiteX4" fmla="*/ 0 w 7315108"/>
                  <a:gd name="connsiteY4" fmla="*/ 0 h 781224"/>
                  <a:gd name="connsiteX0" fmla="*/ 0 w 7315108"/>
                  <a:gd name="connsiteY0" fmla="*/ 0 h 847418"/>
                  <a:gd name="connsiteX1" fmla="*/ 7315108 w 7315108"/>
                  <a:gd name="connsiteY1" fmla="*/ 781224 h 847418"/>
                  <a:gd name="connsiteX2" fmla="*/ 4267200 w 7315108"/>
                  <a:gd name="connsiteY2" fmla="*/ 621491 h 847418"/>
                  <a:gd name="connsiteX3" fmla="*/ 0 w 7315108"/>
                  <a:gd name="connsiteY3" fmla="*/ 621491 h 847418"/>
                  <a:gd name="connsiteX4" fmla="*/ 0 w 7315108"/>
                  <a:gd name="connsiteY4" fmla="*/ 0 h 847418"/>
                  <a:gd name="connsiteX0" fmla="*/ 0 w 7468955"/>
                  <a:gd name="connsiteY0" fmla="*/ 0 h 872802"/>
                  <a:gd name="connsiteX1" fmla="*/ 7315108 w 7468955"/>
                  <a:gd name="connsiteY1" fmla="*/ 781224 h 872802"/>
                  <a:gd name="connsiteX2" fmla="*/ 4914307 w 7468955"/>
                  <a:gd name="connsiteY2" fmla="*/ 852551 h 872802"/>
                  <a:gd name="connsiteX3" fmla="*/ 4267200 w 7468955"/>
                  <a:gd name="connsiteY3" fmla="*/ 621491 h 872802"/>
                  <a:gd name="connsiteX4" fmla="*/ 0 w 7468955"/>
                  <a:gd name="connsiteY4" fmla="*/ 621491 h 872802"/>
                  <a:gd name="connsiteX5" fmla="*/ 0 w 7468955"/>
                  <a:gd name="connsiteY5" fmla="*/ 0 h 872802"/>
                  <a:gd name="connsiteX0" fmla="*/ 0 w 7468955"/>
                  <a:gd name="connsiteY0" fmla="*/ 0 h 950829"/>
                  <a:gd name="connsiteX1" fmla="*/ 7315108 w 7468955"/>
                  <a:gd name="connsiteY1" fmla="*/ 781224 h 950829"/>
                  <a:gd name="connsiteX2" fmla="*/ 4914307 w 7468955"/>
                  <a:gd name="connsiteY2" fmla="*/ 852551 h 950829"/>
                  <a:gd name="connsiteX3" fmla="*/ 3907157 w 7468955"/>
                  <a:gd name="connsiteY3" fmla="*/ 949831 h 950829"/>
                  <a:gd name="connsiteX4" fmla="*/ 0 w 7468955"/>
                  <a:gd name="connsiteY4" fmla="*/ 621491 h 950829"/>
                  <a:gd name="connsiteX5" fmla="*/ 0 w 7468955"/>
                  <a:gd name="connsiteY5" fmla="*/ 0 h 950829"/>
                  <a:gd name="connsiteX0" fmla="*/ 0 w 7468955"/>
                  <a:gd name="connsiteY0" fmla="*/ 0 h 950829"/>
                  <a:gd name="connsiteX1" fmla="*/ 7315108 w 7468955"/>
                  <a:gd name="connsiteY1" fmla="*/ 781224 h 950829"/>
                  <a:gd name="connsiteX2" fmla="*/ 4914307 w 7468955"/>
                  <a:gd name="connsiteY2" fmla="*/ 852551 h 950829"/>
                  <a:gd name="connsiteX3" fmla="*/ 3907157 w 7468955"/>
                  <a:gd name="connsiteY3" fmla="*/ 949831 h 950829"/>
                  <a:gd name="connsiteX4" fmla="*/ 0 w 7468955"/>
                  <a:gd name="connsiteY4" fmla="*/ 621491 h 950829"/>
                  <a:gd name="connsiteX5" fmla="*/ 0 w 7468955"/>
                  <a:gd name="connsiteY5" fmla="*/ 0 h 950829"/>
                  <a:gd name="connsiteX0" fmla="*/ 0 w 7468955"/>
                  <a:gd name="connsiteY0" fmla="*/ 0 h 950829"/>
                  <a:gd name="connsiteX1" fmla="*/ 7315108 w 7468955"/>
                  <a:gd name="connsiteY1" fmla="*/ 781224 h 950829"/>
                  <a:gd name="connsiteX2" fmla="*/ 4914307 w 7468955"/>
                  <a:gd name="connsiteY2" fmla="*/ 852551 h 950829"/>
                  <a:gd name="connsiteX3" fmla="*/ 3907157 w 7468955"/>
                  <a:gd name="connsiteY3" fmla="*/ 949831 h 950829"/>
                  <a:gd name="connsiteX4" fmla="*/ 0 w 7468955"/>
                  <a:gd name="connsiteY4" fmla="*/ 621491 h 950829"/>
                  <a:gd name="connsiteX5" fmla="*/ 0 w 7468955"/>
                  <a:gd name="connsiteY5" fmla="*/ 0 h 950829"/>
                  <a:gd name="connsiteX0" fmla="*/ 0 w 7468955"/>
                  <a:gd name="connsiteY0" fmla="*/ 0 h 951165"/>
                  <a:gd name="connsiteX1" fmla="*/ 7315108 w 7468955"/>
                  <a:gd name="connsiteY1" fmla="*/ 781224 h 951165"/>
                  <a:gd name="connsiteX2" fmla="*/ 4914307 w 7468955"/>
                  <a:gd name="connsiteY2" fmla="*/ 852551 h 951165"/>
                  <a:gd name="connsiteX3" fmla="*/ 3907157 w 7468955"/>
                  <a:gd name="connsiteY3" fmla="*/ 949831 h 951165"/>
                  <a:gd name="connsiteX4" fmla="*/ 2520816 w 7468955"/>
                  <a:gd name="connsiteY4" fmla="*/ 862742 h 951165"/>
                  <a:gd name="connsiteX5" fmla="*/ 0 w 7468955"/>
                  <a:gd name="connsiteY5" fmla="*/ 621491 h 951165"/>
                  <a:gd name="connsiteX6" fmla="*/ 0 w 7468955"/>
                  <a:gd name="connsiteY6" fmla="*/ 0 h 951165"/>
                  <a:gd name="connsiteX0" fmla="*/ 0 w 7468955"/>
                  <a:gd name="connsiteY0" fmla="*/ 0 h 951165"/>
                  <a:gd name="connsiteX1" fmla="*/ 7315108 w 7468955"/>
                  <a:gd name="connsiteY1" fmla="*/ 781224 h 951165"/>
                  <a:gd name="connsiteX2" fmla="*/ 4914307 w 7468955"/>
                  <a:gd name="connsiteY2" fmla="*/ 852551 h 951165"/>
                  <a:gd name="connsiteX3" fmla="*/ 3907157 w 7468955"/>
                  <a:gd name="connsiteY3" fmla="*/ 949831 h 951165"/>
                  <a:gd name="connsiteX4" fmla="*/ 2520816 w 7468955"/>
                  <a:gd name="connsiteY4" fmla="*/ 862742 h 951165"/>
                  <a:gd name="connsiteX5" fmla="*/ 0 w 7468955"/>
                  <a:gd name="connsiteY5" fmla="*/ 621491 h 951165"/>
                  <a:gd name="connsiteX6" fmla="*/ 0 w 7468955"/>
                  <a:gd name="connsiteY6" fmla="*/ 0 h 951165"/>
                  <a:gd name="connsiteX0" fmla="*/ 0 w 7468955"/>
                  <a:gd name="connsiteY0" fmla="*/ 0 h 951165"/>
                  <a:gd name="connsiteX1" fmla="*/ 7315108 w 7468955"/>
                  <a:gd name="connsiteY1" fmla="*/ 781224 h 951165"/>
                  <a:gd name="connsiteX2" fmla="*/ 4914307 w 7468955"/>
                  <a:gd name="connsiteY2" fmla="*/ 852551 h 951165"/>
                  <a:gd name="connsiteX3" fmla="*/ 3907157 w 7468955"/>
                  <a:gd name="connsiteY3" fmla="*/ 949831 h 951165"/>
                  <a:gd name="connsiteX4" fmla="*/ 2520816 w 7468955"/>
                  <a:gd name="connsiteY4" fmla="*/ 862742 h 951165"/>
                  <a:gd name="connsiteX5" fmla="*/ 0 w 7468955"/>
                  <a:gd name="connsiteY5" fmla="*/ 621491 h 951165"/>
                  <a:gd name="connsiteX6" fmla="*/ 0 w 7468955"/>
                  <a:gd name="connsiteY6" fmla="*/ 0 h 951165"/>
                  <a:gd name="connsiteX0" fmla="*/ 0 w 7468955"/>
                  <a:gd name="connsiteY0" fmla="*/ 0 h 951165"/>
                  <a:gd name="connsiteX1" fmla="*/ 7315108 w 7468955"/>
                  <a:gd name="connsiteY1" fmla="*/ 781224 h 951165"/>
                  <a:gd name="connsiteX2" fmla="*/ 4914307 w 7468955"/>
                  <a:gd name="connsiteY2" fmla="*/ 852551 h 951165"/>
                  <a:gd name="connsiteX3" fmla="*/ 3907157 w 7468955"/>
                  <a:gd name="connsiteY3" fmla="*/ 949831 h 951165"/>
                  <a:gd name="connsiteX4" fmla="*/ 2520816 w 7468955"/>
                  <a:gd name="connsiteY4" fmla="*/ 862742 h 951165"/>
                  <a:gd name="connsiteX5" fmla="*/ 0 w 7468955"/>
                  <a:gd name="connsiteY5" fmla="*/ 621491 h 951165"/>
                  <a:gd name="connsiteX6" fmla="*/ 0 w 7468955"/>
                  <a:gd name="connsiteY6" fmla="*/ 0 h 951165"/>
                  <a:gd name="connsiteX0" fmla="*/ 0 w 7468955"/>
                  <a:gd name="connsiteY0" fmla="*/ 12855 h 964020"/>
                  <a:gd name="connsiteX1" fmla="*/ 2955584 w 7468955"/>
                  <a:gd name="connsiteY1" fmla="*/ 209857 h 964020"/>
                  <a:gd name="connsiteX2" fmla="*/ 7315108 w 7468955"/>
                  <a:gd name="connsiteY2" fmla="*/ 794079 h 964020"/>
                  <a:gd name="connsiteX3" fmla="*/ 4914307 w 7468955"/>
                  <a:gd name="connsiteY3" fmla="*/ 865406 h 964020"/>
                  <a:gd name="connsiteX4" fmla="*/ 3907157 w 7468955"/>
                  <a:gd name="connsiteY4" fmla="*/ 962686 h 964020"/>
                  <a:gd name="connsiteX5" fmla="*/ 2520816 w 7468955"/>
                  <a:gd name="connsiteY5" fmla="*/ 875597 h 964020"/>
                  <a:gd name="connsiteX6" fmla="*/ 0 w 7468955"/>
                  <a:gd name="connsiteY6" fmla="*/ 634346 h 964020"/>
                  <a:gd name="connsiteX7" fmla="*/ 0 w 7468955"/>
                  <a:gd name="connsiteY7" fmla="*/ 12855 h 964020"/>
                  <a:gd name="connsiteX0" fmla="*/ 0 w 7468955"/>
                  <a:gd name="connsiteY0" fmla="*/ 12855 h 964020"/>
                  <a:gd name="connsiteX1" fmla="*/ 2955584 w 7468955"/>
                  <a:gd name="connsiteY1" fmla="*/ 209857 h 964020"/>
                  <a:gd name="connsiteX2" fmla="*/ 7315108 w 7468955"/>
                  <a:gd name="connsiteY2" fmla="*/ 794079 h 964020"/>
                  <a:gd name="connsiteX3" fmla="*/ 4914307 w 7468955"/>
                  <a:gd name="connsiteY3" fmla="*/ 865406 h 964020"/>
                  <a:gd name="connsiteX4" fmla="*/ 3907157 w 7468955"/>
                  <a:gd name="connsiteY4" fmla="*/ 962686 h 964020"/>
                  <a:gd name="connsiteX5" fmla="*/ 2520816 w 7468955"/>
                  <a:gd name="connsiteY5" fmla="*/ 875597 h 964020"/>
                  <a:gd name="connsiteX6" fmla="*/ 0 w 7468955"/>
                  <a:gd name="connsiteY6" fmla="*/ 634346 h 964020"/>
                  <a:gd name="connsiteX7" fmla="*/ 0 w 7468955"/>
                  <a:gd name="connsiteY7" fmla="*/ 12855 h 964020"/>
                  <a:gd name="connsiteX0" fmla="*/ 0 w 7468955"/>
                  <a:gd name="connsiteY0" fmla="*/ 12855 h 964020"/>
                  <a:gd name="connsiteX1" fmla="*/ 2955584 w 7468955"/>
                  <a:gd name="connsiteY1" fmla="*/ 209857 h 964020"/>
                  <a:gd name="connsiteX2" fmla="*/ 7315108 w 7468955"/>
                  <a:gd name="connsiteY2" fmla="*/ 794079 h 964020"/>
                  <a:gd name="connsiteX3" fmla="*/ 4914307 w 7468955"/>
                  <a:gd name="connsiteY3" fmla="*/ 865406 h 964020"/>
                  <a:gd name="connsiteX4" fmla="*/ 3907157 w 7468955"/>
                  <a:gd name="connsiteY4" fmla="*/ 962686 h 964020"/>
                  <a:gd name="connsiteX5" fmla="*/ 2520816 w 7468955"/>
                  <a:gd name="connsiteY5" fmla="*/ 875597 h 964020"/>
                  <a:gd name="connsiteX6" fmla="*/ 0 w 7468955"/>
                  <a:gd name="connsiteY6" fmla="*/ 634346 h 964020"/>
                  <a:gd name="connsiteX7" fmla="*/ 0 w 7468955"/>
                  <a:gd name="connsiteY7" fmla="*/ 12855 h 964020"/>
                  <a:gd name="connsiteX0" fmla="*/ 0 w 7468955"/>
                  <a:gd name="connsiteY0" fmla="*/ 12855 h 964020"/>
                  <a:gd name="connsiteX1" fmla="*/ 2955584 w 7468955"/>
                  <a:gd name="connsiteY1" fmla="*/ 209857 h 964020"/>
                  <a:gd name="connsiteX2" fmla="*/ 7315108 w 7468955"/>
                  <a:gd name="connsiteY2" fmla="*/ 794079 h 964020"/>
                  <a:gd name="connsiteX3" fmla="*/ 4914307 w 7468955"/>
                  <a:gd name="connsiteY3" fmla="*/ 865406 h 964020"/>
                  <a:gd name="connsiteX4" fmla="*/ 3907157 w 7468955"/>
                  <a:gd name="connsiteY4" fmla="*/ 962686 h 964020"/>
                  <a:gd name="connsiteX5" fmla="*/ 2520816 w 7468955"/>
                  <a:gd name="connsiteY5" fmla="*/ 875597 h 964020"/>
                  <a:gd name="connsiteX6" fmla="*/ 0 w 7468955"/>
                  <a:gd name="connsiteY6" fmla="*/ 634346 h 964020"/>
                  <a:gd name="connsiteX7" fmla="*/ 0 w 7468955"/>
                  <a:gd name="connsiteY7" fmla="*/ 12855 h 964020"/>
                  <a:gd name="connsiteX0" fmla="*/ 0 w 7468955"/>
                  <a:gd name="connsiteY0" fmla="*/ 12855 h 964020"/>
                  <a:gd name="connsiteX1" fmla="*/ 2955584 w 7468955"/>
                  <a:gd name="connsiteY1" fmla="*/ 209857 h 964020"/>
                  <a:gd name="connsiteX2" fmla="*/ 7315108 w 7468955"/>
                  <a:gd name="connsiteY2" fmla="*/ 794079 h 964020"/>
                  <a:gd name="connsiteX3" fmla="*/ 4914307 w 7468955"/>
                  <a:gd name="connsiteY3" fmla="*/ 865406 h 964020"/>
                  <a:gd name="connsiteX4" fmla="*/ 3907157 w 7468955"/>
                  <a:gd name="connsiteY4" fmla="*/ 962686 h 964020"/>
                  <a:gd name="connsiteX5" fmla="*/ 2520816 w 7468955"/>
                  <a:gd name="connsiteY5" fmla="*/ 875597 h 964020"/>
                  <a:gd name="connsiteX6" fmla="*/ 0 w 7468955"/>
                  <a:gd name="connsiteY6" fmla="*/ 634346 h 964020"/>
                  <a:gd name="connsiteX7" fmla="*/ 0 w 7468955"/>
                  <a:gd name="connsiteY7" fmla="*/ 12855 h 964020"/>
                  <a:gd name="connsiteX0" fmla="*/ 0 w 7468955"/>
                  <a:gd name="connsiteY0" fmla="*/ 120352 h 1071517"/>
                  <a:gd name="connsiteX1" fmla="*/ 2955584 w 7468955"/>
                  <a:gd name="connsiteY1" fmla="*/ 317354 h 1071517"/>
                  <a:gd name="connsiteX2" fmla="*/ 7315108 w 7468955"/>
                  <a:gd name="connsiteY2" fmla="*/ 901576 h 1071517"/>
                  <a:gd name="connsiteX3" fmla="*/ 4914307 w 7468955"/>
                  <a:gd name="connsiteY3" fmla="*/ 972903 h 1071517"/>
                  <a:gd name="connsiteX4" fmla="*/ 3907157 w 7468955"/>
                  <a:gd name="connsiteY4" fmla="*/ 1070183 h 1071517"/>
                  <a:gd name="connsiteX5" fmla="*/ 2520816 w 7468955"/>
                  <a:gd name="connsiteY5" fmla="*/ 983094 h 1071517"/>
                  <a:gd name="connsiteX6" fmla="*/ 0 w 7468955"/>
                  <a:gd name="connsiteY6" fmla="*/ 741843 h 1071517"/>
                  <a:gd name="connsiteX7" fmla="*/ 0 w 7468955"/>
                  <a:gd name="connsiteY7" fmla="*/ 120352 h 1071517"/>
                  <a:gd name="connsiteX0" fmla="*/ 0 w 7468955"/>
                  <a:gd name="connsiteY0" fmla="*/ 95707 h 1046872"/>
                  <a:gd name="connsiteX1" fmla="*/ 1334260 w 7468955"/>
                  <a:gd name="connsiteY1" fmla="*/ 22112 h 1046872"/>
                  <a:gd name="connsiteX2" fmla="*/ 2955584 w 7468955"/>
                  <a:gd name="connsiteY2" fmla="*/ 292709 h 1046872"/>
                  <a:gd name="connsiteX3" fmla="*/ 7315108 w 7468955"/>
                  <a:gd name="connsiteY3" fmla="*/ 876931 h 1046872"/>
                  <a:gd name="connsiteX4" fmla="*/ 4914307 w 7468955"/>
                  <a:gd name="connsiteY4" fmla="*/ 948258 h 1046872"/>
                  <a:gd name="connsiteX5" fmla="*/ 3907157 w 7468955"/>
                  <a:gd name="connsiteY5" fmla="*/ 1045538 h 1046872"/>
                  <a:gd name="connsiteX6" fmla="*/ 2520816 w 7468955"/>
                  <a:gd name="connsiteY6" fmla="*/ 958449 h 1046872"/>
                  <a:gd name="connsiteX7" fmla="*/ 0 w 7468955"/>
                  <a:gd name="connsiteY7" fmla="*/ 717198 h 1046872"/>
                  <a:gd name="connsiteX8" fmla="*/ 0 w 7468955"/>
                  <a:gd name="connsiteY8" fmla="*/ 95707 h 1046872"/>
                  <a:gd name="connsiteX0" fmla="*/ 0 w 7468955"/>
                  <a:gd name="connsiteY0" fmla="*/ 103036 h 1054201"/>
                  <a:gd name="connsiteX1" fmla="*/ 1334260 w 7468955"/>
                  <a:gd name="connsiteY1" fmla="*/ 29441 h 1054201"/>
                  <a:gd name="connsiteX2" fmla="*/ 2955584 w 7468955"/>
                  <a:gd name="connsiteY2" fmla="*/ 300038 h 1054201"/>
                  <a:gd name="connsiteX3" fmla="*/ 7315108 w 7468955"/>
                  <a:gd name="connsiteY3" fmla="*/ 884260 h 1054201"/>
                  <a:gd name="connsiteX4" fmla="*/ 4914307 w 7468955"/>
                  <a:gd name="connsiteY4" fmla="*/ 955587 h 1054201"/>
                  <a:gd name="connsiteX5" fmla="*/ 3907157 w 7468955"/>
                  <a:gd name="connsiteY5" fmla="*/ 1052867 h 1054201"/>
                  <a:gd name="connsiteX6" fmla="*/ 2520816 w 7468955"/>
                  <a:gd name="connsiteY6" fmla="*/ 965778 h 1054201"/>
                  <a:gd name="connsiteX7" fmla="*/ 0 w 7468955"/>
                  <a:gd name="connsiteY7" fmla="*/ 724527 h 1054201"/>
                  <a:gd name="connsiteX8" fmla="*/ 0 w 7468955"/>
                  <a:gd name="connsiteY8" fmla="*/ 103036 h 1054201"/>
                  <a:gd name="connsiteX0" fmla="*/ 0 w 7468955"/>
                  <a:gd name="connsiteY0" fmla="*/ 102234 h 1053399"/>
                  <a:gd name="connsiteX1" fmla="*/ 1334260 w 7468955"/>
                  <a:gd name="connsiteY1" fmla="*/ 28639 h 1053399"/>
                  <a:gd name="connsiteX2" fmla="*/ 2955584 w 7468955"/>
                  <a:gd name="connsiteY2" fmla="*/ 299236 h 1053399"/>
                  <a:gd name="connsiteX3" fmla="*/ 7315108 w 7468955"/>
                  <a:gd name="connsiteY3" fmla="*/ 883458 h 1053399"/>
                  <a:gd name="connsiteX4" fmla="*/ 4914307 w 7468955"/>
                  <a:gd name="connsiteY4" fmla="*/ 954785 h 1053399"/>
                  <a:gd name="connsiteX5" fmla="*/ 3907157 w 7468955"/>
                  <a:gd name="connsiteY5" fmla="*/ 1052065 h 1053399"/>
                  <a:gd name="connsiteX6" fmla="*/ 2520816 w 7468955"/>
                  <a:gd name="connsiteY6" fmla="*/ 964976 h 1053399"/>
                  <a:gd name="connsiteX7" fmla="*/ 0 w 7468955"/>
                  <a:gd name="connsiteY7" fmla="*/ 723725 h 1053399"/>
                  <a:gd name="connsiteX8" fmla="*/ 0 w 7468955"/>
                  <a:gd name="connsiteY8" fmla="*/ 102234 h 1053399"/>
                  <a:gd name="connsiteX0" fmla="*/ 59677 w 7528632"/>
                  <a:gd name="connsiteY0" fmla="*/ 102234 h 1053399"/>
                  <a:gd name="connsiteX1" fmla="*/ 1393937 w 7528632"/>
                  <a:gd name="connsiteY1" fmla="*/ 28639 h 1053399"/>
                  <a:gd name="connsiteX2" fmla="*/ 3015261 w 7528632"/>
                  <a:gd name="connsiteY2" fmla="*/ 299236 h 1053399"/>
                  <a:gd name="connsiteX3" fmla="*/ 7374785 w 7528632"/>
                  <a:gd name="connsiteY3" fmla="*/ 883458 h 1053399"/>
                  <a:gd name="connsiteX4" fmla="*/ 4973984 w 7528632"/>
                  <a:gd name="connsiteY4" fmla="*/ 954785 h 1053399"/>
                  <a:gd name="connsiteX5" fmla="*/ 3966834 w 7528632"/>
                  <a:gd name="connsiteY5" fmla="*/ 1052065 h 1053399"/>
                  <a:gd name="connsiteX6" fmla="*/ 2580493 w 7528632"/>
                  <a:gd name="connsiteY6" fmla="*/ 964976 h 1053399"/>
                  <a:gd name="connsiteX7" fmla="*/ 0 w 7528632"/>
                  <a:gd name="connsiteY7" fmla="*/ 745426 h 1053399"/>
                  <a:gd name="connsiteX8" fmla="*/ 59677 w 7528632"/>
                  <a:gd name="connsiteY8" fmla="*/ 102234 h 105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28632" h="1053399">
                    <a:moveTo>
                      <a:pt x="59677" y="102234"/>
                    </a:moveTo>
                    <a:cubicBezTo>
                      <a:pt x="286205" y="-15123"/>
                      <a:pt x="901340" y="-4195"/>
                      <a:pt x="1393937" y="28639"/>
                    </a:cubicBezTo>
                    <a:cubicBezTo>
                      <a:pt x="2482076" y="-84582"/>
                      <a:pt x="2576254" y="165445"/>
                      <a:pt x="3015261" y="299236"/>
                    </a:cubicBezTo>
                    <a:cubicBezTo>
                      <a:pt x="3582293" y="652486"/>
                      <a:pt x="6783582" y="673058"/>
                      <a:pt x="7374785" y="883458"/>
                    </a:cubicBezTo>
                    <a:cubicBezTo>
                      <a:pt x="8196667" y="1001019"/>
                      <a:pt x="5481969" y="981407"/>
                      <a:pt x="4973984" y="954785"/>
                    </a:cubicBezTo>
                    <a:cubicBezTo>
                      <a:pt x="4459206" y="987038"/>
                      <a:pt x="4367636" y="1042630"/>
                      <a:pt x="3966834" y="1052065"/>
                    </a:cubicBezTo>
                    <a:cubicBezTo>
                      <a:pt x="3566032" y="1061500"/>
                      <a:pt x="3231686" y="1019699"/>
                      <a:pt x="2580493" y="964976"/>
                    </a:cubicBezTo>
                    <a:cubicBezTo>
                      <a:pt x="1850045" y="1080084"/>
                      <a:pt x="418249" y="896953"/>
                      <a:pt x="0" y="745426"/>
                    </a:cubicBezTo>
                    <a:lnTo>
                      <a:pt x="59677" y="10223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C020E739-123A-4646-B3EC-9523CFDC8285}"/>
                  </a:ext>
                </a:extLst>
              </p:cNvPr>
              <p:cNvSpPr/>
              <p:nvPr/>
            </p:nvSpPr>
            <p:spPr>
              <a:xfrm rot="968263">
                <a:off x="1329069" y="1552268"/>
                <a:ext cx="1929071" cy="873335"/>
              </a:xfrm>
              <a:custGeom>
                <a:avLst/>
                <a:gdLst>
                  <a:gd name="connsiteX0" fmla="*/ 0 w 1285461"/>
                  <a:gd name="connsiteY0" fmla="*/ 0 h 251791"/>
                  <a:gd name="connsiteX1" fmla="*/ 1285461 w 1285461"/>
                  <a:gd name="connsiteY1" fmla="*/ 0 h 251791"/>
                  <a:gd name="connsiteX2" fmla="*/ 1285461 w 1285461"/>
                  <a:gd name="connsiteY2" fmla="*/ 251791 h 251791"/>
                  <a:gd name="connsiteX3" fmla="*/ 0 w 1285461"/>
                  <a:gd name="connsiteY3" fmla="*/ 251791 h 251791"/>
                  <a:gd name="connsiteX4" fmla="*/ 0 w 1285461"/>
                  <a:gd name="connsiteY4" fmla="*/ 0 h 251791"/>
                  <a:gd name="connsiteX0" fmla="*/ 465646 w 1751107"/>
                  <a:gd name="connsiteY0" fmla="*/ 0 h 358933"/>
                  <a:gd name="connsiteX1" fmla="*/ 1751107 w 1751107"/>
                  <a:gd name="connsiteY1" fmla="*/ 0 h 358933"/>
                  <a:gd name="connsiteX2" fmla="*/ 1751107 w 1751107"/>
                  <a:gd name="connsiteY2" fmla="*/ 251791 h 358933"/>
                  <a:gd name="connsiteX3" fmla="*/ 0 w 1751107"/>
                  <a:gd name="connsiteY3" fmla="*/ 358933 h 358933"/>
                  <a:gd name="connsiteX4" fmla="*/ 465646 w 1751107"/>
                  <a:gd name="connsiteY4" fmla="*/ 0 h 358933"/>
                  <a:gd name="connsiteX0" fmla="*/ 471441 w 1756902"/>
                  <a:gd name="connsiteY0" fmla="*/ 0 h 358933"/>
                  <a:gd name="connsiteX1" fmla="*/ 1756902 w 1756902"/>
                  <a:gd name="connsiteY1" fmla="*/ 0 h 358933"/>
                  <a:gd name="connsiteX2" fmla="*/ 1756902 w 1756902"/>
                  <a:gd name="connsiteY2" fmla="*/ 251791 h 358933"/>
                  <a:gd name="connsiteX3" fmla="*/ 5795 w 1756902"/>
                  <a:gd name="connsiteY3" fmla="*/ 358933 h 358933"/>
                  <a:gd name="connsiteX4" fmla="*/ 471441 w 1756902"/>
                  <a:gd name="connsiteY4" fmla="*/ 0 h 358933"/>
                  <a:gd name="connsiteX0" fmla="*/ 471441 w 1756902"/>
                  <a:gd name="connsiteY0" fmla="*/ 0 h 506638"/>
                  <a:gd name="connsiteX1" fmla="*/ 1756902 w 1756902"/>
                  <a:gd name="connsiteY1" fmla="*/ 0 h 506638"/>
                  <a:gd name="connsiteX2" fmla="*/ 1756902 w 1756902"/>
                  <a:gd name="connsiteY2" fmla="*/ 251791 h 506638"/>
                  <a:gd name="connsiteX3" fmla="*/ 5795 w 1756902"/>
                  <a:gd name="connsiteY3" fmla="*/ 358933 h 506638"/>
                  <a:gd name="connsiteX4" fmla="*/ 471441 w 1756902"/>
                  <a:gd name="connsiteY4" fmla="*/ 0 h 506638"/>
                  <a:gd name="connsiteX0" fmla="*/ 672559 w 1754987"/>
                  <a:gd name="connsiteY0" fmla="*/ 0 h 758525"/>
                  <a:gd name="connsiteX1" fmla="*/ 1754987 w 1754987"/>
                  <a:gd name="connsiteY1" fmla="*/ 251887 h 758525"/>
                  <a:gd name="connsiteX2" fmla="*/ 1754987 w 1754987"/>
                  <a:gd name="connsiteY2" fmla="*/ 503678 h 758525"/>
                  <a:gd name="connsiteX3" fmla="*/ 3880 w 1754987"/>
                  <a:gd name="connsiteY3" fmla="*/ 610820 h 758525"/>
                  <a:gd name="connsiteX4" fmla="*/ 672559 w 1754987"/>
                  <a:gd name="connsiteY4" fmla="*/ 0 h 758525"/>
                  <a:gd name="connsiteX0" fmla="*/ 672559 w 1754987"/>
                  <a:gd name="connsiteY0" fmla="*/ 0 h 758525"/>
                  <a:gd name="connsiteX1" fmla="*/ 1754987 w 1754987"/>
                  <a:gd name="connsiteY1" fmla="*/ 251887 h 758525"/>
                  <a:gd name="connsiteX2" fmla="*/ 1754987 w 1754987"/>
                  <a:gd name="connsiteY2" fmla="*/ 503678 h 758525"/>
                  <a:gd name="connsiteX3" fmla="*/ 3880 w 1754987"/>
                  <a:gd name="connsiteY3" fmla="*/ 610820 h 758525"/>
                  <a:gd name="connsiteX4" fmla="*/ 672559 w 1754987"/>
                  <a:gd name="connsiteY4" fmla="*/ 0 h 758525"/>
                  <a:gd name="connsiteX0" fmla="*/ 672559 w 1871237"/>
                  <a:gd name="connsiteY0" fmla="*/ 0 h 758525"/>
                  <a:gd name="connsiteX1" fmla="*/ 1871237 w 1871237"/>
                  <a:gd name="connsiteY1" fmla="*/ 176864 h 758525"/>
                  <a:gd name="connsiteX2" fmla="*/ 1754987 w 1871237"/>
                  <a:gd name="connsiteY2" fmla="*/ 503678 h 758525"/>
                  <a:gd name="connsiteX3" fmla="*/ 3880 w 1871237"/>
                  <a:gd name="connsiteY3" fmla="*/ 610820 h 758525"/>
                  <a:gd name="connsiteX4" fmla="*/ 672559 w 1871237"/>
                  <a:gd name="connsiteY4" fmla="*/ 0 h 758525"/>
                  <a:gd name="connsiteX0" fmla="*/ 672559 w 1871237"/>
                  <a:gd name="connsiteY0" fmla="*/ 0 h 758525"/>
                  <a:gd name="connsiteX1" fmla="*/ 1871237 w 1871237"/>
                  <a:gd name="connsiteY1" fmla="*/ 176864 h 758525"/>
                  <a:gd name="connsiteX2" fmla="*/ 1754987 w 1871237"/>
                  <a:gd name="connsiteY2" fmla="*/ 503678 h 758525"/>
                  <a:gd name="connsiteX3" fmla="*/ 3880 w 1871237"/>
                  <a:gd name="connsiteY3" fmla="*/ 610820 h 758525"/>
                  <a:gd name="connsiteX4" fmla="*/ 672559 w 1871237"/>
                  <a:gd name="connsiteY4" fmla="*/ 0 h 758525"/>
                  <a:gd name="connsiteX0" fmla="*/ 672559 w 1871237"/>
                  <a:gd name="connsiteY0" fmla="*/ 0 h 841835"/>
                  <a:gd name="connsiteX1" fmla="*/ 1871237 w 1871237"/>
                  <a:gd name="connsiteY1" fmla="*/ 176864 h 841835"/>
                  <a:gd name="connsiteX2" fmla="*/ 1754987 w 1871237"/>
                  <a:gd name="connsiteY2" fmla="*/ 503678 h 841835"/>
                  <a:gd name="connsiteX3" fmla="*/ 3880 w 1871237"/>
                  <a:gd name="connsiteY3" fmla="*/ 610820 h 841835"/>
                  <a:gd name="connsiteX4" fmla="*/ 672559 w 1871237"/>
                  <a:gd name="connsiteY4" fmla="*/ 0 h 841835"/>
                  <a:gd name="connsiteX0" fmla="*/ 672559 w 1871237"/>
                  <a:gd name="connsiteY0" fmla="*/ 0 h 874784"/>
                  <a:gd name="connsiteX1" fmla="*/ 1871237 w 1871237"/>
                  <a:gd name="connsiteY1" fmla="*/ 176864 h 874784"/>
                  <a:gd name="connsiteX2" fmla="*/ 1777088 w 1871237"/>
                  <a:gd name="connsiteY2" fmla="*/ 580058 h 874784"/>
                  <a:gd name="connsiteX3" fmla="*/ 3880 w 1871237"/>
                  <a:gd name="connsiteY3" fmla="*/ 610820 h 874784"/>
                  <a:gd name="connsiteX4" fmla="*/ 672559 w 1871237"/>
                  <a:gd name="connsiteY4" fmla="*/ 0 h 874784"/>
                  <a:gd name="connsiteX0" fmla="*/ 672559 w 1865550"/>
                  <a:gd name="connsiteY0" fmla="*/ 0 h 874784"/>
                  <a:gd name="connsiteX1" fmla="*/ 1865550 w 1865550"/>
                  <a:gd name="connsiteY1" fmla="*/ 109531 h 874784"/>
                  <a:gd name="connsiteX2" fmla="*/ 1777088 w 1865550"/>
                  <a:gd name="connsiteY2" fmla="*/ 580058 h 874784"/>
                  <a:gd name="connsiteX3" fmla="*/ 3880 w 1865550"/>
                  <a:gd name="connsiteY3" fmla="*/ 610820 h 874784"/>
                  <a:gd name="connsiteX4" fmla="*/ 672559 w 1865550"/>
                  <a:gd name="connsiteY4" fmla="*/ 0 h 874784"/>
                  <a:gd name="connsiteX0" fmla="*/ 673604 w 1866595"/>
                  <a:gd name="connsiteY0" fmla="*/ 0 h 874784"/>
                  <a:gd name="connsiteX1" fmla="*/ 1866595 w 1866595"/>
                  <a:gd name="connsiteY1" fmla="*/ 109531 h 874784"/>
                  <a:gd name="connsiteX2" fmla="*/ 1778133 w 1866595"/>
                  <a:gd name="connsiteY2" fmla="*/ 580058 h 874784"/>
                  <a:gd name="connsiteX3" fmla="*/ 4925 w 1866595"/>
                  <a:gd name="connsiteY3" fmla="*/ 610820 h 874784"/>
                  <a:gd name="connsiteX4" fmla="*/ 673604 w 1866595"/>
                  <a:gd name="connsiteY4" fmla="*/ 0 h 874784"/>
                  <a:gd name="connsiteX0" fmla="*/ 673604 w 1866595"/>
                  <a:gd name="connsiteY0" fmla="*/ 20255 h 895039"/>
                  <a:gd name="connsiteX1" fmla="*/ 1866595 w 1866595"/>
                  <a:gd name="connsiteY1" fmla="*/ 129786 h 895039"/>
                  <a:gd name="connsiteX2" fmla="*/ 1778133 w 1866595"/>
                  <a:gd name="connsiteY2" fmla="*/ 600313 h 895039"/>
                  <a:gd name="connsiteX3" fmla="*/ 4925 w 1866595"/>
                  <a:gd name="connsiteY3" fmla="*/ 631075 h 895039"/>
                  <a:gd name="connsiteX4" fmla="*/ 673604 w 1866595"/>
                  <a:gd name="connsiteY4" fmla="*/ 20255 h 895039"/>
                  <a:gd name="connsiteX0" fmla="*/ 736683 w 1929674"/>
                  <a:gd name="connsiteY0" fmla="*/ 20255 h 904988"/>
                  <a:gd name="connsiteX1" fmla="*/ 1929674 w 1929674"/>
                  <a:gd name="connsiteY1" fmla="*/ 129786 h 904988"/>
                  <a:gd name="connsiteX2" fmla="*/ 1841212 w 1929674"/>
                  <a:gd name="connsiteY2" fmla="*/ 600313 h 904988"/>
                  <a:gd name="connsiteX3" fmla="*/ 4354 w 1929674"/>
                  <a:gd name="connsiteY3" fmla="*/ 649492 h 904988"/>
                  <a:gd name="connsiteX4" fmla="*/ 736683 w 1929674"/>
                  <a:gd name="connsiteY4" fmla="*/ 20255 h 904988"/>
                  <a:gd name="connsiteX0" fmla="*/ 737787 w 1930778"/>
                  <a:gd name="connsiteY0" fmla="*/ 20255 h 904988"/>
                  <a:gd name="connsiteX1" fmla="*/ 1930778 w 1930778"/>
                  <a:gd name="connsiteY1" fmla="*/ 129786 h 904988"/>
                  <a:gd name="connsiteX2" fmla="*/ 1842316 w 1930778"/>
                  <a:gd name="connsiteY2" fmla="*/ 600313 h 904988"/>
                  <a:gd name="connsiteX3" fmla="*/ 5458 w 1930778"/>
                  <a:gd name="connsiteY3" fmla="*/ 649492 h 904988"/>
                  <a:gd name="connsiteX4" fmla="*/ 737787 w 1930778"/>
                  <a:gd name="connsiteY4" fmla="*/ 20255 h 904988"/>
                  <a:gd name="connsiteX0" fmla="*/ 736846 w 1929837"/>
                  <a:gd name="connsiteY0" fmla="*/ 20255 h 904988"/>
                  <a:gd name="connsiteX1" fmla="*/ 1929837 w 1929837"/>
                  <a:gd name="connsiteY1" fmla="*/ 129786 h 904988"/>
                  <a:gd name="connsiteX2" fmla="*/ 1841375 w 1929837"/>
                  <a:gd name="connsiteY2" fmla="*/ 600313 h 904988"/>
                  <a:gd name="connsiteX3" fmla="*/ 4517 w 1929837"/>
                  <a:gd name="connsiteY3" fmla="*/ 649492 h 904988"/>
                  <a:gd name="connsiteX4" fmla="*/ 736846 w 1929837"/>
                  <a:gd name="connsiteY4" fmla="*/ 20255 h 904988"/>
                  <a:gd name="connsiteX0" fmla="*/ 736846 w 1929837"/>
                  <a:gd name="connsiteY0" fmla="*/ 20255 h 866837"/>
                  <a:gd name="connsiteX1" fmla="*/ 1929837 w 1929837"/>
                  <a:gd name="connsiteY1" fmla="*/ 129786 h 866837"/>
                  <a:gd name="connsiteX2" fmla="*/ 1841375 w 1929837"/>
                  <a:gd name="connsiteY2" fmla="*/ 600313 h 866837"/>
                  <a:gd name="connsiteX3" fmla="*/ 4517 w 1929837"/>
                  <a:gd name="connsiteY3" fmla="*/ 649492 h 866837"/>
                  <a:gd name="connsiteX4" fmla="*/ 736846 w 1929837"/>
                  <a:gd name="connsiteY4" fmla="*/ 20255 h 866837"/>
                  <a:gd name="connsiteX0" fmla="*/ 736846 w 1929837"/>
                  <a:gd name="connsiteY0" fmla="*/ 11790 h 858372"/>
                  <a:gd name="connsiteX1" fmla="*/ 1929837 w 1929837"/>
                  <a:gd name="connsiteY1" fmla="*/ 121321 h 858372"/>
                  <a:gd name="connsiteX2" fmla="*/ 1841375 w 1929837"/>
                  <a:gd name="connsiteY2" fmla="*/ 591848 h 858372"/>
                  <a:gd name="connsiteX3" fmla="*/ 4517 w 1929837"/>
                  <a:gd name="connsiteY3" fmla="*/ 641027 h 858372"/>
                  <a:gd name="connsiteX4" fmla="*/ 736846 w 1929837"/>
                  <a:gd name="connsiteY4" fmla="*/ 11790 h 858372"/>
                  <a:gd name="connsiteX0" fmla="*/ 774669 w 1929470"/>
                  <a:gd name="connsiteY0" fmla="*/ 11166 h 868798"/>
                  <a:gd name="connsiteX1" fmla="*/ 1929470 w 1929470"/>
                  <a:gd name="connsiteY1" fmla="*/ 131747 h 868798"/>
                  <a:gd name="connsiteX2" fmla="*/ 1841008 w 1929470"/>
                  <a:gd name="connsiteY2" fmla="*/ 602274 h 868798"/>
                  <a:gd name="connsiteX3" fmla="*/ 4150 w 1929470"/>
                  <a:gd name="connsiteY3" fmla="*/ 651453 h 868798"/>
                  <a:gd name="connsiteX4" fmla="*/ 774669 w 1929470"/>
                  <a:gd name="connsiteY4" fmla="*/ 11166 h 868798"/>
                  <a:gd name="connsiteX0" fmla="*/ 774669 w 1929470"/>
                  <a:gd name="connsiteY0" fmla="*/ 0 h 857632"/>
                  <a:gd name="connsiteX1" fmla="*/ 1929470 w 1929470"/>
                  <a:gd name="connsiteY1" fmla="*/ 120581 h 857632"/>
                  <a:gd name="connsiteX2" fmla="*/ 1841008 w 1929470"/>
                  <a:gd name="connsiteY2" fmla="*/ 591108 h 857632"/>
                  <a:gd name="connsiteX3" fmla="*/ 4150 w 1929470"/>
                  <a:gd name="connsiteY3" fmla="*/ 640287 h 857632"/>
                  <a:gd name="connsiteX4" fmla="*/ 774669 w 1929470"/>
                  <a:gd name="connsiteY4" fmla="*/ 0 h 857632"/>
                  <a:gd name="connsiteX0" fmla="*/ 774821 w 1929622"/>
                  <a:gd name="connsiteY0" fmla="*/ 0 h 857632"/>
                  <a:gd name="connsiteX1" fmla="*/ 1929622 w 1929622"/>
                  <a:gd name="connsiteY1" fmla="*/ 120581 h 857632"/>
                  <a:gd name="connsiteX2" fmla="*/ 1841160 w 1929622"/>
                  <a:gd name="connsiteY2" fmla="*/ 591108 h 857632"/>
                  <a:gd name="connsiteX3" fmla="*/ 4302 w 1929622"/>
                  <a:gd name="connsiteY3" fmla="*/ 640287 h 857632"/>
                  <a:gd name="connsiteX4" fmla="*/ 774821 w 1929622"/>
                  <a:gd name="connsiteY4" fmla="*/ 0 h 857632"/>
                  <a:gd name="connsiteX0" fmla="*/ 774270 w 1929071"/>
                  <a:gd name="connsiteY0" fmla="*/ 0 h 857632"/>
                  <a:gd name="connsiteX1" fmla="*/ 1929071 w 1929071"/>
                  <a:gd name="connsiteY1" fmla="*/ 120581 h 857632"/>
                  <a:gd name="connsiteX2" fmla="*/ 1840609 w 1929071"/>
                  <a:gd name="connsiteY2" fmla="*/ 591108 h 857632"/>
                  <a:gd name="connsiteX3" fmla="*/ 3751 w 1929071"/>
                  <a:gd name="connsiteY3" fmla="*/ 640287 h 857632"/>
                  <a:gd name="connsiteX4" fmla="*/ 774270 w 1929071"/>
                  <a:gd name="connsiteY4" fmla="*/ 0 h 857632"/>
                  <a:gd name="connsiteX0" fmla="*/ 774270 w 1929071"/>
                  <a:gd name="connsiteY0" fmla="*/ 0 h 857632"/>
                  <a:gd name="connsiteX1" fmla="*/ 1929071 w 1929071"/>
                  <a:gd name="connsiteY1" fmla="*/ 120581 h 857632"/>
                  <a:gd name="connsiteX2" fmla="*/ 1840609 w 1929071"/>
                  <a:gd name="connsiteY2" fmla="*/ 591108 h 857632"/>
                  <a:gd name="connsiteX3" fmla="*/ 3751 w 1929071"/>
                  <a:gd name="connsiteY3" fmla="*/ 640287 h 857632"/>
                  <a:gd name="connsiteX4" fmla="*/ 774270 w 1929071"/>
                  <a:gd name="connsiteY4" fmla="*/ 0 h 857632"/>
                  <a:gd name="connsiteX0" fmla="*/ 774270 w 1929071"/>
                  <a:gd name="connsiteY0" fmla="*/ 34576 h 892208"/>
                  <a:gd name="connsiteX1" fmla="*/ 1929071 w 1929071"/>
                  <a:gd name="connsiteY1" fmla="*/ 155157 h 892208"/>
                  <a:gd name="connsiteX2" fmla="*/ 1840609 w 1929071"/>
                  <a:gd name="connsiteY2" fmla="*/ 625684 h 892208"/>
                  <a:gd name="connsiteX3" fmla="*/ 3751 w 1929071"/>
                  <a:gd name="connsiteY3" fmla="*/ 674863 h 892208"/>
                  <a:gd name="connsiteX4" fmla="*/ 774270 w 1929071"/>
                  <a:gd name="connsiteY4" fmla="*/ 34576 h 89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9071" h="892208">
                    <a:moveTo>
                      <a:pt x="774270" y="34576"/>
                    </a:moveTo>
                    <a:cubicBezTo>
                      <a:pt x="1049828" y="-38371"/>
                      <a:pt x="1242392" y="5165"/>
                      <a:pt x="1929071" y="155157"/>
                    </a:cubicBezTo>
                    <a:lnTo>
                      <a:pt x="1840609" y="625684"/>
                    </a:lnTo>
                    <a:cubicBezTo>
                      <a:pt x="1478296" y="997416"/>
                      <a:pt x="138868" y="948292"/>
                      <a:pt x="3751" y="674863"/>
                    </a:cubicBezTo>
                    <a:cubicBezTo>
                      <a:pt x="-46717" y="559551"/>
                      <a:pt x="422742" y="238614"/>
                      <a:pt x="774270" y="3457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C5CEF1D-092B-4417-B784-00A455C7AE1E}"/>
                  </a:ext>
                </a:extLst>
              </p:cNvPr>
              <p:cNvGrpSpPr/>
              <p:nvPr/>
            </p:nvGrpSpPr>
            <p:grpSpPr>
              <a:xfrm>
                <a:off x="2868861" y="1051855"/>
                <a:ext cx="721226" cy="938134"/>
                <a:chOff x="2868861" y="1051855"/>
                <a:chExt cx="721226" cy="938134"/>
              </a:xfrm>
              <a:grpFill/>
            </p:grpSpPr>
            <p:sp>
              <p:nvSpPr>
                <p:cNvPr id="109" name="Rectangle 6">
                  <a:extLst>
                    <a:ext uri="{FF2B5EF4-FFF2-40B4-BE49-F238E27FC236}">
                      <a16:creationId xmlns:a16="http://schemas.microsoft.com/office/drawing/2014/main" id="{CCFFBE02-374F-419C-9F05-24ADC497ADE7}"/>
                    </a:ext>
                  </a:extLst>
                </p:cNvPr>
                <p:cNvSpPr/>
                <p:nvPr/>
              </p:nvSpPr>
              <p:spPr>
                <a:xfrm rot="19268157">
                  <a:off x="2904079" y="1494938"/>
                  <a:ext cx="686008" cy="495051"/>
                </a:xfrm>
                <a:custGeom>
                  <a:avLst/>
                  <a:gdLst>
                    <a:gd name="connsiteX0" fmla="*/ 0 w 403367"/>
                    <a:gd name="connsiteY0" fmla="*/ 0 h 205954"/>
                    <a:gd name="connsiteX1" fmla="*/ 403367 w 403367"/>
                    <a:gd name="connsiteY1" fmla="*/ 0 h 205954"/>
                    <a:gd name="connsiteX2" fmla="*/ 403367 w 403367"/>
                    <a:gd name="connsiteY2" fmla="*/ 205954 h 205954"/>
                    <a:gd name="connsiteX3" fmla="*/ 0 w 403367"/>
                    <a:gd name="connsiteY3" fmla="*/ 205954 h 205954"/>
                    <a:gd name="connsiteX4" fmla="*/ 0 w 403367"/>
                    <a:gd name="connsiteY4" fmla="*/ 0 h 205954"/>
                    <a:gd name="connsiteX0" fmla="*/ 0 w 403367"/>
                    <a:gd name="connsiteY0" fmla="*/ 283657 h 489611"/>
                    <a:gd name="connsiteX1" fmla="*/ 395453 w 403367"/>
                    <a:gd name="connsiteY1" fmla="*/ 0 h 489611"/>
                    <a:gd name="connsiteX2" fmla="*/ 403367 w 403367"/>
                    <a:gd name="connsiteY2" fmla="*/ 489611 h 489611"/>
                    <a:gd name="connsiteX3" fmla="*/ 0 w 403367"/>
                    <a:gd name="connsiteY3" fmla="*/ 489611 h 489611"/>
                    <a:gd name="connsiteX4" fmla="*/ 0 w 403367"/>
                    <a:gd name="connsiteY4" fmla="*/ 283657 h 489611"/>
                    <a:gd name="connsiteX0" fmla="*/ 0 w 601250"/>
                    <a:gd name="connsiteY0" fmla="*/ 283657 h 489611"/>
                    <a:gd name="connsiteX1" fmla="*/ 395453 w 601250"/>
                    <a:gd name="connsiteY1" fmla="*/ 0 h 489611"/>
                    <a:gd name="connsiteX2" fmla="*/ 601250 w 601250"/>
                    <a:gd name="connsiteY2" fmla="*/ 61898 h 489611"/>
                    <a:gd name="connsiteX3" fmla="*/ 0 w 601250"/>
                    <a:gd name="connsiteY3" fmla="*/ 489611 h 489611"/>
                    <a:gd name="connsiteX4" fmla="*/ 0 w 601250"/>
                    <a:gd name="connsiteY4" fmla="*/ 283657 h 489611"/>
                    <a:gd name="connsiteX0" fmla="*/ 0 w 651260"/>
                    <a:gd name="connsiteY0" fmla="*/ 283657 h 504146"/>
                    <a:gd name="connsiteX1" fmla="*/ 395453 w 651260"/>
                    <a:gd name="connsiteY1" fmla="*/ 0 h 504146"/>
                    <a:gd name="connsiteX2" fmla="*/ 601250 w 651260"/>
                    <a:gd name="connsiteY2" fmla="*/ 61898 h 504146"/>
                    <a:gd name="connsiteX3" fmla="*/ 0 w 651260"/>
                    <a:gd name="connsiteY3" fmla="*/ 489611 h 504146"/>
                    <a:gd name="connsiteX4" fmla="*/ 0 w 651260"/>
                    <a:gd name="connsiteY4" fmla="*/ 283657 h 504146"/>
                    <a:gd name="connsiteX0" fmla="*/ 0 w 614256"/>
                    <a:gd name="connsiteY0" fmla="*/ 283657 h 489611"/>
                    <a:gd name="connsiteX1" fmla="*/ 395453 w 614256"/>
                    <a:gd name="connsiteY1" fmla="*/ 0 h 489611"/>
                    <a:gd name="connsiteX2" fmla="*/ 561695 w 614256"/>
                    <a:gd name="connsiteY2" fmla="*/ 30022 h 489611"/>
                    <a:gd name="connsiteX3" fmla="*/ 0 w 614256"/>
                    <a:gd name="connsiteY3" fmla="*/ 489611 h 489611"/>
                    <a:gd name="connsiteX4" fmla="*/ 0 w 614256"/>
                    <a:gd name="connsiteY4" fmla="*/ 283657 h 489611"/>
                    <a:gd name="connsiteX0" fmla="*/ 0 w 664919"/>
                    <a:gd name="connsiteY0" fmla="*/ 283657 h 489611"/>
                    <a:gd name="connsiteX1" fmla="*/ 395453 w 664919"/>
                    <a:gd name="connsiteY1" fmla="*/ 0 h 489611"/>
                    <a:gd name="connsiteX2" fmla="*/ 561695 w 664919"/>
                    <a:gd name="connsiteY2" fmla="*/ 30022 h 489611"/>
                    <a:gd name="connsiteX3" fmla="*/ 0 w 664919"/>
                    <a:gd name="connsiteY3" fmla="*/ 489611 h 489611"/>
                    <a:gd name="connsiteX4" fmla="*/ 0 w 664919"/>
                    <a:gd name="connsiteY4" fmla="*/ 283657 h 489611"/>
                    <a:gd name="connsiteX0" fmla="*/ 0 w 656080"/>
                    <a:gd name="connsiteY0" fmla="*/ 283657 h 512724"/>
                    <a:gd name="connsiteX1" fmla="*/ 395453 w 656080"/>
                    <a:gd name="connsiteY1" fmla="*/ 0 h 512724"/>
                    <a:gd name="connsiteX2" fmla="*/ 561695 w 656080"/>
                    <a:gd name="connsiteY2" fmla="*/ 30022 h 512724"/>
                    <a:gd name="connsiteX3" fmla="*/ 0 w 656080"/>
                    <a:gd name="connsiteY3" fmla="*/ 489611 h 512724"/>
                    <a:gd name="connsiteX4" fmla="*/ 0 w 656080"/>
                    <a:gd name="connsiteY4" fmla="*/ 283657 h 512724"/>
                    <a:gd name="connsiteX0" fmla="*/ 0 w 668482"/>
                    <a:gd name="connsiteY0" fmla="*/ 283657 h 506070"/>
                    <a:gd name="connsiteX1" fmla="*/ 395453 w 668482"/>
                    <a:gd name="connsiteY1" fmla="*/ 0 h 506070"/>
                    <a:gd name="connsiteX2" fmla="*/ 561695 w 668482"/>
                    <a:gd name="connsiteY2" fmla="*/ 30022 h 506070"/>
                    <a:gd name="connsiteX3" fmla="*/ 0 w 668482"/>
                    <a:gd name="connsiteY3" fmla="*/ 489611 h 506070"/>
                    <a:gd name="connsiteX4" fmla="*/ 0 w 668482"/>
                    <a:gd name="connsiteY4" fmla="*/ 283657 h 506070"/>
                    <a:gd name="connsiteX0" fmla="*/ 0 w 622780"/>
                    <a:gd name="connsiteY0" fmla="*/ 283657 h 503130"/>
                    <a:gd name="connsiteX1" fmla="*/ 395453 w 622780"/>
                    <a:gd name="connsiteY1" fmla="*/ 0 h 503130"/>
                    <a:gd name="connsiteX2" fmla="*/ 511145 w 622780"/>
                    <a:gd name="connsiteY2" fmla="*/ 21908 h 503130"/>
                    <a:gd name="connsiteX3" fmla="*/ 0 w 622780"/>
                    <a:gd name="connsiteY3" fmla="*/ 489611 h 503130"/>
                    <a:gd name="connsiteX4" fmla="*/ 0 w 622780"/>
                    <a:gd name="connsiteY4" fmla="*/ 283657 h 503130"/>
                    <a:gd name="connsiteX0" fmla="*/ 0 w 671960"/>
                    <a:gd name="connsiteY0" fmla="*/ 283657 h 501829"/>
                    <a:gd name="connsiteX1" fmla="*/ 395453 w 671960"/>
                    <a:gd name="connsiteY1" fmla="*/ 0 h 501829"/>
                    <a:gd name="connsiteX2" fmla="*/ 511145 w 671960"/>
                    <a:gd name="connsiteY2" fmla="*/ 21908 h 501829"/>
                    <a:gd name="connsiteX3" fmla="*/ 0 w 671960"/>
                    <a:gd name="connsiteY3" fmla="*/ 489611 h 501829"/>
                    <a:gd name="connsiteX4" fmla="*/ 0 w 671960"/>
                    <a:gd name="connsiteY4" fmla="*/ 283657 h 501829"/>
                    <a:gd name="connsiteX0" fmla="*/ 0 w 688536"/>
                    <a:gd name="connsiteY0" fmla="*/ 283657 h 504326"/>
                    <a:gd name="connsiteX1" fmla="*/ 395453 w 688536"/>
                    <a:gd name="connsiteY1" fmla="*/ 0 h 504326"/>
                    <a:gd name="connsiteX2" fmla="*/ 529963 w 688536"/>
                    <a:gd name="connsiteY2" fmla="*/ 28918 h 504326"/>
                    <a:gd name="connsiteX3" fmla="*/ 0 w 688536"/>
                    <a:gd name="connsiteY3" fmla="*/ 489611 h 504326"/>
                    <a:gd name="connsiteX4" fmla="*/ 0 w 688536"/>
                    <a:gd name="connsiteY4" fmla="*/ 283657 h 504326"/>
                    <a:gd name="connsiteX0" fmla="*/ 0 w 660616"/>
                    <a:gd name="connsiteY0" fmla="*/ 283657 h 495051"/>
                    <a:gd name="connsiteX1" fmla="*/ 395453 w 660616"/>
                    <a:gd name="connsiteY1" fmla="*/ 0 h 495051"/>
                    <a:gd name="connsiteX2" fmla="*/ 529963 w 660616"/>
                    <a:gd name="connsiteY2" fmla="*/ 28918 h 495051"/>
                    <a:gd name="connsiteX3" fmla="*/ 0 w 660616"/>
                    <a:gd name="connsiteY3" fmla="*/ 489611 h 495051"/>
                    <a:gd name="connsiteX4" fmla="*/ 0 w 660616"/>
                    <a:gd name="connsiteY4" fmla="*/ 28365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6008" h="495051">
                      <a:moveTo>
                        <a:pt x="0" y="173487"/>
                      </a:moveTo>
                      <a:cubicBezTo>
                        <a:pt x="635440" y="310807"/>
                        <a:pt x="309414" y="32147"/>
                        <a:pt x="420845" y="0"/>
                      </a:cubicBezTo>
                      <a:lnTo>
                        <a:pt x="555355" y="28918"/>
                      </a:lnTo>
                      <a:cubicBezTo>
                        <a:pt x="1014599" y="678620"/>
                        <a:pt x="123318" y="443862"/>
                        <a:pt x="25392" y="489611"/>
                      </a:cubicBezTo>
                      <a:lnTo>
                        <a:pt x="0" y="173487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ectangle 7">
                  <a:extLst>
                    <a:ext uri="{FF2B5EF4-FFF2-40B4-BE49-F238E27FC236}">
                      <a16:creationId xmlns:a16="http://schemas.microsoft.com/office/drawing/2014/main" id="{16026252-319A-4DAB-9E8C-B36D2B87C2EC}"/>
                    </a:ext>
                  </a:extLst>
                </p:cNvPr>
                <p:cNvSpPr/>
                <p:nvPr/>
              </p:nvSpPr>
              <p:spPr>
                <a:xfrm>
                  <a:off x="2868861" y="1051855"/>
                  <a:ext cx="617364" cy="500681"/>
                </a:xfrm>
                <a:custGeom>
                  <a:avLst/>
                  <a:gdLst>
                    <a:gd name="connsiteX0" fmla="*/ 0 w 176147"/>
                    <a:gd name="connsiteY0" fmla="*/ 0 h 167499"/>
                    <a:gd name="connsiteX1" fmla="*/ 176147 w 176147"/>
                    <a:gd name="connsiteY1" fmla="*/ 0 h 167499"/>
                    <a:gd name="connsiteX2" fmla="*/ 176147 w 176147"/>
                    <a:gd name="connsiteY2" fmla="*/ 167499 h 167499"/>
                    <a:gd name="connsiteX3" fmla="*/ 0 w 176147"/>
                    <a:gd name="connsiteY3" fmla="*/ 167499 h 167499"/>
                    <a:gd name="connsiteX4" fmla="*/ 0 w 176147"/>
                    <a:gd name="connsiteY4" fmla="*/ 0 h 167499"/>
                    <a:gd name="connsiteX0" fmla="*/ 0 w 176147"/>
                    <a:gd name="connsiteY0" fmla="*/ 0 h 186549"/>
                    <a:gd name="connsiteX1" fmla="*/ 176147 w 176147"/>
                    <a:gd name="connsiteY1" fmla="*/ 0 h 186549"/>
                    <a:gd name="connsiteX2" fmla="*/ 176147 w 176147"/>
                    <a:gd name="connsiteY2" fmla="*/ 167499 h 186549"/>
                    <a:gd name="connsiteX3" fmla="*/ 0 w 176147"/>
                    <a:gd name="connsiteY3" fmla="*/ 186549 h 186549"/>
                    <a:gd name="connsiteX4" fmla="*/ 0 w 176147"/>
                    <a:gd name="connsiteY4" fmla="*/ 0 h 186549"/>
                    <a:gd name="connsiteX0" fmla="*/ 0 w 402366"/>
                    <a:gd name="connsiteY0" fmla="*/ 159544 h 186549"/>
                    <a:gd name="connsiteX1" fmla="*/ 402366 w 402366"/>
                    <a:gd name="connsiteY1" fmla="*/ 0 h 186549"/>
                    <a:gd name="connsiteX2" fmla="*/ 402366 w 402366"/>
                    <a:gd name="connsiteY2" fmla="*/ 167499 h 186549"/>
                    <a:gd name="connsiteX3" fmla="*/ 226219 w 402366"/>
                    <a:gd name="connsiteY3" fmla="*/ 186549 h 186549"/>
                    <a:gd name="connsiteX4" fmla="*/ 0 w 402366"/>
                    <a:gd name="connsiteY4" fmla="*/ 159544 h 186549"/>
                    <a:gd name="connsiteX0" fmla="*/ 50931 w 453297"/>
                    <a:gd name="connsiteY0" fmla="*/ 234139 h 261144"/>
                    <a:gd name="connsiteX1" fmla="*/ 14419 w 453297"/>
                    <a:gd name="connsiteY1" fmla="*/ 0 h 261144"/>
                    <a:gd name="connsiteX2" fmla="*/ 453297 w 453297"/>
                    <a:gd name="connsiteY2" fmla="*/ 74595 h 261144"/>
                    <a:gd name="connsiteX3" fmla="*/ 453297 w 453297"/>
                    <a:gd name="connsiteY3" fmla="*/ 242094 h 261144"/>
                    <a:gd name="connsiteX4" fmla="*/ 277150 w 453297"/>
                    <a:gd name="connsiteY4" fmla="*/ 261144 h 261144"/>
                    <a:gd name="connsiteX5" fmla="*/ 50931 w 453297"/>
                    <a:gd name="connsiteY5" fmla="*/ 234139 h 261144"/>
                    <a:gd name="connsiteX0" fmla="*/ 50931 w 453297"/>
                    <a:gd name="connsiteY0" fmla="*/ 463255 h 490260"/>
                    <a:gd name="connsiteX1" fmla="*/ 14419 w 453297"/>
                    <a:gd name="connsiteY1" fmla="*/ 229116 h 490260"/>
                    <a:gd name="connsiteX2" fmla="*/ 185870 w 453297"/>
                    <a:gd name="connsiteY2" fmla="*/ 516 h 490260"/>
                    <a:gd name="connsiteX3" fmla="*/ 453297 w 453297"/>
                    <a:gd name="connsiteY3" fmla="*/ 303711 h 490260"/>
                    <a:gd name="connsiteX4" fmla="*/ 453297 w 453297"/>
                    <a:gd name="connsiteY4" fmla="*/ 471210 h 490260"/>
                    <a:gd name="connsiteX5" fmla="*/ 277150 w 453297"/>
                    <a:gd name="connsiteY5" fmla="*/ 490260 h 490260"/>
                    <a:gd name="connsiteX6" fmla="*/ 50931 w 453297"/>
                    <a:gd name="connsiteY6" fmla="*/ 463255 h 490260"/>
                    <a:gd name="connsiteX0" fmla="*/ 50931 w 476382"/>
                    <a:gd name="connsiteY0" fmla="*/ 463633 h 490638"/>
                    <a:gd name="connsiteX1" fmla="*/ 14419 w 476382"/>
                    <a:gd name="connsiteY1" fmla="*/ 229494 h 490638"/>
                    <a:gd name="connsiteX2" fmla="*/ 185870 w 476382"/>
                    <a:gd name="connsiteY2" fmla="*/ 894 h 490638"/>
                    <a:gd name="connsiteX3" fmla="*/ 476382 w 476382"/>
                    <a:gd name="connsiteY3" fmla="*/ 19944 h 490638"/>
                    <a:gd name="connsiteX4" fmla="*/ 453297 w 476382"/>
                    <a:gd name="connsiteY4" fmla="*/ 304089 h 490638"/>
                    <a:gd name="connsiteX5" fmla="*/ 453297 w 476382"/>
                    <a:gd name="connsiteY5" fmla="*/ 471588 h 490638"/>
                    <a:gd name="connsiteX6" fmla="*/ 277150 w 476382"/>
                    <a:gd name="connsiteY6" fmla="*/ 490638 h 490638"/>
                    <a:gd name="connsiteX7" fmla="*/ 50931 w 476382"/>
                    <a:gd name="connsiteY7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53297 w 621782"/>
                    <a:gd name="connsiteY5" fmla="*/ 30408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12266"/>
                    <a:gd name="connsiteY0" fmla="*/ 463633 h 490638"/>
                    <a:gd name="connsiteX1" fmla="*/ 14419 w 612266"/>
                    <a:gd name="connsiteY1" fmla="*/ 229494 h 490638"/>
                    <a:gd name="connsiteX2" fmla="*/ 185870 w 612266"/>
                    <a:gd name="connsiteY2" fmla="*/ 894 h 490638"/>
                    <a:gd name="connsiteX3" fmla="*/ 476382 w 612266"/>
                    <a:gd name="connsiteY3" fmla="*/ 19944 h 490638"/>
                    <a:gd name="connsiteX4" fmla="*/ 612113 w 612266"/>
                    <a:gd name="connsiteY4" fmla="*/ 200919 h 490638"/>
                    <a:gd name="connsiteX5" fmla="*/ 474729 w 612266"/>
                    <a:gd name="connsiteY5" fmla="*/ 437439 h 490638"/>
                    <a:gd name="connsiteX6" fmla="*/ 450916 w 612266"/>
                    <a:gd name="connsiteY6" fmla="*/ 483494 h 490638"/>
                    <a:gd name="connsiteX7" fmla="*/ 277150 w 612266"/>
                    <a:gd name="connsiteY7" fmla="*/ 490638 h 490638"/>
                    <a:gd name="connsiteX8" fmla="*/ 50931 w 612266"/>
                    <a:gd name="connsiteY8" fmla="*/ 463633 h 490638"/>
                    <a:gd name="connsiteX0" fmla="*/ 50931 w 612187"/>
                    <a:gd name="connsiteY0" fmla="*/ 463633 h 490638"/>
                    <a:gd name="connsiteX1" fmla="*/ 14419 w 612187"/>
                    <a:gd name="connsiteY1" fmla="*/ 229494 h 490638"/>
                    <a:gd name="connsiteX2" fmla="*/ 185870 w 612187"/>
                    <a:gd name="connsiteY2" fmla="*/ 894 h 490638"/>
                    <a:gd name="connsiteX3" fmla="*/ 476382 w 612187"/>
                    <a:gd name="connsiteY3" fmla="*/ 19944 h 490638"/>
                    <a:gd name="connsiteX4" fmla="*/ 612113 w 612187"/>
                    <a:gd name="connsiteY4" fmla="*/ 200919 h 490638"/>
                    <a:gd name="connsiteX5" fmla="*/ 474729 w 612187"/>
                    <a:gd name="connsiteY5" fmla="*/ 437439 h 490638"/>
                    <a:gd name="connsiteX6" fmla="*/ 450916 w 612187"/>
                    <a:gd name="connsiteY6" fmla="*/ 483494 h 490638"/>
                    <a:gd name="connsiteX7" fmla="*/ 277150 w 612187"/>
                    <a:gd name="connsiteY7" fmla="*/ 490638 h 490638"/>
                    <a:gd name="connsiteX8" fmla="*/ 50931 w 612187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612113 w 612113"/>
                    <a:gd name="connsiteY4" fmla="*/ 200919 h 490638"/>
                    <a:gd name="connsiteX5" fmla="*/ 474729 w 612113"/>
                    <a:gd name="connsiteY5" fmla="*/ 437439 h 490638"/>
                    <a:gd name="connsiteX6" fmla="*/ 450916 w 612113"/>
                    <a:gd name="connsiteY6" fmla="*/ 483494 h 490638"/>
                    <a:gd name="connsiteX7" fmla="*/ 277150 w 612113"/>
                    <a:gd name="connsiteY7" fmla="*/ 490638 h 490638"/>
                    <a:gd name="connsiteX8" fmla="*/ 50931 w 612113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62094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6225 h 493230"/>
                    <a:gd name="connsiteX1" fmla="*/ 14419 w 612113"/>
                    <a:gd name="connsiteY1" fmla="*/ 232086 h 493230"/>
                    <a:gd name="connsiteX2" fmla="*/ 185870 w 612113"/>
                    <a:gd name="connsiteY2" fmla="*/ 3486 h 493230"/>
                    <a:gd name="connsiteX3" fmla="*/ 288264 w 612113"/>
                    <a:gd name="connsiteY3" fmla="*/ 210655 h 493230"/>
                    <a:gd name="connsiteX4" fmla="*/ 462094 w 612113"/>
                    <a:gd name="connsiteY4" fmla="*/ 22536 h 493230"/>
                    <a:gd name="connsiteX5" fmla="*/ 428757 w 612113"/>
                    <a:gd name="connsiteY5" fmla="*/ 243993 h 493230"/>
                    <a:gd name="connsiteX6" fmla="*/ 612113 w 612113"/>
                    <a:gd name="connsiteY6" fmla="*/ 203511 h 493230"/>
                    <a:gd name="connsiteX7" fmla="*/ 474729 w 612113"/>
                    <a:gd name="connsiteY7" fmla="*/ 440031 h 493230"/>
                    <a:gd name="connsiteX8" fmla="*/ 450916 w 612113"/>
                    <a:gd name="connsiteY8" fmla="*/ 486086 h 493230"/>
                    <a:gd name="connsiteX9" fmla="*/ 277150 w 612113"/>
                    <a:gd name="connsiteY9" fmla="*/ 493230 h 493230"/>
                    <a:gd name="connsiteX10" fmla="*/ 50931 w 612113"/>
                    <a:gd name="connsiteY10" fmla="*/ 466225 h 493230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49297 w 610479"/>
                    <a:gd name="connsiteY0" fmla="*/ 466532 h 493537"/>
                    <a:gd name="connsiteX1" fmla="*/ 12785 w 610479"/>
                    <a:gd name="connsiteY1" fmla="*/ 232393 h 493537"/>
                    <a:gd name="connsiteX2" fmla="*/ 186617 w 610479"/>
                    <a:gd name="connsiteY2" fmla="*/ 308594 h 493537"/>
                    <a:gd name="connsiteX3" fmla="*/ 184236 w 610479"/>
                    <a:gd name="connsiteY3" fmla="*/ 3793 h 493537"/>
                    <a:gd name="connsiteX4" fmla="*/ 286630 w 610479"/>
                    <a:gd name="connsiteY4" fmla="*/ 210962 h 493537"/>
                    <a:gd name="connsiteX5" fmla="*/ 460460 w 610479"/>
                    <a:gd name="connsiteY5" fmla="*/ 22843 h 493537"/>
                    <a:gd name="connsiteX6" fmla="*/ 427123 w 610479"/>
                    <a:gd name="connsiteY6" fmla="*/ 244300 h 493537"/>
                    <a:gd name="connsiteX7" fmla="*/ 610479 w 610479"/>
                    <a:gd name="connsiteY7" fmla="*/ 203818 h 493537"/>
                    <a:gd name="connsiteX8" fmla="*/ 473095 w 610479"/>
                    <a:gd name="connsiteY8" fmla="*/ 440338 h 493537"/>
                    <a:gd name="connsiteX9" fmla="*/ 449282 w 610479"/>
                    <a:gd name="connsiteY9" fmla="*/ 486393 h 493537"/>
                    <a:gd name="connsiteX10" fmla="*/ 275516 w 610479"/>
                    <a:gd name="connsiteY10" fmla="*/ 493537 h 493537"/>
                    <a:gd name="connsiteX11" fmla="*/ 49297 w 610479"/>
                    <a:gd name="connsiteY11" fmla="*/ 466532 h 493537"/>
                    <a:gd name="connsiteX0" fmla="*/ 39744 w 600926"/>
                    <a:gd name="connsiteY0" fmla="*/ 466532 h 493537"/>
                    <a:gd name="connsiteX1" fmla="*/ 86577 w 600926"/>
                    <a:gd name="connsiteY1" fmla="*/ 391938 h 493537"/>
                    <a:gd name="connsiteX2" fmla="*/ 3232 w 600926"/>
                    <a:gd name="connsiteY2" fmla="*/ 232393 h 493537"/>
                    <a:gd name="connsiteX3" fmla="*/ 177064 w 600926"/>
                    <a:gd name="connsiteY3" fmla="*/ 308594 h 493537"/>
                    <a:gd name="connsiteX4" fmla="*/ 174683 w 600926"/>
                    <a:gd name="connsiteY4" fmla="*/ 3793 h 493537"/>
                    <a:gd name="connsiteX5" fmla="*/ 277077 w 600926"/>
                    <a:gd name="connsiteY5" fmla="*/ 210962 h 493537"/>
                    <a:gd name="connsiteX6" fmla="*/ 450907 w 600926"/>
                    <a:gd name="connsiteY6" fmla="*/ 22843 h 493537"/>
                    <a:gd name="connsiteX7" fmla="*/ 417570 w 600926"/>
                    <a:gd name="connsiteY7" fmla="*/ 244300 h 493537"/>
                    <a:gd name="connsiteX8" fmla="*/ 600926 w 600926"/>
                    <a:gd name="connsiteY8" fmla="*/ 203818 h 493537"/>
                    <a:gd name="connsiteX9" fmla="*/ 463542 w 600926"/>
                    <a:gd name="connsiteY9" fmla="*/ 440338 h 493537"/>
                    <a:gd name="connsiteX10" fmla="*/ 439729 w 600926"/>
                    <a:gd name="connsiteY10" fmla="*/ 486393 h 493537"/>
                    <a:gd name="connsiteX11" fmla="*/ 265963 w 600926"/>
                    <a:gd name="connsiteY11" fmla="*/ 493537 h 493537"/>
                    <a:gd name="connsiteX12" fmla="*/ 39744 w 600926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500681"/>
                    <a:gd name="connsiteX1" fmla="*/ 103015 w 617364"/>
                    <a:gd name="connsiteY1" fmla="*/ 391938 h 500681"/>
                    <a:gd name="connsiteX2" fmla="*/ 19670 w 617364"/>
                    <a:gd name="connsiteY2" fmla="*/ 232393 h 500681"/>
                    <a:gd name="connsiteX3" fmla="*/ 193502 w 617364"/>
                    <a:gd name="connsiteY3" fmla="*/ 308594 h 500681"/>
                    <a:gd name="connsiteX4" fmla="*/ 191121 w 617364"/>
                    <a:gd name="connsiteY4" fmla="*/ 3793 h 500681"/>
                    <a:gd name="connsiteX5" fmla="*/ 293515 w 617364"/>
                    <a:gd name="connsiteY5" fmla="*/ 210962 h 500681"/>
                    <a:gd name="connsiteX6" fmla="*/ 467345 w 617364"/>
                    <a:gd name="connsiteY6" fmla="*/ 22843 h 500681"/>
                    <a:gd name="connsiteX7" fmla="*/ 434008 w 617364"/>
                    <a:gd name="connsiteY7" fmla="*/ 244300 h 500681"/>
                    <a:gd name="connsiteX8" fmla="*/ 617364 w 617364"/>
                    <a:gd name="connsiteY8" fmla="*/ 203818 h 500681"/>
                    <a:gd name="connsiteX9" fmla="*/ 479980 w 617364"/>
                    <a:gd name="connsiteY9" fmla="*/ 440338 h 500681"/>
                    <a:gd name="connsiteX10" fmla="*/ 456167 w 617364"/>
                    <a:gd name="connsiteY10" fmla="*/ 486393 h 500681"/>
                    <a:gd name="connsiteX11" fmla="*/ 306213 w 617364"/>
                    <a:gd name="connsiteY11" fmla="*/ 500681 h 500681"/>
                    <a:gd name="connsiteX12" fmla="*/ 56182 w 617364"/>
                    <a:gd name="connsiteY12" fmla="*/ 466532 h 50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7364" h="500681">
                      <a:moveTo>
                        <a:pt x="56182" y="466532"/>
                      </a:moveTo>
                      <a:cubicBezTo>
                        <a:pt x="40573" y="417453"/>
                        <a:pt x="109100" y="430961"/>
                        <a:pt x="103015" y="391938"/>
                      </a:cubicBezTo>
                      <a:cubicBezTo>
                        <a:pt x="96930" y="352915"/>
                        <a:pt x="-52561" y="307006"/>
                        <a:pt x="19670" y="232393"/>
                      </a:cubicBezTo>
                      <a:cubicBezTo>
                        <a:pt x="88198" y="145745"/>
                        <a:pt x="164927" y="346694"/>
                        <a:pt x="193502" y="308594"/>
                      </a:cubicBezTo>
                      <a:cubicBezTo>
                        <a:pt x="224458" y="263350"/>
                        <a:pt x="53405" y="52610"/>
                        <a:pt x="191121" y="3793"/>
                      </a:cubicBezTo>
                      <a:cubicBezTo>
                        <a:pt x="265337" y="16493"/>
                        <a:pt x="247478" y="207787"/>
                        <a:pt x="293515" y="210962"/>
                      </a:cubicBezTo>
                      <a:cubicBezTo>
                        <a:pt x="339552" y="214137"/>
                        <a:pt x="327249" y="-83122"/>
                        <a:pt x="467345" y="22843"/>
                      </a:cubicBezTo>
                      <a:cubicBezTo>
                        <a:pt x="509017" y="58165"/>
                        <a:pt x="411386" y="214138"/>
                        <a:pt x="434008" y="244300"/>
                      </a:cubicBezTo>
                      <a:cubicBezTo>
                        <a:pt x="456630" y="274462"/>
                        <a:pt x="582318" y="30652"/>
                        <a:pt x="617364" y="203818"/>
                      </a:cubicBezTo>
                      <a:cubicBezTo>
                        <a:pt x="566807" y="282658"/>
                        <a:pt x="459100" y="290061"/>
                        <a:pt x="479980" y="440338"/>
                      </a:cubicBezTo>
                      <a:lnTo>
                        <a:pt x="456167" y="486393"/>
                      </a:lnTo>
                      <a:lnTo>
                        <a:pt x="306213" y="500681"/>
                      </a:lnTo>
                      <a:cubicBezTo>
                        <a:pt x="271288" y="436910"/>
                        <a:pt x="57769" y="511253"/>
                        <a:pt x="56182" y="46653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363F4140-3D45-44B8-8FE7-E6412B61D46E}"/>
                  </a:ext>
                </a:extLst>
              </p:cNvPr>
              <p:cNvGrpSpPr/>
              <p:nvPr/>
            </p:nvGrpSpPr>
            <p:grpSpPr>
              <a:xfrm rot="13904991" flipH="1">
                <a:off x="2493845" y="2474377"/>
                <a:ext cx="1031542" cy="1158889"/>
                <a:chOff x="2461066" y="1022834"/>
                <a:chExt cx="1031542" cy="1158889"/>
              </a:xfrm>
              <a:grpFill/>
            </p:grpSpPr>
            <p:sp>
              <p:nvSpPr>
                <p:cNvPr id="107" name="Rectangle 6">
                  <a:extLst>
                    <a:ext uri="{FF2B5EF4-FFF2-40B4-BE49-F238E27FC236}">
                      <a16:creationId xmlns:a16="http://schemas.microsoft.com/office/drawing/2014/main" id="{C5DF2D67-EC6D-4CAF-8A3E-6232B9142615}"/>
                    </a:ext>
                  </a:extLst>
                </p:cNvPr>
                <p:cNvSpPr/>
                <p:nvPr/>
              </p:nvSpPr>
              <p:spPr>
                <a:xfrm rot="19268157">
                  <a:off x="2461066" y="1554547"/>
                  <a:ext cx="956580" cy="627176"/>
                </a:xfrm>
                <a:custGeom>
                  <a:avLst/>
                  <a:gdLst>
                    <a:gd name="connsiteX0" fmla="*/ 0 w 403367"/>
                    <a:gd name="connsiteY0" fmla="*/ 0 h 205954"/>
                    <a:gd name="connsiteX1" fmla="*/ 403367 w 403367"/>
                    <a:gd name="connsiteY1" fmla="*/ 0 h 205954"/>
                    <a:gd name="connsiteX2" fmla="*/ 403367 w 403367"/>
                    <a:gd name="connsiteY2" fmla="*/ 205954 h 205954"/>
                    <a:gd name="connsiteX3" fmla="*/ 0 w 403367"/>
                    <a:gd name="connsiteY3" fmla="*/ 205954 h 205954"/>
                    <a:gd name="connsiteX4" fmla="*/ 0 w 403367"/>
                    <a:gd name="connsiteY4" fmla="*/ 0 h 205954"/>
                    <a:gd name="connsiteX0" fmla="*/ 0 w 403367"/>
                    <a:gd name="connsiteY0" fmla="*/ 283657 h 489611"/>
                    <a:gd name="connsiteX1" fmla="*/ 395453 w 403367"/>
                    <a:gd name="connsiteY1" fmla="*/ 0 h 489611"/>
                    <a:gd name="connsiteX2" fmla="*/ 403367 w 403367"/>
                    <a:gd name="connsiteY2" fmla="*/ 489611 h 489611"/>
                    <a:gd name="connsiteX3" fmla="*/ 0 w 403367"/>
                    <a:gd name="connsiteY3" fmla="*/ 489611 h 489611"/>
                    <a:gd name="connsiteX4" fmla="*/ 0 w 403367"/>
                    <a:gd name="connsiteY4" fmla="*/ 283657 h 489611"/>
                    <a:gd name="connsiteX0" fmla="*/ 0 w 601250"/>
                    <a:gd name="connsiteY0" fmla="*/ 283657 h 489611"/>
                    <a:gd name="connsiteX1" fmla="*/ 395453 w 601250"/>
                    <a:gd name="connsiteY1" fmla="*/ 0 h 489611"/>
                    <a:gd name="connsiteX2" fmla="*/ 601250 w 601250"/>
                    <a:gd name="connsiteY2" fmla="*/ 61898 h 489611"/>
                    <a:gd name="connsiteX3" fmla="*/ 0 w 601250"/>
                    <a:gd name="connsiteY3" fmla="*/ 489611 h 489611"/>
                    <a:gd name="connsiteX4" fmla="*/ 0 w 601250"/>
                    <a:gd name="connsiteY4" fmla="*/ 283657 h 489611"/>
                    <a:gd name="connsiteX0" fmla="*/ 0 w 651260"/>
                    <a:gd name="connsiteY0" fmla="*/ 283657 h 504146"/>
                    <a:gd name="connsiteX1" fmla="*/ 395453 w 651260"/>
                    <a:gd name="connsiteY1" fmla="*/ 0 h 504146"/>
                    <a:gd name="connsiteX2" fmla="*/ 601250 w 651260"/>
                    <a:gd name="connsiteY2" fmla="*/ 61898 h 504146"/>
                    <a:gd name="connsiteX3" fmla="*/ 0 w 651260"/>
                    <a:gd name="connsiteY3" fmla="*/ 489611 h 504146"/>
                    <a:gd name="connsiteX4" fmla="*/ 0 w 651260"/>
                    <a:gd name="connsiteY4" fmla="*/ 283657 h 504146"/>
                    <a:gd name="connsiteX0" fmla="*/ 0 w 614256"/>
                    <a:gd name="connsiteY0" fmla="*/ 283657 h 489611"/>
                    <a:gd name="connsiteX1" fmla="*/ 395453 w 614256"/>
                    <a:gd name="connsiteY1" fmla="*/ 0 h 489611"/>
                    <a:gd name="connsiteX2" fmla="*/ 561695 w 614256"/>
                    <a:gd name="connsiteY2" fmla="*/ 30022 h 489611"/>
                    <a:gd name="connsiteX3" fmla="*/ 0 w 614256"/>
                    <a:gd name="connsiteY3" fmla="*/ 489611 h 489611"/>
                    <a:gd name="connsiteX4" fmla="*/ 0 w 614256"/>
                    <a:gd name="connsiteY4" fmla="*/ 283657 h 489611"/>
                    <a:gd name="connsiteX0" fmla="*/ 0 w 664919"/>
                    <a:gd name="connsiteY0" fmla="*/ 283657 h 489611"/>
                    <a:gd name="connsiteX1" fmla="*/ 395453 w 664919"/>
                    <a:gd name="connsiteY1" fmla="*/ 0 h 489611"/>
                    <a:gd name="connsiteX2" fmla="*/ 561695 w 664919"/>
                    <a:gd name="connsiteY2" fmla="*/ 30022 h 489611"/>
                    <a:gd name="connsiteX3" fmla="*/ 0 w 664919"/>
                    <a:gd name="connsiteY3" fmla="*/ 489611 h 489611"/>
                    <a:gd name="connsiteX4" fmla="*/ 0 w 664919"/>
                    <a:gd name="connsiteY4" fmla="*/ 283657 h 489611"/>
                    <a:gd name="connsiteX0" fmla="*/ 0 w 656080"/>
                    <a:gd name="connsiteY0" fmla="*/ 283657 h 512724"/>
                    <a:gd name="connsiteX1" fmla="*/ 395453 w 656080"/>
                    <a:gd name="connsiteY1" fmla="*/ 0 h 512724"/>
                    <a:gd name="connsiteX2" fmla="*/ 561695 w 656080"/>
                    <a:gd name="connsiteY2" fmla="*/ 30022 h 512724"/>
                    <a:gd name="connsiteX3" fmla="*/ 0 w 656080"/>
                    <a:gd name="connsiteY3" fmla="*/ 489611 h 512724"/>
                    <a:gd name="connsiteX4" fmla="*/ 0 w 656080"/>
                    <a:gd name="connsiteY4" fmla="*/ 283657 h 512724"/>
                    <a:gd name="connsiteX0" fmla="*/ 0 w 668482"/>
                    <a:gd name="connsiteY0" fmla="*/ 283657 h 506070"/>
                    <a:gd name="connsiteX1" fmla="*/ 395453 w 668482"/>
                    <a:gd name="connsiteY1" fmla="*/ 0 h 506070"/>
                    <a:gd name="connsiteX2" fmla="*/ 561695 w 668482"/>
                    <a:gd name="connsiteY2" fmla="*/ 30022 h 506070"/>
                    <a:gd name="connsiteX3" fmla="*/ 0 w 668482"/>
                    <a:gd name="connsiteY3" fmla="*/ 489611 h 506070"/>
                    <a:gd name="connsiteX4" fmla="*/ 0 w 668482"/>
                    <a:gd name="connsiteY4" fmla="*/ 283657 h 506070"/>
                    <a:gd name="connsiteX0" fmla="*/ 0 w 622780"/>
                    <a:gd name="connsiteY0" fmla="*/ 283657 h 503130"/>
                    <a:gd name="connsiteX1" fmla="*/ 395453 w 622780"/>
                    <a:gd name="connsiteY1" fmla="*/ 0 h 503130"/>
                    <a:gd name="connsiteX2" fmla="*/ 511145 w 622780"/>
                    <a:gd name="connsiteY2" fmla="*/ 21908 h 503130"/>
                    <a:gd name="connsiteX3" fmla="*/ 0 w 622780"/>
                    <a:gd name="connsiteY3" fmla="*/ 489611 h 503130"/>
                    <a:gd name="connsiteX4" fmla="*/ 0 w 622780"/>
                    <a:gd name="connsiteY4" fmla="*/ 283657 h 503130"/>
                    <a:gd name="connsiteX0" fmla="*/ 0 w 671960"/>
                    <a:gd name="connsiteY0" fmla="*/ 283657 h 501829"/>
                    <a:gd name="connsiteX1" fmla="*/ 395453 w 671960"/>
                    <a:gd name="connsiteY1" fmla="*/ 0 h 501829"/>
                    <a:gd name="connsiteX2" fmla="*/ 511145 w 671960"/>
                    <a:gd name="connsiteY2" fmla="*/ 21908 h 501829"/>
                    <a:gd name="connsiteX3" fmla="*/ 0 w 671960"/>
                    <a:gd name="connsiteY3" fmla="*/ 489611 h 501829"/>
                    <a:gd name="connsiteX4" fmla="*/ 0 w 671960"/>
                    <a:gd name="connsiteY4" fmla="*/ 283657 h 501829"/>
                    <a:gd name="connsiteX0" fmla="*/ 0 w 688536"/>
                    <a:gd name="connsiteY0" fmla="*/ 283657 h 504326"/>
                    <a:gd name="connsiteX1" fmla="*/ 395453 w 688536"/>
                    <a:gd name="connsiteY1" fmla="*/ 0 h 504326"/>
                    <a:gd name="connsiteX2" fmla="*/ 529963 w 688536"/>
                    <a:gd name="connsiteY2" fmla="*/ 28918 h 504326"/>
                    <a:gd name="connsiteX3" fmla="*/ 0 w 688536"/>
                    <a:gd name="connsiteY3" fmla="*/ 489611 h 504326"/>
                    <a:gd name="connsiteX4" fmla="*/ 0 w 688536"/>
                    <a:gd name="connsiteY4" fmla="*/ 283657 h 504326"/>
                    <a:gd name="connsiteX0" fmla="*/ 0 w 660616"/>
                    <a:gd name="connsiteY0" fmla="*/ 283657 h 495051"/>
                    <a:gd name="connsiteX1" fmla="*/ 395453 w 660616"/>
                    <a:gd name="connsiteY1" fmla="*/ 0 h 495051"/>
                    <a:gd name="connsiteX2" fmla="*/ 529963 w 660616"/>
                    <a:gd name="connsiteY2" fmla="*/ 28918 h 495051"/>
                    <a:gd name="connsiteX3" fmla="*/ 0 w 660616"/>
                    <a:gd name="connsiteY3" fmla="*/ 489611 h 495051"/>
                    <a:gd name="connsiteX4" fmla="*/ 0 w 660616"/>
                    <a:gd name="connsiteY4" fmla="*/ 28365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1072647"/>
                    <a:gd name="connsiteY0" fmla="*/ 0 h 508598"/>
                    <a:gd name="connsiteX1" fmla="*/ 807484 w 1072647"/>
                    <a:gd name="connsiteY1" fmla="*/ 13547 h 508598"/>
                    <a:gd name="connsiteX2" fmla="*/ 941994 w 1072647"/>
                    <a:gd name="connsiteY2" fmla="*/ 42465 h 508598"/>
                    <a:gd name="connsiteX3" fmla="*/ 412031 w 1072647"/>
                    <a:gd name="connsiteY3" fmla="*/ 503158 h 508598"/>
                    <a:gd name="connsiteX4" fmla="*/ 0 w 1072647"/>
                    <a:gd name="connsiteY4" fmla="*/ 0 h 508598"/>
                    <a:gd name="connsiteX0" fmla="*/ 0 w 1043561"/>
                    <a:gd name="connsiteY0" fmla="*/ 0 h 481824"/>
                    <a:gd name="connsiteX1" fmla="*/ 807484 w 1043561"/>
                    <a:gd name="connsiteY1" fmla="*/ 13547 h 481824"/>
                    <a:gd name="connsiteX2" fmla="*/ 941994 w 1043561"/>
                    <a:gd name="connsiteY2" fmla="*/ 42465 h 481824"/>
                    <a:gd name="connsiteX3" fmla="*/ 61939 w 1043561"/>
                    <a:gd name="connsiteY3" fmla="*/ 461304 h 481824"/>
                    <a:gd name="connsiteX4" fmla="*/ 0 w 1043561"/>
                    <a:gd name="connsiteY4" fmla="*/ 0 h 48182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817"/>
                    <a:gd name="connsiteY0" fmla="*/ 0 h 494854"/>
                    <a:gd name="connsiteX1" fmla="*/ 807484 w 947817"/>
                    <a:gd name="connsiteY1" fmla="*/ 13547 h 494854"/>
                    <a:gd name="connsiteX2" fmla="*/ 941994 w 947817"/>
                    <a:gd name="connsiteY2" fmla="*/ 42465 h 494854"/>
                    <a:gd name="connsiteX3" fmla="*/ 61939 w 947817"/>
                    <a:gd name="connsiteY3" fmla="*/ 461304 h 494854"/>
                    <a:gd name="connsiteX4" fmla="*/ 0 w 947817"/>
                    <a:gd name="connsiteY4" fmla="*/ 0 h 494854"/>
                    <a:gd name="connsiteX0" fmla="*/ 0 w 955062"/>
                    <a:gd name="connsiteY0" fmla="*/ 0 h 497330"/>
                    <a:gd name="connsiteX1" fmla="*/ 807484 w 955062"/>
                    <a:gd name="connsiteY1" fmla="*/ 13547 h 497330"/>
                    <a:gd name="connsiteX2" fmla="*/ 949287 w 955062"/>
                    <a:gd name="connsiteY2" fmla="*/ 73025 h 497330"/>
                    <a:gd name="connsiteX3" fmla="*/ 61939 w 955062"/>
                    <a:gd name="connsiteY3" fmla="*/ 461304 h 497330"/>
                    <a:gd name="connsiteX4" fmla="*/ 0 w 955062"/>
                    <a:gd name="connsiteY4" fmla="*/ 0 h 497330"/>
                    <a:gd name="connsiteX0" fmla="*/ 0 w 949287"/>
                    <a:gd name="connsiteY0" fmla="*/ 0 h 490165"/>
                    <a:gd name="connsiteX1" fmla="*/ 807484 w 949287"/>
                    <a:gd name="connsiteY1" fmla="*/ 13547 h 490165"/>
                    <a:gd name="connsiteX2" fmla="*/ 949287 w 949287"/>
                    <a:gd name="connsiteY2" fmla="*/ 73025 h 490165"/>
                    <a:gd name="connsiteX3" fmla="*/ 61939 w 949287"/>
                    <a:gd name="connsiteY3" fmla="*/ 461304 h 490165"/>
                    <a:gd name="connsiteX4" fmla="*/ 0 w 949287"/>
                    <a:gd name="connsiteY4" fmla="*/ 0 h 490165"/>
                    <a:gd name="connsiteX0" fmla="*/ 0 w 949287"/>
                    <a:gd name="connsiteY0" fmla="*/ 0 h 519996"/>
                    <a:gd name="connsiteX1" fmla="*/ 807484 w 949287"/>
                    <a:gd name="connsiteY1" fmla="*/ 13547 h 519996"/>
                    <a:gd name="connsiteX2" fmla="*/ 949287 w 949287"/>
                    <a:gd name="connsiteY2" fmla="*/ 73025 h 519996"/>
                    <a:gd name="connsiteX3" fmla="*/ 160667 w 949287"/>
                    <a:gd name="connsiteY3" fmla="*/ 492844 h 519996"/>
                    <a:gd name="connsiteX4" fmla="*/ 0 w 949287"/>
                    <a:gd name="connsiteY4" fmla="*/ 0 h 519996"/>
                    <a:gd name="connsiteX0" fmla="*/ 0 w 956580"/>
                    <a:gd name="connsiteY0" fmla="*/ 0 h 550556"/>
                    <a:gd name="connsiteX1" fmla="*/ 814777 w 956580"/>
                    <a:gd name="connsiteY1" fmla="*/ 44107 h 550556"/>
                    <a:gd name="connsiteX2" fmla="*/ 956580 w 956580"/>
                    <a:gd name="connsiteY2" fmla="*/ 103585 h 550556"/>
                    <a:gd name="connsiteX3" fmla="*/ 167960 w 956580"/>
                    <a:gd name="connsiteY3" fmla="*/ 523404 h 550556"/>
                    <a:gd name="connsiteX4" fmla="*/ 0 w 956580"/>
                    <a:gd name="connsiteY4" fmla="*/ 0 h 550556"/>
                    <a:gd name="connsiteX0" fmla="*/ 0 w 956580"/>
                    <a:gd name="connsiteY0" fmla="*/ 15600 h 566156"/>
                    <a:gd name="connsiteX1" fmla="*/ 484536 w 956580"/>
                    <a:gd name="connsiteY1" fmla="*/ 166396 h 566156"/>
                    <a:gd name="connsiteX2" fmla="*/ 814777 w 956580"/>
                    <a:gd name="connsiteY2" fmla="*/ 59707 h 566156"/>
                    <a:gd name="connsiteX3" fmla="*/ 956580 w 956580"/>
                    <a:gd name="connsiteY3" fmla="*/ 119185 h 566156"/>
                    <a:gd name="connsiteX4" fmla="*/ 167960 w 956580"/>
                    <a:gd name="connsiteY4" fmla="*/ 539004 h 566156"/>
                    <a:gd name="connsiteX5" fmla="*/ 0 w 956580"/>
                    <a:gd name="connsiteY5" fmla="*/ 15600 h 56615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14777 w 956580"/>
                    <a:gd name="connsiteY2" fmla="*/ 120727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6580" h="627176">
                      <a:moveTo>
                        <a:pt x="0" y="76620"/>
                      </a:moveTo>
                      <a:cubicBezTo>
                        <a:pt x="82551" y="-157893"/>
                        <a:pt x="348740" y="220065"/>
                        <a:pt x="484536" y="227416"/>
                      </a:cubicBezTo>
                      <a:cubicBezTo>
                        <a:pt x="620332" y="234767"/>
                        <a:pt x="840863" y="71295"/>
                        <a:pt x="884088" y="52886"/>
                      </a:cubicBezTo>
                      <a:lnTo>
                        <a:pt x="956580" y="180205"/>
                      </a:lnTo>
                      <a:cubicBezTo>
                        <a:pt x="933642" y="314171"/>
                        <a:pt x="309644" y="737634"/>
                        <a:pt x="167960" y="600024"/>
                      </a:cubicBezTo>
                      <a:lnTo>
                        <a:pt x="0" y="7662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7">
                  <a:extLst>
                    <a:ext uri="{FF2B5EF4-FFF2-40B4-BE49-F238E27FC236}">
                      <a16:creationId xmlns:a16="http://schemas.microsoft.com/office/drawing/2014/main" id="{1AB77CFB-7B6A-4E68-B677-614CA5FE750F}"/>
                    </a:ext>
                  </a:extLst>
                </p:cNvPr>
                <p:cNvSpPr/>
                <p:nvPr/>
              </p:nvSpPr>
              <p:spPr>
                <a:xfrm rot="1752368">
                  <a:off x="2875244" y="1022834"/>
                  <a:ext cx="617364" cy="500681"/>
                </a:xfrm>
                <a:custGeom>
                  <a:avLst/>
                  <a:gdLst>
                    <a:gd name="connsiteX0" fmla="*/ 0 w 176147"/>
                    <a:gd name="connsiteY0" fmla="*/ 0 h 167499"/>
                    <a:gd name="connsiteX1" fmla="*/ 176147 w 176147"/>
                    <a:gd name="connsiteY1" fmla="*/ 0 h 167499"/>
                    <a:gd name="connsiteX2" fmla="*/ 176147 w 176147"/>
                    <a:gd name="connsiteY2" fmla="*/ 167499 h 167499"/>
                    <a:gd name="connsiteX3" fmla="*/ 0 w 176147"/>
                    <a:gd name="connsiteY3" fmla="*/ 167499 h 167499"/>
                    <a:gd name="connsiteX4" fmla="*/ 0 w 176147"/>
                    <a:gd name="connsiteY4" fmla="*/ 0 h 167499"/>
                    <a:gd name="connsiteX0" fmla="*/ 0 w 176147"/>
                    <a:gd name="connsiteY0" fmla="*/ 0 h 186549"/>
                    <a:gd name="connsiteX1" fmla="*/ 176147 w 176147"/>
                    <a:gd name="connsiteY1" fmla="*/ 0 h 186549"/>
                    <a:gd name="connsiteX2" fmla="*/ 176147 w 176147"/>
                    <a:gd name="connsiteY2" fmla="*/ 167499 h 186549"/>
                    <a:gd name="connsiteX3" fmla="*/ 0 w 176147"/>
                    <a:gd name="connsiteY3" fmla="*/ 186549 h 186549"/>
                    <a:gd name="connsiteX4" fmla="*/ 0 w 176147"/>
                    <a:gd name="connsiteY4" fmla="*/ 0 h 186549"/>
                    <a:gd name="connsiteX0" fmla="*/ 0 w 402366"/>
                    <a:gd name="connsiteY0" fmla="*/ 159544 h 186549"/>
                    <a:gd name="connsiteX1" fmla="*/ 402366 w 402366"/>
                    <a:gd name="connsiteY1" fmla="*/ 0 h 186549"/>
                    <a:gd name="connsiteX2" fmla="*/ 402366 w 402366"/>
                    <a:gd name="connsiteY2" fmla="*/ 167499 h 186549"/>
                    <a:gd name="connsiteX3" fmla="*/ 226219 w 402366"/>
                    <a:gd name="connsiteY3" fmla="*/ 186549 h 186549"/>
                    <a:gd name="connsiteX4" fmla="*/ 0 w 402366"/>
                    <a:gd name="connsiteY4" fmla="*/ 159544 h 186549"/>
                    <a:gd name="connsiteX0" fmla="*/ 50931 w 453297"/>
                    <a:gd name="connsiteY0" fmla="*/ 234139 h 261144"/>
                    <a:gd name="connsiteX1" fmla="*/ 14419 w 453297"/>
                    <a:gd name="connsiteY1" fmla="*/ 0 h 261144"/>
                    <a:gd name="connsiteX2" fmla="*/ 453297 w 453297"/>
                    <a:gd name="connsiteY2" fmla="*/ 74595 h 261144"/>
                    <a:gd name="connsiteX3" fmla="*/ 453297 w 453297"/>
                    <a:gd name="connsiteY3" fmla="*/ 242094 h 261144"/>
                    <a:gd name="connsiteX4" fmla="*/ 277150 w 453297"/>
                    <a:gd name="connsiteY4" fmla="*/ 261144 h 261144"/>
                    <a:gd name="connsiteX5" fmla="*/ 50931 w 453297"/>
                    <a:gd name="connsiteY5" fmla="*/ 234139 h 261144"/>
                    <a:gd name="connsiteX0" fmla="*/ 50931 w 453297"/>
                    <a:gd name="connsiteY0" fmla="*/ 463255 h 490260"/>
                    <a:gd name="connsiteX1" fmla="*/ 14419 w 453297"/>
                    <a:gd name="connsiteY1" fmla="*/ 229116 h 490260"/>
                    <a:gd name="connsiteX2" fmla="*/ 185870 w 453297"/>
                    <a:gd name="connsiteY2" fmla="*/ 516 h 490260"/>
                    <a:gd name="connsiteX3" fmla="*/ 453297 w 453297"/>
                    <a:gd name="connsiteY3" fmla="*/ 303711 h 490260"/>
                    <a:gd name="connsiteX4" fmla="*/ 453297 w 453297"/>
                    <a:gd name="connsiteY4" fmla="*/ 471210 h 490260"/>
                    <a:gd name="connsiteX5" fmla="*/ 277150 w 453297"/>
                    <a:gd name="connsiteY5" fmla="*/ 490260 h 490260"/>
                    <a:gd name="connsiteX6" fmla="*/ 50931 w 453297"/>
                    <a:gd name="connsiteY6" fmla="*/ 463255 h 490260"/>
                    <a:gd name="connsiteX0" fmla="*/ 50931 w 476382"/>
                    <a:gd name="connsiteY0" fmla="*/ 463633 h 490638"/>
                    <a:gd name="connsiteX1" fmla="*/ 14419 w 476382"/>
                    <a:gd name="connsiteY1" fmla="*/ 229494 h 490638"/>
                    <a:gd name="connsiteX2" fmla="*/ 185870 w 476382"/>
                    <a:gd name="connsiteY2" fmla="*/ 894 h 490638"/>
                    <a:gd name="connsiteX3" fmla="*/ 476382 w 476382"/>
                    <a:gd name="connsiteY3" fmla="*/ 19944 h 490638"/>
                    <a:gd name="connsiteX4" fmla="*/ 453297 w 476382"/>
                    <a:gd name="connsiteY4" fmla="*/ 304089 h 490638"/>
                    <a:gd name="connsiteX5" fmla="*/ 453297 w 476382"/>
                    <a:gd name="connsiteY5" fmla="*/ 471588 h 490638"/>
                    <a:gd name="connsiteX6" fmla="*/ 277150 w 476382"/>
                    <a:gd name="connsiteY6" fmla="*/ 490638 h 490638"/>
                    <a:gd name="connsiteX7" fmla="*/ 50931 w 476382"/>
                    <a:gd name="connsiteY7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53297 w 621782"/>
                    <a:gd name="connsiteY5" fmla="*/ 30408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12266"/>
                    <a:gd name="connsiteY0" fmla="*/ 463633 h 490638"/>
                    <a:gd name="connsiteX1" fmla="*/ 14419 w 612266"/>
                    <a:gd name="connsiteY1" fmla="*/ 229494 h 490638"/>
                    <a:gd name="connsiteX2" fmla="*/ 185870 w 612266"/>
                    <a:gd name="connsiteY2" fmla="*/ 894 h 490638"/>
                    <a:gd name="connsiteX3" fmla="*/ 476382 w 612266"/>
                    <a:gd name="connsiteY3" fmla="*/ 19944 h 490638"/>
                    <a:gd name="connsiteX4" fmla="*/ 612113 w 612266"/>
                    <a:gd name="connsiteY4" fmla="*/ 200919 h 490638"/>
                    <a:gd name="connsiteX5" fmla="*/ 474729 w 612266"/>
                    <a:gd name="connsiteY5" fmla="*/ 437439 h 490638"/>
                    <a:gd name="connsiteX6" fmla="*/ 450916 w 612266"/>
                    <a:gd name="connsiteY6" fmla="*/ 483494 h 490638"/>
                    <a:gd name="connsiteX7" fmla="*/ 277150 w 612266"/>
                    <a:gd name="connsiteY7" fmla="*/ 490638 h 490638"/>
                    <a:gd name="connsiteX8" fmla="*/ 50931 w 612266"/>
                    <a:gd name="connsiteY8" fmla="*/ 463633 h 490638"/>
                    <a:gd name="connsiteX0" fmla="*/ 50931 w 612187"/>
                    <a:gd name="connsiteY0" fmla="*/ 463633 h 490638"/>
                    <a:gd name="connsiteX1" fmla="*/ 14419 w 612187"/>
                    <a:gd name="connsiteY1" fmla="*/ 229494 h 490638"/>
                    <a:gd name="connsiteX2" fmla="*/ 185870 w 612187"/>
                    <a:gd name="connsiteY2" fmla="*/ 894 h 490638"/>
                    <a:gd name="connsiteX3" fmla="*/ 476382 w 612187"/>
                    <a:gd name="connsiteY3" fmla="*/ 19944 h 490638"/>
                    <a:gd name="connsiteX4" fmla="*/ 612113 w 612187"/>
                    <a:gd name="connsiteY4" fmla="*/ 200919 h 490638"/>
                    <a:gd name="connsiteX5" fmla="*/ 474729 w 612187"/>
                    <a:gd name="connsiteY5" fmla="*/ 437439 h 490638"/>
                    <a:gd name="connsiteX6" fmla="*/ 450916 w 612187"/>
                    <a:gd name="connsiteY6" fmla="*/ 483494 h 490638"/>
                    <a:gd name="connsiteX7" fmla="*/ 277150 w 612187"/>
                    <a:gd name="connsiteY7" fmla="*/ 490638 h 490638"/>
                    <a:gd name="connsiteX8" fmla="*/ 50931 w 612187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612113 w 612113"/>
                    <a:gd name="connsiteY4" fmla="*/ 200919 h 490638"/>
                    <a:gd name="connsiteX5" fmla="*/ 474729 w 612113"/>
                    <a:gd name="connsiteY5" fmla="*/ 437439 h 490638"/>
                    <a:gd name="connsiteX6" fmla="*/ 450916 w 612113"/>
                    <a:gd name="connsiteY6" fmla="*/ 483494 h 490638"/>
                    <a:gd name="connsiteX7" fmla="*/ 277150 w 612113"/>
                    <a:gd name="connsiteY7" fmla="*/ 490638 h 490638"/>
                    <a:gd name="connsiteX8" fmla="*/ 50931 w 612113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62094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6225 h 493230"/>
                    <a:gd name="connsiteX1" fmla="*/ 14419 w 612113"/>
                    <a:gd name="connsiteY1" fmla="*/ 232086 h 493230"/>
                    <a:gd name="connsiteX2" fmla="*/ 185870 w 612113"/>
                    <a:gd name="connsiteY2" fmla="*/ 3486 h 493230"/>
                    <a:gd name="connsiteX3" fmla="*/ 288264 w 612113"/>
                    <a:gd name="connsiteY3" fmla="*/ 210655 h 493230"/>
                    <a:gd name="connsiteX4" fmla="*/ 462094 w 612113"/>
                    <a:gd name="connsiteY4" fmla="*/ 22536 h 493230"/>
                    <a:gd name="connsiteX5" fmla="*/ 428757 w 612113"/>
                    <a:gd name="connsiteY5" fmla="*/ 243993 h 493230"/>
                    <a:gd name="connsiteX6" fmla="*/ 612113 w 612113"/>
                    <a:gd name="connsiteY6" fmla="*/ 203511 h 493230"/>
                    <a:gd name="connsiteX7" fmla="*/ 474729 w 612113"/>
                    <a:gd name="connsiteY7" fmla="*/ 440031 h 493230"/>
                    <a:gd name="connsiteX8" fmla="*/ 450916 w 612113"/>
                    <a:gd name="connsiteY8" fmla="*/ 486086 h 493230"/>
                    <a:gd name="connsiteX9" fmla="*/ 277150 w 612113"/>
                    <a:gd name="connsiteY9" fmla="*/ 493230 h 493230"/>
                    <a:gd name="connsiteX10" fmla="*/ 50931 w 612113"/>
                    <a:gd name="connsiteY10" fmla="*/ 466225 h 493230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49297 w 610479"/>
                    <a:gd name="connsiteY0" fmla="*/ 466532 h 493537"/>
                    <a:gd name="connsiteX1" fmla="*/ 12785 w 610479"/>
                    <a:gd name="connsiteY1" fmla="*/ 232393 h 493537"/>
                    <a:gd name="connsiteX2" fmla="*/ 186617 w 610479"/>
                    <a:gd name="connsiteY2" fmla="*/ 308594 h 493537"/>
                    <a:gd name="connsiteX3" fmla="*/ 184236 w 610479"/>
                    <a:gd name="connsiteY3" fmla="*/ 3793 h 493537"/>
                    <a:gd name="connsiteX4" fmla="*/ 286630 w 610479"/>
                    <a:gd name="connsiteY4" fmla="*/ 210962 h 493537"/>
                    <a:gd name="connsiteX5" fmla="*/ 460460 w 610479"/>
                    <a:gd name="connsiteY5" fmla="*/ 22843 h 493537"/>
                    <a:gd name="connsiteX6" fmla="*/ 427123 w 610479"/>
                    <a:gd name="connsiteY6" fmla="*/ 244300 h 493537"/>
                    <a:gd name="connsiteX7" fmla="*/ 610479 w 610479"/>
                    <a:gd name="connsiteY7" fmla="*/ 203818 h 493537"/>
                    <a:gd name="connsiteX8" fmla="*/ 473095 w 610479"/>
                    <a:gd name="connsiteY8" fmla="*/ 440338 h 493537"/>
                    <a:gd name="connsiteX9" fmla="*/ 449282 w 610479"/>
                    <a:gd name="connsiteY9" fmla="*/ 486393 h 493537"/>
                    <a:gd name="connsiteX10" fmla="*/ 275516 w 610479"/>
                    <a:gd name="connsiteY10" fmla="*/ 493537 h 493537"/>
                    <a:gd name="connsiteX11" fmla="*/ 49297 w 610479"/>
                    <a:gd name="connsiteY11" fmla="*/ 466532 h 493537"/>
                    <a:gd name="connsiteX0" fmla="*/ 39744 w 600926"/>
                    <a:gd name="connsiteY0" fmla="*/ 466532 h 493537"/>
                    <a:gd name="connsiteX1" fmla="*/ 86577 w 600926"/>
                    <a:gd name="connsiteY1" fmla="*/ 391938 h 493537"/>
                    <a:gd name="connsiteX2" fmla="*/ 3232 w 600926"/>
                    <a:gd name="connsiteY2" fmla="*/ 232393 h 493537"/>
                    <a:gd name="connsiteX3" fmla="*/ 177064 w 600926"/>
                    <a:gd name="connsiteY3" fmla="*/ 308594 h 493537"/>
                    <a:gd name="connsiteX4" fmla="*/ 174683 w 600926"/>
                    <a:gd name="connsiteY4" fmla="*/ 3793 h 493537"/>
                    <a:gd name="connsiteX5" fmla="*/ 277077 w 600926"/>
                    <a:gd name="connsiteY5" fmla="*/ 210962 h 493537"/>
                    <a:gd name="connsiteX6" fmla="*/ 450907 w 600926"/>
                    <a:gd name="connsiteY6" fmla="*/ 22843 h 493537"/>
                    <a:gd name="connsiteX7" fmla="*/ 417570 w 600926"/>
                    <a:gd name="connsiteY7" fmla="*/ 244300 h 493537"/>
                    <a:gd name="connsiteX8" fmla="*/ 600926 w 600926"/>
                    <a:gd name="connsiteY8" fmla="*/ 203818 h 493537"/>
                    <a:gd name="connsiteX9" fmla="*/ 463542 w 600926"/>
                    <a:gd name="connsiteY9" fmla="*/ 440338 h 493537"/>
                    <a:gd name="connsiteX10" fmla="*/ 439729 w 600926"/>
                    <a:gd name="connsiteY10" fmla="*/ 486393 h 493537"/>
                    <a:gd name="connsiteX11" fmla="*/ 265963 w 600926"/>
                    <a:gd name="connsiteY11" fmla="*/ 493537 h 493537"/>
                    <a:gd name="connsiteX12" fmla="*/ 39744 w 600926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500681"/>
                    <a:gd name="connsiteX1" fmla="*/ 103015 w 617364"/>
                    <a:gd name="connsiteY1" fmla="*/ 391938 h 500681"/>
                    <a:gd name="connsiteX2" fmla="*/ 19670 w 617364"/>
                    <a:gd name="connsiteY2" fmla="*/ 232393 h 500681"/>
                    <a:gd name="connsiteX3" fmla="*/ 193502 w 617364"/>
                    <a:gd name="connsiteY3" fmla="*/ 308594 h 500681"/>
                    <a:gd name="connsiteX4" fmla="*/ 191121 w 617364"/>
                    <a:gd name="connsiteY4" fmla="*/ 3793 h 500681"/>
                    <a:gd name="connsiteX5" fmla="*/ 293515 w 617364"/>
                    <a:gd name="connsiteY5" fmla="*/ 210962 h 500681"/>
                    <a:gd name="connsiteX6" fmla="*/ 467345 w 617364"/>
                    <a:gd name="connsiteY6" fmla="*/ 22843 h 500681"/>
                    <a:gd name="connsiteX7" fmla="*/ 434008 w 617364"/>
                    <a:gd name="connsiteY7" fmla="*/ 244300 h 500681"/>
                    <a:gd name="connsiteX8" fmla="*/ 617364 w 617364"/>
                    <a:gd name="connsiteY8" fmla="*/ 203818 h 500681"/>
                    <a:gd name="connsiteX9" fmla="*/ 479980 w 617364"/>
                    <a:gd name="connsiteY9" fmla="*/ 440338 h 500681"/>
                    <a:gd name="connsiteX10" fmla="*/ 456167 w 617364"/>
                    <a:gd name="connsiteY10" fmla="*/ 486393 h 500681"/>
                    <a:gd name="connsiteX11" fmla="*/ 306213 w 617364"/>
                    <a:gd name="connsiteY11" fmla="*/ 500681 h 500681"/>
                    <a:gd name="connsiteX12" fmla="*/ 56182 w 617364"/>
                    <a:gd name="connsiteY12" fmla="*/ 466532 h 50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7364" h="500681">
                      <a:moveTo>
                        <a:pt x="56182" y="466532"/>
                      </a:moveTo>
                      <a:cubicBezTo>
                        <a:pt x="40573" y="417453"/>
                        <a:pt x="109100" y="430961"/>
                        <a:pt x="103015" y="391938"/>
                      </a:cubicBezTo>
                      <a:cubicBezTo>
                        <a:pt x="96930" y="352915"/>
                        <a:pt x="-52561" y="307006"/>
                        <a:pt x="19670" y="232393"/>
                      </a:cubicBezTo>
                      <a:cubicBezTo>
                        <a:pt x="88198" y="145745"/>
                        <a:pt x="164927" y="346694"/>
                        <a:pt x="193502" y="308594"/>
                      </a:cubicBezTo>
                      <a:cubicBezTo>
                        <a:pt x="224458" y="263350"/>
                        <a:pt x="53405" y="52610"/>
                        <a:pt x="191121" y="3793"/>
                      </a:cubicBezTo>
                      <a:cubicBezTo>
                        <a:pt x="265337" y="16493"/>
                        <a:pt x="247478" y="207787"/>
                        <a:pt x="293515" y="210962"/>
                      </a:cubicBezTo>
                      <a:cubicBezTo>
                        <a:pt x="339552" y="214137"/>
                        <a:pt x="327249" y="-83122"/>
                        <a:pt x="467345" y="22843"/>
                      </a:cubicBezTo>
                      <a:cubicBezTo>
                        <a:pt x="509017" y="58165"/>
                        <a:pt x="411386" y="214138"/>
                        <a:pt x="434008" y="244300"/>
                      </a:cubicBezTo>
                      <a:cubicBezTo>
                        <a:pt x="456630" y="274462"/>
                        <a:pt x="582318" y="30652"/>
                        <a:pt x="617364" y="203818"/>
                      </a:cubicBezTo>
                      <a:cubicBezTo>
                        <a:pt x="566807" y="282658"/>
                        <a:pt x="459100" y="290061"/>
                        <a:pt x="479980" y="440338"/>
                      </a:cubicBezTo>
                      <a:lnTo>
                        <a:pt x="456167" y="486393"/>
                      </a:lnTo>
                      <a:lnTo>
                        <a:pt x="306213" y="500681"/>
                      </a:lnTo>
                      <a:cubicBezTo>
                        <a:pt x="271288" y="436910"/>
                        <a:pt x="57769" y="511253"/>
                        <a:pt x="56182" y="46653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0826C3BA-0B64-4520-BD18-142D6D06DD73}"/>
                  </a:ext>
                </a:extLst>
              </p:cNvPr>
              <p:cNvGrpSpPr/>
              <p:nvPr/>
            </p:nvGrpSpPr>
            <p:grpSpPr>
              <a:xfrm rot="4448218">
                <a:off x="4728474" y="1709122"/>
                <a:ext cx="1272394" cy="2796758"/>
                <a:chOff x="2379517" y="916012"/>
                <a:chExt cx="1272394" cy="2796758"/>
              </a:xfrm>
              <a:grpFill/>
            </p:grpSpPr>
            <p:sp>
              <p:nvSpPr>
                <p:cNvPr id="104" name="Rectangle 6">
                  <a:extLst>
                    <a:ext uri="{FF2B5EF4-FFF2-40B4-BE49-F238E27FC236}">
                      <a16:creationId xmlns:a16="http://schemas.microsoft.com/office/drawing/2014/main" id="{7472D4ED-4D2B-4059-A219-D34F059536BD}"/>
                    </a:ext>
                  </a:extLst>
                </p:cNvPr>
                <p:cNvSpPr/>
                <p:nvPr/>
              </p:nvSpPr>
              <p:spPr>
                <a:xfrm rot="19268157">
                  <a:off x="2379517" y="1553546"/>
                  <a:ext cx="1106050" cy="725917"/>
                </a:xfrm>
                <a:custGeom>
                  <a:avLst/>
                  <a:gdLst>
                    <a:gd name="connsiteX0" fmla="*/ 0 w 403367"/>
                    <a:gd name="connsiteY0" fmla="*/ 0 h 205954"/>
                    <a:gd name="connsiteX1" fmla="*/ 403367 w 403367"/>
                    <a:gd name="connsiteY1" fmla="*/ 0 h 205954"/>
                    <a:gd name="connsiteX2" fmla="*/ 403367 w 403367"/>
                    <a:gd name="connsiteY2" fmla="*/ 205954 h 205954"/>
                    <a:gd name="connsiteX3" fmla="*/ 0 w 403367"/>
                    <a:gd name="connsiteY3" fmla="*/ 205954 h 205954"/>
                    <a:gd name="connsiteX4" fmla="*/ 0 w 403367"/>
                    <a:gd name="connsiteY4" fmla="*/ 0 h 205954"/>
                    <a:gd name="connsiteX0" fmla="*/ 0 w 403367"/>
                    <a:gd name="connsiteY0" fmla="*/ 283657 h 489611"/>
                    <a:gd name="connsiteX1" fmla="*/ 395453 w 403367"/>
                    <a:gd name="connsiteY1" fmla="*/ 0 h 489611"/>
                    <a:gd name="connsiteX2" fmla="*/ 403367 w 403367"/>
                    <a:gd name="connsiteY2" fmla="*/ 489611 h 489611"/>
                    <a:gd name="connsiteX3" fmla="*/ 0 w 403367"/>
                    <a:gd name="connsiteY3" fmla="*/ 489611 h 489611"/>
                    <a:gd name="connsiteX4" fmla="*/ 0 w 403367"/>
                    <a:gd name="connsiteY4" fmla="*/ 283657 h 489611"/>
                    <a:gd name="connsiteX0" fmla="*/ 0 w 601250"/>
                    <a:gd name="connsiteY0" fmla="*/ 283657 h 489611"/>
                    <a:gd name="connsiteX1" fmla="*/ 395453 w 601250"/>
                    <a:gd name="connsiteY1" fmla="*/ 0 h 489611"/>
                    <a:gd name="connsiteX2" fmla="*/ 601250 w 601250"/>
                    <a:gd name="connsiteY2" fmla="*/ 61898 h 489611"/>
                    <a:gd name="connsiteX3" fmla="*/ 0 w 601250"/>
                    <a:gd name="connsiteY3" fmla="*/ 489611 h 489611"/>
                    <a:gd name="connsiteX4" fmla="*/ 0 w 601250"/>
                    <a:gd name="connsiteY4" fmla="*/ 283657 h 489611"/>
                    <a:gd name="connsiteX0" fmla="*/ 0 w 651260"/>
                    <a:gd name="connsiteY0" fmla="*/ 283657 h 504146"/>
                    <a:gd name="connsiteX1" fmla="*/ 395453 w 651260"/>
                    <a:gd name="connsiteY1" fmla="*/ 0 h 504146"/>
                    <a:gd name="connsiteX2" fmla="*/ 601250 w 651260"/>
                    <a:gd name="connsiteY2" fmla="*/ 61898 h 504146"/>
                    <a:gd name="connsiteX3" fmla="*/ 0 w 651260"/>
                    <a:gd name="connsiteY3" fmla="*/ 489611 h 504146"/>
                    <a:gd name="connsiteX4" fmla="*/ 0 w 651260"/>
                    <a:gd name="connsiteY4" fmla="*/ 283657 h 504146"/>
                    <a:gd name="connsiteX0" fmla="*/ 0 w 614256"/>
                    <a:gd name="connsiteY0" fmla="*/ 283657 h 489611"/>
                    <a:gd name="connsiteX1" fmla="*/ 395453 w 614256"/>
                    <a:gd name="connsiteY1" fmla="*/ 0 h 489611"/>
                    <a:gd name="connsiteX2" fmla="*/ 561695 w 614256"/>
                    <a:gd name="connsiteY2" fmla="*/ 30022 h 489611"/>
                    <a:gd name="connsiteX3" fmla="*/ 0 w 614256"/>
                    <a:gd name="connsiteY3" fmla="*/ 489611 h 489611"/>
                    <a:gd name="connsiteX4" fmla="*/ 0 w 614256"/>
                    <a:gd name="connsiteY4" fmla="*/ 283657 h 489611"/>
                    <a:gd name="connsiteX0" fmla="*/ 0 w 664919"/>
                    <a:gd name="connsiteY0" fmla="*/ 283657 h 489611"/>
                    <a:gd name="connsiteX1" fmla="*/ 395453 w 664919"/>
                    <a:gd name="connsiteY1" fmla="*/ 0 h 489611"/>
                    <a:gd name="connsiteX2" fmla="*/ 561695 w 664919"/>
                    <a:gd name="connsiteY2" fmla="*/ 30022 h 489611"/>
                    <a:gd name="connsiteX3" fmla="*/ 0 w 664919"/>
                    <a:gd name="connsiteY3" fmla="*/ 489611 h 489611"/>
                    <a:gd name="connsiteX4" fmla="*/ 0 w 664919"/>
                    <a:gd name="connsiteY4" fmla="*/ 283657 h 489611"/>
                    <a:gd name="connsiteX0" fmla="*/ 0 w 656080"/>
                    <a:gd name="connsiteY0" fmla="*/ 283657 h 512724"/>
                    <a:gd name="connsiteX1" fmla="*/ 395453 w 656080"/>
                    <a:gd name="connsiteY1" fmla="*/ 0 h 512724"/>
                    <a:gd name="connsiteX2" fmla="*/ 561695 w 656080"/>
                    <a:gd name="connsiteY2" fmla="*/ 30022 h 512724"/>
                    <a:gd name="connsiteX3" fmla="*/ 0 w 656080"/>
                    <a:gd name="connsiteY3" fmla="*/ 489611 h 512724"/>
                    <a:gd name="connsiteX4" fmla="*/ 0 w 656080"/>
                    <a:gd name="connsiteY4" fmla="*/ 283657 h 512724"/>
                    <a:gd name="connsiteX0" fmla="*/ 0 w 668482"/>
                    <a:gd name="connsiteY0" fmla="*/ 283657 h 506070"/>
                    <a:gd name="connsiteX1" fmla="*/ 395453 w 668482"/>
                    <a:gd name="connsiteY1" fmla="*/ 0 h 506070"/>
                    <a:gd name="connsiteX2" fmla="*/ 561695 w 668482"/>
                    <a:gd name="connsiteY2" fmla="*/ 30022 h 506070"/>
                    <a:gd name="connsiteX3" fmla="*/ 0 w 668482"/>
                    <a:gd name="connsiteY3" fmla="*/ 489611 h 506070"/>
                    <a:gd name="connsiteX4" fmla="*/ 0 w 668482"/>
                    <a:gd name="connsiteY4" fmla="*/ 283657 h 506070"/>
                    <a:gd name="connsiteX0" fmla="*/ 0 w 622780"/>
                    <a:gd name="connsiteY0" fmla="*/ 283657 h 503130"/>
                    <a:gd name="connsiteX1" fmla="*/ 395453 w 622780"/>
                    <a:gd name="connsiteY1" fmla="*/ 0 h 503130"/>
                    <a:gd name="connsiteX2" fmla="*/ 511145 w 622780"/>
                    <a:gd name="connsiteY2" fmla="*/ 21908 h 503130"/>
                    <a:gd name="connsiteX3" fmla="*/ 0 w 622780"/>
                    <a:gd name="connsiteY3" fmla="*/ 489611 h 503130"/>
                    <a:gd name="connsiteX4" fmla="*/ 0 w 622780"/>
                    <a:gd name="connsiteY4" fmla="*/ 283657 h 503130"/>
                    <a:gd name="connsiteX0" fmla="*/ 0 w 671960"/>
                    <a:gd name="connsiteY0" fmla="*/ 283657 h 501829"/>
                    <a:gd name="connsiteX1" fmla="*/ 395453 w 671960"/>
                    <a:gd name="connsiteY1" fmla="*/ 0 h 501829"/>
                    <a:gd name="connsiteX2" fmla="*/ 511145 w 671960"/>
                    <a:gd name="connsiteY2" fmla="*/ 21908 h 501829"/>
                    <a:gd name="connsiteX3" fmla="*/ 0 w 671960"/>
                    <a:gd name="connsiteY3" fmla="*/ 489611 h 501829"/>
                    <a:gd name="connsiteX4" fmla="*/ 0 w 671960"/>
                    <a:gd name="connsiteY4" fmla="*/ 283657 h 501829"/>
                    <a:gd name="connsiteX0" fmla="*/ 0 w 688536"/>
                    <a:gd name="connsiteY0" fmla="*/ 283657 h 504326"/>
                    <a:gd name="connsiteX1" fmla="*/ 395453 w 688536"/>
                    <a:gd name="connsiteY1" fmla="*/ 0 h 504326"/>
                    <a:gd name="connsiteX2" fmla="*/ 529963 w 688536"/>
                    <a:gd name="connsiteY2" fmla="*/ 28918 h 504326"/>
                    <a:gd name="connsiteX3" fmla="*/ 0 w 688536"/>
                    <a:gd name="connsiteY3" fmla="*/ 489611 h 504326"/>
                    <a:gd name="connsiteX4" fmla="*/ 0 w 688536"/>
                    <a:gd name="connsiteY4" fmla="*/ 283657 h 504326"/>
                    <a:gd name="connsiteX0" fmla="*/ 0 w 660616"/>
                    <a:gd name="connsiteY0" fmla="*/ 283657 h 495051"/>
                    <a:gd name="connsiteX1" fmla="*/ 395453 w 660616"/>
                    <a:gd name="connsiteY1" fmla="*/ 0 h 495051"/>
                    <a:gd name="connsiteX2" fmla="*/ 529963 w 660616"/>
                    <a:gd name="connsiteY2" fmla="*/ 28918 h 495051"/>
                    <a:gd name="connsiteX3" fmla="*/ 0 w 660616"/>
                    <a:gd name="connsiteY3" fmla="*/ 489611 h 495051"/>
                    <a:gd name="connsiteX4" fmla="*/ 0 w 660616"/>
                    <a:gd name="connsiteY4" fmla="*/ 28365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1072647"/>
                    <a:gd name="connsiteY0" fmla="*/ 0 h 508598"/>
                    <a:gd name="connsiteX1" fmla="*/ 807484 w 1072647"/>
                    <a:gd name="connsiteY1" fmla="*/ 13547 h 508598"/>
                    <a:gd name="connsiteX2" fmla="*/ 941994 w 1072647"/>
                    <a:gd name="connsiteY2" fmla="*/ 42465 h 508598"/>
                    <a:gd name="connsiteX3" fmla="*/ 412031 w 1072647"/>
                    <a:gd name="connsiteY3" fmla="*/ 503158 h 508598"/>
                    <a:gd name="connsiteX4" fmla="*/ 0 w 1072647"/>
                    <a:gd name="connsiteY4" fmla="*/ 0 h 508598"/>
                    <a:gd name="connsiteX0" fmla="*/ 0 w 1043561"/>
                    <a:gd name="connsiteY0" fmla="*/ 0 h 481824"/>
                    <a:gd name="connsiteX1" fmla="*/ 807484 w 1043561"/>
                    <a:gd name="connsiteY1" fmla="*/ 13547 h 481824"/>
                    <a:gd name="connsiteX2" fmla="*/ 941994 w 1043561"/>
                    <a:gd name="connsiteY2" fmla="*/ 42465 h 481824"/>
                    <a:gd name="connsiteX3" fmla="*/ 61939 w 1043561"/>
                    <a:gd name="connsiteY3" fmla="*/ 461304 h 481824"/>
                    <a:gd name="connsiteX4" fmla="*/ 0 w 1043561"/>
                    <a:gd name="connsiteY4" fmla="*/ 0 h 48182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817"/>
                    <a:gd name="connsiteY0" fmla="*/ 0 h 494854"/>
                    <a:gd name="connsiteX1" fmla="*/ 807484 w 947817"/>
                    <a:gd name="connsiteY1" fmla="*/ 13547 h 494854"/>
                    <a:gd name="connsiteX2" fmla="*/ 941994 w 947817"/>
                    <a:gd name="connsiteY2" fmla="*/ 42465 h 494854"/>
                    <a:gd name="connsiteX3" fmla="*/ 61939 w 947817"/>
                    <a:gd name="connsiteY3" fmla="*/ 461304 h 494854"/>
                    <a:gd name="connsiteX4" fmla="*/ 0 w 947817"/>
                    <a:gd name="connsiteY4" fmla="*/ 0 h 494854"/>
                    <a:gd name="connsiteX0" fmla="*/ 0 w 955062"/>
                    <a:gd name="connsiteY0" fmla="*/ 0 h 497330"/>
                    <a:gd name="connsiteX1" fmla="*/ 807484 w 955062"/>
                    <a:gd name="connsiteY1" fmla="*/ 13547 h 497330"/>
                    <a:gd name="connsiteX2" fmla="*/ 949287 w 955062"/>
                    <a:gd name="connsiteY2" fmla="*/ 73025 h 497330"/>
                    <a:gd name="connsiteX3" fmla="*/ 61939 w 955062"/>
                    <a:gd name="connsiteY3" fmla="*/ 461304 h 497330"/>
                    <a:gd name="connsiteX4" fmla="*/ 0 w 955062"/>
                    <a:gd name="connsiteY4" fmla="*/ 0 h 497330"/>
                    <a:gd name="connsiteX0" fmla="*/ 0 w 949287"/>
                    <a:gd name="connsiteY0" fmla="*/ 0 h 490165"/>
                    <a:gd name="connsiteX1" fmla="*/ 807484 w 949287"/>
                    <a:gd name="connsiteY1" fmla="*/ 13547 h 490165"/>
                    <a:gd name="connsiteX2" fmla="*/ 949287 w 949287"/>
                    <a:gd name="connsiteY2" fmla="*/ 73025 h 490165"/>
                    <a:gd name="connsiteX3" fmla="*/ 61939 w 949287"/>
                    <a:gd name="connsiteY3" fmla="*/ 461304 h 490165"/>
                    <a:gd name="connsiteX4" fmla="*/ 0 w 949287"/>
                    <a:gd name="connsiteY4" fmla="*/ 0 h 490165"/>
                    <a:gd name="connsiteX0" fmla="*/ 0 w 949287"/>
                    <a:gd name="connsiteY0" fmla="*/ 0 h 519996"/>
                    <a:gd name="connsiteX1" fmla="*/ 807484 w 949287"/>
                    <a:gd name="connsiteY1" fmla="*/ 13547 h 519996"/>
                    <a:gd name="connsiteX2" fmla="*/ 949287 w 949287"/>
                    <a:gd name="connsiteY2" fmla="*/ 73025 h 519996"/>
                    <a:gd name="connsiteX3" fmla="*/ 160667 w 949287"/>
                    <a:gd name="connsiteY3" fmla="*/ 492844 h 519996"/>
                    <a:gd name="connsiteX4" fmla="*/ 0 w 949287"/>
                    <a:gd name="connsiteY4" fmla="*/ 0 h 519996"/>
                    <a:gd name="connsiteX0" fmla="*/ 0 w 956580"/>
                    <a:gd name="connsiteY0" fmla="*/ 0 h 550556"/>
                    <a:gd name="connsiteX1" fmla="*/ 814777 w 956580"/>
                    <a:gd name="connsiteY1" fmla="*/ 44107 h 550556"/>
                    <a:gd name="connsiteX2" fmla="*/ 956580 w 956580"/>
                    <a:gd name="connsiteY2" fmla="*/ 103585 h 550556"/>
                    <a:gd name="connsiteX3" fmla="*/ 167960 w 956580"/>
                    <a:gd name="connsiteY3" fmla="*/ 523404 h 550556"/>
                    <a:gd name="connsiteX4" fmla="*/ 0 w 956580"/>
                    <a:gd name="connsiteY4" fmla="*/ 0 h 550556"/>
                    <a:gd name="connsiteX0" fmla="*/ 0 w 956580"/>
                    <a:gd name="connsiteY0" fmla="*/ 15600 h 566156"/>
                    <a:gd name="connsiteX1" fmla="*/ 484536 w 956580"/>
                    <a:gd name="connsiteY1" fmla="*/ 166396 h 566156"/>
                    <a:gd name="connsiteX2" fmla="*/ 814777 w 956580"/>
                    <a:gd name="connsiteY2" fmla="*/ 59707 h 566156"/>
                    <a:gd name="connsiteX3" fmla="*/ 956580 w 956580"/>
                    <a:gd name="connsiteY3" fmla="*/ 119185 h 566156"/>
                    <a:gd name="connsiteX4" fmla="*/ 167960 w 956580"/>
                    <a:gd name="connsiteY4" fmla="*/ 539004 h 566156"/>
                    <a:gd name="connsiteX5" fmla="*/ 0 w 956580"/>
                    <a:gd name="connsiteY5" fmla="*/ 15600 h 56615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14777 w 956580"/>
                    <a:gd name="connsiteY2" fmla="*/ 120727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828178"/>
                    <a:gd name="connsiteY0" fmla="*/ 578628 h 578628"/>
                    <a:gd name="connsiteX1" fmla="*/ 356134 w 828178"/>
                    <a:gd name="connsiteY1" fmla="*/ 174530 h 578628"/>
                    <a:gd name="connsiteX2" fmla="*/ 755686 w 828178"/>
                    <a:gd name="connsiteY2" fmla="*/ 0 h 578628"/>
                    <a:gd name="connsiteX3" fmla="*/ 828178 w 828178"/>
                    <a:gd name="connsiteY3" fmla="*/ 127319 h 578628"/>
                    <a:gd name="connsiteX4" fmla="*/ 39558 w 828178"/>
                    <a:gd name="connsiteY4" fmla="*/ 547138 h 578628"/>
                    <a:gd name="connsiteX5" fmla="*/ 0 w 828178"/>
                    <a:gd name="connsiteY5" fmla="*/ 578628 h 578628"/>
                    <a:gd name="connsiteX0" fmla="*/ 0 w 828178"/>
                    <a:gd name="connsiteY0" fmla="*/ 578628 h 679541"/>
                    <a:gd name="connsiteX1" fmla="*/ 356134 w 828178"/>
                    <a:gd name="connsiteY1" fmla="*/ 174530 h 679541"/>
                    <a:gd name="connsiteX2" fmla="*/ 755686 w 828178"/>
                    <a:gd name="connsiteY2" fmla="*/ 0 h 679541"/>
                    <a:gd name="connsiteX3" fmla="*/ 828178 w 828178"/>
                    <a:gd name="connsiteY3" fmla="*/ 127319 h 679541"/>
                    <a:gd name="connsiteX4" fmla="*/ 184311 w 828178"/>
                    <a:gd name="connsiteY4" fmla="*/ 657050 h 679541"/>
                    <a:gd name="connsiteX5" fmla="*/ 0 w 828178"/>
                    <a:gd name="connsiteY5" fmla="*/ 578628 h 679541"/>
                    <a:gd name="connsiteX0" fmla="*/ 0 w 867258"/>
                    <a:gd name="connsiteY0" fmla="*/ 578628 h 679281"/>
                    <a:gd name="connsiteX1" fmla="*/ 356134 w 867258"/>
                    <a:gd name="connsiteY1" fmla="*/ 174530 h 679281"/>
                    <a:gd name="connsiteX2" fmla="*/ 755686 w 867258"/>
                    <a:gd name="connsiteY2" fmla="*/ 0 h 679281"/>
                    <a:gd name="connsiteX3" fmla="*/ 867258 w 867258"/>
                    <a:gd name="connsiteY3" fmla="*/ 119875 h 679281"/>
                    <a:gd name="connsiteX4" fmla="*/ 184311 w 867258"/>
                    <a:gd name="connsiteY4" fmla="*/ 657050 h 679281"/>
                    <a:gd name="connsiteX5" fmla="*/ 0 w 867258"/>
                    <a:gd name="connsiteY5" fmla="*/ 578628 h 679281"/>
                    <a:gd name="connsiteX0" fmla="*/ 0 w 867258"/>
                    <a:gd name="connsiteY0" fmla="*/ 594179 h 694832"/>
                    <a:gd name="connsiteX1" fmla="*/ 356134 w 867258"/>
                    <a:gd name="connsiteY1" fmla="*/ 190081 h 694832"/>
                    <a:gd name="connsiteX2" fmla="*/ 707325 w 867258"/>
                    <a:gd name="connsiteY2" fmla="*/ 0 h 694832"/>
                    <a:gd name="connsiteX3" fmla="*/ 867258 w 867258"/>
                    <a:gd name="connsiteY3" fmla="*/ 135426 h 694832"/>
                    <a:gd name="connsiteX4" fmla="*/ 184311 w 867258"/>
                    <a:gd name="connsiteY4" fmla="*/ 672601 h 694832"/>
                    <a:gd name="connsiteX5" fmla="*/ 0 w 867258"/>
                    <a:gd name="connsiteY5" fmla="*/ 594179 h 694832"/>
                    <a:gd name="connsiteX0" fmla="*/ 0 w 867258"/>
                    <a:gd name="connsiteY0" fmla="*/ 594179 h 694832"/>
                    <a:gd name="connsiteX1" fmla="*/ 707325 w 867258"/>
                    <a:gd name="connsiteY1" fmla="*/ 0 h 694832"/>
                    <a:gd name="connsiteX2" fmla="*/ 867258 w 867258"/>
                    <a:gd name="connsiteY2" fmla="*/ 135426 h 694832"/>
                    <a:gd name="connsiteX3" fmla="*/ 184311 w 867258"/>
                    <a:gd name="connsiteY3" fmla="*/ 672601 h 694832"/>
                    <a:gd name="connsiteX4" fmla="*/ 0 w 867258"/>
                    <a:gd name="connsiteY4" fmla="*/ 594179 h 694832"/>
                    <a:gd name="connsiteX0" fmla="*/ 0 w 867258"/>
                    <a:gd name="connsiteY0" fmla="*/ 594179 h 694832"/>
                    <a:gd name="connsiteX1" fmla="*/ 707325 w 867258"/>
                    <a:gd name="connsiteY1" fmla="*/ 0 h 694832"/>
                    <a:gd name="connsiteX2" fmla="*/ 867258 w 867258"/>
                    <a:gd name="connsiteY2" fmla="*/ 135426 h 694832"/>
                    <a:gd name="connsiteX3" fmla="*/ 184311 w 867258"/>
                    <a:gd name="connsiteY3" fmla="*/ 672601 h 694832"/>
                    <a:gd name="connsiteX4" fmla="*/ 0 w 867258"/>
                    <a:gd name="connsiteY4" fmla="*/ 594179 h 694832"/>
                    <a:gd name="connsiteX0" fmla="*/ 2113 w 869371"/>
                    <a:gd name="connsiteY0" fmla="*/ 594179 h 694832"/>
                    <a:gd name="connsiteX1" fmla="*/ 709438 w 869371"/>
                    <a:gd name="connsiteY1" fmla="*/ 0 h 694832"/>
                    <a:gd name="connsiteX2" fmla="*/ 869371 w 869371"/>
                    <a:gd name="connsiteY2" fmla="*/ 135426 h 694832"/>
                    <a:gd name="connsiteX3" fmla="*/ 186424 w 869371"/>
                    <a:gd name="connsiteY3" fmla="*/ 672601 h 694832"/>
                    <a:gd name="connsiteX4" fmla="*/ 2113 w 869371"/>
                    <a:gd name="connsiteY4" fmla="*/ 594179 h 694832"/>
                    <a:gd name="connsiteX0" fmla="*/ 1296 w 1107346"/>
                    <a:gd name="connsiteY0" fmla="*/ 591968 h 694832"/>
                    <a:gd name="connsiteX1" fmla="*/ 947413 w 1107346"/>
                    <a:gd name="connsiteY1" fmla="*/ 0 h 694832"/>
                    <a:gd name="connsiteX2" fmla="*/ 1107346 w 1107346"/>
                    <a:gd name="connsiteY2" fmla="*/ 135426 h 694832"/>
                    <a:gd name="connsiteX3" fmla="*/ 424399 w 1107346"/>
                    <a:gd name="connsiteY3" fmla="*/ 672601 h 694832"/>
                    <a:gd name="connsiteX4" fmla="*/ 1296 w 1107346"/>
                    <a:gd name="connsiteY4" fmla="*/ 591968 h 694832"/>
                    <a:gd name="connsiteX0" fmla="*/ 0 w 1106050"/>
                    <a:gd name="connsiteY0" fmla="*/ 662114 h 764978"/>
                    <a:gd name="connsiteX1" fmla="*/ 410757 w 1106050"/>
                    <a:gd name="connsiteY1" fmla="*/ 35957 h 764978"/>
                    <a:gd name="connsiteX2" fmla="*/ 946117 w 1106050"/>
                    <a:gd name="connsiteY2" fmla="*/ 70146 h 764978"/>
                    <a:gd name="connsiteX3" fmla="*/ 1106050 w 1106050"/>
                    <a:gd name="connsiteY3" fmla="*/ 205572 h 764978"/>
                    <a:gd name="connsiteX4" fmla="*/ 423103 w 1106050"/>
                    <a:gd name="connsiteY4" fmla="*/ 742747 h 764978"/>
                    <a:gd name="connsiteX5" fmla="*/ 0 w 1106050"/>
                    <a:gd name="connsiteY5" fmla="*/ 662114 h 764978"/>
                    <a:gd name="connsiteX0" fmla="*/ 0 w 1106050"/>
                    <a:gd name="connsiteY0" fmla="*/ 662114 h 764978"/>
                    <a:gd name="connsiteX1" fmla="*/ 410757 w 1106050"/>
                    <a:gd name="connsiteY1" fmla="*/ 35957 h 764978"/>
                    <a:gd name="connsiteX2" fmla="*/ 946117 w 1106050"/>
                    <a:gd name="connsiteY2" fmla="*/ 70146 h 764978"/>
                    <a:gd name="connsiteX3" fmla="*/ 1106050 w 1106050"/>
                    <a:gd name="connsiteY3" fmla="*/ 205572 h 764978"/>
                    <a:gd name="connsiteX4" fmla="*/ 423103 w 1106050"/>
                    <a:gd name="connsiteY4" fmla="*/ 742747 h 764978"/>
                    <a:gd name="connsiteX5" fmla="*/ 0 w 1106050"/>
                    <a:gd name="connsiteY5" fmla="*/ 662114 h 764978"/>
                    <a:gd name="connsiteX0" fmla="*/ 0 w 1106050"/>
                    <a:gd name="connsiteY0" fmla="*/ 667855 h 770719"/>
                    <a:gd name="connsiteX1" fmla="*/ 410757 w 1106050"/>
                    <a:gd name="connsiteY1" fmla="*/ 41698 h 770719"/>
                    <a:gd name="connsiteX2" fmla="*/ 1073952 w 1106050"/>
                    <a:gd name="connsiteY2" fmla="*/ 47689 h 770719"/>
                    <a:gd name="connsiteX3" fmla="*/ 1106050 w 1106050"/>
                    <a:gd name="connsiteY3" fmla="*/ 211313 h 770719"/>
                    <a:gd name="connsiteX4" fmla="*/ 423103 w 1106050"/>
                    <a:gd name="connsiteY4" fmla="*/ 748488 h 770719"/>
                    <a:gd name="connsiteX5" fmla="*/ 0 w 1106050"/>
                    <a:gd name="connsiteY5" fmla="*/ 667855 h 770719"/>
                    <a:gd name="connsiteX0" fmla="*/ 0 w 1106050"/>
                    <a:gd name="connsiteY0" fmla="*/ 662172 h 765036"/>
                    <a:gd name="connsiteX1" fmla="*/ 410757 w 1106050"/>
                    <a:gd name="connsiteY1" fmla="*/ 36015 h 765036"/>
                    <a:gd name="connsiteX2" fmla="*/ 1073952 w 1106050"/>
                    <a:gd name="connsiteY2" fmla="*/ 42006 h 765036"/>
                    <a:gd name="connsiteX3" fmla="*/ 1106050 w 1106050"/>
                    <a:gd name="connsiteY3" fmla="*/ 205630 h 765036"/>
                    <a:gd name="connsiteX4" fmla="*/ 423103 w 1106050"/>
                    <a:gd name="connsiteY4" fmla="*/ 742805 h 765036"/>
                    <a:gd name="connsiteX5" fmla="*/ 0 w 1106050"/>
                    <a:gd name="connsiteY5" fmla="*/ 662172 h 765036"/>
                    <a:gd name="connsiteX0" fmla="*/ 0 w 1106050"/>
                    <a:gd name="connsiteY0" fmla="*/ 645284 h 748148"/>
                    <a:gd name="connsiteX1" fmla="*/ 410757 w 1106050"/>
                    <a:gd name="connsiteY1" fmla="*/ 19127 h 748148"/>
                    <a:gd name="connsiteX2" fmla="*/ 1073952 w 1106050"/>
                    <a:gd name="connsiteY2" fmla="*/ 25118 h 748148"/>
                    <a:gd name="connsiteX3" fmla="*/ 1106050 w 1106050"/>
                    <a:gd name="connsiteY3" fmla="*/ 188742 h 748148"/>
                    <a:gd name="connsiteX4" fmla="*/ 423103 w 1106050"/>
                    <a:gd name="connsiteY4" fmla="*/ 725917 h 748148"/>
                    <a:gd name="connsiteX5" fmla="*/ 0 w 1106050"/>
                    <a:gd name="connsiteY5" fmla="*/ 645284 h 748148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06050" h="725917">
                      <a:moveTo>
                        <a:pt x="0" y="645284"/>
                      </a:moveTo>
                      <a:cubicBezTo>
                        <a:pt x="19512" y="558897"/>
                        <a:pt x="253071" y="117788"/>
                        <a:pt x="410757" y="19127"/>
                      </a:cubicBezTo>
                      <a:cubicBezTo>
                        <a:pt x="534303" y="-39830"/>
                        <a:pt x="962886" y="59556"/>
                        <a:pt x="1073952" y="25118"/>
                      </a:cubicBezTo>
                      <a:lnTo>
                        <a:pt x="1106050" y="188742"/>
                      </a:lnTo>
                      <a:cubicBezTo>
                        <a:pt x="1077645" y="226876"/>
                        <a:pt x="700724" y="310574"/>
                        <a:pt x="621101" y="267020"/>
                      </a:cubicBezTo>
                      <a:cubicBezTo>
                        <a:pt x="638717" y="426915"/>
                        <a:pt x="566102" y="704947"/>
                        <a:pt x="423103" y="725917"/>
                      </a:cubicBezTo>
                      <a:lnTo>
                        <a:pt x="0" y="64528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7">
                  <a:extLst>
                    <a:ext uri="{FF2B5EF4-FFF2-40B4-BE49-F238E27FC236}">
                      <a16:creationId xmlns:a16="http://schemas.microsoft.com/office/drawing/2014/main" id="{315C6690-DBD0-4368-9221-4A90BF7E2C33}"/>
                    </a:ext>
                  </a:extLst>
                </p:cNvPr>
                <p:cNvSpPr/>
                <p:nvPr/>
              </p:nvSpPr>
              <p:spPr>
                <a:xfrm rot="3174985">
                  <a:off x="2974174" y="974353"/>
                  <a:ext cx="617364" cy="500681"/>
                </a:xfrm>
                <a:custGeom>
                  <a:avLst/>
                  <a:gdLst>
                    <a:gd name="connsiteX0" fmla="*/ 0 w 176147"/>
                    <a:gd name="connsiteY0" fmla="*/ 0 h 167499"/>
                    <a:gd name="connsiteX1" fmla="*/ 176147 w 176147"/>
                    <a:gd name="connsiteY1" fmla="*/ 0 h 167499"/>
                    <a:gd name="connsiteX2" fmla="*/ 176147 w 176147"/>
                    <a:gd name="connsiteY2" fmla="*/ 167499 h 167499"/>
                    <a:gd name="connsiteX3" fmla="*/ 0 w 176147"/>
                    <a:gd name="connsiteY3" fmla="*/ 167499 h 167499"/>
                    <a:gd name="connsiteX4" fmla="*/ 0 w 176147"/>
                    <a:gd name="connsiteY4" fmla="*/ 0 h 167499"/>
                    <a:gd name="connsiteX0" fmla="*/ 0 w 176147"/>
                    <a:gd name="connsiteY0" fmla="*/ 0 h 186549"/>
                    <a:gd name="connsiteX1" fmla="*/ 176147 w 176147"/>
                    <a:gd name="connsiteY1" fmla="*/ 0 h 186549"/>
                    <a:gd name="connsiteX2" fmla="*/ 176147 w 176147"/>
                    <a:gd name="connsiteY2" fmla="*/ 167499 h 186549"/>
                    <a:gd name="connsiteX3" fmla="*/ 0 w 176147"/>
                    <a:gd name="connsiteY3" fmla="*/ 186549 h 186549"/>
                    <a:gd name="connsiteX4" fmla="*/ 0 w 176147"/>
                    <a:gd name="connsiteY4" fmla="*/ 0 h 186549"/>
                    <a:gd name="connsiteX0" fmla="*/ 0 w 402366"/>
                    <a:gd name="connsiteY0" fmla="*/ 159544 h 186549"/>
                    <a:gd name="connsiteX1" fmla="*/ 402366 w 402366"/>
                    <a:gd name="connsiteY1" fmla="*/ 0 h 186549"/>
                    <a:gd name="connsiteX2" fmla="*/ 402366 w 402366"/>
                    <a:gd name="connsiteY2" fmla="*/ 167499 h 186549"/>
                    <a:gd name="connsiteX3" fmla="*/ 226219 w 402366"/>
                    <a:gd name="connsiteY3" fmla="*/ 186549 h 186549"/>
                    <a:gd name="connsiteX4" fmla="*/ 0 w 402366"/>
                    <a:gd name="connsiteY4" fmla="*/ 159544 h 186549"/>
                    <a:gd name="connsiteX0" fmla="*/ 50931 w 453297"/>
                    <a:gd name="connsiteY0" fmla="*/ 234139 h 261144"/>
                    <a:gd name="connsiteX1" fmla="*/ 14419 w 453297"/>
                    <a:gd name="connsiteY1" fmla="*/ 0 h 261144"/>
                    <a:gd name="connsiteX2" fmla="*/ 453297 w 453297"/>
                    <a:gd name="connsiteY2" fmla="*/ 74595 h 261144"/>
                    <a:gd name="connsiteX3" fmla="*/ 453297 w 453297"/>
                    <a:gd name="connsiteY3" fmla="*/ 242094 h 261144"/>
                    <a:gd name="connsiteX4" fmla="*/ 277150 w 453297"/>
                    <a:gd name="connsiteY4" fmla="*/ 261144 h 261144"/>
                    <a:gd name="connsiteX5" fmla="*/ 50931 w 453297"/>
                    <a:gd name="connsiteY5" fmla="*/ 234139 h 261144"/>
                    <a:gd name="connsiteX0" fmla="*/ 50931 w 453297"/>
                    <a:gd name="connsiteY0" fmla="*/ 463255 h 490260"/>
                    <a:gd name="connsiteX1" fmla="*/ 14419 w 453297"/>
                    <a:gd name="connsiteY1" fmla="*/ 229116 h 490260"/>
                    <a:gd name="connsiteX2" fmla="*/ 185870 w 453297"/>
                    <a:gd name="connsiteY2" fmla="*/ 516 h 490260"/>
                    <a:gd name="connsiteX3" fmla="*/ 453297 w 453297"/>
                    <a:gd name="connsiteY3" fmla="*/ 303711 h 490260"/>
                    <a:gd name="connsiteX4" fmla="*/ 453297 w 453297"/>
                    <a:gd name="connsiteY4" fmla="*/ 471210 h 490260"/>
                    <a:gd name="connsiteX5" fmla="*/ 277150 w 453297"/>
                    <a:gd name="connsiteY5" fmla="*/ 490260 h 490260"/>
                    <a:gd name="connsiteX6" fmla="*/ 50931 w 453297"/>
                    <a:gd name="connsiteY6" fmla="*/ 463255 h 490260"/>
                    <a:gd name="connsiteX0" fmla="*/ 50931 w 476382"/>
                    <a:gd name="connsiteY0" fmla="*/ 463633 h 490638"/>
                    <a:gd name="connsiteX1" fmla="*/ 14419 w 476382"/>
                    <a:gd name="connsiteY1" fmla="*/ 229494 h 490638"/>
                    <a:gd name="connsiteX2" fmla="*/ 185870 w 476382"/>
                    <a:gd name="connsiteY2" fmla="*/ 894 h 490638"/>
                    <a:gd name="connsiteX3" fmla="*/ 476382 w 476382"/>
                    <a:gd name="connsiteY3" fmla="*/ 19944 h 490638"/>
                    <a:gd name="connsiteX4" fmla="*/ 453297 w 476382"/>
                    <a:gd name="connsiteY4" fmla="*/ 304089 h 490638"/>
                    <a:gd name="connsiteX5" fmla="*/ 453297 w 476382"/>
                    <a:gd name="connsiteY5" fmla="*/ 471588 h 490638"/>
                    <a:gd name="connsiteX6" fmla="*/ 277150 w 476382"/>
                    <a:gd name="connsiteY6" fmla="*/ 490638 h 490638"/>
                    <a:gd name="connsiteX7" fmla="*/ 50931 w 476382"/>
                    <a:gd name="connsiteY7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53297 w 621782"/>
                    <a:gd name="connsiteY5" fmla="*/ 30408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12266"/>
                    <a:gd name="connsiteY0" fmla="*/ 463633 h 490638"/>
                    <a:gd name="connsiteX1" fmla="*/ 14419 w 612266"/>
                    <a:gd name="connsiteY1" fmla="*/ 229494 h 490638"/>
                    <a:gd name="connsiteX2" fmla="*/ 185870 w 612266"/>
                    <a:gd name="connsiteY2" fmla="*/ 894 h 490638"/>
                    <a:gd name="connsiteX3" fmla="*/ 476382 w 612266"/>
                    <a:gd name="connsiteY3" fmla="*/ 19944 h 490638"/>
                    <a:gd name="connsiteX4" fmla="*/ 612113 w 612266"/>
                    <a:gd name="connsiteY4" fmla="*/ 200919 h 490638"/>
                    <a:gd name="connsiteX5" fmla="*/ 474729 w 612266"/>
                    <a:gd name="connsiteY5" fmla="*/ 437439 h 490638"/>
                    <a:gd name="connsiteX6" fmla="*/ 450916 w 612266"/>
                    <a:gd name="connsiteY6" fmla="*/ 483494 h 490638"/>
                    <a:gd name="connsiteX7" fmla="*/ 277150 w 612266"/>
                    <a:gd name="connsiteY7" fmla="*/ 490638 h 490638"/>
                    <a:gd name="connsiteX8" fmla="*/ 50931 w 612266"/>
                    <a:gd name="connsiteY8" fmla="*/ 463633 h 490638"/>
                    <a:gd name="connsiteX0" fmla="*/ 50931 w 612187"/>
                    <a:gd name="connsiteY0" fmla="*/ 463633 h 490638"/>
                    <a:gd name="connsiteX1" fmla="*/ 14419 w 612187"/>
                    <a:gd name="connsiteY1" fmla="*/ 229494 h 490638"/>
                    <a:gd name="connsiteX2" fmla="*/ 185870 w 612187"/>
                    <a:gd name="connsiteY2" fmla="*/ 894 h 490638"/>
                    <a:gd name="connsiteX3" fmla="*/ 476382 w 612187"/>
                    <a:gd name="connsiteY3" fmla="*/ 19944 h 490638"/>
                    <a:gd name="connsiteX4" fmla="*/ 612113 w 612187"/>
                    <a:gd name="connsiteY4" fmla="*/ 200919 h 490638"/>
                    <a:gd name="connsiteX5" fmla="*/ 474729 w 612187"/>
                    <a:gd name="connsiteY5" fmla="*/ 437439 h 490638"/>
                    <a:gd name="connsiteX6" fmla="*/ 450916 w 612187"/>
                    <a:gd name="connsiteY6" fmla="*/ 483494 h 490638"/>
                    <a:gd name="connsiteX7" fmla="*/ 277150 w 612187"/>
                    <a:gd name="connsiteY7" fmla="*/ 490638 h 490638"/>
                    <a:gd name="connsiteX8" fmla="*/ 50931 w 612187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612113 w 612113"/>
                    <a:gd name="connsiteY4" fmla="*/ 200919 h 490638"/>
                    <a:gd name="connsiteX5" fmla="*/ 474729 w 612113"/>
                    <a:gd name="connsiteY5" fmla="*/ 437439 h 490638"/>
                    <a:gd name="connsiteX6" fmla="*/ 450916 w 612113"/>
                    <a:gd name="connsiteY6" fmla="*/ 483494 h 490638"/>
                    <a:gd name="connsiteX7" fmla="*/ 277150 w 612113"/>
                    <a:gd name="connsiteY7" fmla="*/ 490638 h 490638"/>
                    <a:gd name="connsiteX8" fmla="*/ 50931 w 612113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62094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6225 h 493230"/>
                    <a:gd name="connsiteX1" fmla="*/ 14419 w 612113"/>
                    <a:gd name="connsiteY1" fmla="*/ 232086 h 493230"/>
                    <a:gd name="connsiteX2" fmla="*/ 185870 w 612113"/>
                    <a:gd name="connsiteY2" fmla="*/ 3486 h 493230"/>
                    <a:gd name="connsiteX3" fmla="*/ 288264 w 612113"/>
                    <a:gd name="connsiteY3" fmla="*/ 210655 h 493230"/>
                    <a:gd name="connsiteX4" fmla="*/ 462094 w 612113"/>
                    <a:gd name="connsiteY4" fmla="*/ 22536 h 493230"/>
                    <a:gd name="connsiteX5" fmla="*/ 428757 w 612113"/>
                    <a:gd name="connsiteY5" fmla="*/ 243993 h 493230"/>
                    <a:gd name="connsiteX6" fmla="*/ 612113 w 612113"/>
                    <a:gd name="connsiteY6" fmla="*/ 203511 h 493230"/>
                    <a:gd name="connsiteX7" fmla="*/ 474729 w 612113"/>
                    <a:gd name="connsiteY7" fmla="*/ 440031 h 493230"/>
                    <a:gd name="connsiteX8" fmla="*/ 450916 w 612113"/>
                    <a:gd name="connsiteY8" fmla="*/ 486086 h 493230"/>
                    <a:gd name="connsiteX9" fmla="*/ 277150 w 612113"/>
                    <a:gd name="connsiteY9" fmla="*/ 493230 h 493230"/>
                    <a:gd name="connsiteX10" fmla="*/ 50931 w 612113"/>
                    <a:gd name="connsiteY10" fmla="*/ 466225 h 493230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49297 w 610479"/>
                    <a:gd name="connsiteY0" fmla="*/ 466532 h 493537"/>
                    <a:gd name="connsiteX1" fmla="*/ 12785 w 610479"/>
                    <a:gd name="connsiteY1" fmla="*/ 232393 h 493537"/>
                    <a:gd name="connsiteX2" fmla="*/ 186617 w 610479"/>
                    <a:gd name="connsiteY2" fmla="*/ 308594 h 493537"/>
                    <a:gd name="connsiteX3" fmla="*/ 184236 w 610479"/>
                    <a:gd name="connsiteY3" fmla="*/ 3793 h 493537"/>
                    <a:gd name="connsiteX4" fmla="*/ 286630 w 610479"/>
                    <a:gd name="connsiteY4" fmla="*/ 210962 h 493537"/>
                    <a:gd name="connsiteX5" fmla="*/ 460460 w 610479"/>
                    <a:gd name="connsiteY5" fmla="*/ 22843 h 493537"/>
                    <a:gd name="connsiteX6" fmla="*/ 427123 w 610479"/>
                    <a:gd name="connsiteY6" fmla="*/ 244300 h 493537"/>
                    <a:gd name="connsiteX7" fmla="*/ 610479 w 610479"/>
                    <a:gd name="connsiteY7" fmla="*/ 203818 h 493537"/>
                    <a:gd name="connsiteX8" fmla="*/ 473095 w 610479"/>
                    <a:gd name="connsiteY8" fmla="*/ 440338 h 493537"/>
                    <a:gd name="connsiteX9" fmla="*/ 449282 w 610479"/>
                    <a:gd name="connsiteY9" fmla="*/ 486393 h 493537"/>
                    <a:gd name="connsiteX10" fmla="*/ 275516 w 610479"/>
                    <a:gd name="connsiteY10" fmla="*/ 493537 h 493537"/>
                    <a:gd name="connsiteX11" fmla="*/ 49297 w 610479"/>
                    <a:gd name="connsiteY11" fmla="*/ 466532 h 493537"/>
                    <a:gd name="connsiteX0" fmla="*/ 39744 w 600926"/>
                    <a:gd name="connsiteY0" fmla="*/ 466532 h 493537"/>
                    <a:gd name="connsiteX1" fmla="*/ 86577 w 600926"/>
                    <a:gd name="connsiteY1" fmla="*/ 391938 h 493537"/>
                    <a:gd name="connsiteX2" fmla="*/ 3232 w 600926"/>
                    <a:gd name="connsiteY2" fmla="*/ 232393 h 493537"/>
                    <a:gd name="connsiteX3" fmla="*/ 177064 w 600926"/>
                    <a:gd name="connsiteY3" fmla="*/ 308594 h 493537"/>
                    <a:gd name="connsiteX4" fmla="*/ 174683 w 600926"/>
                    <a:gd name="connsiteY4" fmla="*/ 3793 h 493537"/>
                    <a:gd name="connsiteX5" fmla="*/ 277077 w 600926"/>
                    <a:gd name="connsiteY5" fmla="*/ 210962 h 493537"/>
                    <a:gd name="connsiteX6" fmla="*/ 450907 w 600926"/>
                    <a:gd name="connsiteY6" fmla="*/ 22843 h 493537"/>
                    <a:gd name="connsiteX7" fmla="*/ 417570 w 600926"/>
                    <a:gd name="connsiteY7" fmla="*/ 244300 h 493537"/>
                    <a:gd name="connsiteX8" fmla="*/ 600926 w 600926"/>
                    <a:gd name="connsiteY8" fmla="*/ 203818 h 493537"/>
                    <a:gd name="connsiteX9" fmla="*/ 463542 w 600926"/>
                    <a:gd name="connsiteY9" fmla="*/ 440338 h 493537"/>
                    <a:gd name="connsiteX10" fmla="*/ 439729 w 600926"/>
                    <a:gd name="connsiteY10" fmla="*/ 486393 h 493537"/>
                    <a:gd name="connsiteX11" fmla="*/ 265963 w 600926"/>
                    <a:gd name="connsiteY11" fmla="*/ 493537 h 493537"/>
                    <a:gd name="connsiteX12" fmla="*/ 39744 w 600926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500681"/>
                    <a:gd name="connsiteX1" fmla="*/ 103015 w 617364"/>
                    <a:gd name="connsiteY1" fmla="*/ 391938 h 500681"/>
                    <a:gd name="connsiteX2" fmla="*/ 19670 w 617364"/>
                    <a:gd name="connsiteY2" fmla="*/ 232393 h 500681"/>
                    <a:gd name="connsiteX3" fmla="*/ 193502 w 617364"/>
                    <a:gd name="connsiteY3" fmla="*/ 308594 h 500681"/>
                    <a:gd name="connsiteX4" fmla="*/ 191121 w 617364"/>
                    <a:gd name="connsiteY4" fmla="*/ 3793 h 500681"/>
                    <a:gd name="connsiteX5" fmla="*/ 293515 w 617364"/>
                    <a:gd name="connsiteY5" fmla="*/ 210962 h 500681"/>
                    <a:gd name="connsiteX6" fmla="*/ 467345 w 617364"/>
                    <a:gd name="connsiteY6" fmla="*/ 22843 h 500681"/>
                    <a:gd name="connsiteX7" fmla="*/ 434008 w 617364"/>
                    <a:gd name="connsiteY7" fmla="*/ 244300 h 500681"/>
                    <a:gd name="connsiteX8" fmla="*/ 617364 w 617364"/>
                    <a:gd name="connsiteY8" fmla="*/ 203818 h 500681"/>
                    <a:gd name="connsiteX9" fmla="*/ 479980 w 617364"/>
                    <a:gd name="connsiteY9" fmla="*/ 440338 h 500681"/>
                    <a:gd name="connsiteX10" fmla="*/ 456167 w 617364"/>
                    <a:gd name="connsiteY10" fmla="*/ 486393 h 500681"/>
                    <a:gd name="connsiteX11" fmla="*/ 306213 w 617364"/>
                    <a:gd name="connsiteY11" fmla="*/ 500681 h 500681"/>
                    <a:gd name="connsiteX12" fmla="*/ 56182 w 617364"/>
                    <a:gd name="connsiteY12" fmla="*/ 466532 h 50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7364" h="500681">
                      <a:moveTo>
                        <a:pt x="56182" y="466532"/>
                      </a:moveTo>
                      <a:cubicBezTo>
                        <a:pt x="40573" y="417453"/>
                        <a:pt x="109100" y="430961"/>
                        <a:pt x="103015" y="391938"/>
                      </a:cubicBezTo>
                      <a:cubicBezTo>
                        <a:pt x="96930" y="352915"/>
                        <a:pt x="-52561" y="307006"/>
                        <a:pt x="19670" y="232393"/>
                      </a:cubicBezTo>
                      <a:cubicBezTo>
                        <a:pt x="88198" y="145745"/>
                        <a:pt x="164927" y="346694"/>
                        <a:pt x="193502" y="308594"/>
                      </a:cubicBezTo>
                      <a:cubicBezTo>
                        <a:pt x="224458" y="263350"/>
                        <a:pt x="53405" y="52610"/>
                        <a:pt x="191121" y="3793"/>
                      </a:cubicBezTo>
                      <a:cubicBezTo>
                        <a:pt x="265337" y="16493"/>
                        <a:pt x="247478" y="207787"/>
                        <a:pt x="293515" y="210962"/>
                      </a:cubicBezTo>
                      <a:cubicBezTo>
                        <a:pt x="339552" y="214137"/>
                        <a:pt x="327249" y="-83122"/>
                        <a:pt x="467345" y="22843"/>
                      </a:cubicBezTo>
                      <a:cubicBezTo>
                        <a:pt x="509017" y="58165"/>
                        <a:pt x="411386" y="214138"/>
                        <a:pt x="434008" y="244300"/>
                      </a:cubicBezTo>
                      <a:cubicBezTo>
                        <a:pt x="456630" y="274462"/>
                        <a:pt x="582318" y="30652"/>
                        <a:pt x="617364" y="203818"/>
                      </a:cubicBezTo>
                      <a:cubicBezTo>
                        <a:pt x="566807" y="282658"/>
                        <a:pt x="459100" y="290061"/>
                        <a:pt x="479980" y="440338"/>
                      </a:cubicBezTo>
                      <a:lnTo>
                        <a:pt x="456167" y="486393"/>
                      </a:lnTo>
                      <a:lnTo>
                        <a:pt x="306213" y="500681"/>
                      </a:lnTo>
                      <a:cubicBezTo>
                        <a:pt x="271288" y="436910"/>
                        <a:pt x="57769" y="511253"/>
                        <a:pt x="56182" y="46653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6">
                  <a:extLst>
                    <a:ext uri="{FF2B5EF4-FFF2-40B4-BE49-F238E27FC236}">
                      <a16:creationId xmlns:a16="http://schemas.microsoft.com/office/drawing/2014/main" id="{4D9C764C-8764-4288-B17B-1AC3515BF189}"/>
                    </a:ext>
                  </a:extLst>
                </p:cNvPr>
                <p:cNvSpPr/>
                <p:nvPr/>
              </p:nvSpPr>
              <p:spPr>
                <a:xfrm rot="10272102" flipH="1">
                  <a:off x="2545861" y="2986853"/>
                  <a:ext cx="1106050" cy="725917"/>
                </a:xfrm>
                <a:custGeom>
                  <a:avLst/>
                  <a:gdLst>
                    <a:gd name="connsiteX0" fmla="*/ 0 w 403367"/>
                    <a:gd name="connsiteY0" fmla="*/ 0 h 205954"/>
                    <a:gd name="connsiteX1" fmla="*/ 403367 w 403367"/>
                    <a:gd name="connsiteY1" fmla="*/ 0 h 205954"/>
                    <a:gd name="connsiteX2" fmla="*/ 403367 w 403367"/>
                    <a:gd name="connsiteY2" fmla="*/ 205954 h 205954"/>
                    <a:gd name="connsiteX3" fmla="*/ 0 w 403367"/>
                    <a:gd name="connsiteY3" fmla="*/ 205954 h 205954"/>
                    <a:gd name="connsiteX4" fmla="*/ 0 w 403367"/>
                    <a:gd name="connsiteY4" fmla="*/ 0 h 205954"/>
                    <a:gd name="connsiteX0" fmla="*/ 0 w 403367"/>
                    <a:gd name="connsiteY0" fmla="*/ 283657 h 489611"/>
                    <a:gd name="connsiteX1" fmla="*/ 395453 w 403367"/>
                    <a:gd name="connsiteY1" fmla="*/ 0 h 489611"/>
                    <a:gd name="connsiteX2" fmla="*/ 403367 w 403367"/>
                    <a:gd name="connsiteY2" fmla="*/ 489611 h 489611"/>
                    <a:gd name="connsiteX3" fmla="*/ 0 w 403367"/>
                    <a:gd name="connsiteY3" fmla="*/ 489611 h 489611"/>
                    <a:gd name="connsiteX4" fmla="*/ 0 w 403367"/>
                    <a:gd name="connsiteY4" fmla="*/ 283657 h 489611"/>
                    <a:gd name="connsiteX0" fmla="*/ 0 w 601250"/>
                    <a:gd name="connsiteY0" fmla="*/ 283657 h 489611"/>
                    <a:gd name="connsiteX1" fmla="*/ 395453 w 601250"/>
                    <a:gd name="connsiteY1" fmla="*/ 0 h 489611"/>
                    <a:gd name="connsiteX2" fmla="*/ 601250 w 601250"/>
                    <a:gd name="connsiteY2" fmla="*/ 61898 h 489611"/>
                    <a:gd name="connsiteX3" fmla="*/ 0 w 601250"/>
                    <a:gd name="connsiteY3" fmla="*/ 489611 h 489611"/>
                    <a:gd name="connsiteX4" fmla="*/ 0 w 601250"/>
                    <a:gd name="connsiteY4" fmla="*/ 283657 h 489611"/>
                    <a:gd name="connsiteX0" fmla="*/ 0 w 651260"/>
                    <a:gd name="connsiteY0" fmla="*/ 283657 h 504146"/>
                    <a:gd name="connsiteX1" fmla="*/ 395453 w 651260"/>
                    <a:gd name="connsiteY1" fmla="*/ 0 h 504146"/>
                    <a:gd name="connsiteX2" fmla="*/ 601250 w 651260"/>
                    <a:gd name="connsiteY2" fmla="*/ 61898 h 504146"/>
                    <a:gd name="connsiteX3" fmla="*/ 0 w 651260"/>
                    <a:gd name="connsiteY3" fmla="*/ 489611 h 504146"/>
                    <a:gd name="connsiteX4" fmla="*/ 0 w 651260"/>
                    <a:gd name="connsiteY4" fmla="*/ 283657 h 504146"/>
                    <a:gd name="connsiteX0" fmla="*/ 0 w 614256"/>
                    <a:gd name="connsiteY0" fmla="*/ 283657 h 489611"/>
                    <a:gd name="connsiteX1" fmla="*/ 395453 w 614256"/>
                    <a:gd name="connsiteY1" fmla="*/ 0 h 489611"/>
                    <a:gd name="connsiteX2" fmla="*/ 561695 w 614256"/>
                    <a:gd name="connsiteY2" fmla="*/ 30022 h 489611"/>
                    <a:gd name="connsiteX3" fmla="*/ 0 w 614256"/>
                    <a:gd name="connsiteY3" fmla="*/ 489611 h 489611"/>
                    <a:gd name="connsiteX4" fmla="*/ 0 w 614256"/>
                    <a:gd name="connsiteY4" fmla="*/ 283657 h 489611"/>
                    <a:gd name="connsiteX0" fmla="*/ 0 w 664919"/>
                    <a:gd name="connsiteY0" fmla="*/ 283657 h 489611"/>
                    <a:gd name="connsiteX1" fmla="*/ 395453 w 664919"/>
                    <a:gd name="connsiteY1" fmla="*/ 0 h 489611"/>
                    <a:gd name="connsiteX2" fmla="*/ 561695 w 664919"/>
                    <a:gd name="connsiteY2" fmla="*/ 30022 h 489611"/>
                    <a:gd name="connsiteX3" fmla="*/ 0 w 664919"/>
                    <a:gd name="connsiteY3" fmla="*/ 489611 h 489611"/>
                    <a:gd name="connsiteX4" fmla="*/ 0 w 664919"/>
                    <a:gd name="connsiteY4" fmla="*/ 283657 h 489611"/>
                    <a:gd name="connsiteX0" fmla="*/ 0 w 656080"/>
                    <a:gd name="connsiteY0" fmla="*/ 283657 h 512724"/>
                    <a:gd name="connsiteX1" fmla="*/ 395453 w 656080"/>
                    <a:gd name="connsiteY1" fmla="*/ 0 h 512724"/>
                    <a:gd name="connsiteX2" fmla="*/ 561695 w 656080"/>
                    <a:gd name="connsiteY2" fmla="*/ 30022 h 512724"/>
                    <a:gd name="connsiteX3" fmla="*/ 0 w 656080"/>
                    <a:gd name="connsiteY3" fmla="*/ 489611 h 512724"/>
                    <a:gd name="connsiteX4" fmla="*/ 0 w 656080"/>
                    <a:gd name="connsiteY4" fmla="*/ 283657 h 512724"/>
                    <a:gd name="connsiteX0" fmla="*/ 0 w 668482"/>
                    <a:gd name="connsiteY0" fmla="*/ 283657 h 506070"/>
                    <a:gd name="connsiteX1" fmla="*/ 395453 w 668482"/>
                    <a:gd name="connsiteY1" fmla="*/ 0 h 506070"/>
                    <a:gd name="connsiteX2" fmla="*/ 561695 w 668482"/>
                    <a:gd name="connsiteY2" fmla="*/ 30022 h 506070"/>
                    <a:gd name="connsiteX3" fmla="*/ 0 w 668482"/>
                    <a:gd name="connsiteY3" fmla="*/ 489611 h 506070"/>
                    <a:gd name="connsiteX4" fmla="*/ 0 w 668482"/>
                    <a:gd name="connsiteY4" fmla="*/ 283657 h 506070"/>
                    <a:gd name="connsiteX0" fmla="*/ 0 w 622780"/>
                    <a:gd name="connsiteY0" fmla="*/ 283657 h 503130"/>
                    <a:gd name="connsiteX1" fmla="*/ 395453 w 622780"/>
                    <a:gd name="connsiteY1" fmla="*/ 0 h 503130"/>
                    <a:gd name="connsiteX2" fmla="*/ 511145 w 622780"/>
                    <a:gd name="connsiteY2" fmla="*/ 21908 h 503130"/>
                    <a:gd name="connsiteX3" fmla="*/ 0 w 622780"/>
                    <a:gd name="connsiteY3" fmla="*/ 489611 h 503130"/>
                    <a:gd name="connsiteX4" fmla="*/ 0 w 622780"/>
                    <a:gd name="connsiteY4" fmla="*/ 283657 h 503130"/>
                    <a:gd name="connsiteX0" fmla="*/ 0 w 671960"/>
                    <a:gd name="connsiteY0" fmla="*/ 283657 h 501829"/>
                    <a:gd name="connsiteX1" fmla="*/ 395453 w 671960"/>
                    <a:gd name="connsiteY1" fmla="*/ 0 h 501829"/>
                    <a:gd name="connsiteX2" fmla="*/ 511145 w 671960"/>
                    <a:gd name="connsiteY2" fmla="*/ 21908 h 501829"/>
                    <a:gd name="connsiteX3" fmla="*/ 0 w 671960"/>
                    <a:gd name="connsiteY3" fmla="*/ 489611 h 501829"/>
                    <a:gd name="connsiteX4" fmla="*/ 0 w 671960"/>
                    <a:gd name="connsiteY4" fmla="*/ 283657 h 501829"/>
                    <a:gd name="connsiteX0" fmla="*/ 0 w 688536"/>
                    <a:gd name="connsiteY0" fmla="*/ 283657 h 504326"/>
                    <a:gd name="connsiteX1" fmla="*/ 395453 w 688536"/>
                    <a:gd name="connsiteY1" fmla="*/ 0 h 504326"/>
                    <a:gd name="connsiteX2" fmla="*/ 529963 w 688536"/>
                    <a:gd name="connsiteY2" fmla="*/ 28918 h 504326"/>
                    <a:gd name="connsiteX3" fmla="*/ 0 w 688536"/>
                    <a:gd name="connsiteY3" fmla="*/ 489611 h 504326"/>
                    <a:gd name="connsiteX4" fmla="*/ 0 w 688536"/>
                    <a:gd name="connsiteY4" fmla="*/ 283657 h 504326"/>
                    <a:gd name="connsiteX0" fmla="*/ 0 w 660616"/>
                    <a:gd name="connsiteY0" fmla="*/ 283657 h 495051"/>
                    <a:gd name="connsiteX1" fmla="*/ 395453 w 660616"/>
                    <a:gd name="connsiteY1" fmla="*/ 0 h 495051"/>
                    <a:gd name="connsiteX2" fmla="*/ 529963 w 660616"/>
                    <a:gd name="connsiteY2" fmla="*/ 28918 h 495051"/>
                    <a:gd name="connsiteX3" fmla="*/ 0 w 660616"/>
                    <a:gd name="connsiteY3" fmla="*/ 489611 h 495051"/>
                    <a:gd name="connsiteX4" fmla="*/ 0 w 660616"/>
                    <a:gd name="connsiteY4" fmla="*/ 28365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1072647"/>
                    <a:gd name="connsiteY0" fmla="*/ 0 h 508598"/>
                    <a:gd name="connsiteX1" fmla="*/ 807484 w 1072647"/>
                    <a:gd name="connsiteY1" fmla="*/ 13547 h 508598"/>
                    <a:gd name="connsiteX2" fmla="*/ 941994 w 1072647"/>
                    <a:gd name="connsiteY2" fmla="*/ 42465 h 508598"/>
                    <a:gd name="connsiteX3" fmla="*/ 412031 w 1072647"/>
                    <a:gd name="connsiteY3" fmla="*/ 503158 h 508598"/>
                    <a:gd name="connsiteX4" fmla="*/ 0 w 1072647"/>
                    <a:gd name="connsiteY4" fmla="*/ 0 h 508598"/>
                    <a:gd name="connsiteX0" fmla="*/ 0 w 1043561"/>
                    <a:gd name="connsiteY0" fmla="*/ 0 h 481824"/>
                    <a:gd name="connsiteX1" fmla="*/ 807484 w 1043561"/>
                    <a:gd name="connsiteY1" fmla="*/ 13547 h 481824"/>
                    <a:gd name="connsiteX2" fmla="*/ 941994 w 1043561"/>
                    <a:gd name="connsiteY2" fmla="*/ 42465 h 481824"/>
                    <a:gd name="connsiteX3" fmla="*/ 61939 w 1043561"/>
                    <a:gd name="connsiteY3" fmla="*/ 461304 h 481824"/>
                    <a:gd name="connsiteX4" fmla="*/ 0 w 1043561"/>
                    <a:gd name="connsiteY4" fmla="*/ 0 h 48182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817"/>
                    <a:gd name="connsiteY0" fmla="*/ 0 h 494854"/>
                    <a:gd name="connsiteX1" fmla="*/ 807484 w 947817"/>
                    <a:gd name="connsiteY1" fmla="*/ 13547 h 494854"/>
                    <a:gd name="connsiteX2" fmla="*/ 941994 w 947817"/>
                    <a:gd name="connsiteY2" fmla="*/ 42465 h 494854"/>
                    <a:gd name="connsiteX3" fmla="*/ 61939 w 947817"/>
                    <a:gd name="connsiteY3" fmla="*/ 461304 h 494854"/>
                    <a:gd name="connsiteX4" fmla="*/ 0 w 947817"/>
                    <a:gd name="connsiteY4" fmla="*/ 0 h 494854"/>
                    <a:gd name="connsiteX0" fmla="*/ 0 w 955062"/>
                    <a:gd name="connsiteY0" fmla="*/ 0 h 497330"/>
                    <a:gd name="connsiteX1" fmla="*/ 807484 w 955062"/>
                    <a:gd name="connsiteY1" fmla="*/ 13547 h 497330"/>
                    <a:gd name="connsiteX2" fmla="*/ 949287 w 955062"/>
                    <a:gd name="connsiteY2" fmla="*/ 73025 h 497330"/>
                    <a:gd name="connsiteX3" fmla="*/ 61939 w 955062"/>
                    <a:gd name="connsiteY3" fmla="*/ 461304 h 497330"/>
                    <a:gd name="connsiteX4" fmla="*/ 0 w 955062"/>
                    <a:gd name="connsiteY4" fmla="*/ 0 h 497330"/>
                    <a:gd name="connsiteX0" fmla="*/ 0 w 949287"/>
                    <a:gd name="connsiteY0" fmla="*/ 0 h 490165"/>
                    <a:gd name="connsiteX1" fmla="*/ 807484 w 949287"/>
                    <a:gd name="connsiteY1" fmla="*/ 13547 h 490165"/>
                    <a:gd name="connsiteX2" fmla="*/ 949287 w 949287"/>
                    <a:gd name="connsiteY2" fmla="*/ 73025 h 490165"/>
                    <a:gd name="connsiteX3" fmla="*/ 61939 w 949287"/>
                    <a:gd name="connsiteY3" fmla="*/ 461304 h 490165"/>
                    <a:gd name="connsiteX4" fmla="*/ 0 w 949287"/>
                    <a:gd name="connsiteY4" fmla="*/ 0 h 490165"/>
                    <a:gd name="connsiteX0" fmla="*/ 0 w 949287"/>
                    <a:gd name="connsiteY0" fmla="*/ 0 h 519996"/>
                    <a:gd name="connsiteX1" fmla="*/ 807484 w 949287"/>
                    <a:gd name="connsiteY1" fmla="*/ 13547 h 519996"/>
                    <a:gd name="connsiteX2" fmla="*/ 949287 w 949287"/>
                    <a:gd name="connsiteY2" fmla="*/ 73025 h 519996"/>
                    <a:gd name="connsiteX3" fmla="*/ 160667 w 949287"/>
                    <a:gd name="connsiteY3" fmla="*/ 492844 h 519996"/>
                    <a:gd name="connsiteX4" fmla="*/ 0 w 949287"/>
                    <a:gd name="connsiteY4" fmla="*/ 0 h 519996"/>
                    <a:gd name="connsiteX0" fmla="*/ 0 w 956580"/>
                    <a:gd name="connsiteY0" fmla="*/ 0 h 550556"/>
                    <a:gd name="connsiteX1" fmla="*/ 814777 w 956580"/>
                    <a:gd name="connsiteY1" fmla="*/ 44107 h 550556"/>
                    <a:gd name="connsiteX2" fmla="*/ 956580 w 956580"/>
                    <a:gd name="connsiteY2" fmla="*/ 103585 h 550556"/>
                    <a:gd name="connsiteX3" fmla="*/ 167960 w 956580"/>
                    <a:gd name="connsiteY3" fmla="*/ 523404 h 550556"/>
                    <a:gd name="connsiteX4" fmla="*/ 0 w 956580"/>
                    <a:gd name="connsiteY4" fmla="*/ 0 h 550556"/>
                    <a:gd name="connsiteX0" fmla="*/ 0 w 956580"/>
                    <a:gd name="connsiteY0" fmla="*/ 15600 h 566156"/>
                    <a:gd name="connsiteX1" fmla="*/ 484536 w 956580"/>
                    <a:gd name="connsiteY1" fmla="*/ 166396 h 566156"/>
                    <a:gd name="connsiteX2" fmla="*/ 814777 w 956580"/>
                    <a:gd name="connsiteY2" fmla="*/ 59707 h 566156"/>
                    <a:gd name="connsiteX3" fmla="*/ 956580 w 956580"/>
                    <a:gd name="connsiteY3" fmla="*/ 119185 h 566156"/>
                    <a:gd name="connsiteX4" fmla="*/ 167960 w 956580"/>
                    <a:gd name="connsiteY4" fmla="*/ 539004 h 566156"/>
                    <a:gd name="connsiteX5" fmla="*/ 0 w 956580"/>
                    <a:gd name="connsiteY5" fmla="*/ 15600 h 56615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14777 w 956580"/>
                    <a:gd name="connsiteY2" fmla="*/ 120727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828178"/>
                    <a:gd name="connsiteY0" fmla="*/ 578628 h 578628"/>
                    <a:gd name="connsiteX1" fmla="*/ 356134 w 828178"/>
                    <a:gd name="connsiteY1" fmla="*/ 174530 h 578628"/>
                    <a:gd name="connsiteX2" fmla="*/ 755686 w 828178"/>
                    <a:gd name="connsiteY2" fmla="*/ 0 h 578628"/>
                    <a:gd name="connsiteX3" fmla="*/ 828178 w 828178"/>
                    <a:gd name="connsiteY3" fmla="*/ 127319 h 578628"/>
                    <a:gd name="connsiteX4" fmla="*/ 39558 w 828178"/>
                    <a:gd name="connsiteY4" fmla="*/ 547138 h 578628"/>
                    <a:gd name="connsiteX5" fmla="*/ 0 w 828178"/>
                    <a:gd name="connsiteY5" fmla="*/ 578628 h 578628"/>
                    <a:gd name="connsiteX0" fmla="*/ 0 w 828178"/>
                    <a:gd name="connsiteY0" fmla="*/ 578628 h 679541"/>
                    <a:gd name="connsiteX1" fmla="*/ 356134 w 828178"/>
                    <a:gd name="connsiteY1" fmla="*/ 174530 h 679541"/>
                    <a:gd name="connsiteX2" fmla="*/ 755686 w 828178"/>
                    <a:gd name="connsiteY2" fmla="*/ 0 h 679541"/>
                    <a:gd name="connsiteX3" fmla="*/ 828178 w 828178"/>
                    <a:gd name="connsiteY3" fmla="*/ 127319 h 679541"/>
                    <a:gd name="connsiteX4" fmla="*/ 184311 w 828178"/>
                    <a:gd name="connsiteY4" fmla="*/ 657050 h 679541"/>
                    <a:gd name="connsiteX5" fmla="*/ 0 w 828178"/>
                    <a:gd name="connsiteY5" fmla="*/ 578628 h 679541"/>
                    <a:gd name="connsiteX0" fmla="*/ 0 w 867258"/>
                    <a:gd name="connsiteY0" fmla="*/ 578628 h 679281"/>
                    <a:gd name="connsiteX1" fmla="*/ 356134 w 867258"/>
                    <a:gd name="connsiteY1" fmla="*/ 174530 h 679281"/>
                    <a:gd name="connsiteX2" fmla="*/ 755686 w 867258"/>
                    <a:gd name="connsiteY2" fmla="*/ 0 h 679281"/>
                    <a:gd name="connsiteX3" fmla="*/ 867258 w 867258"/>
                    <a:gd name="connsiteY3" fmla="*/ 119875 h 679281"/>
                    <a:gd name="connsiteX4" fmla="*/ 184311 w 867258"/>
                    <a:gd name="connsiteY4" fmla="*/ 657050 h 679281"/>
                    <a:gd name="connsiteX5" fmla="*/ 0 w 867258"/>
                    <a:gd name="connsiteY5" fmla="*/ 578628 h 679281"/>
                    <a:gd name="connsiteX0" fmla="*/ 0 w 867258"/>
                    <a:gd name="connsiteY0" fmla="*/ 594179 h 694832"/>
                    <a:gd name="connsiteX1" fmla="*/ 356134 w 867258"/>
                    <a:gd name="connsiteY1" fmla="*/ 190081 h 694832"/>
                    <a:gd name="connsiteX2" fmla="*/ 707325 w 867258"/>
                    <a:gd name="connsiteY2" fmla="*/ 0 h 694832"/>
                    <a:gd name="connsiteX3" fmla="*/ 867258 w 867258"/>
                    <a:gd name="connsiteY3" fmla="*/ 135426 h 694832"/>
                    <a:gd name="connsiteX4" fmla="*/ 184311 w 867258"/>
                    <a:gd name="connsiteY4" fmla="*/ 672601 h 694832"/>
                    <a:gd name="connsiteX5" fmla="*/ 0 w 867258"/>
                    <a:gd name="connsiteY5" fmla="*/ 594179 h 694832"/>
                    <a:gd name="connsiteX0" fmla="*/ 0 w 867258"/>
                    <a:gd name="connsiteY0" fmla="*/ 594179 h 694832"/>
                    <a:gd name="connsiteX1" fmla="*/ 707325 w 867258"/>
                    <a:gd name="connsiteY1" fmla="*/ 0 h 694832"/>
                    <a:gd name="connsiteX2" fmla="*/ 867258 w 867258"/>
                    <a:gd name="connsiteY2" fmla="*/ 135426 h 694832"/>
                    <a:gd name="connsiteX3" fmla="*/ 184311 w 867258"/>
                    <a:gd name="connsiteY3" fmla="*/ 672601 h 694832"/>
                    <a:gd name="connsiteX4" fmla="*/ 0 w 867258"/>
                    <a:gd name="connsiteY4" fmla="*/ 594179 h 694832"/>
                    <a:gd name="connsiteX0" fmla="*/ 0 w 867258"/>
                    <a:gd name="connsiteY0" fmla="*/ 594179 h 694832"/>
                    <a:gd name="connsiteX1" fmla="*/ 707325 w 867258"/>
                    <a:gd name="connsiteY1" fmla="*/ 0 h 694832"/>
                    <a:gd name="connsiteX2" fmla="*/ 867258 w 867258"/>
                    <a:gd name="connsiteY2" fmla="*/ 135426 h 694832"/>
                    <a:gd name="connsiteX3" fmla="*/ 184311 w 867258"/>
                    <a:gd name="connsiteY3" fmla="*/ 672601 h 694832"/>
                    <a:gd name="connsiteX4" fmla="*/ 0 w 867258"/>
                    <a:gd name="connsiteY4" fmla="*/ 594179 h 694832"/>
                    <a:gd name="connsiteX0" fmla="*/ 2113 w 869371"/>
                    <a:gd name="connsiteY0" fmla="*/ 594179 h 694832"/>
                    <a:gd name="connsiteX1" fmla="*/ 709438 w 869371"/>
                    <a:gd name="connsiteY1" fmla="*/ 0 h 694832"/>
                    <a:gd name="connsiteX2" fmla="*/ 869371 w 869371"/>
                    <a:gd name="connsiteY2" fmla="*/ 135426 h 694832"/>
                    <a:gd name="connsiteX3" fmla="*/ 186424 w 869371"/>
                    <a:gd name="connsiteY3" fmla="*/ 672601 h 694832"/>
                    <a:gd name="connsiteX4" fmla="*/ 2113 w 869371"/>
                    <a:gd name="connsiteY4" fmla="*/ 594179 h 694832"/>
                    <a:gd name="connsiteX0" fmla="*/ 1296 w 1107346"/>
                    <a:gd name="connsiteY0" fmla="*/ 591968 h 694832"/>
                    <a:gd name="connsiteX1" fmla="*/ 947413 w 1107346"/>
                    <a:gd name="connsiteY1" fmla="*/ 0 h 694832"/>
                    <a:gd name="connsiteX2" fmla="*/ 1107346 w 1107346"/>
                    <a:gd name="connsiteY2" fmla="*/ 135426 h 694832"/>
                    <a:gd name="connsiteX3" fmla="*/ 424399 w 1107346"/>
                    <a:gd name="connsiteY3" fmla="*/ 672601 h 694832"/>
                    <a:gd name="connsiteX4" fmla="*/ 1296 w 1107346"/>
                    <a:gd name="connsiteY4" fmla="*/ 591968 h 694832"/>
                    <a:gd name="connsiteX0" fmla="*/ 0 w 1106050"/>
                    <a:gd name="connsiteY0" fmla="*/ 662114 h 764978"/>
                    <a:gd name="connsiteX1" fmla="*/ 410757 w 1106050"/>
                    <a:gd name="connsiteY1" fmla="*/ 35957 h 764978"/>
                    <a:gd name="connsiteX2" fmla="*/ 946117 w 1106050"/>
                    <a:gd name="connsiteY2" fmla="*/ 70146 h 764978"/>
                    <a:gd name="connsiteX3" fmla="*/ 1106050 w 1106050"/>
                    <a:gd name="connsiteY3" fmla="*/ 205572 h 764978"/>
                    <a:gd name="connsiteX4" fmla="*/ 423103 w 1106050"/>
                    <a:gd name="connsiteY4" fmla="*/ 742747 h 764978"/>
                    <a:gd name="connsiteX5" fmla="*/ 0 w 1106050"/>
                    <a:gd name="connsiteY5" fmla="*/ 662114 h 764978"/>
                    <a:gd name="connsiteX0" fmla="*/ 0 w 1106050"/>
                    <a:gd name="connsiteY0" fmla="*/ 662114 h 764978"/>
                    <a:gd name="connsiteX1" fmla="*/ 410757 w 1106050"/>
                    <a:gd name="connsiteY1" fmla="*/ 35957 h 764978"/>
                    <a:gd name="connsiteX2" fmla="*/ 946117 w 1106050"/>
                    <a:gd name="connsiteY2" fmla="*/ 70146 h 764978"/>
                    <a:gd name="connsiteX3" fmla="*/ 1106050 w 1106050"/>
                    <a:gd name="connsiteY3" fmla="*/ 205572 h 764978"/>
                    <a:gd name="connsiteX4" fmla="*/ 423103 w 1106050"/>
                    <a:gd name="connsiteY4" fmla="*/ 742747 h 764978"/>
                    <a:gd name="connsiteX5" fmla="*/ 0 w 1106050"/>
                    <a:gd name="connsiteY5" fmla="*/ 662114 h 764978"/>
                    <a:gd name="connsiteX0" fmla="*/ 0 w 1106050"/>
                    <a:gd name="connsiteY0" fmla="*/ 667855 h 770719"/>
                    <a:gd name="connsiteX1" fmla="*/ 410757 w 1106050"/>
                    <a:gd name="connsiteY1" fmla="*/ 41698 h 770719"/>
                    <a:gd name="connsiteX2" fmla="*/ 1073952 w 1106050"/>
                    <a:gd name="connsiteY2" fmla="*/ 47689 h 770719"/>
                    <a:gd name="connsiteX3" fmla="*/ 1106050 w 1106050"/>
                    <a:gd name="connsiteY3" fmla="*/ 211313 h 770719"/>
                    <a:gd name="connsiteX4" fmla="*/ 423103 w 1106050"/>
                    <a:gd name="connsiteY4" fmla="*/ 748488 h 770719"/>
                    <a:gd name="connsiteX5" fmla="*/ 0 w 1106050"/>
                    <a:gd name="connsiteY5" fmla="*/ 667855 h 770719"/>
                    <a:gd name="connsiteX0" fmla="*/ 0 w 1106050"/>
                    <a:gd name="connsiteY0" fmla="*/ 662172 h 765036"/>
                    <a:gd name="connsiteX1" fmla="*/ 410757 w 1106050"/>
                    <a:gd name="connsiteY1" fmla="*/ 36015 h 765036"/>
                    <a:gd name="connsiteX2" fmla="*/ 1073952 w 1106050"/>
                    <a:gd name="connsiteY2" fmla="*/ 42006 h 765036"/>
                    <a:gd name="connsiteX3" fmla="*/ 1106050 w 1106050"/>
                    <a:gd name="connsiteY3" fmla="*/ 205630 h 765036"/>
                    <a:gd name="connsiteX4" fmla="*/ 423103 w 1106050"/>
                    <a:gd name="connsiteY4" fmla="*/ 742805 h 765036"/>
                    <a:gd name="connsiteX5" fmla="*/ 0 w 1106050"/>
                    <a:gd name="connsiteY5" fmla="*/ 662172 h 765036"/>
                    <a:gd name="connsiteX0" fmla="*/ 0 w 1106050"/>
                    <a:gd name="connsiteY0" fmla="*/ 645284 h 748148"/>
                    <a:gd name="connsiteX1" fmla="*/ 410757 w 1106050"/>
                    <a:gd name="connsiteY1" fmla="*/ 19127 h 748148"/>
                    <a:gd name="connsiteX2" fmla="*/ 1073952 w 1106050"/>
                    <a:gd name="connsiteY2" fmla="*/ 25118 h 748148"/>
                    <a:gd name="connsiteX3" fmla="*/ 1106050 w 1106050"/>
                    <a:gd name="connsiteY3" fmla="*/ 188742 h 748148"/>
                    <a:gd name="connsiteX4" fmla="*/ 423103 w 1106050"/>
                    <a:gd name="connsiteY4" fmla="*/ 725917 h 748148"/>
                    <a:gd name="connsiteX5" fmla="*/ 0 w 1106050"/>
                    <a:gd name="connsiteY5" fmla="*/ 645284 h 748148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06050" h="725917">
                      <a:moveTo>
                        <a:pt x="0" y="645284"/>
                      </a:moveTo>
                      <a:cubicBezTo>
                        <a:pt x="19512" y="558897"/>
                        <a:pt x="253071" y="117788"/>
                        <a:pt x="410757" y="19127"/>
                      </a:cubicBezTo>
                      <a:cubicBezTo>
                        <a:pt x="534303" y="-39830"/>
                        <a:pt x="962886" y="59556"/>
                        <a:pt x="1073952" y="25118"/>
                      </a:cubicBezTo>
                      <a:lnTo>
                        <a:pt x="1106050" y="188742"/>
                      </a:lnTo>
                      <a:cubicBezTo>
                        <a:pt x="1077645" y="226876"/>
                        <a:pt x="700724" y="310574"/>
                        <a:pt x="621101" y="267020"/>
                      </a:cubicBezTo>
                      <a:cubicBezTo>
                        <a:pt x="638717" y="426915"/>
                        <a:pt x="566102" y="704947"/>
                        <a:pt x="423103" y="725917"/>
                      </a:cubicBezTo>
                      <a:lnTo>
                        <a:pt x="0" y="64528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D673D19-C896-4652-9E91-A6EC2EA11FE1}"/>
                  </a:ext>
                </a:extLst>
              </p:cNvPr>
              <p:cNvSpPr/>
              <p:nvPr/>
            </p:nvSpPr>
            <p:spPr>
              <a:xfrm>
                <a:off x="1914259" y="2054262"/>
                <a:ext cx="191865" cy="191865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C21E091-7E12-42C8-B2BE-8E722C605C9C}"/>
                  </a:ext>
                </a:extLst>
              </p:cNvPr>
              <p:cNvSpPr/>
              <p:nvPr/>
            </p:nvSpPr>
            <p:spPr>
              <a:xfrm rot="20111436">
                <a:off x="1858257" y="1549330"/>
                <a:ext cx="164264" cy="10693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2EF5545-3020-4713-AAB8-6D5D88FA2CD9}"/>
                  </a:ext>
                </a:extLst>
              </p:cNvPr>
              <p:cNvSpPr/>
              <p:nvPr/>
            </p:nvSpPr>
            <p:spPr>
              <a:xfrm rot="1104760">
                <a:off x="6203902" y="2915851"/>
                <a:ext cx="107131" cy="1676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8D4BA57-DE8E-4B2C-B1A9-4EAE9C58AC33}"/>
                  </a:ext>
                </a:extLst>
              </p:cNvPr>
              <p:cNvSpPr/>
              <p:nvPr/>
            </p:nvSpPr>
            <p:spPr>
              <a:xfrm rot="19244671">
                <a:off x="5226562" y="2712244"/>
                <a:ext cx="107131" cy="6069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975608A-6314-4496-9CC8-91C56CA0F374}"/>
                  </a:ext>
                </a:extLst>
              </p:cNvPr>
              <p:cNvSpPr/>
              <p:nvPr/>
            </p:nvSpPr>
            <p:spPr>
              <a:xfrm rot="19244671">
                <a:off x="4502957" y="2769054"/>
                <a:ext cx="107131" cy="6069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5DD1F8D-F33F-46AC-802E-67B2ADD4AD31}"/>
                  </a:ext>
                </a:extLst>
              </p:cNvPr>
              <p:cNvSpPr/>
              <p:nvPr/>
            </p:nvSpPr>
            <p:spPr>
              <a:xfrm rot="17108251">
                <a:off x="2965526" y="1861951"/>
                <a:ext cx="604245" cy="8755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7">
                <a:extLst>
                  <a:ext uri="{FF2B5EF4-FFF2-40B4-BE49-F238E27FC236}">
                    <a16:creationId xmlns:a16="http://schemas.microsoft.com/office/drawing/2014/main" id="{31EF1025-2E92-4531-9C03-D0F2DACBF8B1}"/>
                  </a:ext>
                </a:extLst>
              </p:cNvPr>
              <p:cNvSpPr/>
              <p:nvPr/>
            </p:nvSpPr>
            <p:spPr>
              <a:xfrm rot="8208646" flipH="1">
                <a:off x="4162230" y="3974647"/>
                <a:ext cx="617364" cy="500681"/>
              </a:xfrm>
              <a:custGeom>
                <a:avLst/>
                <a:gdLst>
                  <a:gd name="connsiteX0" fmla="*/ 0 w 176147"/>
                  <a:gd name="connsiteY0" fmla="*/ 0 h 167499"/>
                  <a:gd name="connsiteX1" fmla="*/ 176147 w 176147"/>
                  <a:gd name="connsiteY1" fmla="*/ 0 h 167499"/>
                  <a:gd name="connsiteX2" fmla="*/ 176147 w 176147"/>
                  <a:gd name="connsiteY2" fmla="*/ 167499 h 167499"/>
                  <a:gd name="connsiteX3" fmla="*/ 0 w 176147"/>
                  <a:gd name="connsiteY3" fmla="*/ 167499 h 167499"/>
                  <a:gd name="connsiteX4" fmla="*/ 0 w 176147"/>
                  <a:gd name="connsiteY4" fmla="*/ 0 h 167499"/>
                  <a:gd name="connsiteX0" fmla="*/ 0 w 176147"/>
                  <a:gd name="connsiteY0" fmla="*/ 0 h 186549"/>
                  <a:gd name="connsiteX1" fmla="*/ 176147 w 176147"/>
                  <a:gd name="connsiteY1" fmla="*/ 0 h 186549"/>
                  <a:gd name="connsiteX2" fmla="*/ 176147 w 176147"/>
                  <a:gd name="connsiteY2" fmla="*/ 167499 h 186549"/>
                  <a:gd name="connsiteX3" fmla="*/ 0 w 176147"/>
                  <a:gd name="connsiteY3" fmla="*/ 186549 h 186549"/>
                  <a:gd name="connsiteX4" fmla="*/ 0 w 176147"/>
                  <a:gd name="connsiteY4" fmla="*/ 0 h 186549"/>
                  <a:gd name="connsiteX0" fmla="*/ 0 w 402366"/>
                  <a:gd name="connsiteY0" fmla="*/ 159544 h 186549"/>
                  <a:gd name="connsiteX1" fmla="*/ 402366 w 402366"/>
                  <a:gd name="connsiteY1" fmla="*/ 0 h 186549"/>
                  <a:gd name="connsiteX2" fmla="*/ 402366 w 402366"/>
                  <a:gd name="connsiteY2" fmla="*/ 167499 h 186549"/>
                  <a:gd name="connsiteX3" fmla="*/ 226219 w 402366"/>
                  <a:gd name="connsiteY3" fmla="*/ 186549 h 186549"/>
                  <a:gd name="connsiteX4" fmla="*/ 0 w 402366"/>
                  <a:gd name="connsiteY4" fmla="*/ 159544 h 186549"/>
                  <a:gd name="connsiteX0" fmla="*/ 50931 w 453297"/>
                  <a:gd name="connsiteY0" fmla="*/ 234139 h 261144"/>
                  <a:gd name="connsiteX1" fmla="*/ 14419 w 453297"/>
                  <a:gd name="connsiteY1" fmla="*/ 0 h 261144"/>
                  <a:gd name="connsiteX2" fmla="*/ 453297 w 453297"/>
                  <a:gd name="connsiteY2" fmla="*/ 74595 h 261144"/>
                  <a:gd name="connsiteX3" fmla="*/ 453297 w 453297"/>
                  <a:gd name="connsiteY3" fmla="*/ 242094 h 261144"/>
                  <a:gd name="connsiteX4" fmla="*/ 277150 w 453297"/>
                  <a:gd name="connsiteY4" fmla="*/ 261144 h 261144"/>
                  <a:gd name="connsiteX5" fmla="*/ 50931 w 453297"/>
                  <a:gd name="connsiteY5" fmla="*/ 234139 h 261144"/>
                  <a:gd name="connsiteX0" fmla="*/ 50931 w 453297"/>
                  <a:gd name="connsiteY0" fmla="*/ 463255 h 490260"/>
                  <a:gd name="connsiteX1" fmla="*/ 14419 w 453297"/>
                  <a:gd name="connsiteY1" fmla="*/ 229116 h 490260"/>
                  <a:gd name="connsiteX2" fmla="*/ 185870 w 453297"/>
                  <a:gd name="connsiteY2" fmla="*/ 516 h 490260"/>
                  <a:gd name="connsiteX3" fmla="*/ 453297 w 453297"/>
                  <a:gd name="connsiteY3" fmla="*/ 303711 h 490260"/>
                  <a:gd name="connsiteX4" fmla="*/ 453297 w 453297"/>
                  <a:gd name="connsiteY4" fmla="*/ 471210 h 490260"/>
                  <a:gd name="connsiteX5" fmla="*/ 277150 w 453297"/>
                  <a:gd name="connsiteY5" fmla="*/ 490260 h 490260"/>
                  <a:gd name="connsiteX6" fmla="*/ 50931 w 453297"/>
                  <a:gd name="connsiteY6" fmla="*/ 463255 h 490260"/>
                  <a:gd name="connsiteX0" fmla="*/ 50931 w 476382"/>
                  <a:gd name="connsiteY0" fmla="*/ 463633 h 490638"/>
                  <a:gd name="connsiteX1" fmla="*/ 14419 w 476382"/>
                  <a:gd name="connsiteY1" fmla="*/ 229494 h 490638"/>
                  <a:gd name="connsiteX2" fmla="*/ 185870 w 476382"/>
                  <a:gd name="connsiteY2" fmla="*/ 894 h 490638"/>
                  <a:gd name="connsiteX3" fmla="*/ 476382 w 476382"/>
                  <a:gd name="connsiteY3" fmla="*/ 19944 h 490638"/>
                  <a:gd name="connsiteX4" fmla="*/ 453297 w 476382"/>
                  <a:gd name="connsiteY4" fmla="*/ 304089 h 490638"/>
                  <a:gd name="connsiteX5" fmla="*/ 453297 w 476382"/>
                  <a:gd name="connsiteY5" fmla="*/ 471588 h 490638"/>
                  <a:gd name="connsiteX6" fmla="*/ 277150 w 476382"/>
                  <a:gd name="connsiteY6" fmla="*/ 490638 h 490638"/>
                  <a:gd name="connsiteX7" fmla="*/ 50931 w 476382"/>
                  <a:gd name="connsiteY7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53297 w 621782"/>
                  <a:gd name="connsiteY5" fmla="*/ 304089 h 490638"/>
                  <a:gd name="connsiteX6" fmla="*/ 453297 w 621782"/>
                  <a:gd name="connsiteY6" fmla="*/ 471588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69966 w 621782"/>
                  <a:gd name="connsiteY5" fmla="*/ 423151 h 490638"/>
                  <a:gd name="connsiteX6" fmla="*/ 453297 w 621782"/>
                  <a:gd name="connsiteY6" fmla="*/ 471588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69966 w 621782"/>
                  <a:gd name="connsiteY5" fmla="*/ 423151 h 490638"/>
                  <a:gd name="connsiteX6" fmla="*/ 453297 w 621782"/>
                  <a:gd name="connsiteY6" fmla="*/ 471588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74729 w 621782"/>
                  <a:gd name="connsiteY5" fmla="*/ 437439 h 490638"/>
                  <a:gd name="connsiteX6" fmla="*/ 453297 w 621782"/>
                  <a:gd name="connsiteY6" fmla="*/ 471588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74729 w 621782"/>
                  <a:gd name="connsiteY5" fmla="*/ 437439 h 490638"/>
                  <a:gd name="connsiteX6" fmla="*/ 450916 w 621782"/>
                  <a:gd name="connsiteY6" fmla="*/ 483494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74729 w 621782"/>
                  <a:gd name="connsiteY5" fmla="*/ 437439 h 490638"/>
                  <a:gd name="connsiteX6" fmla="*/ 450916 w 621782"/>
                  <a:gd name="connsiteY6" fmla="*/ 483494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12266"/>
                  <a:gd name="connsiteY0" fmla="*/ 463633 h 490638"/>
                  <a:gd name="connsiteX1" fmla="*/ 14419 w 612266"/>
                  <a:gd name="connsiteY1" fmla="*/ 229494 h 490638"/>
                  <a:gd name="connsiteX2" fmla="*/ 185870 w 612266"/>
                  <a:gd name="connsiteY2" fmla="*/ 894 h 490638"/>
                  <a:gd name="connsiteX3" fmla="*/ 476382 w 612266"/>
                  <a:gd name="connsiteY3" fmla="*/ 19944 h 490638"/>
                  <a:gd name="connsiteX4" fmla="*/ 612113 w 612266"/>
                  <a:gd name="connsiteY4" fmla="*/ 200919 h 490638"/>
                  <a:gd name="connsiteX5" fmla="*/ 474729 w 612266"/>
                  <a:gd name="connsiteY5" fmla="*/ 437439 h 490638"/>
                  <a:gd name="connsiteX6" fmla="*/ 450916 w 612266"/>
                  <a:gd name="connsiteY6" fmla="*/ 483494 h 490638"/>
                  <a:gd name="connsiteX7" fmla="*/ 277150 w 612266"/>
                  <a:gd name="connsiteY7" fmla="*/ 490638 h 490638"/>
                  <a:gd name="connsiteX8" fmla="*/ 50931 w 612266"/>
                  <a:gd name="connsiteY8" fmla="*/ 463633 h 490638"/>
                  <a:gd name="connsiteX0" fmla="*/ 50931 w 612187"/>
                  <a:gd name="connsiteY0" fmla="*/ 463633 h 490638"/>
                  <a:gd name="connsiteX1" fmla="*/ 14419 w 612187"/>
                  <a:gd name="connsiteY1" fmla="*/ 229494 h 490638"/>
                  <a:gd name="connsiteX2" fmla="*/ 185870 w 612187"/>
                  <a:gd name="connsiteY2" fmla="*/ 894 h 490638"/>
                  <a:gd name="connsiteX3" fmla="*/ 476382 w 612187"/>
                  <a:gd name="connsiteY3" fmla="*/ 19944 h 490638"/>
                  <a:gd name="connsiteX4" fmla="*/ 612113 w 612187"/>
                  <a:gd name="connsiteY4" fmla="*/ 200919 h 490638"/>
                  <a:gd name="connsiteX5" fmla="*/ 474729 w 612187"/>
                  <a:gd name="connsiteY5" fmla="*/ 437439 h 490638"/>
                  <a:gd name="connsiteX6" fmla="*/ 450916 w 612187"/>
                  <a:gd name="connsiteY6" fmla="*/ 483494 h 490638"/>
                  <a:gd name="connsiteX7" fmla="*/ 277150 w 612187"/>
                  <a:gd name="connsiteY7" fmla="*/ 490638 h 490638"/>
                  <a:gd name="connsiteX8" fmla="*/ 50931 w 612187"/>
                  <a:gd name="connsiteY8" fmla="*/ 463633 h 490638"/>
                  <a:gd name="connsiteX0" fmla="*/ 50931 w 612113"/>
                  <a:gd name="connsiteY0" fmla="*/ 463633 h 490638"/>
                  <a:gd name="connsiteX1" fmla="*/ 14419 w 612113"/>
                  <a:gd name="connsiteY1" fmla="*/ 229494 h 490638"/>
                  <a:gd name="connsiteX2" fmla="*/ 185870 w 612113"/>
                  <a:gd name="connsiteY2" fmla="*/ 894 h 490638"/>
                  <a:gd name="connsiteX3" fmla="*/ 476382 w 612113"/>
                  <a:gd name="connsiteY3" fmla="*/ 19944 h 490638"/>
                  <a:gd name="connsiteX4" fmla="*/ 612113 w 612113"/>
                  <a:gd name="connsiteY4" fmla="*/ 200919 h 490638"/>
                  <a:gd name="connsiteX5" fmla="*/ 474729 w 612113"/>
                  <a:gd name="connsiteY5" fmla="*/ 437439 h 490638"/>
                  <a:gd name="connsiteX6" fmla="*/ 450916 w 612113"/>
                  <a:gd name="connsiteY6" fmla="*/ 483494 h 490638"/>
                  <a:gd name="connsiteX7" fmla="*/ 277150 w 612113"/>
                  <a:gd name="connsiteY7" fmla="*/ 490638 h 490638"/>
                  <a:gd name="connsiteX8" fmla="*/ 50931 w 612113"/>
                  <a:gd name="connsiteY8" fmla="*/ 463633 h 490638"/>
                  <a:gd name="connsiteX0" fmla="*/ 50931 w 612113"/>
                  <a:gd name="connsiteY0" fmla="*/ 463633 h 490638"/>
                  <a:gd name="connsiteX1" fmla="*/ 14419 w 612113"/>
                  <a:gd name="connsiteY1" fmla="*/ 229494 h 490638"/>
                  <a:gd name="connsiteX2" fmla="*/ 185870 w 612113"/>
                  <a:gd name="connsiteY2" fmla="*/ 894 h 490638"/>
                  <a:gd name="connsiteX3" fmla="*/ 476382 w 612113"/>
                  <a:gd name="connsiteY3" fmla="*/ 19944 h 490638"/>
                  <a:gd name="connsiteX4" fmla="*/ 428757 w 612113"/>
                  <a:gd name="connsiteY4" fmla="*/ 241401 h 490638"/>
                  <a:gd name="connsiteX5" fmla="*/ 612113 w 612113"/>
                  <a:gd name="connsiteY5" fmla="*/ 200919 h 490638"/>
                  <a:gd name="connsiteX6" fmla="*/ 474729 w 612113"/>
                  <a:gd name="connsiteY6" fmla="*/ 437439 h 490638"/>
                  <a:gd name="connsiteX7" fmla="*/ 450916 w 612113"/>
                  <a:gd name="connsiteY7" fmla="*/ 483494 h 490638"/>
                  <a:gd name="connsiteX8" fmla="*/ 277150 w 612113"/>
                  <a:gd name="connsiteY8" fmla="*/ 490638 h 490638"/>
                  <a:gd name="connsiteX9" fmla="*/ 50931 w 612113"/>
                  <a:gd name="connsiteY9" fmla="*/ 463633 h 490638"/>
                  <a:gd name="connsiteX0" fmla="*/ 50931 w 612113"/>
                  <a:gd name="connsiteY0" fmla="*/ 463633 h 490638"/>
                  <a:gd name="connsiteX1" fmla="*/ 14419 w 612113"/>
                  <a:gd name="connsiteY1" fmla="*/ 229494 h 490638"/>
                  <a:gd name="connsiteX2" fmla="*/ 185870 w 612113"/>
                  <a:gd name="connsiteY2" fmla="*/ 894 h 490638"/>
                  <a:gd name="connsiteX3" fmla="*/ 476382 w 612113"/>
                  <a:gd name="connsiteY3" fmla="*/ 19944 h 490638"/>
                  <a:gd name="connsiteX4" fmla="*/ 428757 w 612113"/>
                  <a:gd name="connsiteY4" fmla="*/ 241401 h 490638"/>
                  <a:gd name="connsiteX5" fmla="*/ 612113 w 612113"/>
                  <a:gd name="connsiteY5" fmla="*/ 200919 h 490638"/>
                  <a:gd name="connsiteX6" fmla="*/ 474729 w 612113"/>
                  <a:gd name="connsiteY6" fmla="*/ 437439 h 490638"/>
                  <a:gd name="connsiteX7" fmla="*/ 450916 w 612113"/>
                  <a:gd name="connsiteY7" fmla="*/ 483494 h 490638"/>
                  <a:gd name="connsiteX8" fmla="*/ 277150 w 612113"/>
                  <a:gd name="connsiteY8" fmla="*/ 490638 h 490638"/>
                  <a:gd name="connsiteX9" fmla="*/ 50931 w 612113"/>
                  <a:gd name="connsiteY9" fmla="*/ 463633 h 490638"/>
                  <a:gd name="connsiteX0" fmla="*/ 50931 w 612113"/>
                  <a:gd name="connsiteY0" fmla="*/ 463633 h 490638"/>
                  <a:gd name="connsiteX1" fmla="*/ 14419 w 612113"/>
                  <a:gd name="connsiteY1" fmla="*/ 229494 h 490638"/>
                  <a:gd name="connsiteX2" fmla="*/ 185870 w 612113"/>
                  <a:gd name="connsiteY2" fmla="*/ 894 h 490638"/>
                  <a:gd name="connsiteX3" fmla="*/ 476382 w 612113"/>
                  <a:gd name="connsiteY3" fmla="*/ 19944 h 490638"/>
                  <a:gd name="connsiteX4" fmla="*/ 428757 w 612113"/>
                  <a:gd name="connsiteY4" fmla="*/ 241401 h 490638"/>
                  <a:gd name="connsiteX5" fmla="*/ 612113 w 612113"/>
                  <a:gd name="connsiteY5" fmla="*/ 200919 h 490638"/>
                  <a:gd name="connsiteX6" fmla="*/ 474729 w 612113"/>
                  <a:gd name="connsiteY6" fmla="*/ 437439 h 490638"/>
                  <a:gd name="connsiteX7" fmla="*/ 450916 w 612113"/>
                  <a:gd name="connsiteY7" fmla="*/ 483494 h 490638"/>
                  <a:gd name="connsiteX8" fmla="*/ 277150 w 612113"/>
                  <a:gd name="connsiteY8" fmla="*/ 490638 h 490638"/>
                  <a:gd name="connsiteX9" fmla="*/ 50931 w 612113"/>
                  <a:gd name="connsiteY9" fmla="*/ 463633 h 490638"/>
                  <a:gd name="connsiteX0" fmla="*/ 50931 w 612113"/>
                  <a:gd name="connsiteY0" fmla="*/ 463633 h 490638"/>
                  <a:gd name="connsiteX1" fmla="*/ 14419 w 612113"/>
                  <a:gd name="connsiteY1" fmla="*/ 229494 h 490638"/>
                  <a:gd name="connsiteX2" fmla="*/ 185870 w 612113"/>
                  <a:gd name="connsiteY2" fmla="*/ 894 h 490638"/>
                  <a:gd name="connsiteX3" fmla="*/ 462094 w 612113"/>
                  <a:gd name="connsiteY3" fmla="*/ 19944 h 490638"/>
                  <a:gd name="connsiteX4" fmla="*/ 428757 w 612113"/>
                  <a:gd name="connsiteY4" fmla="*/ 241401 h 490638"/>
                  <a:gd name="connsiteX5" fmla="*/ 612113 w 612113"/>
                  <a:gd name="connsiteY5" fmla="*/ 200919 h 490638"/>
                  <a:gd name="connsiteX6" fmla="*/ 474729 w 612113"/>
                  <a:gd name="connsiteY6" fmla="*/ 437439 h 490638"/>
                  <a:gd name="connsiteX7" fmla="*/ 450916 w 612113"/>
                  <a:gd name="connsiteY7" fmla="*/ 483494 h 490638"/>
                  <a:gd name="connsiteX8" fmla="*/ 277150 w 612113"/>
                  <a:gd name="connsiteY8" fmla="*/ 490638 h 490638"/>
                  <a:gd name="connsiteX9" fmla="*/ 50931 w 612113"/>
                  <a:gd name="connsiteY9" fmla="*/ 463633 h 490638"/>
                  <a:gd name="connsiteX0" fmla="*/ 50931 w 612113"/>
                  <a:gd name="connsiteY0" fmla="*/ 466225 h 493230"/>
                  <a:gd name="connsiteX1" fmla="*/ 14419 w 612113"/>
                  <a:gd name="connsiteY1" fmla="*/ 232086 h 493230"/>
                  <a:gd name="connsiteX2" fmla="*/ 185870 w 612113"/>
                  <a:gd name="connsiteY2" fmla="*/ 3486 h 493230"/>
                  <a:gd name="connsiteX3" fmla="*/ 288264 w 612113"/>
                  <a:gd name="connsiteY3" fmla="*/ 210655 h 493230"/>
                  <a:gd name="connsiteX4" fmla="*/ 462094 w 612113"/>
                  <a:gd name="connsiteY4" fmla="*/ 22536 h 493230"/>
                  <a:gd name="connsiteX5" fmla="*/ 428757 w 612113"/>
                  <a:gd name="connsiteY5" fmla="*/ 243993 h 493230"/>
                  <a:gd name="connsiteX6" fmla="*/ 612113 w 612113"/>
                  <a:gd name="connsiteY6" fmla="*/ 203511 h 493230"/>
                  <a:gd name="connsiteX7" fmla="*/ 474729 w 612113"/>
                  <a:gd name="connsiteY7" fmla="*/ 440031 h 493230"/>
                  <a:gd name="connsiteX8" fmla="*/ 450916 w 612113"/>
                  <a:gd name="connsiteY8" fmla="*/ 486086 h 493230"/>
                  <a:gd name="connsiteX9" fmla="*/ 277150 w 612113"/>
                  <a:gd name="connsiteY9" fmla="*/ 493230 h 493230"/>
                  <a:gd name="connsiteX10" fmla="*/ 50931 w 612113"/>
                  <a:gd name="connsiteY10" fmla="*/ 466225 h 493230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5870 w 612113"/>
                  <a:gd name="connsiteY2" fmla="*/ 3793 h 493537"/>
                  <a:gd name="connsiteX3" fmla="*/ 288264 w 612113"/>
                  <a:gd name="connsiteY3" fmla="*/ 210962 h 493537"/>
                  <a:gd name="connsiteX4" fmla="*/ 462094 w 612113"/>
                  <a:gd name="connsiteY4" fmla="*/ 22843 h 493537"/>
                  <a:gd name="connsiteX5" fmla="*/ 428757 w 612113"/>
                  <a:gd name="connsiteY5" fmla="*/ 244300 h 493537"/>
                  <a:gd name="connsiteX6" fmla="*/ 612113 w 612113"/>
                  <a:gd name="connsiteY6" fmla="*/ 203818 h 493537"/>
                  <a:gd name="connsiteX7" fmla="*/ 474729 w 612113"/>
                  <a:gd name="connsiteY7" fmla="*/ 440338 h 493537"/>
                  <a:gd name="connsiteX8" fmla="*/ 450916 w 612113"/>
                  <a:gd name="connsiteY8" fmla="*/ 486393 h 493537"/>
                  <a:gd name="connsiteX9" fmla="*/ 277150 w 612113"/>
                  <a:gd name="connsiteY9" fmla="*/ 493537 h 493537"/>
                  <a:gd name="connsiteX10" fmla="*/ 50931 w 612113"/>
                  <a:gd name="connsiteY10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5870 w 612113"/>
                  <a:gd name="connsiteY2" fmla="*/ 3793 h 493537"/>
                  <a:gd name="connsiteX3" fmla="*/ 288264 w 612113"/>
                  <a:gd name="connsiteY3" fmla="*/ 210962 h 493537"/>
                  <a:gd name="connsiteX4" fmla="*/ 462094 w 612113"/>
                  <a:gd name="connsiteY4" fmla="*/ 22843 h 493537"/>
                  <a:gd name="connsiteX5" fmla="*/ 428757 w 612113"/>
                  <a:gd name="connsiteY5" fmla="*/ 244300 h 493537"/>
                  <a:gd name="connsiteX6" fmla="*/ 612113 w 612113"/>
                  <a:gd name="connsiteY6" fmla="*/ 203818 h 493537"/>
                  <a:gd name="connsiteX7" fmla="*/ 474729 w 612113"/>
                  <a:gd name="connsiteY7" fmla="*/ 440338 h 493537"/>
                  <a:gd name="connsiteX8" fmla="*/ 450916 w 612113"/>
                  <a:gd name="connsiteY8" fmla="*/ 486393 h 493537"/>
                  <a:gd name="connsiteX9" fmla="*/ 277150 w 612113"/>
                  <a:gd name="connsiteY9" fmla="*/ 493537 h 493537"/>
                  <a:gd name="connsiteX10" fmla="*/ 50931 w 612113"/>
                  <a:gd name="connsiteY10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5870 w 612113"/>
                  <a:gd name="connsiteY2" fmla="*/ 3793 h 493537"/>
                  <a:gd name="connsiteX3" fmla="*/ 288264 w 612113"/>
                  <a:gd name="connsiteY3" fmla="*/ 210962 h 493537"/>
                  <a:gd name="connsiteX4" fmla="*/ 462094 w 612113"/>
                  <a:gd name="connsiteY4" fmla="*/ 22843 h 493537"/>
                  <a:gd name="connsiteX5" fmla="*/ 428757 w 612113"/>
                  <a:gd name="connsiteY5" fmla="*/ 244300 h 493537"/>
                  <a:gd name="connsiteX6" fmla="*/ 612113 w 612113"/>
                  <a:gd name="connsiteY6" fmla="*/ 203818 h 493537"/>
                  <a:gd name="connsiteX7" fmla="*/ 474729 w 612113"/>
                  <a:gd name="connsiteY7" fmla="*/ 440338 h 493537"/>
                  <a:gd name="connsiteX8" fmla="*/ 450916 w 612113"/>
                  <a:gd name="connsiteY8" fmla="*/ 486393 h 493537"/>
                  <a:gd name="connsiteX9" fmla="*/ 277150 w 612113"/>
                  <a:gd name="connsiteY9" fmla="*/ 493537 h 493537"/>
                  <a:gd name="connsiteX10" fmla="*/ 50931 w 612113"/>
                  <a:gd name="connsiteY10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5870 w 612113"/>
                  <a:gd name="connsiteY2" fmla="*/ 3793 h 493537"/>
                  <a:gd name="connsiteX3" fmla="*/ 288264 w 612113"/>
                  <a:gd name="connsiteY3" fmla="*/ 210962 h 493537"/>
                  <a:gd name="connsiteX4" fmla="*/ 462094 w 612113"/>
                  <a:gd name="connsiteY4" fmla="*/ 22843 h 493537"/>
                  <a:gd name="connsiteX5" fmla="*/ 428757 w 612113"/>
                  <a:gd name="connsiteY5" fmla="*/ 244300 h 493537"/>
                  <a:gd name="connsiteX6" fmla="*/ 612113 w 612113"/>
                  <a:gd name="connsiteY6" fmla="*/ 203818 h 493537"/>
                  <a:gd name="connsiteX7" fmla="*/ 474729 w 612113"/>
                  <a:gd name="connsiteY7" fmla="*/ 440338 h 493537"/>
                  <a:gd name="connsiteX8" fmla="*/ 450916 w 612113"/>
                  <a:gd name="connsiteY8" fmla="*/ 486393 h 493537"/>
                  <a:gd name="connsiteX9" fmla="*/ 277150 w 612113"/>
                  <a:gd name="connsiteY9" fmla="*/ 493537 h 493537"/>
                  <a:gd name="connsiteX10" fmla="*/ 50931 w 612113"/>
                  <a:gd name="connsiteY10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8251 w 612113"/>
                  <a:gd name="connsiteY2" fmla="*/ 308594 h 493537"/>
                  <a:gd name="connsiteX3" fmla="*/ 185870 w 612113"/>
                  <a:gd name="connsiteY3" fmla="*/ 3793 h 493537"/>
                  <a:gd name="connsiteX4" fmla="*/ 288264 w 612113"/>
                  <a:gd name="connsiteY4" fmla="*/ 210962 h 493537"/>
                  <a:gd name="connsiteX5" fmla="*/ 462094 w 612113"/>
                  <a:gd name="connsiteY5" fmla="*/ 22843 h 493537"/>
                  <a:gd name="connsiteX6" fmla="*/ 428757 w 612113"/>
                  <a:gd name="connsiteY6" fmla="*/ 244300 h 493537"/>
                  <a:gd name="connsiteX7" fmla="*/ 612113 w 612113"/>
                  <a:gd name="connsiteY7" fmla="*/ 203818 h 493537"/>
                  <a:gd name="connsiteX8" fmla="*/ 474729 w 612113"/>
                  <a:gd name="connsiteY8" fmla="*/ 440338 h 493537"/>
                  <a:gd name="connsiteX9" fmla="*/ 450916 w 612113"/>
                  <a:gd name="connsiteY9" fmla="*/ 486393 h 493537"/>
                  <a:gd name="connsiteX10" fmla="*/ 277150 w 612113"/>
                  <a:gd name="connsiteY10" fmla="*/ 493537 h 493537"/>
                  <a:gd name="connsiteX11" fmla="*/ 50931 w 612113"/>
                  <a:gd name="connsiteY11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8251 w 612113"/>
                  <a:gd name="connsiteY2" fmla="*/ 308594 h 493537"/>
                  <a:gd name="connsiteX3" fmla="*/ 185870 w 612113"/>
                  <a:gd name="connsiteY3" fmla="*/ 3793 h 493537"/>
                  <a:gd name="connsiteX4" fmla="*/ 288264 w 612113"/>
                  <a:gd name="connsiteY4" fmla="*/ 210962 h 493537"/>
                  <a:gd name="connsiteX5" fmla="*/ 462094 w 612113"/>
                  <a:gd name="connsiteY5" fmla="*/ 22843 h 493537"/>
                  <a:gd name="connsiteX6" fmla="*/ 428757 w 612113"/>
                  <a:gd name="connsiteY6" fmla="*/ 244300 h 493537"/>
                  <a:gd name="connsiteX7" fmla="*/ 612113 w 612113"/>
                  <a:gd name="connsiteY7" fmla="*/ 203818 h 493537"/>
                  <a:gd name="connsiteX8" fmla="*/ 474729 w 612113"/>
                  <a:gd name="connsiteY8" fmla="*/ 440338 h 493537"/>
                  <a:gd name="connsiteX9" fmla="*/ 450916 w 612113"/>
                  <a:gd name="connsiteY9" fmla="*/ 486393 h 493537"/>
                  <a:gd name="connsiteX10" fmla="*/ 277150 w 612113"/>
                  <a:gd name="connsiteY10" fmla="*/ 493537 h 493537"/>
                  <a:gd name="connsiteX11" fmla="*/ 50931 w 612113"/>
                  <a:gd name="connsiteY11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8251 w 612113"/>
                  <a:gd name="connsiteY2" fmla="*/ 308594 h 493537"/>
                  <a:gd name="connsiteX3" fmla="*/ 185870 w 612113"/>
                  <a:gd name="connsiteY3" fmla="*/ 3793 h 493537"/>
                  <a:gd name="connsiteX4" fmla="*/ 288264 w 612113"/>
                  <a:gd name="connsiteY4" fmla="*/ 210962 h 493537"/>
                  <a:gd name="connsiteX5" fmla="*/ 462094 w 612113"/>
                  <a:gd name="connsiteY5" fmla="*/ 22843 h 493537"/>
                  <a:gd name="connsiteX6" fmla="*/ 428757 w 612113"/>
                  <a:gd name="connsiteY6" fmla="*/ 244300 h 493537"/>
                  <a:gd name="connsiteX7" fmla="*/ 612113 w 612113"/>
                  <a:gd name="connsiteY7" fmla="*/ 203818 h 493537"/>
                  <a:gd name="connsiteX8" fmla="*/ 474729 w 612113"/>
                  <a:gd name="connsiteY8" fmla="*/ 440338 h 493537"/>
                  <a:gd name="connsiteX9" fmla="*/ 450916 w 612113"/>
                  <a:gd name="connsiteY9" fmla="*/ 486393 h 493537"/>
                  <a:gd name="connsiteX10" fmla="*/ 277150 w 612113"/>
                  <a:gd name="connsiteY10" fmla="*/ 493537 h 493537"/>
                  <a:gd name="connsiteX11" fmla="*/ 50931 w 612113"/>
                  <a:gd name="connsiteY11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8251 w 612113"/>
                  <a:gd name="connsiteY2" fmla="*/ 308594 h 493537"/>
                  <a:gd name="connsiteX3" fmla="*/ 185870 w 612113"/>
                  <a:gd name="connsiteY3" fmla="*/ 3793 h 493537"/>
                  <a:gd name="connsiteX4" fmla="*/ 288264 w 612113"/>
                  <a:gd name="connsiteY4" fmla="*/ 210962 h 493537"/>
                  <a:gd name="connsiteX5" fmla="*/ 462094 w 612113"/>
                  <a:gd name="connsiteY5" fmla="*/ 22843 h 493537"/>
                  <a:gd name="connsiteX6" fmla="*/ 428757 w 612113"/>
                  <a:gd name="connsiteY6" fmla="*/ 244300 h 493537"/>
                  <a:gd name="connsiteX7" fmla="*/ 612113 w 612113"/>
                  <a:gd name="connsiteY7" fmla="*/ 203818 h 493537"/>
                  <a:gd name="connsiteX8" fmla="*/ 474729 w 612113"/>
                  <a:gd name="connsiteY8" fmla="*/ 440338 h 493537"/>
                  <a:gd name="connsiteX9" fmla="*/ 450916 w 612113"/>
                  <a:gd name="connsiteY9" fmla="*/ 486393 h 493537"/>
                  <a:gd name="connsiteX10" fmla="*/ 277150 w 612113"/>
                  <a:gd name="connsiteY10" fmla="*/ 493537 h 493537"/>
                  <a:gd name="connsiteX11" fmla="*/ 50931 w 612113"/>
                  <a:gd name="connsiteY11" fmla="*/ 466532 h 493537"/>
                  <a:gd name="connsiteX0" fmla="*/ 49297 w 610479"/>
                  <a:gd name="connsiteY0" fmla="*/ 466532 h 493537"/>
                  <a:gd name="connsiteX1" fmla="*/ 12785 w 610479"/>
                  <a:gd name="connsiteY1" fmla="*/ 232393 h 493537"/>
                  <a:gd name="connsiteX2" fmla="*/ 186617 w 610479"/>
                  <a:gd name="connsiteY2" fmla="*/ 308594 h 493537"/>
                  <a:gd name="connsiteX3" fmla="*/ 184236 w 610479"/>
                  <a:gd name="connsiteY3" fmla="*/ 3793 h 493537"/>
                  <a:gd name="connsiteX4" fmla="*/ 286630 w 610479"/>
                  <a:gd name="connsiteY4" fmla="*/ 210962 h 493537"/>
                  <a:gd name="connsiteX5" fmla="*/ 460460 w 610479"/>
                  <a:gd name="connsiteY5" fmla="*/ 22843 h 493537"/>
                  <a:gd name="connsiteX6" fmla="*/ 427123 w 610479"/>
                  <a:gd name="connsiteY6" fmla="*/ 244300 h 493537"/>
                  <a:gd name="connsiteX7" fmla="*/ 610479 w 610479"/>
                  <a:gd name="connsiteY7" fmla="*/ 203818 h 493537"/>
                  <a:gd name="connsiteX8" fmla="*/ 473095 w 610479"/>
                  <a:gd name="connsiteY8" fmla="*/ 440338 h 493537"/>
                  <a:gd name="connsiteX9" fmla="*/ 449282 w 610479"/>
                  <a:gd name="connsiteY9" fmla="*/ 486393 h 493537"/>
                  <a:gd name="connsiteX10" fmla="*/ 275516 w 610479"/>
                  <a:gd name="connsiteY10" fmla="*/ 493537 h 493537"/>
                  <a:gd name="connsiteX11" fmla="*/ 49297 w 610479"/>
                  <a:gd name="connsiteY11" fmla="*/ 466532 h 493537"/>
                  <a:gd name="connsiteX0" fmla="*/ 39744 w 600926"/>
                  <a:gd name="connsiteY0" fmla="*/ 466532 h 493537"/>
                  <a:gd name="connsiteX1" fmla="*/ 86577 w 600926"/>
                  <a:gd name="connsiteY1" fmla="*/ 391938 h 493537"/>
                  <a:gd name="connsiteX2" fmla="*/ 3232 w 600926"/>
                  <a:gd name="connsiteY2" fmla="*/ 232393 h 493537"/>
                  <a:gd name="connsiteX3" fmla="*/ 177064 w 600926"/>
                  <a:gd name="connsiteY3" fmla="*/ 308594 h 493537"/>
                  <a:gd name="connsiteX4" fmla="*/ 174683 w 600926"/>
                  <a:gd name="connsiteY4" fmla="*/ 3793 h 493537"/>
                  <a:gd name="connsiteX5" fmla="*/ 277077 w 600926"/>
                  <a:gd name="connsiteY5" fmla="*/ 210962 h 493537"/>
                  <a:gd name="connsiteX6" fmla="*/ 450907 w 600926"/>
                  <a:gd name="connsiteY6" fmla="*/ 22843 h 493537"/>
                  <a:gd name="connsiteX7" fmla="*/ 417570 w 600926"/>
                  <a:gd name="connsiteY7" fmla="*/ 244300 h 493537"/>
                  <a:gd name="connsiteX8" fmla="*/ 600926 w 600926"/>
                  <a:gd name="connsiteY8" fmla="*/ 203818 h 493537"/>
                  <a:gd name="connsiteX9" fmla="*/ 463542 w 600926"/>
                  <a:gd name="connsiteY9" fmla="*/ 440338 h 493537"/>
                  <a:gd name="connsiteX10" fmla="*/ 439729 w 600926"/>
                  <a:gd name="connsiteY10" fmla="*/ 486393 h 493537"/>
                  <a:gd name="connsiteX11" fmla="*/ 265963 w 600926"/>
                  <a:gd name="connsiteY11" fmla="*/ 493537 h 493537"/>
                  <a:gd name="connsiteX12" fmla="*/ 39744 w 600926"/>
                  <a:gd name="connsiteY12" fmla="*/ 466532 h 493537"/>
                  <a:gd name="connsiteX0" fmla="*/ 56182 w 617364"/>
                  <a:gd name="connsiteY0" fmla="*/ 466532 h 493537"/>
                  <a:gd name="connsiteX1" fmla="*/ 103015 w 617364"/>
                  <a:gd name="connsiteY1" fmla="*/ 391938 h 493537"/>
                  <a:gd name="connsiteX2" fmla="*/ 19670 w 617364"/>
                  <a:gd name="connsiteY2" fmla="*/ 232393 h 493537"/>
                  <a:gd name="connsiteX3" fmla="*/ 193502 w 617364"/>
                  <a:gd name="connsiteY3" fmla="*/ 308594 h 493537"/>
                  <a:gd name="connsiteX4" fmla="*/ 191121 w 617364"/>
                  <a:gd name="connsiteY4" fmla="*/ 3793 h 493537"/>
                  <a:gd name="connsiteX5" fmla="*/ 293515 w 617364"/>
                  <a:gd name="connsiteY5" fmla="*/ 210962 h 493537"/>
                  <a:gd name="connsiteX6" fmla="*/ 467345 w 617364"/>
                  <a:gd name="connsiteY6" fmla="*/ 22843 h 493537"/>
                  <a:gd name="connsiteX7" fmla="*/ 434008 w 617364"/>
                  <a:gd name="connsiteY7" fmla="*/ 244300 h 493537"/>
                  <a:gd name="connsiteX8" fmla="*/ 617364 w 617364"/>
                  <a:gd name="connsiteY8" fmla="*/ 203818 h 493537"/>
                  <a:gd name="connsiteX9" fmla="*/ 479980 w 617364"/>
                  <a:gd name="connsiteY9" fmla="*/ 440338 h 493537"/>
                  <a:gd name="connsiteX10" fmla="*/ 456167 w 617364"/>
                  <a:gd name="connsiteY10" fmla="*/ 486393 h 493537"/>
                  <a:gd name="connsiteX11" fmla="*/ 282401 w 617364"/>
                  <a:gd name="connsiteY11" fmla="*/ 493537 h 493537"/>
                  <a:gd name="connsiteX12" fmla="*/ 56182 w 617364"/>
                  <a:gd name="connsiteY12" fmla="*/ 466532 h 493537"/>
                  <a:gd name="connsiteX0" fmla="*/ 56182 w 617364"/>
                  <a:gd name="connsiteY0" fmla="*/ 466532 h 493537"/>
                  <a:gd name="connsiteX1" fmla="*/ 103015 w 617364"/>
                  <a:gd name="connsiteY1" fmla="*/ 391938 h 493537"/>
                  <a:gd name="connsiteX2" fmla="*/ 19670 w 617364"/>
                  <a:gd name="connsiteY2" fmla="*/ 232393 h 493537"/>
                  <a:gd name="connsiteX3" fmla="*/ 193502 w 617364"/>
                  <a:gd name="connsiteY3" fmla="*/ 308594 h 493537"/>
                  <a:gd name="connsiteX4" fmla="*/ 191121 w 617364"/>
                  <a:gd name="connsiteY4" fmla="*/ 3793 h 493537"/>
                  <a:gd name="connsiteX5" fmla="*/ 293515 w 617364"/>
                  <a:gd name="connsiteY5" fmla="*/ 210962 h 493537"/>
                  <a:gd name="connsiteX6" fmla="*/ 467345 w 617364"/>
                  <a:gd name="connsiteY6" fmla="*/ 22843 h 493537"/>
                  <a:gd name="connsiteX7" fmla="*/ 434008 w 617364"/>
                  <a:gd name="connsiteY7" fmla="*/ 244300 h 493537"/>
                  <a:gd name="connsiteX8" fmla="*/ 617364 w 617364"/>
                  <a:gd name="connsiteY8" fmla="*/ 203818 h 493537"/>
                  <a:gd name="connsiteX9" fmla="*/ 479980 w 617364"/>
                  <a:gd name="connsiteY9" fmla="*/ 440338 h 493537"/>
                  <a:gd name="connsiteX10" fmla="*/ 456167 w 617364"/>
                  <a:gd name="connsiteY10" fmla="*/ 486393 h 493537"/>
                  <a:gd name="connsiteX11" fmla="*/ 282401 w 617364"/>
                  <a:gd name="connsiteY11" fmla="*/ 493537 h 493537"/>
                  <a:gd name="connsiteX12" fmla="*/ 56182 w 617364"/>
                  <a:gd name="connsiteY12" fmla="*/ 466532 h 493537"/>
                  <a:gd name="connsiteX0" fmla="*/ 56182 w 617364"/>
                  <a:gd name="connsiteY0" fmla="*/ 466532 h 493537"/>
                  <a:gd name="connsiteX1" fmla="*/ 103015 w 617364"/>
                  <a:gd name="connsiteY1" fmla="*/ 391938 h 493537"/>
                  <a:gd name="connsiteX2" fmla="*/ 19670 w 617364"/>
                  <a:gd name="connsiteY2" fmla="*/ 232393 h 493537"/>
                  <a:gd name="connsiteX3" fmla="*/ 193502 w 617364"/>
                  <a:gd name="connsiteY3" fmla="*/ 308594 h 493537"/>
                  <a:gd name="connsiteX4" fmla="*/ 191121 w 617364"/>
                  <a:gd name="connsiteY4" fmla="*/ 3793 h 493537"/>
                  <a:gd name="connsiteX5" fmla="*/ 293515 w 617364"/>
                  <a:gd name="connsiteY5" fmla="*/ 210962 h 493537"/>
                  <a:gd name="connsiteX6" fmla="*/ 467345 w 617364"/>
                  <a:gd name="connsiteY6" fmla="*/ 22843 h 493537"/>
                  <a:gd name="connsiteX7" fmla="*/ 434008 w 617364"/>
                  <a:gd name="connsiteY7" fmla="*/ 244300 h 493537"/>
                  <a:gd name="connsiteX8" fmla="*/ 617364 w 617364"/>
                  <a:gd name="connsiteY8" fmla="*/ 203818 h 493537"/>
                  <a:gd name="connsiteX9" fmla="*/ 479980 w 617364"/>
                  <a:gd name="connsiteY9" fmla="*/ 440338 h 493537"/>
                  <a:gd name="connsiteX10" fmla="*/ 456167 w 617364"/>
                  <a:gd name="connsiteY10" fmla="*/ 486393 h 493537"/>
                  <a:gd name="connsiteX11" fmla="*/ 282401 w 617364"/>
                  <a:gd name="connsiteY11" fmla="*/ 493537 h 493537"/>
                  <a:gd name="connsiteX12" fmla="*/ 56182 w 617364"/>
                  <a:gd name="connsiteY12" fmla="*/ 466532 h 493537"/>
                  <a:gd name="connsiteX0" fmla="*/ 56182 w 617364"/>
                  <a:gd name="connsiteY0" fmla="*/ 466532 h 493537"/>
                  <a:gd name="connsiteX1" fmla="*/ 103015 w 617364"/>
                  <a:gd name="connsiteY1" fmla="*/ 391938 h 493537"/>
                  <a:gd name="connsiteX2" fmla="*/ 19670 w 617364"/>
                  <a:gd name="connsiteY2" fmla="*/ 232393 h 493537"/>
                  <a:gd name="connsiteX3" fmla="*/ 193502 w 617364"/>
                  <a:gd name="connsiteY3" fmla="*/ 308594 h 493537"/>
                  <a:gd name="connsiteX4" fmla="*/ 191121 w 617364"/>
                  <a:gd name="connsiteY4" fmla="*/ 3793 h 493537"/>
                  <a:gd name="connsiteX5" fmla="*/ 293515 w 617364"/>
                  <a:gd name="connsiteY5" fmla="*/ 210962 h 493537"/>
                  <a:gd name="connsiteX6" fmla="*/ 467345 w 617364"/>
                  <a:gd name="connsiteY6" fmla="*/ 22843 h 493537"/>
                  <a:gd name="connsiteX7" fmla="*/ 434008 w 617364"/>
                  <a:gd name="connsiteY7" fmla="*/ 244300 h 493537"/>
                  <a:gd name="connsiteX8" fmla="*/ 617364 w 617364"/>
                  <a:gd name="connsiteY8" fmla="*/ 203818 h 493537"/>
                  <a:gd name="connsiteX9" fmla="*/ 479980 w 617364"/>
                  <a:gd name="connsiteY9" fmla="*/ 440338 h 493537"/>
                  <a:gd name="connsiteX10" fmla="*/ 456167 w 617364"/>
                  <a:gd name="connsiteY10" fmla="*/ 486393 h 493537"/>
                  <a:gd name="connsiteX11" fmla="*/ 282401 w 617364"/>
                  <a:gd name="connsiteY11" fmla="*/ 493537 h 493537"/>
                  <a:gd name="connsiteX12" fmla="*/ 56182 w 617364"/>
                  <a:gd name="connsiteY12" fmla="*/ 466532 h 493537"/>
                  <a:gd name="connsiteX0" fmla="*/ 56182 w 617364"/>
                  <a:gd name="connsiteY0" fmla="*/ 466532 h 493537"/>
                  <a:gd name="connsiteX1" fmla="*/ 103015 w 617364"/>
                  <a:gd name="connsiteY1" fmla="*/ 391938 h 493537"/>
                  <a:gd name="connsiteX2" fmla="*/ 19670 w 617364"/>
                  <a:gd name="connsiteY2" fmla="*/ 232393 h 493537"/>
                  <a:gd name="connsiteX3" fmla="*/ 193502 w 617364"/>
                  <a:gd name="connsiteY3" fmla="*/ 308594 h 493537"/>
                  <a:gd name="connsiteX4" fmla="*/ 191121 w 617364"/>
                  <a:gd name="connsiteY4" fmla="*/ 3793 h 493537"/>
                  <a:gd name="connsiteX5" fmla="*/ 293515 w 617364"/>
                  <a:gd name="connsiteY5" fmla="*/ 210962 h 493537"/>
                  <a:gd name="connsiteX6" fmla="*/ 467345 w 617364"/>
                  <a:gd name="connsiteY6" fmla="*/ 22843 h 493537"/>
                  <a:gd name="connsiteX7" fmla="*/ 434008 w 617364"/>
                  <a:gd name="connsiteY7" fmla="*/ 244300 h 493537"/>
                  <a:gd name="connsiteX8" fmla="*/ 617364 w 617364"/>
                  <a:gd name="connsiteY8" fmla="*/ 203818 h 493537"/>
                  <a:gd name="connsiteX9" fmla="*/ 479980 w 617364"/>
                  <a:gd name="connsiteY9" fmla="*/ 440338 h 493537"/>
                  <a:gd name="connsiteX10" fmla="*/ 456167 w 617364"/>
                  <a:gd name="connsiteY10" fmla="*/ 486393 h 493537"/>
                  <a:gd name="connsiteX11" fmla="*/ 282401 w 617364"/>
                  <a:gd name="connsiteY11" fmla="*/ 493537 h 493537"/>
                  <a:gd name="connsiteX12" fmla="*/ 56182 w 617364"/>
                  <a:gd name="connsiteY12" fmla="*/ 466532 h 493537"/>
                  <a:gd name="connsiteX0" fmla="*/ 56182 w 617364"/>
                  <a:gd name="connsiteY0" fmla="*/ 466532 h 500681"/>
                  <a:gd name="connsiteX1" fmla="*/ 103015 w 617364"/>
                  <a:gd name="connsiteY1" fmla="*/ 391938 h 500681"/>
                  <a:gd name="connsiteX2" fmla="*/ 19670 w 617364"/>
                  <a:gd name="connsiteY2" fmla="*/ 232393 h 500681"/>
                  <a:gd name="connsiteX3" fmla="*/ 193502 w 617364"/>
                  <a:gd name="connsiteY3" fmla="*/ 308594 h 500681"/>
                  <a:gd name="connsiteX4" fmla="*/ 191121 w 617364"/>
                  <a:gd name="connsiteY4" fmla="*/ 3793 h 500681"/>
                  <a:gd name="connsiteX5" fmla="*/ 293515 w 617364"/>
                  <a:gd name="connsiteY5" fmla="*/ 210962 h 500681"/>
                  <a:gd name="connsiteX6" fmla="*/ 467345 w 617364"/>
                  <a:gd name="connsiteY6" fmla="*/ 22843 h 500681"/>
                  <a:gd name="connsiteX7" fmla="*/ 434008 w 617364"/>
                  <a:gd name="connsiteY7" fmla="*/ 244300 h 500681"/>
                  <a:gd name="connsiteX8" fmla="*/ 617364 w 617364"/>
                  <a:gd name="connsiteY8" fmla="*/ 203818 h 500681"/>
                  <a:gd name="connsiteX9" fmla="*/ 479980 w 617364"/>
                  <a:gd name="connsiteY9" fmla="*/ 440338 h 500681"/>
                  <a:gd name="connsiteX10" fmla="*/ 456167 w 617364"/>
                  <a:gd name="connsiteY10" fmla="*/ 486393 h 500681"/>
                  <a:gd name="connsiteX11" fmla="*/ 306213 w 617364"/>
                  <a:gd name="connsiteY11" fmla="*/ 500681 h 500681"/>
                  <a:gd name="connsiteX12" fmla="*/ 56182 w 617364"/>
                  <a:gd name="connsiteY12" fmla="*/ 466532 h 500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7364" h="500681">
                    <a:moveTo>
                      <a:pt x="56182" y="466532"/>
                    </a:moveTo>
                    <a:cubicBezTo>
                      <a:pt x="40573" y="417453"/>
                      <a:pt x="109100" y="430961"/>
                      <a:pt x="103015" y="391938"/>
                    </a:cubicBezTo>
                    <a:cubicBezTo>
                      <a:pt x="96930" y="352915"/>
                      <a:pt x="-52561" y="307006"/>
                      <a:pt x="19670" y="232393"/>
                    </a:cubicBezTo>
                    <a:cubicBezTo>
                      <a:pt x="88198" y="145745"/>
                      <a:pt x="164927" y="346694"/>
                      <a:pt x="193502" y="308594"/>
                    </a:cubicBezTo>
                    <a:cubicBezTo>
                      <a:pt x="224458" y="263350"/>
                      <a:pt x="53405" y="52610"/>
                      <a:pt x="191121" y="3793"/>
                    </a:cubicBezTo>
                    <a:cubicBezTo>
                      <a:pt x="265337" y="16493"/>
                      <a:pt x="247478" y="207787"/>
                      <a:pt x="293515" y="210962"/>
                    </a:cubicBezTo>
                    <a:cubicBezTo>
                      <a:pt x="339552" y="214137"/>
                      <a:pt x="327249" y="-83122"/>
                      <a:pt x="467345" y="22843"/>
                    </a:cubicBezTo>
                    <a:cubicBezTo>
                      <a:pt x="509017" y="58165"/>
                      <a:pt x="411386" y="214138"/>
                      <a:pt x="434008" y="244300"/>
                    </a:cubicBezTo>
                    <a:cubicBezTo>
                      <a:pt x="456630" y="274462"/>
                      <a:pt x="582318" y="30652"/>
                      <a:pt x="617364" y="203818"/>
                    </a:cubicBezTo>
                    <a:cubicBezTo>
                      <a:pt x="566807" y="282658"/>
                      <a:pt x="459100" y="290061"/>
                      <a:pt x="479980" y="440338"/>
                    </a:cubicBezTo>
                    <a:lnTo>
                      <a:pt x="456167" y="486393"/>
                    </a:lnTo>
                    <a:lnTo>
                      <a:pt x="306213" y="500681"/>
                    </a:lnTo>
                    <a:cubicBezTo>
                      <a:pt x="271288" y="436910"/>
                      <a:pt x="57769" y="511253"/>
                      <a:pt x="56182" y="466532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1D3B1B8-A2BC-4EB8-9C7C-8980CADD88B4}"/>
                  </a:ext>
                </a:extLst>
              </p:cNvPr>
              <p:cNvSpPr/>
              <p:nvPr/>
            </p:nvSpPr>
            <p:spPr>
              <a:xfrm rot="4364137">
                <a:off x="4317017" y="3886483"/>
                <a:ext cx="107131" cy="1676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0AC7B51-EBFE-481B-8924-AD2875B02F35}"/>
                  </a:ext>
                </a:extLst>
              </p:cNvPr>
              <p:cNvSpPr/>
              <p:nvPr/>
            </p:nvSpPr>
            <p:spPr>
              <a:xfrm rot="7789252">
                <a:off x="3002402" y="3145036"/>
                <a:ext cx="107131" cy="1676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1FAD60A-1DA9-4CCD-B7BA-E061F43F8600}"/>
                  </a:ext>
                </a:extLst>
              </p:cNvPr>
              <p:cNvSpPr/>
              <p:nvPr/>
            </p:nvSpPr>
            <p:spPr>
              <a:xfrm rot="2878661">
                <a:off x="3198133" y="1431161"/>
                <a:ext cx="147169" cy="1825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B4C51DC-8007-49AE-A2DB-AC399C41521F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>
              <a:off x="2010192" y="2054262"/>
              <a:ext cx="2758" cy="191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DF8BDBF-FAB2-4297-AFDC-742E5B0AA595}"/>
                </a:ext>
              </a:extLst>
            </p:cNvPr>
            <p:cNvCxnSpPr>
              <a:cxnSpLocks/>
              <a:stCxn id="95" idx="0"/>
              <a:endCxn id="95" idx="4"/>
            </p:cNvCxnSpPr>
            <p:nvPr/>
          </p:nvCxnSpPr>
          <p:spPr>
            <a:xfrm>
              <a:off x="1917954" y="1554264"/>
              <a:ext cx="44870" cy="970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27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43AC01B-CF9B-480F-8758-4426DC15533F}"/>
              </a:ext>
            </a:extLst>
          </p:cNvPr>
          <p:cNvGrpSpPr/>
          <p:nvPr/>
        </p:nvGrpSpPr>
        <p:grpSpPr>
          <a:xfrm>
            <a:off x="371687" y="440522"/>
            <a:ext cx="2833786" cy="5096119"/>
            <a:chOff x="1140312" y="-116389"/>
            <a:chExt cx="3563776" cy="640889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5173083-F8CC-4ED8-B0F4-4AC7FADFA6D2}"/>
                </a:ext>
              </a:extLst>
            </p:cNvPr>
            <p:cNvGrpSpPr/>
            <p:nvPr/>
          </p:nvGrpSpPr>
          <p:grpSpPr>
            <a:xfrm>
              <a:off x="1140312" y="1451588"/>
              <a:ext cx="3515733" cy="4840914"/>
              <a:chOff x="2837324" y="-85736"/>
              <a:chExt cx="4095455" cy="5639150"/>
            </a:xfrm>
          </p:grpSpPr>
          <p:sp>
            <p:nvSpPr>
              <p:cNvPr id="104" name="Rectangle: Rounded Corners 36">
                <a:extLst>
                  <a:ext uri="{FF2B5EF4-FFF2-40B4-BE49-F238E27FC236}">
                    <a16:creationId xmlns:a16="http://schemas.microsoft.com/office/drawing/2014/main" id="{462B02BA-6D43-436D-8D90-823426FA0805}"/>
                  </a:ext>
                </a:extLst>
              </p:cNvPr>
              <p:cNvSpPr/>
              <p:nvPr/>
            </p:nvSpPr>
            <p:spPr>
              <a:xfrm>
                <a:off x="5631616" y="3973143"/>
                <a:ext cx="944982" cy="1580271"/>
              </a:xfrm>
              <a:custGeom>
                <a:avLst/>
                <a:gdLst>
                  <a:gd name="connsiteX0" fmla="*/ 0 w 440858"/>
                  <a:gd name="connsiteY0" fmla="*/ 73478 h 750754"/>
                  <a:gd name="connsiteX1" fmla="*/ 73478 w 440858"/>
                  <a:gd name="connsiteY1" fmla="*/ 0 h 750754"/>
                  <a:gd name="connsiteX2" fmla="*/ 367380 w 440858"/>
                  <a:gd name="connsiteY2" fmla="*/ 0 h 750754"/>
                  <a:gd name="connsiteX3" fmla="*/ 440858 w 440858"/>
                  <a:gd name="connsiteY3" fmla="*/ 73478 h 750754"/>
                  <a:gd name="connsiteX4" fmla="*/ 440858 w 440858"/>
                  <a:gd name="connsiteY4" fmla="*/ 677276 h 750754"/>
                  <a:gd name="connsiteX5" fmla="*/ 367380 w 440858"/>
                  <a:gd name="connsiteY5" fmla="*/ 750754 h 750754"/>
                  <a:gd name="connsiteX6" fmla="*/ 73478 w 440858"/>
                  <a:gd name="connsiteY6" fmla="*/ 750754 h 750754"/>
                  <a:gd name="connsiteX7" fmla="*/ 0 w 440858"/>
                  <a:gd name="connsiteY7" fmla="*/ 677276 h 750754"/>
                  <a:gd name="connsiteX8" fmla="*/ 0 w 440858"/>
                  <a:gd name="connsiteY8" fmla="*/ 73478 h 750754"/>
                  <a:gd name="connsiteX0" fmla="*/ 280987 w 721845"/>
                  <a:gd name="connsiteY0" fmla="*/ 73478 h 1005008"/>
                  <a:gd name="connsiteX1" fmla="*/ 354465 w 721845"/>
                  <a:gd name="connsiteY1" fmla="*/ 0 h 1005008"/>
                  <a:gd name="connsiteX2" fmla="*/ 648367 w 721845"/>
                  <a:gd name="connsiteY2" fmla="*/ 0 h 1005008"/>
                  <a:gd name="connsiteX3" fmla="*/ 721845 w 721845"/>
                  <a:gd name="connsiteY3" fmla="*/ 73478 h 1005008"/>
                  <a:gd name="connsiteX4" fmla="*/ 721845 w 721845"/>
                  <a:gd name="connsiteY4" fmla="*/ 677276 h 1005008"/>
                  <a:gd name="connsiteX5" fmla="*/ 648367 w 721845"/>
                  <a:gd name="connsiteY5" fmla="*/ 750754 h 1005008"/>
                  <a:gd name="connsiteX6" fmla="*/ 354465 w 721845"/>
                  <a:gd name="connsiteY6" fmla="*/ 750754 h 1005008"/>
                  <a:gd name="connsiteX7" fmla="*/ 0 w 721845"/>
                  <a:gd name="connsiteY7" fmla="*/ 1001126 h 1005008"/>
                  <a:gd name="connsiteX8" fmla="*/ 280987 w 721845"/>
                  <a:gd name="connsiteY8" fmla="*/ 73478 h 1005008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359227 w 721845"/>
                  <a:gd name="connsiteY6" fmla="*/ 1412742 h 1412742"/>
                  <a:gd name="connsiteX7" fmla="*/ 0 w 721845"/>
                  <a:gd name="connsiteY7" fmla="*/ 1001126 h 1412742"/>
                  <a:gd name="connsiteX8" fmla="*/ 280987 w 721845"/>
                  <a:gd name="connsiteY8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359227 w 721845"/>
                  <a:gd name="connsiteY7" fmla="*/ 1412742 h 1412742"/>
                  <a:gd name="connsiteX8" fmla="*/ 0 w 721845"/>
                  <a:gd name="connsiteY8" fmla="*/ 1001126 h 1412742"/>
                  <a:gd name="connsiteX9" fmla="*/ 280987 w 721845"/>
                  <a:gd name="connsiteY9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464386 w 721845"/>
                  <a:gd name="connsiteY7" fmla="*/ 1369879 h 1412742"/>
                  <a:gd name="connsiteX8" fmla="*/ 359227 w 721845"/>
                  <a:gd name="connsiteY8" fmla="*/ 1412742 h 1412742"/>
                  <a:gd name="connsiteX9" fmla="*/ 0 w 721845"/>
                  <a:gd name="connsiteY9" fmla="*/ 1001126 h 1412742"/>
                  <a:gd name="connsiteX10" fmla="*/ 280987 w 721845"/>
                  <a:gd name="connsiteY10" fmla="*/ 73478 h 1412742"/>
                  <a:gd name="connsiteX0" fmla="*/ 280987 w 721845"/>
                  <a:gd name="connsiteY0" fmla="*/ 73478 h 1415018"/>
                  <a:gd name="connsiteX1" fmla="*/ 354465 w 721845"/>
                  <a:gd name="connsiteY1" fmla="*/ 0 h 1415018"/>
                  <a:gd name="connsiteX2" fmla="*/ 648367 w 721845"/>
                  <a:gd name="connsiteY2" fmla="*/ 0 h 1415018"/>
                  <a:gd name="connsiteX3" fmla="*/ 721845 w 721845"/>
                  <a:gd name="connsiteY3" fmla="*/ 73478 h 1415018"/>
                  <a:gd name="connsiteX4" fmla="*/ 721845 w 721845"/>
                  <a:gd name="connsiteY4" fmla="*/ 677276 h 1415018"/>
                  <a:gd name="connsiteX5" fmla="*/ 648367 w 721845"/>
                  <a:gd name="connsiteY5" fmla="*/ 750754 h 1415018"/>
                  <a:gd name="connsiteX6" fmla="*/ 678699 w 721845"/>
                  <a:gd name="connsiteY6" fmla="*/ 1398454 h 1415018"/>
                  <a:gd name="connsiteX7" fmla="*/ 464386 w 721845"/>
                  <a:gd name="connsiteY7" fmla="*/ 1369879 h 1415018"/>
                  <a:gd name="connsiteX8" fmla="*/ 359227 w 721845"/>
                  <a:gd name="connsiteY8" fmla="*/ 1412742 h 1415018"/>
                  <a:gd name="connsiteX9" fmla="*/ 0 w 721845"/>
                  <a:gd name="connsiteY9" fmla="*/ 1001126 h 1415018"/>
                  <a:gd name="connsiteX10" fmla="*/ 280987 w 721845"/>
                  <a:gd name="connsiteY10" fmla="*/ 73478 h 1415018"/>
                  <a:gd name="connsiteX0" fmla="*/ 280987 w 755304"/>
                  <a:gd name="connsiteY0" fmla="*/ 73478 h 1415018"/>
                  <a:gd name="connsiteX1" fmla="*/ 354465 w 755304"/>
                  <a:gd name="connsiteY1" fmla="*/ 0 h 1415018"/>
                  <a:gd name="connsiteX2" fmla="*/ 648367 w 755304"/>
                  <a:gd name="connsiteY2" fmla="*/ 0 h 1415018"/>
                  <a:gd name="connsiteX3" fmla="*/ 721845 w 755304"/>
                  <a:gd name="connsiteY3" fmla="*/ 73478 h 1415018"/>
                  <a:gd name="connsiteX4" fmla="*/ 721845 w 755304"/>
                  <a:gd name="connsiteY4" fmla="*/ 677276 h 1415018"/>
                  <a:gd name="connsiteX5" fmla="*/ 648367 w 755304"/>
                  <a:gd name="connsiteY5" fmla="*/ 750754 h 1415018"/>
                  <a:gd name="connsiteX6" fmla="*/ 754899 w 755304"/>
                  <a:gd name="connsiteY6" fmla="*/ 1260341 h 1415018"/>
                  <a:gd name="connsiteX7" fmla="*/ 678699 w 755304"/>
                  <a:gd name="connsiteY7" fmla="*/ 1398454 h 1415018"/>
                  <a:gd name="connsiteX8" fmla="*/ 464386 w 755304"/>
                  <a:gd name="connsiteY8" fmla="*/ 1369879 h 1415018"/>
                  <a:gd name="connsiteX9" fmla="*/ 359227 w 755304"/>
                  <a:gd name="connsiteY9" fmla="*/ 1412742 h 1415018"/>
                  <a:gd name="connsiteX10" fmla="*/ 0 w 755304"/>
                  <a:gd name="connsiteY10" fmla="*/ 1001126 h 1415018"/>
                  <a:gd name="connsiteX11" fmla="*/ 280987 w 755304"/>
                  <a:gd name="connsiteY11" fmla="*/ 73478 h 1415018"/>
                  <a:gd name="connsiteX0" fmla="*/ 280987 w 937029"/>
                  <a:gd name="connsiteY0" fmla="*/ 73478 h 1415018"/>
                  <a:gd name="connsiteX1" fmla="*/ 354465 w 937029"/>
                  <a:gd name="connsiteY1" fmla="*/ 0 h 1415018"/>
                  <a:gd name="connsiteX2" fmla="*/ 648367 w 937029"/>
                  <a:gd name="connsiteY2" fmla="*/ 0 h 1415018"/>
                  <a:gd name="connsiteX3" fmla="*/ 721845 w 937029"/>
                  <a:gd name="connsiteY3" fmla="*/ 73478 h 1415018"/>
                  <a:gd name="connsiteX4" fmla="*/ 721845 w 937029"/>
                  <a:gd name="connsiteY4" fmla="*/ 677276 h 1415018"/>
                  <a:gd name="connsiteX5" fmla="*/ 648367 w 937029"/>
                  <a:gd name="connsiteY5" fmla="*/ 750754 h 1415018"/>
                  <a:gd name="connsiteX6" fmla="*/ 935873 w 937029"/>
                  <a:gd name="connsiteY6" fmla="*/ 1231766 h 1415018"/>
                  <a:gd name="connsiteX7" fmla="*/ 754899 w 937029"/>
                  <a:gd name="connsiteY7" fmla="*/ 1260341 h 1415018"/>
                  <a:gd name="connsiteX8" fmla="*/ 678699 w 937029"/>
                  <a:gd name="connsiteY8" fmla="*/ 1398454 h 1415018"/>
                  <a:gd name="connsiteX9" fmla="*/ 464386 w 937029"/>
                  <a:gd name="connsiteY9" fmla="*/ 1369879 h 1415018"/>
                  <a:gd name="connsiteX10" fmla="*/ 359227 w 937029"/>
                  <a:gd name="connsiteY10" fmla="*/ 1412742 h 1415018"/>
                  <a:gd name="connsiteX11" fmla="*/ 0 w 937029"/>
                  <a:gd name="connsiteY11" fmla="*/ 1001126 h 1415018"/>
                  <a:gd name="connsiteX12" fmla="*/ 280987 w 937029"/>
                  <a:gd name="connsiteY12" fmla="*/ 73478 h 1415018"/>
                  <a:gd name="connsiteX0" fmla="*/ 280987 w 936978"/>
                  <a:gd name="connsiteY0" fmla="*/ 73478 h 1415018"/>
                  <a:gd name="connsiteX1" fmla="*/ 354465 w 936978"/>
                  <a:gd name="connsiteY1" fmla="*/ 0 h 1415018"/>
                  <a:gd name="connsiteX2" fmla="*/ 648367 w 936978"/>
                  <a:gd name="connsiteY2" fmla="*/ 0 h 1415018"/>
                  <a:gd name="connsiteX3" fmla="*/ 721845 w 936978"/>
                  <a:gd name="connsiteY3" fmla="*/ 73478 h 1415018"/>
                  <a:gd name="connsiteX4" fmla="*/ 721845 w 936978"/>
                  <a:gd name="connsiteY4" fmla="*/ 677276 h 1415018"/>
                  <a:gd name="connsiteX5" fmla="*/ 648367 w 936978"/>
                  <a:gd name="connsiteY5" fmla="*/ 750754 h 1415018"/>
                  <a:gd name="connsiteX6" fmla="*/ 935873 w 936978"/>
                  <a:gd name="connsiteY6" fmla="*/ 1231766 h 1415018"/>
                  <a:gd name="connsiteX7" fmla="*/ 745374 w 936978"/>
                  <a:gd name="connsiteY7" fmla="*/ 1288916 h 1415018"/>
                  <a:gd name="connsiteX8" fmla="*/ 678699 w 936978"/>
                  <a:gd name="connsiteY8" fmla="*/ 1398454 h 1415018"/>
                  <a:gd name="connsiteX9" fmla="*/ 464386 w 936978"/>
                  <a:gd name="connsiteY9" fmla="*/ 1369879 h 1415018"/>
                  <a:gd name="connsiteX10" fmla="*/ 359227 w 936978"/>
                  <a:gd name="connsiteY10" fmla="*/ 1412742 h 1415018"/>
                  <a:gd name="connsiteX11" fmla="*/ 0 w 936978"/>
                  <a:gd name="connsiteY11" fmla="*/ 1001126 h 1415018"/>
                  <a:gd name="connsiteX12" fmla="*/ 280987 w 936978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39354"/>
                  <a:gd name="connsiteY0" fmla="*/ 73478 h 1415018"/>
                  <a:gd name="connsiteX1" fmla="*/ 354465 w 939354"/>
                  <a:gd name="connsiteY1" fmla="*/ 0 h 1415018"/>
                  <a:gd name="connsiteX2" fmla="*/ 648367 w 939354"/>
                  <a:gd name="connsiteY2" fmla="*/ 0 h 1415018"/>
                  <a:gd name="connsiteX3" fmla="*/ 721845 w 939354"/>
                  <a:gd name="connsiteY3" fmla="*/ 73478 h 1415018"/>
                  <a:gd name="connsiteX4" fmla="*/ 721845 w 939354"/>
                  <a:gd name="connsiteY4" fmla="*/ 677276 h 1415018"/>
                  <a:gd name="connsiteX5" fmla="*/ 405480 w 939354"/>
                  <a:gd name="connsiteY5" fmla="*/ 869816 h 1415018"/>
                  <a:gd name="connsiteX6" fmla="*/ 935873 w 939354"/>
                  <a:gd name="connsiteY6" fmla="*/ 1231766 h 1415018"/>
                  <a:gd name="connsiteX7" fmla="*/ 745374 w 939354"/>
                  <a:gd name="connsiteY7" fmla="*/ 1288916 h 1415018"/>
                  <a:gd name="connsiteX8" fmla="*/ 678699 w 939354"/>
                  <a:gd name="connsiteY8" fmla="*/ 1398454 h 1415018"/>
                  <a:gd name="connsiteX9" fmla="*/ 464386 w 939354"/>
                  <a:gd name="connsiteY9" fmla="*/ 1369879 h 1415018"/>
                  <a:gd name="connsiteX10" fmla="*/ 359227 w 939354"/>
                  <a:gd name="connsiteY10" fmla="*/ 1412742 h 1415018"/>
                  <a:gd name="connsiteX11" fmla="*/ 0 w 939354"/>
                  <a:gd name="connsiteY11" fmla="*/ 1001126 h 1415018"/>
                  <a:gd name="connsiteX12" fmla="*/ 280987 w 939354"/>
                  <a:gd name="connsiteY12" fmla="*/ 73478 h 1415018"/>
                  <a:gd name="connsiteX0" fmla="*/ 280987 w 944653"/>
                  <a:gd name="connsiteY0" fmla="*/ 73478 h 1415018"/>
                  <a:gd name="connsiteX1" fmla="*/ 354465 w 944653"/>
                  <a:gd name="connsiteY1" fmla="*/ 0 h 1415018"/>
                  <a:gd name="connsiteX2" fmla="*/ 648367 w 944653"/>
                  <a:gd name="connsiteY2" fmla="*/ 0 h 1415018"/>
                  <a:gd name="connsiteX3" fmla="*/ 721845 w 944653"/>
                  <a:gd name="connsiteY3" fmla="*/ 73478 h 1415018"/>
                  <a:gd name="connsiteX4" fmla="*/ 721845 w 944653"/>
                  <a:gd name="connsiteY4" fmla="*/ 677276 h 1415018"/>
                  <a:gd name="connsiteX5" fmla="*/ 405480 w 944653"/>
                  <a:gd name="connsiteY5" fmla="*/ 869816 h 1415018"/>
                  <a:gd name="connsiteX6" fmla="*/ 935873 w 944653"/>
                  <a:gd name="connsiteY6" fmla="*/ 1231766 h 1415018"/>
                  <a:gd name="connsiteX7" fmla="*/ 745374 w 944653"/>
                  <a:gd name="connsiteY7" fmla="*/ 1288916 h 1415018"/>
                  <a:gd name="connsiteX8" fmla="*/ 678699 w 944653"/>
                  <a:gd name="connsiteY8" fmla="*/ 1398454 h 1415018"/>
                  <a:gd name="connsiteX9" fmla="*/ 464386 w 944653"/>
                  <a:gd name="connsiteY9" fmla="*/ 1369879 h 1415018"/>
                  <a:gd name="connsiteX10" fmla="*/ 359227 w 944653"/>
                  <a:gd name="connsiteY10" fmla="*/ 1412742 h 1415018"/>
                  <a:gd name="connsiteX11" fmla="*/ 0 w 944653"/>
                  <a:gd name="connsiteY11" fmla="*/ 1001126 h 1415018"/>
                  <a:gd name="connsiteX12" fmla="*/ 280987 w 944653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08427 w 944982"/>
                  <a:gd name="connsiteY10" fmla="*/ 1384167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02077 w 944982"/>
                  <a:gd name="connsiteY1" fmla="*/ 161925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101728 h 1442418"/>
                  <a:gd name="connsiteX1" fmla="*/ 302077 w 944982"/>
                  <a:gd name="connsiteY1" fmla="*/ 23488 h 1442418"/>
                  <a:gd name="connsiteX2" fmla="*/ 877420 w 944982"/>
                  <a:gd name="connsiteY2" fmla="*/ 66803 h 1442418"/>
                  <a:gd name="connsiteX3" fmla="*/ 721845 w 944982"/>
                  <a:gd name="connsiteY3" fmla="*/ 705526 h 1442418"/>
                  <a:gd name="connsiteX4" fmla="*/ 415005 w 944982"/>
                  <a:gd name="connsiteY4" fmla="*/ 917116 h 1442418"/>
                  <a:gd name="connsiteX5" fmla="*/ 935873 w 944982"/>
                  <a:gd name="connsiteY5" fmla="*/ 1260016 h 1442418"/>
                  <a:gd name="connsiteX6" fmla="*/ 745374 w 944982"/>
                  <a:gd name="connsiteY6" fmla="*/ 1317166 h 1442418"/>
                  <a:gd name="connsiteX7" fmla="*/ 678699 w 944982"/>
                  <a:gd name="connsiteY7" fmla="*/ 1426704 h 1442418"/>
                  <a:gd name="connsiteX8" fmla="*/ 454861 w 944982"/>
                  <a:gd name="connsiteY8" fmla="*/ 1391779 h 1442418"/>
                  <a:gd name="connsiteX9" fmla="*/ 308427 w 944982"/>
                  <a:gd name="connsiteY9" fmla="*/ 1412417 h 1442418"/>
                  <a:gd name="connsiteX10" fmla="*/ 0 w 944982"/>
                  <a:gd name="connsiteY10" fmla="*/ 1029376 h 1442418"/>
                  <a:gd name="connsiteX11" fmla="*/ 280987 w 944982"/>
                  <a:gd name="connsiteY11" fmla="*/ 101728 h 1442418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745374 w 944982"/>
                  <a:gd name="connsiteY6" fmla="*/ 1446581 h 1571833"/>
                  <a:gd name="connsiteX7" fmla="*/ 678699 w 944982"/>
                  <a:gd name="connsiteY7" fmla="*/ 1556119 h 1571833"/>
                  <a:gd name="connsiteX8" fmla="*/ 454861 w 944982"/>
                  <a:gd name="connsiteY8" fmla="*/ 1521194 h 1571833"/>
                  <a:gd name="connsiteX9" fmla="*/ 308427 w 944982"/>
                  <a:gd name="connsiteY9" fmla="*/ 1541832 h 1571833"/>
                  <a:gd name="connsiteX10" fmla="*/ 0 w 944982"/>
                  <a:gd name="connsiteY10" fmla="*/ 1158791 h 1571833"/>
                  <a:gd name="connsiteX11" fmla="*/ 280987 w 944982"/>
                  <a:gd name="connsiteY11" fmla="*/ 231143 h 1571833"/>
                  <a:gd name="connsiteX0" fmla="*/ 280987 w 944982"/>
                  <a:gd name="connsiteY0" fmla="*/ 231143 h 1580271"/>
                  <a:gd name="connsiteX1" fmla="*/ 302077 w 944982"/>
                  <a:gd name="connsiteY1" fmla="*/ 152903 h 1580271"/>
                  <a:gd name="connsiteX2" fmla="*/ 877420 w 944982"/>
                  <a:gd name="connsiteY2" fmla="*/ 196218 h 1580271"/>
                  <a:gd name="connsiteX3" fmla="*/ 721845 w 944982"/>
                  <a:gd name="connsiteY3" fmla="*/ 834941 h 1580271"/>
                  <a:gd name="connsiteX4" fmla="*/ 415005 w 944982"/>
                  <a:gd name="connsiteY4" fmla="*/ 1046531 h 1580271"/>
                  <a:gd name="connsiteX5" fmla="*/ 935873 w 944982"/>
                  <a:gd name="connsiteY5" fmla="*/ 1389431 h 1580271"/>
                  <a:gd name="connsiteX6" fmla="*/ 745374 w 944982"/>
                  <a:gd name="connsiteY6" fmla="*/ 1446581 h 1580271"/>
                  <a:gd name="connsiteX7" fmla="*/ 678699 w 944982"/>
                  <a:gd name="connsiteY7" fmla="*/ 1556119 h 1580271"/>
                  <a:gd name="connsiteX8" fmla="*/ 308427 w 944982"/>
                  <a:gd name="connsiteY8" fmla="*/ 1541832 h 1580271"/>
                  <a:gd name="connsiteX9" fmla="*/ 0 w 944982"/>
                  <a:gd name="connsiteY9" fmla="*/ 1158791 h 1580271"/>
                  <a:gd name="connsiteX10" fmla="*/ 280987 w 944982"/>
                  <a:gd name="connsiteY10" fmla="*/ 231143 h 1580271"/>
                  <a:gd name="connsiteX0" fmla="*/ 280987 w 944982"/>
                  <a:gd name="connsiteY0" fmla="*/ 231143 h 1580271"/>
                  <a:gd name="connsiteX1" fmla="*/ 302077 w 944982"/>
                  <a:gd name="connsiteY1" fmla="*/ 152903 h 1580271"/>
                  <a:gd name="connsiteX2" fmla="*/ 877420 w 944982"/>
                  <a:gd name="connsiteY2" fmla="*/ 196218 h 1580271"/>
                  <a:gd name="connsiteX3" fmla="*/ 721845 w 944982"/>
                  <a:gd name="connsiteY3" fmla="*/ 834941 h 1580271"/>
                  <a:gd name="connsiteX4" fmla="*/ 415005 w 944982"/>
                  <a:gd name="connsiteY4" fmla="*/ 1046531 h 1580271"/>
                  <a:gd name="connsiteX5" fmla="*/ 935873 w 944982"/>
                  <a:gd name="connsiteY5" fmla="*/ 1389431 h 1580271"/>
                  <a:gd name="connsiteX6" fmla="*/ 678699 w 944982"/>
                  <a:gd name="connsiteY6" fmla="*/ 1556119 h 1580271"/>
                  <a:gd name="connsiteX7" fmla="*/ 308427 w 944982"/>
                  <a:gd name="connsiteY7" fmla="*/ 1541832 h 1580271"/>
                  <a:gd name="connsiteX8" fmla="*/ 0 w 944982"/>
                  <a:gd name="connsiteY8" fmla="*/ 1158791 h 1580271"/>
                  <a:gd name="connsiteX9" fmla="*/ 280987 w 944982"/>
                  <a:gd name="connsiteY9" fmla="*/ 231143 h 158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4982" h="1580271">
                    <a:moveTo>
                      <a:pt x="280987" y="231143"/>
                    </a:moveTo>
                    <a:cubicBezTo>
                      <a:pt x="280987" y="190562"/>
                      <a:pt x="261496" y="152903"/>
                      <a:pt x="302077" y="152903"/>
                    </a:cubicBezTo>
                    <a:cubicBezTo>
                      <a:pt x="582458" y="-157718"/>
                      <a:pt x="807459" y="82545"/>
                      <a:pt x="877420" y="196218"/>
                    </a:cubicBezTo>
                    <a:cubicBezTo>
                      <a:pt x="1066862" y="513901"/>
                      <a:pt x="780053" y="755383"/>
                      <a:pt x="721845" y="834941"/>
                    </a:cubicBezTo>
                    <a:cubicBezTo>
                      <a:pt x="721845" y="875522"/>
                      <a:pt x="446061" y="991763"/>
                      <a:pt x="415005" y="1046531"/>
                    </a:cubicBezTo>
                    <a:cubicBezTo>
                      <a:pt x="804689" y="1111165"/>
                      <a:pt x="989556" y="1275925"/>
                      <a:pt x="935873" y="1389431"/>
                    </a:cubicBezTo>
                    <a:cubicBezTo>
                      <a:pt x="979822" y="1474362"/>
                      <a:pt x="783273" y="1530719"/>
                      <a:pt x="678699" y="1556119"/>
                    </a:cubicBezTo>
                    <a:cubicBezTo>
                      <a:pt x="605875" y="1571994"/>
                      <a:pt x="421543" y="1608053"/>
                      <a:pt x="308427" y="1541832"/>
                    </a:cubicBezTo>
                    <a:cubicBezTo>
                      <a:pt x="267846" y="1541832"/>
                      <a:pt x="0" y="1199372"/>
                      <a:pt x="0" y="1158791"/>
                    </a:cubicBezTo>
                    <a:cubicBezTo>
                      <a:pt x="0" y="957525"/>
                      <a:pt x="280987" y="432409"/>
                      <a:pt x="280987" y="231143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: Rounded Corners 37">
                <a:extLst>
                  <a:ext uri="{FF2B5EF4-FFF2-40B4-BE49-F238E27FC236}">
                    <a16:creationId xmlns:a16="http://schemas.microsoft.com/office/drawing/2014/main" id="{13DA61AA-4A89-494B-BAA5-B9BFAB5A6360}"/>
                  </a:ext>
                </a:extLst>
              </p:cNvPr>
              <p:cNvSpPr/>
              <p:nvPr/>
            </p:nvSpPr>
            <p:spPr>
              <a:xfrm rot="18944812">
                <a:off x="2884292" y="3539146"/>
                <a:ext cx="422789" cy="923656"/>
              </a:xfrm>
              <a:custGeom>
                <a:avLst/>
                <a:gdLst>
                  <a:gd name="connsiteX0" fmla="*/ 0 w 150396"/>
                  <a:gd name="connsiteY0" fmla="*/ 25067 h 647700"/>
                  <a:gd name="connsiteX1" fmla="*/ 25067 w 150396"/>
                  <a:gd name="connsiteY1" fmla="*/ 0 h 647700"/>
                  <a:gd name="connsiteX2" fmla="*/ 125329 w 150396"/>
                  <a:gd name="connsiteY2" fmla="*/ 0 h 647700"/>
                  <a:gd name="connsiteX3" fmla="*/ 150396 w 150396"/>
                  <a:gd name="connsiteY3" fmla="*/ 25067 h 647700"/>
                  <a:gd name="connsiteX4" fmla="*/ 150396 w 150396"/>
                  <a:gd name="connsiteY4" fmla="*/ 622633 h 647700"/>
                  <a:gd name="connsiteX5" fmla="*/ 125329 w 150396"/>
                  <a:gd name="connsiteY5" fmla="*/ 647700 h 647700"/>
                  <a:gd name="connsiteX6" fmla="*/ 25067 w 150396"/>
                  <a:gd name="connsiteY6" fmla="*/ 647700 h 647700"/>
                  <a:gd name="connsiteX7" fmla="*/ 0 w 150396"/>
                  <a:gd name="connsiteY7" fmla="*/ 622633 h 647700"/>
                  <a:gd name="connsiteX8" fmla="*/ 0 w 150396"/>
                  <a:gd name="connsiteY8" fmla="*/ 25067 h 647700"/>
                  <a:gd name="connsiteX0" fmla="*/ 0 w 327152"/>
                  <a:gd name="connsiteY0" fmla="*/ 134742 h 757375"/>
                  <a:gd name="connsiteX1" fmla="*/ 25067 w 327152"/>
                  <a:gd name="connsiteY1" fmla="*/ 109675 h 757375"/>
                  <a:gd name="connsiteX2" fmla="*/ 125329 w 327152"/>
                  <a:gd name="connsiteY2" fmla="*/ 109675 h 757375"/>
                  <a:gd name="connsiteX3" fmla="*/ 327152 w 327152"/>
                  <a:gd name="connsiteY3" fmla="*/ 1091 h 757375"/>
                  <a:gd name="connsiteX4" fmla="*/ 150396 w 327152"/>
                  <a:gd name="connsiteY4" fmla="*/ 732308 h 757375"/>
                  <a:gd name="connsiteX5" fmla="*/ 125329 w 327152"/>
                  <a:gd name="connsiteY5" fmla="*/ 757375 h 757375"/>
                  <a:gd name="connsiteX6" fmla="*/ 25067 w 327152"/>
                  <a:gd name="connsiteY6" fmla="*/ 757375 h 757375"/>
                  <a:gd name="connsiteX7" fmla="*/ 0 w 327152"/>
                  <a:gd name="connsiteY7" fmla="*/ 732308 h 757375"/>
                  <a:gd name="connsiteX8" fmla="*/ 0 w 327152"/>
                  <a:gd name="connsiteY8" fmla="*/ 134742 h 757375"/>
                  <a:gd name="connsiteX0" fmla="*/ 0 w 151537"/>
                  <a:gd name="connsiteY0" fmla="*/ 25067 h 647700"/>
                  <a:gd name="connsiteX1" fmla="*/ 25067 w 151537"/>
                  <a:gd name="connsiteY1" fmla="*/ 0 h 647700"/>
                  <a:gd name="connsiteX2" fmla="*/ 125329 w 151537"/>
                  <a:gd name="connsiteY2" fmla="*/ 0 h 647700"/>
                  <a:gd name="connsiteX3" fmla="*/ 151537 w 151537"/>
                  <a:gd name="connsiteY3" fmla="*/ 112618 h 647700"/>
                  <a:gd name="connsiteX4" fmla="*/ 150396 w 151537"/>
                  <a:gd name="connsiteY4" fmla="*/ 622633 h 647700"/>
                  <a:gd name="connsiteX5" fmla="*/ 125329 w 151537"/>
                  <a:gd name="connsiteY5" fmla="*/ 647700 h 647700"/>
                  <a:gd name="connsiteX6" fmla="*/ 25067 w 151537"/>
                  <a:gd name="connsiteY6" fmla="*/ 647700 h 647700"/>
                  <a:gd name="connsiteX7" fmla="*/ 0 w 151537"/>
                  <a:gd name="connsiteY7" fmla="*/ 622633 h 647700"/>
                  <a:gd name="connsiteX8" fmla="*/ 0 w 151537"/>
                  <a:gd name="connsiteY8" fmla="*/ 25067 h 647700"/>
                  <a:gd name="connsiteX0" fmla="*/ 0 w 376308"/>
                  <a:gd name="connsiteY0" fmla="*/ 193357 h 815990"/>
                  <a:gd name="connsiteX1" fmla="*/ 25067 w 376308"/>
                  <a:gd name="connsiteY1" fmla="*/ 168290 h 815990"/>
                  <a:gd name="connsiteX2" fmla="*/ 375727 w 376308"/>
                  <a:gd name="connsiteY2" fmla="*/ 0 h 815990"/>
                  <a:gd name="connsiteX3" fmla="*/ 151537 w 376308"/>
                  <a:gd name="connsiteY3" fmla="*/ 280908 h 815990"/>
                  <a:gd name="connsiteX4" fmla="*/ 150396 w 376308"/>
                  <a:gd name="connsiteY4" fmla="*/ 790923 h 815990"/>
                  <a:gd name="connsiteX5" fmla="*/ 125329 w 376308"/>
                  <a:gd name="connsiteY5" fmla="*/ 815990 h 815990"/>
                  <a:gd name="connsiteX6" fmla="*/ 25067 w 376308"/>
                  <a:gd name="connsiteY6" fmla="*/ 815990 h 815990"/>
                  <a:gd name="connsiteX7" fmla="*/ 0 w 376308"/>
                  <a:gd name="connsiteY7" fmla="*/ 790923 h 815990"/>
                  <a:gd name="connsiteX8" fmla="*/ 0 w 376308"/>
                  <a:gd name="connsiteY8" fmla="*/ 193357 h 815990"/>
                  <a:gd name="connsiteX0" fmla="*/ 0 w 376308"/>
                  <a:gd name="connsiteY0" fmla="*/ 307670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8" fmla="*/ 0 w 376308"/>
                  <a:gd name="connsiteY8" fmla="*/ 307670 h 930303"/>
                  <a:gd name="connsiteX0" fmla="*/ 0 w 376308"/>
                  <a:gd name="connsiteY0" fmla="*/ 307670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8" fmla="*/ 0 w 376308"/>
                  <a:gd name="connsiteY8" fmla="*/ 307670 h 930303"/>
                  <a:gd name="connsiteX0" fmla="*/ 30848 w 407156"/>
                  <a:gd name="connsiteY0" fmla="*/ 307670 h 930303"/>
                  <a:gd name="connsiteX1" fmla="*/ 291351 w 407156"/>
                  <a:gd name="connsiteY1" fmla="*/ 0 h 930303"/>
                  <a:gd name="connsiteX2" fmla="*/ 406575 w 407156"/>
                  <a:gd name="connsiteY2" fmla="*/ 114313 h 930303"/>
                  <a:gd name="connsiteX3" fmla="*/ 182385 w 407156"/>
                  <a:gd name="connsiteY3" fmla="*/ 395221 h 930303"/>
                  <a:gd name="connsiteX4" fmla="*/ 181244 w 407156"/>
                  <a:gd name="connsiteY4" fmla="*/ 905236 h 930303"/>
                  <a:gd name="connsiteX5" fmla="*/ 156177 w 407156"/>
                  <a:gd name="connsiteY5" fmla="*/ 930303 h 930303"/>
                  <a:gd name="connsiteX6" fmla="*/ 55915 w 407156"/>
                  <a:gd name="connsiteY6" fmla="*/ 930303 h 930303"/>
                  <a:gd name="connsiteX7" fmla="*/ 30848 w 407156"/>
                  <a:gd name="connsiteY7" fmla="*/ 905236 h 930303"/>
                  <a:gd name="connsiteX8" fmla="*/ 30848 w 407156"/>
                  <a:gd name="connsiteY8" fmla="*/ 307670 h 930303"/>
                  <a:gd name="connsiteX0" fmla="*/ 43050 w 419358"/>
                  <a:gd name="connsiteY0" fmla="*/ 307670 h 930303"/>
                  <a:gd name="connsiteX1" fmla="*/ 303553 w 419358"/>
                  <a:gd name="connsiteY1" fmla="*/ 0 h 930303"/>
                  <a:gd name="connsiteX2" fmla="*/ 418777 w 419358"/>
                  <a:gd name="connsiteY2" fmla="*/ 114313 h 930303"/>
                  <a:gd name="connsiteX3" fmla="*/ 194587 w 419358"/>
                  <a:gd name="connsiteY3" fmla="*/ 395221 h 930303"/>
                  <a:gd name="connsiteX4" fmla="*/ 193446 w 419358"/>
                  <a:gd name="connsiteY4" fmla="*/ 905236 h 930303"/>
                  <a:gd name="connsiteX5" fmla="*/ 168379 w 419358"/>
                  <a:gd name="connsiteY5" fmla="*/ 930303 h 930303"/>
                  <a:gd name="connsiteX6" fmla="*/ 68117 w 419358"/>
                  <a:gd name="connsiteY6" fmla="*/ 930303 h 930303"/>
                  <a:gd name="connsiteX7" fmla="*/ 43050 w 419358"/>
                  <a:gd name="connsiteY7" fmla="*/ 905236 h 930303"/>
                  <a:gd name="connsiteX8" fmla="*/ 43050 w 419358"/>
                  <a:gd name="connsiteY8" fmla="*/ 307670 h 930303"/>
                  <a:gd name="connsiteX0" fmla="*/ 36980 w 413288"/>
                  <a:gd name="connsiteY0" fmla="*/ 307670 h 930303"/>
                  <a:gd name="connsiteX1" fmla="*/ 297483 w 413288"/>
                  <a:gd name="connsiteY1" fmla="*/ 0 h 930303"/>
                  <a:gd name="connsiteX2" fmla="*/ 412707 w 413288"/>
                  <a:gd name="connsiteY2" fmla="*/ 114313 h 930303"/>
                  <a:gd name="connsiteX3" fmla="*/ 188517 w 413288"/>
                  <a:gd name="connsiteY3" fmla="*/ 395221 h 930303"/>
                  <a:gd name="connsiteX4" fmla="*/ 187376 w 413288"/>
                  <a:gd name="connsiteY4" fmla="*/ 905236 h 930303"/>
                  <a:gd name="connsiteX5" fmla="*/ 162309 w 413288"/>
                  <a:gd name="connsiteY5" fmla="*/ 930303 h 930303"/>
                  <a:gd name="connsiteX6" fmla="*/ 62047 w 413288"/>
                  <a:gd name="connsiteY6" fmla="*/ 930303 h 930303"/>
                  <a:gd name="connsiteX7" fmla="*/ 36980 w 413288"/>
                  <a:gd name="connsiteY7" fmla="*/ 905236 h 930303"/>
                  <a:gd name="connsiteX8" fmla="*/ 36980 w 413288"/>
                  <a:gd name="connsiteY8" fmla="*/ 307670 h 930303"/>
                  <a:gd name="connsiteX0" fmla="*/ 32421 w 408729"/>
                  <a:gd name="connsiteY0" fmla="*/ 307670 h 930303"/>
                  <a:gd name="connsiteX1" fmla="*/ 292924 w 408729"/>
                  <a:gd name="connsiteY1" fmla="*/ 0 h 930303"/>
                  <a:gd name="connsiteX2" fmla="*/ 408148 w 408729"/>
                  <a:gd name="connsiteY2" fmla="*/ 114313 h 930303"/>
                  <a:gd name="connsiteX3" fmla="*/ 183958 w 408729"/>
                  <a:gd name="connsiteY3" fmla="*/ 395221 h 930303"/>
                  <a:gd name="connsiteX4" fmla="*/ 182817 w 408729"/>
                  <a:gd name="connsiteY4" fmla="*/ 905236 h 930303"/>
                  <a:gd name="connsiteX5" fmla="*/ 157750 w 408729"/>
                  <a:gd name="connsiteY5" fmla="*/ 930303 h 930303"/>
                  <a:gd name="connsiteX6" fmla="*/ 57488 w 408729"/>
                  <a:gd name="connsiteY6" fmla="*/ 930303 h 930303"/>
                  <a:gd name="connsiteX7" fmla="*/ 32421 w 408729"/>
                  <a:gd name="connsiteY7" fmla="*/ 905236 h 930303"/>
                  <a:gd name="connsiteX8" fmla="*/ 4057 w 408729"/>
                  <a:gd name="connsiteY8" fmla="*/ 519442 h 930303"/>
                  <a:gd name="connsiteX9" fmla="*/ 32421 w 408729"/>
                  <a:gd name="connsiteY9" fmla="*/ 307670 h 930303"/>
                  <a:gd name="connsiteX0" fmla="*/ 20259 w 396567"/>
                  <a:gd name="connsiteY0" fmla="*/ 307670 h 930303"/>
                  <a:gd name="connsiteX1" fmla="*/ 280762 w 396567"/>
                  <a:gd name="connsiteY1" fmla="*/ 0 h 930303"/>
                  <a:gd name="connsiteX2" fmla="*/ 395986 w 396567"/>
                  <a:gd name="connsiteY2" fmla="*/ 114313 h 930303"/>
                  <a:gd name="connsiteX3" fmla="*/ 171796 w 396567"/>
                  <a:gd name="connsiteY3" fmla="*/ 395221 h 930303"/>
                  <a:gd name="connsiteX4" fmla="*/ 170655 w 396567"/>
                  <a:gd name="connsiteY4" fmla="*/ 905236 h 930303"/>
                  <a:gd name="connsiteX5" fmla="*/ 145588 w 396567"/>
                  <a:gd name="connsiteY5" fmla="*/ 930303 h 930303"/>
                  <a:gd name="connsiteX6" fmla="*/ 45326 w 396567"/>
                  <a:gd name="connsiteY6" fmla="*/ 930303 h 930303"/>
                  <a:gd name="connsiteX7" fmla="*/ 20259 w 396567"/>
                  <a:gd name="connsiteY7" fmla="*/ 905236 h 930303"/>
                  <a:gd name="connsiteX8" fmla="*/ 20259 w 396567"/>
                  <a:gd name="connsiteY8" fmla="*/ 307670 h 930303"/>
                  <a:gd name="connsiteX0" fmla="*/ 0 w 376308"/>
                  <a:gd name="connsiteY0" fmla="*/ 905236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0" fmla="*/ 36685 w 412993"/>
                  <a:gd name="connsiteY0" fmla="*/ 905236 h 930303"/>
                  <a:gd name="connsiteX1" fmla="*/ 297188 w 412993"/>
                  <a:gd name="connsiteY1" fmla="*/ 0 h 930303"/>
                  <a:gd name="connsiteX2" fmla="*/ 412412 w 412993"/>
                  <a:gd name="connsiteY2" fmla="*/ 114313 h 930303"/>
                  <a:gd name="connsiteX3" fmla="*/ 188222 w 412993"/>
                  <a:gd name="connsiteY3" fmla="*/ 395221 h 930303"/>
                  <a:gd name="connsiteX4" fmla="*/ 187081 w 412993"/>
                  <a:gd name="connsiteY4" fmla="*/ 905236 h 930303"/>
                  <a:gd name="connsiteX5" fmla="*/ 162014 w 412993"/>
                  <a:gd name="connsiteY5" fmla="*/ 930303 h 930303"/>
                  <a:gd name="connsiteX6" fmla="*/ 61752 w 412993"/>
                  <a:gd name="connsiteY6" fmla="*/ 930303 h 930303"/>
                  <a:gd name="connsiteX7" fmla="*/ 36685 w 412993"/>
                  <a:gd name="connsiteY7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187081 w 412412"/>
                  <a:gd name="connsiteY3" fmla="*/ 905236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336245 w 412412"/>
                  <a:gd name="connsiteY3" fmla="*/ 851090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336245 w 412412"/>
                  <a:gd name="connsiteY3" fmla="*/ 851090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3300 w 409027"/>
                  <a:gd name="connsiteY0" fmla="*/ 898589 h 923656"/>
                  <a:gd name="connsiteX1" fmla="*/ 300625 w 409027"/>
                  <a:gd name="connsiteY1" fmla="*/ 0 h 923656"/>
                  <a:gd name="connsiteX2" fmla="*/ 409027 w 409027"/>
                  <a:gd name="connsiteY2" fmla="*/ 107666 h 923656"/>
                  <a:gd name="connsiteX3" fmla="*/ 332860 w 409027"/>
                  <a:gd name="connsiteY3" fmla="*/ 844443 h 923656"/>
                  <a:gd name="connsiteX4" fmla="*/ 158629 w 409027"/>
                  <a:gd name="connsiteY4" fmla="*/ 923656 h 923656"/>
                  <a:gd name="connsiteX5" fmla="*/ 58367 w 409027"/>
                  <a:gd name="connsiteY5" fmla="*/ 923656 h 923656"/>
                  <a:gd name="connsiteX6" fmla="*/ 33300 w 409027"/>
                  <a:gd name="connsiteY6" fmla="*/ 898589 h 923656"/>
                  <a:gd name="connsiteX0" fmla="*/ 65812 w 381103"/>
                  <a:gd name="connsiteY0" fmla="*/ 884330 h 923656"/>
                  <a:gd name="connsiteX1" fmla="*/ 272701 w 381103"/>
                  <a:gd name="connsiteY1" fmla="*/ 0 h 923656"/>
                  <a:gd name="connsiteX2" fmla="*/ 381103 w 381103"/>
                  <a:gd name="connsiteY2" fmla="*/ 107666 h 923656"/>
                  <a:gd name="connsiteX3" fmla="*/ 304936 w 381103"/>
                  <a:gd name="connsiteY3" fmla="*/ 844443 h 923656"/>
                  <a:gd name="connsiteX4" fmla="*/ 130705 w 381103"/>
                  <a:gd name="connsiteY4" fmla="*/ 923656 h 923656"/>
                  <a:gd name="connsiteX5" fmla="*/ 30443 w 381103"/>
                  <a:gd name="connsiteY5" fmla="*/ 923656 h 923656"/>
                  <a:gd name="connsiteX6" fmla="*/ 65812 w 381103"/>
                  <a:gd name="connsiteY6" fmla="*/ 884330 h 923656"/>
                  <a:gd name="connsiteX0" fmla="*/ 107498 w 422789"/>
                  <a:gd name="connsiteY0" fmla="*/ 884330 h 923656"/>
                  <a:gd name="connsiteX1" fmla="*/ 314387 w 422789"/>
                  <a:gd name="connsiteY1" fmla="*/ 0 h 923656"/>
                  <a:gd name="connsiteX2" fmla="*/ 422789 w 422789"/>
                  <a:gd name="connsiteY2" fmla="*/ 107666 h 923656"/>
                  <a:gd name="connsiteX3" fmla="*/ 346622 w 422789"/>
                  <a:gd name="connsiteY3" fmla="*/ 844443 h 923656"/>
                  <a:gd name="connsiteX4" fmla="*/ 172391 w 422789"/>
                  <a:gd name="connsiteY4" fmla="*/ 923656 h 923656"/>
                  <a:gd name="connsiteX5" fmla="*/ 72129 w 422789"/>
                  <a:gd name="connsiteY5" fmla="*/ 923656 h 923656"/>
                  <a:gd name="connsiteX6" fmla="*/ 107498 w 422789"/>
                  <a:gd name="connsiteY6" fmla="*/ 884330 h 92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789" h="923656">
                    <a:moveTo>
                      <a:pt x="107498" y="884330"/>
                    </a:moveTo>
                    <a:cubicBezTo>
                      <a:pt x="29408" y="771224"/>
                      <a:pt x="-170014" y="329287"/>
                      <a:pt x="314387" y="0"/>
                    </a:cubicBezTo>
                    <a:lnTo>
                      <a:pt x="422789" y="107666"/>
                    </a:lnTo>
                    <a:cubicBezTo>
                      <a:pt x="-91673" y="696096"/>
                      <a:pt x="388355" y="708445"/>
                      <a:pt x="346622" y="844443"/>
                    </a:cubicBezTo>
                    <a:cubicBezTo>
                      <a:pt x="346622" y="858287"/>
                      <a:pt x="186235" y="923656"/>
                      <a:pt x="172391" y="923656"/>
                    </a:cubicBezTo>
                    <a:lnTo>
                      <a:pt x="72129" y="923656"/>
                    </a:lnTo>
                    <a:cubicBezTo>
                      <a:pt x="58285" y="923656"/>
                      <a:pt x="107498" y="898174"/>
                      <a:pt x="107498" y="884330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5">
                <a:extLst>
                  <a:ext uri="{FF2B5EF4-FFF2-40B4-BE49-F238E27FC236}">
                    <a16:creationId xmlns:a16="http://schemas.microsoft.com/office/drawing/2014/main" id="{CF3F59A5-EBED-4D94-A429-C5E7E7D6972E}"/>
                  </a:ext>
                </a:extLst>
              </p:cNvPr>
              <p:cNvSpPr/>
              <p:nvPr/>
            </p:nvSpPr>
            <p:spPr>
              <a:xfrm rot="2040070" flipH="1">
                <a:off x="2837324" y="2973158"/>
                <a:ext cx="404864" cy="72965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  <a:gd name="connsiteX0" fmla="*/ 1634 w 612820"/>
                  <a:gd name="connsiteY0" fmla="*/ 636595 h 1171733"/>
                  <a:gd name="connsiteX1" fmla="*/ 425710 w 612820"/>
                  <a:gd name="connsiteY1" fmla="*/ -1 h 1171733"/>
                  <a:gd name="connsiteX2" fmla="*/ 612820 w 612820"/>
                  <a:gd name="connsiteY2" fmla="*/ 632646 h 1171733"/>
                  <a:gd name="connsiteX3" fmla="*/ 292097 w 612820"/>
                  <a:gd name="connsiteY3" fmla="*/ 1171733 h 1171733"/>
                  <a:gd name="connsiteX4" fmla="*/ 1634 w 612820"/>
                  <a:gd name="connsiteY4" fmla="*/ 636595 h 1171733"/>
                  <a:gd name="connsiteX0" fmla="*/ 1634 w 612820"/>
                  <a:gd name="connsiteY0" fmla="*/ 641872 h 1177010"/>
                  <a:gd name="connsiteX1" fmla="*/ 425710 w 612820"/>
                  <a:gd name="connsiteY1" fmla="*/ 5276 h 1177010"/>
                  <a:gd name="connsiteX2" fmla="*/ 612820 w 612820"/>
                  <a:gd name="connsiteY2" fmla="*/ 637923 h 1177010"/>
                  <a:gd name="connsiteX3" fmla="*/ 292097 w 612820"/>
                  <a:gd name="connsiteY3" fmla="*/ 1177010 h 1177010"/>
                  <a:gd name="connsiteX4" fmla="*/ 1634 w 612820"/>
                  <a:gd name="connsiteY4" fmla="*/ 641872 h 1177010"/>
                  <a:gd name="connsiteX0" fmla="*/ 2208 w 542110"/>
                  <a:gd name="connsiteY0" fmla="*/ 685377 h 1172085"/>
                  <a:gd name="connsiteX1" fmla="*/ 355000 w 542110"/>
                  <a:gd name="connsiteY1" fmla="*/ 165 h 1172085"/>
                  <a:gd name="connsiteX2" fmla="*/ 542110 w 542110"/>
                  <a:gd name="connsiteY2" fmla="*/ 632812 h 1172085"/>
                  <a:gd name="connsiteX3" fmla="*/ 221387 w 542110"/>
                  <a:gd name="connsiteY3" fmla="*/ 1171899 h 1172085"/>
                  <a:gd name="connsiteX4" fmla="*/ 2208 w 542110"/>
                  <a:gd name="connsiteY4" fmla="*/ 685377 h 1172085"/>
                  <a:gd name="connsiteX0" fmla="*/ 2571 w 513588"/>
                  <a:gd name="connsiteY0" fmla="*/ 722672 h 1172789"/>
                  <a:gd name="connsiteX1" fmla="*/ 326478 w 513588"/>
                  <a:gd name="connsiteY1" fmla="*/ 461 h 1172789"/>
                  <a:gd name="connsiteX2" fmla="*/ 513588 w 513588"/>
                  <a:gd name="connsiteY2" fmla="*/ 633108 h 1172789"/>
                  <a:gd name="connsiteX3" fmla="*/ 192865 w 513588"/>
                  <a:gd name="connsiteY3" fmla="*/ 1172195 h 1172789"/>
                  <a:gd name="connsiteX4" fmla="*/ 2571 w 513588"/>
                  <a:gd name="connsiteY4" fmla="*/ 722672 h 117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588" h="1172789">
                    <a:moveTo>
                      <a:pt x="2571" y="722672"/>
                    </a:moveTo>
                    <a:cubicBezTo>
                      <a:pt x="24840" y="527383"/>
                      <a:pt x="241309" y="15388"/>
                      <a:pt x="326478" y="461"/>
                    </a:cubicBezTo>
                    <a:cubicBezTo>
                      <a:pt x="411648" y="-14466"/>
                      <a:pt x="513588" y="335378"/>
                      <a:pt x="513588" y="633108"/>
                    </a:cubicBezTo>
                    <a:cubicBezTo>
                      <a:pt x="513588" y="930838"/>
                      <a:pt x="278035" y="1157268"/>
                      <a:pt x="192865" y="1172195"/>
                    </a:cubicBezTo>
                    <a:cubicBezTo>
                      <a:pt x="107696" y="1187122"/>
                      <a:pt x="-19698" y="917961"/>
                      <a:pt x="2571" y="722672"/>
                    </a:cubicBezTo>
                    <a:close/>
                  </a:path>
                </a:pathLst>
              </a:custGeom>
              <a:solidFill>
                <a:srgbClr val="91240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: Rounded Corners 36">
                <a:extLst>
                  <a:ext uri="{FF2B5EF4-FFF2-40B4-BE49-F238E27FC236}">
                    <a16:creationId xmlns:a16="http://schemas.microsoft.com/office/drawing/2014/main" id="{AA3DAFCF-B718-4AFA-83A8-9576CD1E362D}"/>
                  </a:ext>
                </a:extLst>
              </p:cNvPr>
              <p:cNvSpPr/>
              <p:nvPr/>
            </p:nvSpPr>
            <p:spPr>
              <a:xfrm flipH="1">
                <a:off x="3220268" y="3915257"/>
                <a:ext cx="944982" cy="1583483"/>
              </a:xfrm>
              <a:custGeom>
                <a:avLst/>
                <a:gdLst>
                  <a:gd name="connsiteX0" fmla="*/ 0 w 440858"/>
                  <a:gd name="connsiteY0" fmla="*/ 73478 h 750754"/>
                  <a:gd name="connsiteX1" fmla="*/ 73478 w 440858"/>
                  <a:gd name="connsiteY1" fmla="*/ 0 h 750754"/>
                  <a:gd name="connsiteX2" fmla="*/ 367380 w 440858"/>
                  <a:gd name="connsiteY2" fmla="*/ 0 h 750754"/>
                  <a:gd name="connsiteX3" fmla="*/ 440858 w 440858"/>
                  <a:gd name="connsiteY3" fmla="*/ 73478 h 750754"/>
                  <a:gd name="connsiteX4" fmla="*/ 440858 w 440858"/>
                  <a:gd name="connsiteY4" fmla="*/ 677276 h 750754"/>
                  <a:gd name="connsiteX5" fmla="*/ 367380 w 440858"/>
                  <a:gd name="connsiteY5" fmla="*/ 750754 h 750754"/>
                  <a:gd name="connsiteX6" fmla="*/ 73478 w 440858"/>
                  <a:gd name="connsiteY6" fmla="*/ 750754 h 750754"/>
                  <a:gd name="connsiteX7" fmla="*/ 0 w 440858"/>
                  <a:gd name="connsiteY7" fmla="*/ 677276 h 750754"/>
                  <a:gd name="connsiteX8" fmla="*/ 0 w 440858"/>
                  <a:gd name="connsiteY8" fmla="*/ 73478 h 750754"/>
                  <a:gd name="connsiteX0" fmla="*/ 280987 w 721845"/>
                  <a:gd name="connsiteY0" fmla="*/ 73478 h 1005008"/>
                  <a:gd name="connsiteX1" fmla="*/ 354465 w 721845"/>
                  <a:gd name="connsiteY1" fmla="*/ 0 h 1005008"/>
                  <a:gd name="connsiteX2" fmla="*/ 648367 w 721845"/>
                  <a:gd name="connsiteY2" fmla="*/ 0 h 1005008"/>
                  <a:gd name="connsiteX3" fmla="*/ 721845 w 721845"/>
                  <a:gd name="connsiteY3" fmla="*/ 73478 h 1005008"/>
                  <a:gd name="connsiteX4" fmla="*/ 721845 w 721845"/>
                  <a:gd name="connsiteY4" fmla="*/ 677276 h 1005008"/>
                  <a:gd name="connsiteX5" fmla="*/ 648367 w 721845"/>
                  <a:gd name="connsiteY5" fmla="*/ 750754 h 1005008"/>
                  <a:gd name="connsiteX6" fmla="*/ 354465 w 721845"/>
                  <a:gd name="connsiteY6" fmla="*/ 750754 h 1005008"/>
                  <a:gd name="connsiteX7" fmla="*/ 0 w 721845"/>
                  <a:gd name="connsiteY7" fmla="*/ 1001126 h 1005008"/>
                  <a:gd name="connsiteX8" fmla="*/ 280987 w 721845"/>
                  <a:gd name="connsiteY8" fmla="*/ 73478 h 1005008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359227 w 721845"/>
                  <a:gd name="connsiteY6" fmla="*/ 1412742 h 1412742"/>
                  <a:gd name="connsiteX7" fmla="*/ 0 w 721845"/>
                  <a:gd name="connsiteY7" fmla="*/ 1001126 h 1412742"/>
                  <a:gd name="connsiteX8" fmla="*/ 280987 w 721845"/>
                  <a:gd name="connsiteY8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359227 w 721845"/>
                  <a:gd name="connsiteY7" fmla="*/ 1412742 h 1412742"/>
                  <a:gd name="connsiteX8" fmla="*/ 0 w 721845"/>
                  <a:gd name="connsiteY8" fmla="*/ 1001126 h 1412742"/>
                  <a:gd name="connsiteX9" fmla="*/ 280987 w 721845"/>
                  <a:gd name="connsiteY9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464386 w 721845"/>
                  <a:gd name="connsiteY7" fmla="*/ 1369879 h 1412742"/>
                  <a:gd name="connsiteX8" fmla="*/ 359227 w 721845"/>
                  <a:gd name="connsiteY8" fmla="*/ 1412742 h 1412742"/>
                  <a:gd name="connsiteX9" fmla="*/ 0 w 721845"/>
                  <a:gd name="connsiteY9" fmla="*/ 1001126 h 1412742"/>
                  <a:gd name="connsiteX10" fmla="*/ 280987 w 721845"/>
                  <a:gd name="connsiteY10" fmla="*/ 73478 h 1412742"/>
                  <a:gd name="connsiteX0" fmla="*/ 280987 w 721845"/>
                  <a:gd name="connsiteY0" fmla="*/ 73478 h 1415018"/>
                  <a:gd name="connsiteX1" fmla="*/ 354465 w 721845"/>
                  <a:gd name="connsiteY1" fmla="*/ 0 h 1415018"/>
                  <a:gd name="connsiteX2" fmla="*/ 648367 w 721845"/>
                  <a:gd name="connsiteY2" fmla="*/ 0 h 1415018"/>
                  <a:gd name="connsiteX3" fmla="*/ 721845 w 721845"/>
                  <a:gd name="connsiteY3" fmla="*/ 73478 h 1415018"/>
                  <a:gd name="connsiteX4" fmla="*/ 721845 w 721845"/>
                  <a:gd name="connsiteY4" fmla="*/ 677276 h 1415018"/>
                  <a:gd name="connsiteX5" fmla="*/ 648367 w 721845"/>
                  <a:gd name="connsiteY5" fmla="*/ 750754 h 1415018"/>
                  <a:gd name="connsiteX6" fmla="*/ 678699 w 721845"/>
                  <a:gd name="connsiteY6" fmla="*/ 1398454 h 1415018"/>
                  <a:gd name="connsiteX7" fmla="*/ 464386 w 721845"/>
                  <a:gd name="connsiteY7" fmla="*/ 1369879 h 1415018"/>
                  <a:gd name="connsiteX8" fmla="*/ 359227 w 721845"/>
                  <a:gd name="connsiteY8" fmla="*/ 1412742 h 1415018"/>
                  <a:gd name="connsiteX9" fmla="*/ 0 w 721845"/>
                  <a:gd name="connsiteY9" fmla="*/ 1001126 h 1415018"/>
                  <a:gd name="connsiteX10" fmla="*/ 280987 w 721845"/>
                  <a:gd name="connsiteY10" fmla="*/ 73478 h 1415018"/>
                  <a:gd name="connsiteX0" fmla="*/ 280987 w 755304"/>
                  <a:gd name="connsiteY0" fmla="*/ 73478 h 1415018"/>
                  <a:gd name="connsiteX1" fmla="*/ 354465 w 755304"/>
                  <a:gd name="connsiteY1" fmla="*/ 0 h 1415018"/>
                  <a:gd name="connsiteX2" fmla="*/ 648367 w 755304"/>
                  <a:gd name="connsiteY2" fmla="*/ 0 h 1415018"/>
                  <a:gd name="connsiteX3" fmla="*/ 721845 w 755304"/>
                  <a:gd name="connsiteY3" fmla="*/ 73478 h 1415018"/>
                  <a:gd name="connsiteX4" fmla="*/ 721845 w 755304"/>
                  <a:gd name="connsiteY4" fmla="*/ 677276 h 1415018"/>
                  <a:gd name="connsiteX5" fmla="*/ 648367 w 755304"/>
                  <a:gd name="connsiteY5" fmla="*/ 750754 h 1415018"/>
                  <a:gd name="connsiteX6" fmla="*/ 754899 w 755304"/>
                  <a:gd name="connsiteY6" fmla="*/ 1260341 h 1415018"/>
                  <a:gd name="connsiteX7" fmla="*/ 678699 w 755304"/>
                  <a:gd name="connsiteY7" fmla="*/ 1398454 h 1415018"/>
                  <a:gd name="connsiteX8" fmla="*/ 464386 w 755304"/>
                  <a:gd name="connsiteY8" fmla="*/ 1369879 h 1415018"/>
                  <a:gd name="connsiteX9" fmla="*/ 359227 w 755304"/>
                  <a:gd name="connsiteY9" fmla="*/ 1412742 h 1415018"/>
                  <a:gd name="connsiteX10" fmla="*/ 0 w 755304"/>
                  <a:gd name="connsiteY10" fmla="*/ 1001126 h 1415018"/>
                  <a:gd name="connsiteX11" fmla="*/ 280987 w 755304"/>
                  <a:gd name="connsiteY11" fmla="*/ 73478 h 1415018"/>
                  <a:gd name="connsiteX0" fmla="*/ 280987 w 937029"/>
                  <a:gd name="connsiteY0" fmla="*/ 73478 h 1415018"/>
                  <a:gd name="connsiteX1" fmla="*/ 354465 w 937029"/>
                  <a:gd name="connsiteY1" fmla="*/ 0 h 1415018"/>
                  <a:gd name="connsiteX2" fmla="*/ 648367 w 937029"/>
                  <a:gd name="connsiteY2" fmla="*/ 0 h 1415018"/>
                  <a:gd name="connsiteX3" fmla="*/ 721845 w 937029"/>
                  <a:gd name="connsiteY3" fmla="*/ 73478 h 1415018"/>
                  <a:gd name="connsiteX4" fmla="*/ 721845 w 937029"/>
                  <a:gd name="connsiteY4" fmla="*/ 677276 h 1415018"/>
                  <a:gd name="connsiteX5" fmla="*/ 648367 w 937029"/>
                  <a:gd name="connsiteY5" fmla="*/ 750754 h 1415018"/>
                  <a:gd name="connsiteX6" fmla="*/ 935873 w 937029"/>
                  <a:gd name="connsiteY6" fmla="*/ 1231766 h 1415018"/>
                  <a:gd name="connsiteX7" fmla="*/ 754899 w 937029"/>
                  <a:gd name="connsiteY7" fmla="*/ 1260341 h 1415018"/>
                  <a:gd name="connsiteX8" fmla="*/ 678699 w 937029"/>
                  <a:gd name="connsiteY8" fmla="*/ 1398454 h 1415018"/>
                  <a:gd name="connsiteX9" fmla="*/ 464386 w 937029"/>
                  <a:gd name="connsiteY9" fmla="*/ 1369879 h 1415018"/>
                  <a:gd name="connsiteX10" fmla="*/ 359227 w 937029"/>
                  <a:gd name="connsiteY10" fmla="*/ 1412742 h 1415018"/>
                  <a:gd name="connsiteX11" fmla="*/ 0 w 937029"/>
                  <a:gd name="connsiteY11" fmla="*/ 1001126 h 1415018"/>
                  <a:gd name="connsiteX12" fmla="*/ 280987 w 937029"/>
                  <a:gd name="connsiteY12" fmla="*/ 73478 h 1415018"/>
                  <a:gd name="connsiteX0" fmla="*/ 280987 w 936978"/>
                  <a:gd name="connsiteY0" fmla="*/ 73478 h 1415018"/>
                  <a:gd name="connsiteX1" fmla="*/ 354465 w 936978"/>
                  <a:gd name="connsiteY1" fmla="*/ 0 h 1415018"/>
                  <a:gd name="connsiteX2" fmla="*/ 648367 w 936978"/>
                  <a:gd name="connsiteY2" fmla="*/ 0 h 1415018"/>
                  <a:gd name="connsiteX3" fmla="*/ 721845 w 936978"/>
                  <a:gd name="connsiteY3" fmla="*/ 73478 h 1415018"/>
                  <a:gd name="connsiteX4" fmla="*/ 721845 w 936978"/>
                  <a:gd name="connsiteY4" fmla="*/ 677276 h 1415018"/>
                  <a:gd name="connsiteX5" fmla="*/ 648367 w 936978"/>
                  <a:gd name="connsiteY5" fmla="*/ 750754 h 1415018"/>
                  <a:gd name="connsiteX6" fmla="*/ 935873 w 936978"/>
                  <a:gd name="connsiteY6" fmla="*/ 1231766 h 1415018"/>
                  <a:gd name="connsiteX7" fmla="*/ 745374 w 936978"/>
                  <a:gd name="connsiteY7" fmla="*/ 1288916 h 1415018"/>
                  <a:gd name="connsiteX8" fmla="*/ 678699 w 936978"/>
                  <a:gd name="connsiteY8" fmla="*/ 1398454 h 1415018"/>
                  <a:gd name="connsiteX9" fmla="*/ 464386 w 936978"/>
                  <a:gd name="connsiteY9" fmla="*/ 1369879 h 1415018"/>
                  <a:gd name="connsiteX10" fmla="*/ 359227 w 936978"/>
                  <a:gd name="connsiteY10" fmla="*/ 1412742 h 1415018"/>
                  <a:gd name="connsiteX11" fmla="*/ 0 w 936978"/>
                  <a:gd name="connsiteY11" fmla="*/ 1001126 h 1415018"/>
                  <a:gd name="connsiteX12" fmla="*/ 280987 w 936978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39354"/>
                  <a:gd name="connsiteY0" fmla="*/ 73478 h 1415018"/>
                  <a:gd name="connsiteX1" fmla="*/ 354465 w 939354"/>
                  <a:gd name="connsiteY1" fmla="*/ 0 h 1415018"/>
                  <a:gd name="connsiteX2" fmla="*/ 648367 w 939354"/>
                  <a:gd name="connsiteY2" fmla="*/ 0 h 1415018"/>
                  <a:gd name="connsiteX3" fmla="*/ 721845 w 939354"/>
                  <a:gd name="connsiteY3" fmla="*/ 73478 h 1415018"/>
                  <a:gd name="connsiteX4" fmla="*/ 721845 w 939354"/>
                  <a:gd name="connsiteY4" fmla="*/ 677276 h 1415018"/>
                  <a:gd name="connsiteX5" fmla="*/ 405480 w 939354"/>
                  <a:gd name="connsiteY5" fmla="*/ 869816 h 1415018"/>
                  <a:gd name="connsiteX6" fmla="*/ 935873 w 939354"/>
                  <a:gd name="connsiteY6" fmla="*/ 1231766 h 1415018"/>
                  <a:gd name="connsiteX7" fmla="*/ 745374 w 939354"/>
                  <a:gd name="connsiteY7" fmla="*/ 1288916 h 1415018"/>
                  <a:gd name="connsiteX8" fmla="*/ 678699 w 939354"/>
                  <a:gd name="connsiteY8" fmla="*/ 1398454 h 1415018"/>
                  <a:gd name="connsiteX9" fmla="*/ 464386 w 939354"/>
                  <a:gd name="connsiteY9" fmla="*/ 1369879 h 1415018"/>
                  <a:gd name="connsiteX10" fmla="*/ 359227 w 939354"/>
                  <a:gd name="connsiteY10" fmla="*/ 1412742 h 1415018"/>
                  <a:gd name="connsiteX11" fmla="*/ 0 w 939354"/>
                  <a:gd name="connsiteY11" fmla="*/ 1001126 h 1415018"/>
                  <a:gd name="connsiteX12" fmla="*/ 280987 w 939354"/>
                  <a:gd name="connsiteY12" fmla="*/ 73478 h 1415018"/>
                  <a:gd name="connsiteX0" fmla="*/ 280987 w 944653"/>
                  <a:gd name="connsiteY0" fmla="*/ 73478 h 1415018"/>
                  <a:gd name="connsiteX1" fmla="*/ 354465 w 944653"/>
                  <a:gd name="connsiteY1" fmla="*/ 0 h 1415018"/>
                  <a:gd name="connsiteX2" fmla="*/ 648367 w 944653"/>
                  <a:gd name="connsiteY2" fmla="*/ 0 h 1415018"/>
                  <a:gd name="connsiteX3" fmla="*/ 721845 w 944653"/>
                  <a:gd name="connsiteY3" fmla="*/ 73478 h 1415018"/>
                  <a:gd name="connsiteX4" fmla="*/ 721845 w 944653"/>
                  <a:gd name="connsiteY4" fmla="*/ 677276 h 1415018"/>
                  <a:gd name="connsiteX5" fmla="*/ 405480 w 944653"/>
                  <a:gd name="connsiteY5" fmla="*/ 869816 h 1415018"/>
                  <a:gd name="connsiteX6" fmla="*/ 935873 w 944653"/>
                  <a:gd name="connsiteY6" fmla="*/ 1231766 h 1415018"/>
                  <a:gd name="connsiteX7" fmla="*/ 745374 w 944653"/>
                  <a:gd name="connsiteY7" fmla="*/ 1288916 h 1415018"/>
                  <a:gd name="connsiteX8" fmla="*/ 678699 w 944653"/>
                  <a:gd name="connsiteY8" fmla="*/ 1398454 h 1415018"/>
                  <a:gd name="connsiteX9" fmla="*/ 464386 w 944653"/>
                  <a:gd name="connsiteY9" fmla="*/ 1369879 h 1415018"/>
                  <a:gd name="connsiteX10" fmla="*/ 359227 w 944653"/>
                  <a:gd name="connsiteY10" fmla="*/ 1412742 h 1415018"/>
                  <a:gd name="connsiteX11" fmla="*/ 0 w 944653"/>
                  <a:gd name="connsiteY11" fmla="*/ 1001126 h 1415018"/>
                  <a:gd name="connsiteX12" fmla="*/ 280987 w 944653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08427 w 944982"/>
                  <a:gd name="connsiteY10" fmla="*/ 1384167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02077 w 944982"/>
                  <a:gd name="connsiteY1" fmla="*/ 161925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101728 h 1442418"/>
                  <a:gd name="connsiteX1" fmla="*/ 302077 w 944982"/>
                  <a:gd name="connsiteY1" fmla="*/ 23488 h 1442418"/>
                  <a:gd name="connsiteX2" fmla="*/ 877420 w 944982"/>
                  <a:gd name="connsiteY2" fmla="*/ 66803 h 1442418"/>
                  <a:gd name="connsiteX3" fmla="*/ 721845 w 944982"/>
                  <a:gd name="connsiteY3" fmla="*/ 705526 h 1442418"/>
                  <a:gd name="connsiteX4" fmla="*/ 415005 w 944982"/>
                  <a:gd name="connsiteY4" fmla="*/ 917116 h 1442418"/>
                  <a:gd name="connsiteX5" fmla="*/ 935873 w 944982"/>
                  <a:gd name="connsiteY5" fmla="*/ 1260016 h 1442418"/>
                  <a:gd name="connsiteX6" fmla="*/ 745374 w 944982"/>
                  <a:gd name="connsiteY6" fmla="*/ 1317166 h 1442418"/>
                  <a:gd name="connsiteX7" fmla="*/ 678699 w 944982"/>
                  <a:gd name="connsiteY7" fmla="*/ 1426704 h 1442418"/>
                  <a:gd name="connsiteX8" fmla="*/ 454861 w 944982"/>
                  <a:gd name="connsiteY8" fmla="*/ 1391779 h 1442418"/>
                  <a:gd name="connsiteX9" fmla="*/ 308427 w 944982"/>
                  <a:gd name="connsiteY9" fmla="*/ 1412417 h 1442418"/>
                  <a:gd name="connsiteX10" fmla="*/ 0 w 944982"/>
                  <a:gd name="connsiteY10" fmla="*/ 1029376 h 1442418"/>
                  <a:gd name="connsiteX11" fmla="*/ 280987 w 944982"/>
                  <a:gd name="connsiteY11" fmla="*/ 101728 h 1442418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745374 w 944982"/>
                  <a:gd name="connsiteY6" fmla="*/ 1446581 h 1571833"/>
                  <a:gd name="connsiteX7" fmla="*/ 678699 w 944982"/>
                  <a:gd name="connsiteY7" fmla="*/ 1556119 h 1571833"/>
                  <a:gd name="connsiteX8" fmla="*/ 454861 w 944982"/>
                  <a:gd name="connsiteY8" fmla="*/ 1521194 h 1571833"/>
                  <a:gd name="connsiteX9" fmla="*/ 308427 w 944982"/>
                  <a:gd name="connsiteY9" fmla="*/ 1541832 h 1571833"/>
                  <a:gd name="connsiteX10" fmla="*/ 0 w 944982"/>
                  <a:gd name="connsiteY10" fmla="*/ 1158791 h 1571833"/>
                  <a:gd name="connsiteX11" fmla="*/ 280987 w 944982"/>
                  <a:gd name="connsiteY11" fmla="*/ 231143 h 1571833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678699 w 944982"/>
                  <a:gd name="connsiteY6" fmla="*/ 1556119 h 1571833"/>
                  <a:gd name="connsiteX7" fmla="*/ 454861 w 944982"/>
                  <a:gd name="connsiteY7" fmla="*/ 1521194 h 1571833"/>
                  <a:gd name="connsiteX8" fmla="*/ 308427 w 944982"/>
                  <a:gd name="connsiteY8" fmla="*/ 1541832 h 1571833"/>
                  <a:gd name="connsiteX9" fmla="*/ 0 w 944982"/>
                  <a:gd name="connsiteY9" fmla="*/ 1158791 h 1571833"/>
                  <a:gd name="connsiteX10" fmla="*/ 280987 w 944982"/>
                  <a:gd name="connsiteY10" fmla="*/ 231143 h 1571833"/>
                  <a:gd name="connsiteX0" fmla="*/ 280987 w 944982"/>
                  <a:gd name="connsiteY0" fmla="*/ 231143 h 1583483"/>
                  <a:gd name="connsiteX1" fmla="*/ 302077 w 944982"/>
                  <a:gd name="connsiteY1" fmla="*/ 152903 h 1583483"/>
                  <a:gd name="connsiteX2" fmla="*/ 877420 w 944982"/>
                  <a:gd name="connsiteY2" fmla="*/ 196218 h 1583483"/>
                  <a:gd name="connsiteX3" fmla="*/ 721845 w 944982"/>
                  <a:gd name="connsiteY3" fmla="*/ 834941 h 1583483"/>
                  <a:gd name="connsiteX4" fmla="*/ 415005 w 944982"/>
                  <a:gd name="connsiteY4" fmla="*/ 1046531 h 1583483"/>
                  <a:gd name="connsiteX5" fmla="*/ 935873 w 944982"/>
                  <a:gd name="connsiteY5" fmla="*/ 1389431 h 1583483"/>
                  <a:gd name="connsiteX6" fmla="*/ 678699 w 944982"/>
                  <a:gd name="connsiteY6" fmla="*/ 1556119 h 1583483"/>
                  <a:gd name="connsiteX7" fmla="*/ 308427 w 944982"/>
                  <a:gd name="connsiteY7" fmla="*/ 1541832 h 1583483"/>
                  <a:gd name="connsiteX8" fmla="*/ 0 w 944982"/>
                  <a:gd name="connsiteY8" fmla="*/ 1158791 h 1583483"/>
                  <a:gd name="connsiteX9" fmla="*/ 280987 w 944982"/>
                  <a:gd name="connsiteY9" fmla="*/ 231143 h 158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4982" h="1583483">
                    <a:moveTo>
                      <a:pt x="280987" y="231143"/>
                    </a:moveTo>
                    <a:cubicBezTo>
                      <a:pt x="280987" y="190562"/>
                      <a:pt x="261496" y="152903"/>
                      <a:pt x="302077" y="152903"/>
                    </a:cubicBezTo>
                    <a:cubicBezTo>
                      <a:pt x="582458" y="-157718"/>
                      <a:pt x="807459" y="82545"/>
                      <a:pt x="877420" y="196218"/>
                    </a:cubicBezTo>
                    <a:cubicBezTo>
                      <a:pt x="1066862" y="513901"/>
                      <a:pt x="780053" y="755383"/>
                      <a:pt x="721845" y="834941"/>
                    </a:cubicBezTo>
                    <a:cubicBezTo>
                      <a:pt x="721845" y="875522"/>
                      <a:pt x="446061" y="991763"/>
                      <a:pt x="415005" y="1046531"/>
                    </a:cubicBezTo>
                    <a:cubicBezTo>
                      <a:pt x="804689" y="1111165"/>
                      <a:pt x="989556" y="1275925"/>
                      <a:pt x="935873" y="1389431"/>
                    </a:cubicBezTo>
                    <a:cubicBezTo>
                      <a:pt x="979822" y="1474362"/>
                      <a:pt x="758868" y="1534159"/>
                      <a:pt x="678699" y="1556119"/>
                    </a:cubicBezTo>
                    <a:cubicBezTo>
                      <a:pt x="574125" y="1581519"/>
                      <a:pt x="421543" y="1608053"/>
                      <a:pt x="308427" y="1541832"/>
                    </a:cubicBezTo>
                    <a:cubicBezTo>
                      <a:pt x="267846" y="1541832"/>
                      <a:pt x="0" y="1199372"/>
                      <a:pt x="0" y="1158791"/>
                    </a:cubicBezTo>
                    <a:cubicBezTo>
                      <a:pt x="0" y="957525"/>
                      <a:pt x="280987" y="432409"/>
                      <a:pt x="280987" y="231143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0967355-593B-4AC6-BAE1-565A30D6B608}"/>
                  </a:ext>
                </a:extLst>
              </p:cNvPr>
              <p:cNvSpPr/>
              <p:nvPr/>
            </p:nvSpPr>
            <p:spPr>
              <a:xfrm>
                <a:off x="3760808" y="2663436"/>
                <a:ext cx="2245985" cy="2587268"/>
              </a:xfrm>
              <a:prstGeom prst="ellipse">
                <a:avLst/>
              </a:pr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8160414-C483-4843-8FF0-3F93A2775CCB}"/>
                  </a:ext>
                </a:extLst>
              </p:cNvPr>
              <p:cNvGrpSpPr/>
              <p:nvPr/>
            </p:nvGrpSpPr>
            <p:grpSpPr>
              <a:xfrm>
                <a:off x="3088083" y="-85736"/>
                <a:ext cx="3844696" cy="3882078"/>
                <a:chOff x="3088083" y="-85736"/>
                <a:chExt cx="3844696" cy="3882078"/>
              </a:xfrm>
              <a:solidFill>
                <a:srgbClr val="B12C05"/>
              </a:solidFill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DC7511D3-E7F1-4078-83D3-EC5F659FD5C0}"/>
                    </a:ext>
                  </a:extLst>
                </p:cNvPr>
                <p:cNvSpPr/>
                <p:nvPr/>
              </p:nvSpPr>
              <p:spPr>
                <a:xfrm>
                  <a:off x="3098113" y="-15266"/>
                  <a:ext cx="3801046" cy="3801046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89BD1B99-FF17-4C1C-A594-C154E8472C9E}"/>
                    </a:ext>
                  </a:extLst>
                </p:cNvPr>
                <p:cNvSpPr/>
                <p:nvPr/>
              </p:nvSpPr>
              <p:spPr>
                <a:xfrm rot="1161318">
                  <a:off x="3764416" y="2713431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D82EA365-AAEF-476A-ACE2-9695604ADCC2}"/>
                    </a:ext>
                  </a:extLst>
                </p:cNvPr>
                <p:cNvSpPr/>
                <p:nvPr/>
              </p:nvSpPr>
              <p:spPr>
                <a:xfrm rot="20297622">
                  <a:off x="4714503" y="2776165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4514CDE6-C4E5-4727-92C4-5346792A96BB}"/>
                    </a:ext>
                  </a:extLst>
                </p:cNvPr>
                <p:cNvSpPr/>
                <p:nvPr/>
              </p:nvSpPr>
              <p:spPr>
                <a:xfrm rot="17362320">
                  <a:off x="5587675" y="2140926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421CD68E-F336-4315-A70C-DC0D8E43BF35}"/>
                    </a:ext>
                  </a:extLst>
                </p:cNvPr>
                <p:cNvSpPr/>
                <p:nvPr/>
              </p:nvSpPr>
              <p:spPr>
                <a:xfrm rot="16200000">
                  <a:off x="5804347" y="1112629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7C564AA1-851F-4A03-AEA7-5F232BA8CAE1}"/>
                    </a:ext>
                  </a:extLst>
                </p:cNvPr>
                <p:cNvSpPr/>
                <p:nvPr/>
              </p:nvSpPr>
              <p:spPr>
                <a:xfrm rot="15096581">
                  <a:off x="5377324" y="251090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621D2033-E259-4C92-B69A-65F1EC94EEDF}"/>
                    </a:ext>
                  </a:extLst>
                </p:cNvPr>
                <p:cNvSpPr/>
                <p:nvPr/>
              </p:nvSpPr>
              <p:spPr>
                <a:xfrm rot="1534506">
                  <a:off x="3165382" y="2093177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F571B3F-AA28-4813-A710-19DC8E802ADC}"/>
                    </a:ext>
                  </a:extLst>
                </p:cNvPr>
                <p:cNvSpPr/>
                <p:nvPr/>
              </p:nvSpPr>
              <p:spPr>
                <a:xfrm rot="17365534">
                  <a:off x="2955877" y="1067199"/>
                  <a:ext cx="1236687" cy="972275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B313634-B874-43E3-9F53-865495894DFD}"/>
                    </a:ext>
                  </a:extLst>
                </p:cNvPr>
                <p:cNvSpPr/>
                <p:nvPr/>
              </p:nvSpPr>
              <p:spPr>
                <a:xfrm rot="18658204">
                  <a:off x="3529178" y="272060"/>
                  <a:ext cx="1236687" cy="972275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FE0DFDE1-E221-49B9-B0CC-BF018CFA0E8E}"/>
                    </a:ext>
                  </a:extLst>
                </p:cNvPr>
                <p:cNvSpPr/>
                <p:nvPr/>
              </p:nvSpPr>
              <p:spPr>
                <a:xfrm rot="424936">
                  <a:off x="4433193" y="-85736"/>
                  <a:ext cx="1236687" cy="972275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Rectangle: Rounded Corners 3">
                <a:extLst>
                  <a:ext uri="{FF2B5EF4-FFF2-40B4-BE49-F238E27FC236}">
                    <a16:creationId xmlns:a16="http://schemas.microsoft.com/office/drawing/2014/main" id="{437D2199-92CC-4B59-9A03-69A7899AEA86}"/>
                  </a:ext>
                </a:extLst>
              </p:cNvPr>
              <p:cNvSpPr/>
              <p:nvPr/>
            </p:nvSpPr>
            <p:spPr>
              <a:xfrm>
                <a:off x="3922643" y="982262"/>
                <a:ext cx="2173357" cy="2211510"/>
              </a:xfrm>
              <a:custGeom>
                <a:avLst/>
                <a:gdLst>
                  <a:gd name="connsiteX0" fmla="*/ 0 w 2173357"/>
                  <a:gd name="connsiteY0" fmla="*/ 830940 h 2054087"/>
                  <a:gd name="connsiteX1" fmla="*/ 830940 w 2173357"/>
                  <a:gd name="connsiteY1" fmla="*/ 0 h 2054087"/>
                  <a:gd name="connsiteX2" fmla="*/ 1342417 w 2173357"/>
                  <a:gd name="connsiteY2" fmla="*/ 0 h 2054087"/>
                  <a:gd name="connsiteX3" fmla="*/ 2173357 w 2173357"/>
                  <a:gd name="connsiteY3" fmla="*/ 830940 h 2054087"/>
                  <a:gd name="connsiteX4" fmla="*/ 2173357 w 2173357"/>
                  <a:gd name="connsiteY4" fmla="*/ 1223147 h 2054087"/>
                  <a:gd name="connsiteX5" fmla="*/ 1342417 w 2173357"/>
                  <a:gd name="connsiteY5" fmla="*/ 2054087 h 2054087"/>
                  <a:gd name="connsiteX6" fmla="*/ 830940 w 2173357"/>
                  <a:gd name="connsiteY6" fmla="*/ 2054087 h 2054087"/>
                  <a:gd name="connsiteX7" fmla="*/ 0 w 2173357"/>
                  <a:gd name="connsiteY7" fmla="*/ 1223147 h 2054087"/>
                  <a:gd name="connsiteX8" fmla="*/ 0 w 2173357"/>
                  <a:gd name="connsiteY8" fmla="*/ 830940 h 2054087"/>
                  <a:gd name="connsiteX0" fmla="*/ 0 w 2173357"/>
                  <a:gd name="connsiteY0" fmla="*/ 830940 h 2054087"/>
                  <a:gd name="connsiteX1" fmla="*/ 754740 w 2173357"/>
                  <a:gd name="connsiteY1" fmla="*/ 114300 h 2054087"/>
                  <a:gd name="connsiteX2" fmla="*/ 1342417 w 2173357"/>
                  <a:gd name="connsiteY2" fmla="*/ 0 h 2054087"/>
                  <a:gd name="connsiteX3" fmla="*/ 2173357 w 2173357"/>
                  <a:gd name="connsiteY3" fmla="*/ 830940 h 2054087"/>
                  <a:gd name="connsiteX4" fmla="*/ 2173357 w 2173357"/>
                  <a:gd name="connsiteY4" fmla="*/ 1223147 h 2054087"/>
                  <a:gd name="connsiteX5" fmla="*/ 1342417 w 2173357"/>
                  <a:gd name="connsiteY5" fmla="*/ 2054087 h 2054087"/>
                  <a:gd name="connsiteX6" fmla="*/ 830940 w 2173357"/>
                  <a:gd name="connsiteY6" fmla="*/ 2054087 h 2054087"/>
                  <a:gd name="connsiteX7" fmla="*/ 0 w 2173357"/>
                  <a:gd name="connsiteY7" fmla="*/ 1223147 h 2054087"/>
                  <a:gd name="connsiteX8" fmla="*/ 0 w 2173357"/>
                  <a:gd name="connsiteY8" fmla="*/ 830940 h 2054087"/>
                  <a:gd name="connsiteX0" fmla="*/ 0 w 2173357"/>
                  <a:gd name="connsiteY0" fmla="*/ 853403 h 2076550"/>
                  <a:gd name="connsiteX1" fmla="*/ 344557 w 2173357"/>
                  <a:gd name="connsiteY1" fmla="*/ 32127 h 2076550"/>
                  <a:gd name="connsiteX2" fmla="*/ 754740 w 2173357"/>
                  <a:gd name="connsiteY2" fmla="*/ 136763 h 2076550"/>
                  <a:gd name="connsiteX3" fmla="*/ 1342417 w 2173357"/>
                  <a:gd name="connsiteY3" fmla="*/ 22463 h 2076550"/>
                  <a:gd name="connsiteX4" fmla="*/ 2173357 w 2173357"/>
                  <a:gd name="connsiteY4" fmla="*/ 853403 h 2076550"/>
                  <a:gd name="connsiteX5" fmla="*/ 2173357 w 2173357"/>
                  <a:gd name="connsiteY5" fmla="*/ 1245610 h 2076550"/>
                  <a:gd name="connsiteX6" fmla="*/ 1342417 w 2173357"/>
                  <a:gd name="connsiteY6" fmla="*/ 2076550 h 2076550"/>
                  <a:gd name="connsiteX7" fmla="*/ 830940 w 2173357"/>
                  <a:gd name="connsiteY7" fmla="*/ 2076550 h 2076550"/>
                  <a:gd name="connsiteX8" fmla="*/ 0 w 2173357"/>
                  <a:gd name="connsiteY8" fmla="*/ 1245610 h 2076550"/>
                  <a:gd name="connsiteX9" fmla="*/ 0 w 2173357"/>
                  <a:gd name="connsiteY9" fmla="*/ 853403 h 2076550"/>
                  <a:gd name="connsiteX0" fmla="*/ 0 w 2173357"/>
                  <a:gd name="connsiteY0" fmla="*/ 853403 h 2076550"/>
                  <a:gd name="connsiteX1" fmla="*/ 344557 w 2173357"/>
                  <a:gd name="connsiteY1" fmla="*/ 32127 h 2076550"/>
                  <a:gd name="connsiteX2" fmla="*/ 754740 w 2173357"/>
                  <a:gd name="connsiteY2" fmla="*/ 136763 h 2076550"/>
                  <a:gd name="connsiteX3" fmla="*/ 1342417 w 2173357"/>
                  <a:gd name="connsiteY3" fmla="*/ 22463 h 2076550"/>
                  <a:gd name="connsiteX4" fmla="*/ 2173357 w 2173357"/>
                  <a:gd name="connsiteY4" fmla="*/ 853403 h 2076550"/>
                  <a:gd name="connsiteX5" fmla="*/ 2173357 w 2173357"/>
                  <a:gd name="connsiteY5" fmla="*/ 1245610 h 2076550"/>
                  <a:gd name="connsiteX6" fmla="*/ 1342417 w 2173357"/>
                  <a:gd name="connsiteY6" fmla="*/ 2076550 h 2076550"/>
                  <a:gd name="connsiteX7" fmla="*/ 830940 w 2173357"/>
                  <a:gd name="connsiteY7" fmla="*/ 2076550 h 2076550"/>
                  <a:gd name="connsiteX8" fmla="*/ 0 w 2173357"/>
                  <a:gd name="connsiteY8" fmla="*/ 1245610 h 2076550"/>
                  <a:gd name="connsiteX9" fmla="*/ 0 w 2173357"/>
                  <a:gd name="connsiteY9" fmla="*/ 853403 h 2076550"/>
                  <a:gd name="connsiteX0" fmla="*/ 0 w 2173357"/>
                  <a:gd name="connsiteY0" fmla="*/ 855360 h 2078507"/>
                  <a:gd name="connsiteX1" fmla="*/ 344557 w 2173357"/>
                  <a:gd name="connsiteY1" fmla="*/ 34084 h 2078507"/>
                  <a:gd name="connsiteX2" fmla="*/ 780140 w 2173357"/>
                  <a:gd name="connsiteY2" fmla="*/ 119670 h 2078507"/>
                  <a:gd name="connsiteX3" fmla="*/ 1342417 w 2173357"/>
                  <a:gd name="connsiteY3" fmla="*/ 24420 h 2078507"/>
                  <a:gd name="connsiteX4" fmla="*/ 2173357 w 2173357"/>
                  <a:gd name="connsiteY4" fmla="*/ 855360 h 2078507"/>
                  <a:gd name="connsiteX5" fmla="*/ 2173357 w 2173357"/>
                  <a:gd name="connsiteY5" fmla="*/ 1247567 h 2078507"/>
                  <a:gd name="connsiteX6" fmla="*/ 1342417 w 2173357"/>
                  <a:gd name="connsiteY6" fmla="*/ 2078507 h 2078507"/>
                  <a:gd name="connsiteX7" fmla="*/ 830940 w 2173357"/>
                  <a:gd name="connsiteY7" fmla="*/ 2078507 h 2078507"/>
                  <a:gd name="connsiteX8" fmla="*/ 0 w 2173357"/>
                  <a:gd name="connsiteY8" fmla="*/ 1247567 h 2078507"/>
                  <a:gd name="connsiteX9" fmla="*/ 0 w 2173357"/>
                  <a:gd name="connsiteY9" fmla="*/ 855360 h 2078507"/>
                  <a:gd name="connsiteX0" fmla="*/ 0 w 2173357"/>
                  <a:gd name="connsiteY0" fmla="*/ 970640 h 2193787"/>
                  <a:gd name="connsiteX1" fmla="*/ 344557 w 2173357"/>
                  <a:gd name="connsiteY1" fmla="*/ 149364 h 2193787"/>
                  <a:gd name="connsiteX2" fmla="*/ 780140 w 2173357"/>
                  <a:gd name="connsiteY2" fmla="*/ 234950 h 2193787"/>
                  <a:gd name="connsiteX3" fmla="*/ 1094767 w 2173357"/>
                  <a:gd name="connsiteY3" fmla="*/ 0 h 2193787"/>
                  <a:gd name="connsiteX4" fmla="*/ 2173357 w 2173357"/>
                  <a:gd name="connsiteY4" fmla="*/ 970640 h 2193787"/>
                  <a:gd name="connsiteX5" fmla="*/ 2173357 w 2173357"/>
                  <a:gd name="connsiteY5" fmla="*/ 1362847 h 2193787"/>
                  <a:gd name="connsiteX6" fmla="*/ 1342417 w 2173357"/>
                  <a:gd name="connsiteY6" fmla="*/ 2193787 h 2193787"/>
                  <a:gd name="connsiteX7" fmla="*/ 830940 w 2173357"/>
                  <a:gd name="connsiteY7" fmla="*/ 2193787 h 2193787"/>
                  <a:gd name="connsiteX8" fmla="*/ 0 w 2173357"/>
                  <a:gd name="connsiteY8" fmla="*/ 1362847 h 2193787"/>
                  <a:gd name="connsiteX9" fmla="*/ 0 w 2173357"/>
                  <a:gd name="connsiteY9" fmla="*/ 970640 h 21937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80140 w 2173357"/>
                  <a:gd name="connsiteY2" fmla="*/ 2476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80140 w 2173357"/>
                  <a:gd name="connsiteY2" fmla="*/ 2476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2173357 w 2173357"/>
                  <a:gd name="connsiteY5" fmla="*/ 988363 h 2211510"/>
                  <a:gd name="connsiteX6" fmla="*/ 2173357 w 2173357"/>
                  <a:gd name="connsiteY6" fmla="*/ 1380570 h 2211510"/>
                  <a:gd name="connsiteX7" fmla="*/ 1342417 w 2173357"/>
                  <a:gd name="connsiteY7" fmla="*/ 2211510 h 2211510"/>
                  <a:gd name="connsiteX8" fmla="*/ 830940 w 2173357"/>
                  <a:gd name="connsiteY8" fmla="*/ 2211510 h 2211510"/>
                  <a:gd name="connsiteX9" fmla="*/ 0 w 2173357"/>
                  <a:gd name="connsiteY9" fmla="*/ 1380570 h 2211510"/>
                  <a:gd name="connsiteX10" fmla="*/ 0 w 2173357"/>
                  <a:gd name="connsiteY10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145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73357" h="2211510">
                    <a:moveTo>
                      <a:pt x="0" y="988363"/>
                    </a:moveTo>
                    <a:cubicBezTo>
                      <a:pt x="66951" y="814691"/>
                      <a:pt x="21917" y="311927"/>
                      <a:pt x="344557" y="167087"/>
                    </a:cubicBezTo>
                    <a:cubicBezTo>
                      <a:pt x="470347" y="47647"/>
                      <a:pt x="623355" y="232059"/>
                      <a:pt x="767440" y="214573"/>
                    </a:cubicBezTo>
                    <a:cubicBezTo>
                      <a:pt x="931582" y="138373"/>
                      <a:pt x="778225" y="24073"/>
                      <a:pt x="1170967" y="5023"/>
                    </a:cubicBezTo>
                    <a:cubicBezTo>
                      <a:pt x="1310036" y="-17708"/>
                      <a:pt x="1390342" y="34948"/>
                      <a:pt x="1557407" y="198838"/>
                    </a:cubicBezTo>
                    <a:cubicBezTo>
                      <a:pt x="1658855" y="272415"/>
                      <a:pt x="1835749" y="105351"/>
                      <a:pt x="1938407" y="236938"/>
                    </a:cubicBezTo>
                    <a:cubicBezTo>
                      <a:pt x="2041065" y="368525"/>
                      <a:pt x="2145840" y="540583"/>
                      <a:pt x="2173357" y="988363"/>
                    </a:cubicBezTo>
                    <a:lnTo>
                      <a:pt x="2173357" y="1380570"/>
                    </a:lnTo>
                    <a:cubicBezTo>
                      <a:pt x="2173357" y="1839485"/>
                      <a:pt x="1801332" y="2211510"/>
                      <a:pt x="1342417" y="2211510"/>
                    </a:cubicBezTo>
                    <a:lnTo>
                      <a:pt x="830940" y="2211510"/>
                    </a:lnTo>
                    <a:cubicBezTo>
                      <a:pt x="372025" y="2211510"/>
                      <a:pt x="0" y="1839485"/>
                      <a:pt x="0" y="1380570"/>
                    </a:cubicBezTo>
                    <a:lnTo>
                      <a:pt x="0" y="988363"/>
                    </a:ln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F184ADD-A709-4082-8716-3666669E0176}"/>
                  </a:ext>
                </a:extLst>
              </p:cNvPr>
              <p:cNvSpPr/>
              <p:nvPr/>
            </p:nvSpPr>
            <p:spPr>
              <a:xfrm>
                <a:off x="5344514" y="1442994"/>
                <a:ext cx="459386" cy="722356"/>
              </a:xfrm>
              <a:custGeom>
                <a:avLst/>
                <a:gdLst>
                  <a:gd name="connsiteX0" fmla="*/ 459386 w 459386"/>
                  <a:gd name="connsiteY0" fmla="*/ 11156 h 722356"/>
                  <a:gd name="connsiteX1" fmla="*/ 141886 w 459386"/>
                  <a:gd name="connsiteY1" fmla="*/ 17506 h 722356"/>
                  <a:gd name="connsiteX2" fmla="*/ 2186 w 459386"/>
                  <a:gd name="connsiteY2" fmla="*/ 176256 h 722356"/>
                  <a:gd name="connsiteX3" fmla="*/ 59336 w 459386"/>
                  <a:gd name="connsiteY3" fmla="*/ 582656 h 722356"/>
                  <a:gd name="connsiteX4" fmla="*/ 97436 w 459386"/>
                  <a:gd name="connsiteY4" fmla="*/ 722356 h 722356"/>
                  <a:gd name="connsiteX5" fmla="*/ 97436 w 459386"/>
                  <a:gd name="connsiteY5" fmla="*/ 722356 h 72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386" h="722356">
                    <a:moveTo>
                      <a:pt x="459386" y="11156"/>
                    </a:moveTo>
                    <a:cubicBezTo>
                      <a:pt x="338736" y="572"/>
                      <a:pt x="218086" y="-10011"/>
                      <a:pt x="141886" y="17506"/>
                    </a:cubicBezTo>
                    <a:cubicBezTo>
                      <a:pt x="65686" y="45023"/>
                      <a:pt x="15944" y="82064"/>
                      <a:pt x="2186" y="176256"/>
                    </a:cubicBezTo>
                    <a:cubicBezTo>
                      <a:pt x="-11572" y="270448"/>
                      <a:pt x="43461" y="491639"/>
                      <a:pt x="59336" y="582656"/>
                    </a:cubicBezTo>
                    <a:cubicBezTo>
                      <a:pt x="75211" y="673673"/>
                      <a:pt x="97436" y="722356"/>
                      <a:pt x="97436" y="722356"/>
                    </a:cubicBezTo>
                    <a:lnTo>
                      <a:pt x="97436" y="72235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570DC4DA-5ECD-47F3-96DA-AA66AB1D3EE7}"/>
                  </a:ext>
                </a:extLst>
              </p:cNvPr>
              <p:cNvSpPr/>
              <p:nvPr/>
            </p:nvSpPr>
            <p:spPr>
              <a:xfrm flipH="1">
                <a:off x="4174193" y="1442994"/>
                <a:ext cx="459386" cy="722356"/>
              </a:xfrm>
              <a:custGeom>
                <a:avLst/>
                <a:gdLst>
                  <a:gd name="connsiteX0" fmla="*/ 459386 w 459386"/>
                  <a:gd name="connsiteY0" fmla="*/ 11156 h 722356"/>
                  <a:gd name="connsiteX1" fmla="*/ 141886 w 459386"/>
                  <a:gd name="connsiteY1" fmla="*/ 17506 h 722356"/>
                  <a:gd name="connsiteX2" fmla="*/ 2186 w 459386"/>
                  <a:gd name="connsiteY2" fmla="*/ 176256 h 722356"/>
                  <a:gd name="connsiteX3" fmla="*/ 59336 w 459386"/>
                  <a:gd name="connsiteY3" fmla="*/ 582656 h 722356"/>
                  <a:gd name="connsiteX4" fmla="*/ 97436 w 459386"/>
                  <a:gd name="connsiteY4" fmla="*/ 722356 h 722356"/>
                  <a:gd name="connsiteX5" fmla="*/ 97436 w 459386"/>
                  <a:gd name="connsiteY5" fmla="*/ 722356 h 72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386" h="722356">
                    <a:moveTo>
                      <a:pt x="459386" y="11156"/>
                    </a:moveTo>
                    <a:cubicBezTo>
                      <a:pt x="338736" y="572"/>
                      <a:pt x="218086" y="-10011"/>
                      <a:pt x="141886" y="17506"/>
                    </a:cubicBezTo>
                    <a:cubicBezTo>
                      <a:pt x="65686" y="45023"/>
                      <a:pt x="15944" y="82064"/>
                      <a:pt x="2186" y="176256"/>
                    </a:cubicBezTo>
                    <a:cubicBezTo>
                      <a:pt x="-11572" y="270448"/>
                      <a:pt x="43461" y="491639"/>
                      <a:pt x="59336" y="582656"/>
                    </a:cubicBezTo>
                    <a:cubicBezTo>
                      <a:pt x="75211" y="673673"/>
                      <a:pt x="97436" y="722356"/>
                      <a:pt x="97436" y="722356"/>
                    </a:cubicBezTo>
                    <a:lnTo>
                      <a:pt x="97436" y="72235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B2E0458-59CF-4215-AD3E-BA1F1CA5D366}"/>
                  </a:ext>
                </a:extLst>
              </p:cNvPr>
              <p:cNvSpPr/>
              <p:nvPr/>
            </p:nvSpPr>
            <p:spPr>
              <a:xfrm flipV="1">
                <a:off x="5479042" y="1644650"/>
                <a:ext cx="387266" cy="384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36C64E3-0B28-44ED-BE11-F51093F62038}"/>
                  </a:ext>
                </a:extLst>
              </p:cNvPr>
              <p:cNvSpPr/>
              <p:nvPr/>
            </p:nvSpPr>
            <p:spPr>
              <a:xfrm flipV="1">
                <a:off x="5521102" y="2663745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B7CDFA3-6A96-442A-8236-A8A7366D0094}"/>
                  </a:ext>
                </a:extLst>
              </p:cNvPr>
              <p:cNvSpPr/>
              <p:nvPr/>
            </p:nvSpPr>
            <p:spPr>
              <a:xfrm flipV="1">
                <a:off x="5291199" y="2626569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79454C5-0482-4A2F-9093-32D9C2E684E4}"/>
                  </a:ext>
                </a:extLst>
              </p:cNvPr>
              <p:cNvSpPr/>
              <p:nvPr/>
            </p:nvSpPr>
            <p:spPr>
              <a:xfrm flipV="1">
                <a:off x="5486084" y="2469449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FB528A90-B645-489C-877C-0B4763040412}"/>
                  </a:ext>
                </a:extLst>
              </p:cNvPr>
              <p:cNvSpPr/>
              <p:nvPr/>
            </p:nvSpPr>
            <p:spPr>
              <a:xfrm flipV="1">
                <a:off x="4755454" y="2681937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C85BD17-DAC3-4201-B276-39F42BCBEA9D}"/>
                  </a:ext>
                </a:extLst>
              </p:cNvPr>
              <p:cNvSpPr/>
              <p:nvPr/>
            </p:nvSpPr>
            <p:spPr>
              <a:xfrm flipV="1">
                <a:off x="4510492" y="2686411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D33CABE-821B-470E-A51C-B1A5FF75D628}"/>
                  </a:ext>
                </a:extLst>
              </p:cNvPr>
              <p:cNvSpPr/>
              <p:nvPr/>
            </p:nvSpPr>
            <p:spPr>
              <a:xfrm flipV="1">
                <a:off x="4582256" y="2479590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FE9AC76-033B-4C82-B9BB-52A66E49BFD6}"/>
                  </a:ext>
                </a:extLst>
              </p:cNvPr>
              <p:cNvSpPr/>
              <p:nvPr/>
            </p:nvSpPr>
            <p:spPr>
              <a:xfrm flipH="1">
                <a:off x="4365405" y="2473896"/>
                <a:ext cx="658683" cy="482907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683" h="482907">
                    <a:moveTo>
                      <a:pt x="0" y="0"/>
                    </a:moveTo>
                    <a:cubicBezTo>
                      <a:pt x="16933" y="249237"/>
                      <a:pt x="-14288" y="298450"/>
                      <a:pt x="69850" y="419100"/>
                    </a:cubicBezTo>
                    <a:cubicBezTo>
                      <a:pt x="153988" y="539750"/>
                      <a:pt x="548746" y="475192"/>
                      <a:pt x="619125" y="342900"/>
                    </a:cubicBezTo>
                    <a:cubicBezTo>
                      <a:pt x="689504" y="210608"/>
                      <a:pt x="644525" y="158750"/>
                      <a:pt x="644525" y="158750"/>
                    </a:cubicBezTo>
                    <a:lnTo>
                      <a:pt x="644525" y="1587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68BDD19-5F98-4A71-86EB-05BB9FCF0EA3}"/>
                  </a:ext>
                </a:extLst>
              </p:cNvPr>
              <p:cNvSpPr/>
              <p:nvPr/>
            </p:nvSpPr>
            <p:spPr>
              <a:xfrm flipV="1">
                <a:off x="5539399" y="1723087"/>
                <a:ext cx="163159" cy="1621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6826DEF-E35C-4E2C-BBDF-C47AF765C0EA}"/>
                  </a:ext>
                </a:extLst>
              </p:cNvPr>
              <p:cNvSpPr/>
              <p:nvPr/>
            </p:nvSpPr>
            <p:spPr>
              <a:xfrm flipV="1">
                <a:off x="4167526" y="1644650"/>
                <a:ext cx="387266" cy="384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D9A8A05-5EE6-4C44-BBEA-0137DE93CAFF}"/>
                  </a:ext>
                </a:extLst>
              </p:cNvPr>
              <p:cNvSpPr/>
              <p:nvPr/>
            </p:nvSpPr>
            <p:spPr>
              <a:xfrm flipV="1">
                <a:off x="4227883" y="1723087"/>
                <a:ext cx="163159" cy="1621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5">
                <a:extLst>
                  <a:ext uri="{FF2B5EF4-FFF2-40B4-BE49-F238E27FC236}">
                    <a16:creationId xmlns:a16="http://schemas.microsoft.com/office/drawing/2014/main" id="{C226F2CB-11C3-4C30-AF15-E3710F2F0AA3}"/>
                  </a:ext>
                </a:extLst>
              </p:cNvPr>
              <p:cNvSpPr/>
              <p:nvPr/>
            </p:nvSpPr>
            <p:spPr>
              <a:xfrm rot="877320">
                <a:off x="3350630" y="1130901"/>
                <a:ext cx="523576" cy="799210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  <a:gd name="connsiteX0" fmla="*/ 19 w 303852"/>
                  <a:gd name="connsiteY0" fmla="*/ 258433 h 506471"/>
                  <a:gd name="connsiteX1" fmla="*/ 276549 w 303852"/>
                  <a:gd name="connsiteY1" fmla="*/ 5081 h 506471"/>
                  <a:gd name="connsiteX2" fmla="*/ 262402 w 303852"/>
                  <a:gd name="connsiteY2" fmla="*/ 500733 h 506471"/>
                  <a:gd name="connsiteX3" fmla="*/ 19 w 303852"/>
                  <a:gd name="connsiteY3" fmla="*/ 258433 h 506471"/>
                  <a:gd name="connsiteX0" fmla="*/ 18 w 306343"/>
                  <a:gd name="connsiteY0" fmla="*/ 220427 h 507111"/>
                  <a:gd name="connsiteX1" fmla="*/ 278769 w 306343"/>
                  <a:gd name="connsiteY1" fmla="*/ 7862 h 507111"/>
                  <a:gd name="connsiteX2" fmla="*/ 264622 w 306343"/>
                  <a:gd name="connsiteY2" fmla="*/ 503514 h 507111"/>
                  <a:gd name="connsiteX3" fmla="*/ 18 w 306343"/>
                  <a:gd name="connsiteY3" fmla="*/ 220427 h 507111"/>
                  <a:gd name="connsiteX0" fmla="*/ 682 w 307007"/>
                  <a:gd name="connsiteY0" fmla="*/ 228521 h 518073"/>
                  <a:gd name="connsiteX1" fmla="*/ 279433 w 307007"/>
                  <a:gd name="connsiteY1" fmla="*/ 15956 h 518073"/>
                  <a:gd name="connsiteX2" fmla="*/ 265286 w 307007"/>
                  <a:gd name="connsiteY2" fmla="*/ 511608 h 518073"/>
                  <a:gd name="connsiteX3" fmla="*/ 682 w 307007"/>
                  <a:gd name="connsiteY3" fmla="*/ 228521 h 518073"/>
                  <a:gd name="connsiteX0" fmla="*/ 455 w 306780"/>
                  <a:gd name="connsiteY0" fmla="*/ 229935 h 519977"/>
                  <a:gd name="connsiteX1" fmla="*/ 279206 w 306780"/>
                  <a:gd name="connsiteY1" fmla="*/ 17370 h 519977"/>
                  <a:gd name="connsiteX2" fmla="*/ 265059 w 306780"/>
                  <a:gd name="connsiteY2" fmla="*/ 513022 h 519977"/>
                  <a:gd name="connsiteX3" fmla="*/ 455 w 306780"/>
                  <a:gd name="connsiteY3" fmla="*/ 229935 h 519977"/>
                  <a:gd name="connsiteX0" fmla="*/ 5 w 309823"/>
                  <a:gd name="connsiteY0" fmla="*/ 219511 h 487881"/>
                  <a:gd name="connsiteX1" fmla="*/ 278756 w 309823"/>
                  <a:gd name="connsiteY1" fmla="*/ 6946 h 487881"/>
                  <a:gd name="connsiteX2" fmla="*/ 271744 w 309823"/>
                  <a:gd name="connsiteY2" fmla="*/ 484059 h 487881"/>
                  <a:gd name="connsiteX3" fmla="*/ 5 w 309823"/>
                  <a:gd name="connsiteY3" fmla="*/ 219511 h 487881"/>
                  <a:gd name="connsiteX0" fmla="*/ 947 w 310765"/>
                  <a:gd name="connsiteY0" fmla="*/ 230765 h 504215"/>
                  <a:gd name="connsiteX1" fmla="*/ 279698 w 310765"/>
                  <a:gd name="connsiteY1" fmla="*/ 18200 h 504215"/>
                  <a:gd name="connsiteX2" fmla="*/ 272686 w 310765"/>
                  <a:gd name="connsiteY2" fmla="*/ 495313 h 504215"/>
                  <a:gd name="connsiteX3" fmla="*/ 947 w 310765"/>
                  <a:gd name="connsiteY3" fmla="*/ 230765 h 50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5" h="504215">
                    <a:moveTo>
                      <a:pt x="947" y="230765"/>
                    </a:moveTo>
                    <a:cubicBezTo>
                      <a:pt x="18921" y="-2463"/>
                      <a:pt x="234408" y="-25891"/>
                      <a:pt x="279698" y="18200"/>
                    </a:cubicBezTo>
                    <a:cubicBezTo>
                      <a:pt x="324988" y="62291"/>
                      <a:pt x="319144" y="459886"/>
                      <a:pt x="272686" y="495313"/>
                    </a:cubicBezTo>
                    <a:cubicBezTo>
                      <a:pt x="226228" y="530740"/>
                      <a:pt x="-17027" y="463993"/>
                      <a:pt x="947" y="230765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5">
                <a:extLst>
                  <a:ext uri="{FF2B5EF4-FFF2-40B4-BE49-F238E27FC236}">
                    <a16:creationId xmlns:a16="http://schemas.microsoft.com/office/drawing/2014/main" id="{CD95CA64-9189-4A82-91E2-B93448657C0B}"/>
                  </a:ext>
                </a:extLst>
              </p:cNvPr>
              <p:cNvSpPr/>
              <p:nvPr/>
            </p:nvSpPr>
            <p:spPr>
              <a:xfrm rot="877320">
                <a:off x="3577100" y="1296137"/>
                <a:ext cx="297074" cy="511763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074" h="511763">
                    <a:moveTo>
                      <a:pt x="53" y="259404"/>
                    </a:moveTo>
                    <a:cubicBezTo>
                      <a:pt x="4058" y="64832"/>
                      <a:pt x="221912" y="-31297"/>
                      <a:pt x="265642" y="9086"/>
                    </a:cubicBezTo>
                    <a:cubicBezTo>
                      <a:pt x="309373" y="49469"/>
                      <a:pt x="306701" y="459984"/>
                      <a:pt x="262436" y="501704"/>
                    </a:cubicBezTo>
                    <a:cubicBezTo>
                      <a:pt x="218171" y="543424"/>
                      <a:pt x="-3952" y="453976"/>
                      <a:pt x="53" y="25940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5">
                <a:extLst>
                  <a:ext uri="{FF2B5EF4-FFF2-40B4-BE49-F238E27FC236}">
                    <a16:creationId xmlns:a16="http://schemas.microsoft.com/office/drawing/2014/main" id="{61CC0EBC-5780-45D2-B758-B7001195074B}"/>
                  </a:ext>
                </a:extLst>
              </p:cNvPr>
              <p:cNvSpPr/>
              <p:nvPr/>
            </p:nvSpPr>
            <p:spPr>
              <a:xfrm rot="20722680" flipH="1">
                <a:off x="6210944" y="1115187"/>
                <a:ext cx="523576" cy="799210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  <a:gd name="connsiteX0" fmla="*/ 19 w 303852"/>
                  <a:gd name="connsiteY0" fmla="*/ 258433 h 506471"/>
                  <a:gd name="connsiteX1" fmla="*/ 276549 w 303852"/>
                  <a:gd name="connsiteY1" fmla="*/ 5081 h 506471"/>
                  <a:gd name="connsiteX2" fmla="*/ 262402 w 303852"/>
                  <a:gd name="connsiteY2" fmla="*/ 500733 h 506471"/>
                  <a:gd name="connsiteX3" fmla="*/ 19 w 303852"/>
                  <a:gd name="connsiteY3" fmla="*/ 258433 h 506471"/>
                  <a:gd name="connsiteX0" fmla="*/ 18 w 306343"/>
                  <a:gd name="connsiteY0" fmla="*/ 220427 h 507111"/>
                  <a:gd name="connsiteX1" fmla="*/ 278769 w 306343"/>
                  <a:gd name="connsiteY1" fmla="*/ 7862 h 507111"/>
                  <a:gd name="connsiteX2" fmla="*/ 264622 w 306343"/>
                  <a:gd name="connsiteY2" fmla="*/ 503514 h 507111"/>
                  <a:gd name="connsiteX3" fmla="*/ 18 w 306343"/>
                  <a:gd name="connsiteY3" fmla="*/ 220427 h 507111"/>
                  <a:gd name="connsiteX0" fmla="*/ 682 w 307007"/>
                  <a:gd name="connsiteY0" fmla="*/ 228521 h 518073"/>
                  <a:gd name="connsiteX1" fmla="*/ 279433 w 307007"/>
                  <a:gd name="connsiteY1" fmla="*/ 15956 h 518073"/>
                  <a:gd name="connsiteX2" fmla="*/ 265286 w 307007"/>
                  <a:gd name="connsiteY2" fmla="*/ 511608 h 518073"/>
                  <a:gd name="connsiteX3" fmla="*/ 682 w 307007"/>
                  <a:gd name="connsiteY3" fmla="*/ 228521 h 518073"/>
                  <a:gd name="connsiteX0" fmla="*/ 455 w 306780"/>
                  <a:gd name="connsiteY0" fmla="*/ 229935 h 519977"/>
                  <a:gd name="connsiteX1" fmla="*/ 279206 w 306780"/>
                  <a:gd name="connsiteY1" fmla="*/ 17370 h 519977"/>
                  <a:gd name="connsiteX2" fmla="*/ 265059 w 306780"/>
                  <a:gd name="connsiteY2" fmla="*/ 513022 h 519977"/>
                  <a:gd name="connsiteX3" fmla="*/ 455 w 306780"/>
                  <a:gd name="connsiteY3" fmla="*/ 229935 h 519977"/>
                  <a:gd name="connsiteX0" fmla="*/ 5 w 309823"/>
                  <a:gd name="connsiteY0" fmla="*/ 219511 h 487881"/>
                  <a:gd name="connsiteX1" fmla="*/ 278756 w 309823"/>
                  <a:gd name="connsiteY1" fmla="*/ 6946 h 487881"/>
                  <a:gd name="connsiteX2" fmla="*/ 271744 w 309823"/>
                  <a:gd name="connsiteY2" fmla="*/ 484059 h 487881"/>
                  <a:gd name="connsiteX3" fmla="*/ 5 w 309823"/>
                  <a:gd name="connsiteY3" fmla="*/ 219511 h 487881"/>
                  <a:gd name="connsiteX0" fmla="*/ 947 w 310765"/>
                  <a:gd name="connsiteY0" fmla="*/ 230765 h 504215"/>
                  <a:gd name="connsiteX1" fmla="*/ 279698 w 310765"/>
                  <a:gd name="connsiteY1" fmla="*/ 18200 h 504215"/>
                  <a:gd name="connsiteX2" fmla="*/ 272686 w 310765"/>
                  <a:gd name="connsiteY2" fmla="*/ 495313 h 504215"/>
                  <a:gd name="connsiteX3" fmla="*/ 947 w 310765"/>
                  <a:gd name="connsiteY3" fmla="*/ 230765 h 50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5" h="504215">
                    <a:moveTo>
                      <a:pt x="947" y="230765"/>
                    </a:moveTo>
                    <a:cubicBezTo>
                      <a:pt x="18921" y="-2463"/>
                      <a:pt x="234408" y="-25891"/>
                      <a:pt x="279698" y="18200"/>
                    </a:cubicBezTo>
                    <a:cubicBezTo>
                      <a:pt x="324988" y="62291"/>
                      <a:pt x="319144" y="459886"/>
                      <a:pt x="272686" y="495313"/>
                    </a:cubicBezTo>
                    <a:cubicBezTo>
                      <a:pt x="226228" y="530740"/>
                      <a:pt x="-17027" y="463993"/>
                      <a:pt x="947" y="230765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5">
                <a:extLst>
                  <a:ext uri="{FF2B5EF4-FFF2-40B4-BE49-F238E27FC236}">
                    <a16:creationId xmlns:a16="http://schemas.microsoft.com/office/drawing/2014/main" id="{1F95708A-8F74-4AE0-AB82-65DC7551D556}"/>
                  </a:ext>
                </a:extLst>
              </p:cNvPr>
              <p:cNvSpPr/>
              <p:nvPr/>
            </p:nvSpPr>
            <p:spPr>
              <a:xfrm rot="20722680" flipH="1">
                <a:off x="6219740" y="1310658"/>
                <a:ext cx="297074" cy="511763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074" h="511763">
                    <a:moveTo>
                      <a:pt x="53" y="259404"/>
                    </a:moveTo>
                    <a:cubicBezTo>
                      <a:pt x="4058" y="64832"/>
                      <a:pt x="221912" y="-31297"/>
                      <a:pt x="265642" y="9086"/>
                    </a:cubicBezTo>
                    <a:cubicBezTo>
                      <a:pt x="309373" y="49469"/>
                      <a:pt x="306701" y="459984"/>
                      <a:pt x="262436" y="501704"/>
                    </a:cubicBezTo>
                    <a:cubicBezTo>
                      <a:pt x="218171" y="543424"/>
                      <a:pt x="-3952" y="453976"/>
                      <a:pt x="53" y="25940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: Rounded Corners 35">
                <a:extLst>
                  <a:ext uri="{FF2B5EF4-FFF2-40B4-BE49-F238E27FC236}">
                    <a16:creationId xmlns:a16="http://schemas.microsoft.com/office/drawing/2014/main" id="{61B38903-F0F7-404C-BAE9-06230658BFB9}"/>
                  </a:ext>
                </a:extLst>
              </p:cNvPr>
              <p:cNvSpPr/>
              <p:nvPr/>
            </p:nvSpPr>
            <p:spPr>
              <a:xfrm flipH="1">
                <a:off x="3780431" y="4114979"/>
                <a:ext cx="1021425" cy="1367170"/>
              </a:xfrm>
              <a:custGeom>
                <a:avLst/>
                <a:gdLst>
                  <a:gd name="connsiteX0" fmla="*/ 0 w 444971"/>
                  <a:gd name="connsiteY0" fmla="*/ 74163 h 1277240"/>
                  <a:gd name="connsiteX1" fmla="*/ 74163 w 444971"/>
                  <a:gd name="connsiteY1" fmla="*/ 0 h 1277240"/>
                  <a:gd name="connsiteX2" fmla="*/ 370808 w 444971"/>
                  <a:gd name="connsiteY2" fmla="*/ 0 h 1277240"/>
                  <a:gd name="connsiteX3" fmla="*/ 444971 w 444971"/>
                  <a:gd name="connsiteY3" fmla="*/ 74163 h 1277240"/>
                  <a:gd name="connsiteX4" fmla="*/ 444971 w 444971"/>
                  <a:gd name="connsiteY4" fmla="*/ 1203077 h 1277240"/>
                  <a:gd name="connsiteX5" fmla="*/ 370808 w 444971"/>
                  <a:gd name="connsiteY5" fmla="*/ 1277240 h 1277240"/>
                  <a:gd name="connsiteX6" fmla="*/ 74163 w 444971"/>
                  <a:gd name="connsiteY6" fmla="*/ 1277240 h 1277240"/>
                  <a:gd name="connsiteX7" fmla="*/ 0 w 444971"/>
                  <a:gd name="connsiteY7" fmla="*/ 1203077 h 1277240"/>
                  <a:gd name="connsiteX8" fmla="*/ 0 w 444971"/>
                  <a:gd name="connsiteY8" fmla="*/ 74163 h 1277240"/>
                  <a:gd name="connsiteX0" fmla="*/ 0 w 537736"/>
                  <a:gd name="connsiteY0" fmla="*/ 60910 h 1277240"/>
                  <a:gd name="connsiteX1" fmla="*/ 166928 w 537736"/>
                  <a:gd name="connsiteY1" fmla="*/ 0 h 1277240"/>
                  <a:gd name="connsiteX2" fmla="*/ 463573 w 537736"/>
                  <a:gd name="connsiteY2" fmla="*/ 0 h 1277240"/>
                  <a:gd name="connsiteX3" fmla="*/ 537736 w 537736"/>
                  <a:gd name="connsiteY3" fmla="*/ 74163 h 1277240"/>
                  <a:gd name="connsiteX4" fmla="*/ 537736 w 537736"/>
                  <a:gd name="connsiteY4" fmla="*/ 1203077 h 1277240"/>
                  <a:gd name="connsiteX5" fmla="*/ 463573 w 537736"/>
                  <a:gd name="connsiteY5" fmla="*/ 1277240 h 1277240"/>
                  <a:gd name="connsiteX6" fmla="*/ 166928 w 537736"/>
                  <a:gd name="connsiteY6" fmla="*/ 1277240 h 1277240"/>
                  <a:gd name="connsiteX7" fmla="*/ 92765 w 537736"/>
                  <a:gd name="connsiteY7" fmla="*/ 1203077 h 1277240"/>
                  <a:gd name="connsiteX8" fmla="*/ 0 w 537736"/>
                  <a:gd name="connsiteY8" fmla="*/ 60910 h 1277240"/>
                  <a:gd name="connsiteX0" fmla="*/ 1 w 537737"/>
                  <a:gd name="connsiteY0" fmla="*/ 60910 h 1277240"/>
                  <a:gd name="connsiteX1" fmla="*/ 166929 w 537737"/>
                  <a:gd name="connsiteY1" fmla="*/ 0 h 1277240"/>
                  <a:gd name="connsiteX2" fmla="*/ 463574 w 537737"/>
                  <a:gd name="connsiteY2" fmla="*/ 0 h 1277240"/>
                  <a:gd name="connsiteX3" fmla="*/ 537737 w 537737"/>
                  <a:gd name="connsiteY3" fmla="*/ 74163 h 1277240"/>
                  <a:gd name="connsiteX4" fmla="*/ 537737 w 537737"/>
                  <a:gd name="connsiteY4" fmla="*/ 1203077 h 1277240"/>
                  <a:gd name="connsiteX5" fmla="*/ 463574 w 537737"/>
                  <a:gd name="connsiteY5" fmla="*/ 1277240 h 1277240"/>
                  <a:gd name="connsiteX6" fmla="*/ 166929 w 537737"/>
                  <a:gd name="connsiteY6" fmla="*/ 1277240 h 1277240"/>
                  <a:gd name="connsiteX7" fmla="*/ 0 w 537737"/>
                  <a:gd name="connsiteY7" fmla="*/ 898277 h 1277240"/>
                  <a:gd name="connsiteX8" fmla="*/ 1 w 537737"/>
                  <a:gd name="connsiteY8" fmla="*/ 60910 h 1277240"/>
                  <a:gd name="connsiteX0" fmla="*/ 93062 w 630798"/>
                  <a:gd name="connsiteY0" fmla="*/ 60910 h 1303745"/>
                  <a:gd name="connsiteX1" fmla="*/ 259990 w 630798"/>
                  <a:gd name="connsiteY1" fmla="*/ 0 h 1303745"/>
                  <a:gd name="connsiteX2" fmla="*/ 556635 w 630798"/>
                  <a:gd name="connsiteY2" fmla="*/ 0 h 1303745"/>
                  <a:gd name="connsiteX3" fmla="*/ 630798 w 630798"/>
                  <a:gd name="connsiteY3" fmla="*/ 74163 h 1303745"/>
                  <a:gd name="connsiteX4" fmla="*/ 630798 w 630798"/>
                  <a:gd name="connsiteY4" fmla="*/ 1203077 h 1303745"/>
                  <a:gd name="connsiteX5" fmla="*/ 556635 w 630798"/>
                  <a:gd name="connsiteY5" fmla="*/ 1277240 h 1303745"/>
                  <a:gd name="connsiteX6" fmla="*/ 8199 w 630798"/>
                  <a:gd name="connsiteY6" fmla="*/ 1303745 h 1303745"/>
                  <a:gd name="connsiteX7" fmla="*/ 93061 w 630798"/>
                  <a:gd name="connsiteY7" fmla="*/ 898277 h 1303745"/>
                  <a:gd name="connsiteX8" fmla="*/ 93062 w 630798"/>
                  <a:gd name="connsiteY8" fmla="*/ 60910 h 1303745"/>
                  <a:gd name="connsiteX0" fmla="*/ 208749 w 746485"/>
                  <a:gd name="connsiteY0" fmla="*/ 60910 h 1277240"/>
                  <a:gd name="connsiteX1" fmla="*/ 375677 w 746485"/>
                  <a:gd name="connsiteY1" fmla="*/ 0 h 1277240"/>
                  <a:gd name="connsiteX2" fmla="*/ 672322 w 746485"/>
                  <a:gd name="connsiteY2" fmla="*/ 0 h 1277240"/>
                  <a:gd name="connsiteX3" fmla="*/ 746485 w 746485"/>
                  <a:gd name="connsiteY3" fmla="*/ 74163 h 1277240"/>
                  <a:gd name="connsiteX4" fmla="*/ 746485 w 746485"/>
                  <a:gd name="connsiteY4" fmla="*/ 1203077 h 1277240"/>
                  <a:gd name="connsiteX5" fmla="*/ 672322 w 746485"/>
                  <a:gd name="connsiteY5" fmla="*/ 1277240 h 1277240"/>
                  <a:gd name="connsiteX6" fmla="*/ 4616 w 746485"/>
                  <a:gd name="connsiteY6" fmla="*/ 1263988 h 1277240"/>
                  <a:gd name="connsiteX7" fmla="*/ 208748 w 746485"/>
                  <a:gd name="connsiteY7" fmla="*/ 898277 h 1277240"/>
                  <a:gd name="connsiteX8" fmla="*/ 208749 w 746485"/>
                  <a:gd name="connsiteY8" fmla="*/ 60910 h 1277240"/>
                  <a:gd name="connsiteX0" fmla="*/ 131135 w 668871"/>
                  <a:gd name="connsiteY0" fmla="*/ 60910 h 1303744"/>
                  <a:gd name="connsiteX1" fmla="*/ 298063 w 668871"/>
                  <a:gd name="connsiteY1" fmla="*/ 0 h 1303744"/>
                  <a:gd name="connsiteX2" fmla="*/ 594708 w 668871"/>
                  <a:gd name="connsiteY2" fmla="*/ 0 h 1303744"/>
                  <a:gd name="connsiteX3" fmla="*/ 668871 w 668871"/>
                  <a:gd name="connsiteY3" fmla="*/ 74163 h 1303744"/>
                  <a:gd name="connsiteX4" fmla="*/ 668871 w 668871"/>
                  <a:gd name="connsiteY4" fmla="*/ 1203077 h 1303744"/>
                  <a:gd name="connsiteX5" fmla="*/ 594708 w 668871"/>
                  <a:gd name="connsiteY5" fmla="*/ 1277240 h 1303744"/>
                  <a:gd name="connsiteX6" fmla="*/ 6515 w 668871"/>
                  <a:gd name="connsiteY6" fmla="*/ 1303744 h 1303744"/>
                  <a:gd name="connsiteX7" fmla="*/ 131134 w 668871"/>
                  <a:gd name="connsiteY7" fmla="*/ 898277 h 1303744"/>
                  <a:gd name="connsiteX8" fmla="*/ 131135 w 668871"/>
                  <a:gd name="connsiteY8" fmla="*/ 60910 h 1303744"/>
                  <a:gd name="connsiteX0" fmla="*/ 171529 w 709265"/>
                  <a:gd name="connsiteY0" fmla="*/ 60910 h 1303744"/>
                  <a:gd name="connsiteX1" fmla="*/ 338457 w 709265"/>
                  <a:gd name="connsiteY1" fmla="*/ 0 h 1303744"/>
                  <a:gd name="connsiteX2" fmla="*/ 635102 w 709265"/>
                  <a:gd name="connsiteY2" fmla="*/ 0 h 1303744"/>
                  <a:gd name="connsiteX3" fmla="*/ 709265 w 709265"/>
                  <a:gd name="connsiteY3" fmla="*/ 74163 h 1303744"/>
                  <a:gd name="connsiteX4" fmla="*/ 709265 w 709265"/>
                  <a:gd name="connsiteY4" fmla="*/ 1203077 h 1303744"/>
                  <a:gd name="connsiteX5" fmla="*/ 635102 w 709265"/>
                  <a:gd name="connsiteY5" fmla="*/ 1277240 h 1303744"/>
                  <a:gd name="connsiteX6" fmla="*/ 46909 w 709265"/>
                  <a:gd name="connsiteY6" fmla="*/ 1303744 h 1303744"/>
                  <a:gd name="connsiteX7" fmla="*/ 171528 w 709265"/>
                  <a:gd name="connsiteY7" fmla="*/ 898277 h 1303744"/>
                  <a:gd name="connsiteX8" fmla="*/ 171529 w 709265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55436 w 717792"/>
                  <a:gd name="connsiteY6" fmla="*/ 1303744 h 1303744"/>
                  <a:gd name="connsiteX7" fmla="*/ 180055 w 717792"/>
                  <a:gd name="connsiteY7" fmla="*/ 898277 h 1303744"/>
                  <a:gd name="connsiteX8" fmla="*/ 180056 w 717792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271189 w 717792"/>
                  <a:gd name="connsiteY6" fmla="*/ 1205759 h 1303744"/>
                  <a:gd name="connsiteX7" fmla="*/ 55436 w 717792"/>
                  <a:gd name="connsiteY7" fmla="*/ 1303744 h 1303744"/>
                  <a:gd name="connsiteX8" fmla="*/ 180055 w 717792"/>
                  <a:gd name="connsiteY8" fmla="*/ 898277 h 1303744"/>
                  <a:gd name="connsiteX9" fmla="*/ 180056 w 717792"/>
                  <a:gd name="connsiteY9" fmla="*/ 60910 h 1303744"/>
                  <a:gd name="connsiteX0" fmla="*/ 180056 w 717792"/>
                  <a:gd name="connsiteY0" fmla="*/ 60910 h 1349928"/>
                  <a:gd name="connsiteX1" fmla="*/ 346984 w 717792"/>
                  <a:gd name="connsiteY1" fmla="*/ 0 h 1349928"/>
                  <a:gd name="connsiteX2" fmla="*/ 643629 w 717792"/>
                  <a:gd name="connsiteY2" fmla="*/ 0 h 1349928"/>
                  <a:gd name="connsiteX3" fmla="*/ 717792 w 717792"/>
                  <a:gd name="connsiteY3" fmla="*/ 74163 h 1349928"/>
                  <a:gd name="connsiteX4" fmla="*/ 717792 w 717792"/>
                  <a:gd name="connsiteY4" fmla="*/ 1203077 h 1349928"/>
                  <a:gd name="connsiteX5" fmla="*/ 643629 w 717792"/>
                  <a:gd name="connsiteY5" fmla="*/ 1277240 h 1349928"/>
                  <a:gd name="connsiteX6" fmla="*/ 271189 w 717792"/>
                  <a:gd name="connsiteY6" fmla="*/ 1205759 h 1349928"/>
                  <a:gd name="connsiteX7" fmla="*/ 55436 w 717792"/>
                  <a:gd name="connsiteY7" fmla="*/ 1303744 h 1349928"/>
                  <a:gd name="connsiteX8" fmla="*/ 180055 w 717792"/>
                  <a:gd name="connsiteY8" fmla="*/ 898277 h 1349928"/>
                  <a:gd name="connsiteX9" fmla="*/ 180056 w 717792"/>
                  <a:gd name="connsiteY9" fmla="*/ 60910 h 1349928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271189 w 717792"/>
                  <a:gd name="connsiteY6" fmla="*/ 1205759 h 1363372"/>
                  <a:gd name="connsiteX7" fmla="*/ 55436 w 717792"/>
                  <a:gd name="connsiteY7" fmla="*/ 1303744 h 1363372"/>
                  <a:gd name="connsiteX8" fmla="*/ 180055 w 717792"/>
                  <a:gd name="connsiteY8" fmla="*/ 898277 h 1363372"/>
                  <a:gd name="connsiteX9" fmla="*/ 180056 w 717792"/>
                  <a:gd name="connsiteY9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596004 w 717792"/>
                  <a:gd name="connsiteY5" fmla="*/ 11867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8391 w 717792"/>
                  <a:gd name="connsiteY5" fmla="*/ 12629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728389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95052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42665 w 879717"/>
                  <a:gd name="connsiteY4" fmla="*/ 915247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80765 w 879717"/>
                  <a:gd name="connsiteY4" fmla="*/ 900959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80254"/>
                  <a:gd name="connsiteY0" fmla="*/ 60910 h 1363372"/>
                  <a:gd name="connsiteX1" fmla="*/ 346984 w 880254"/>
                  <a:gd name="connsiteY1" fmla="*/ 0 h 1363372"/>
                  <a:gd name="connsiteX2" fmla="*/ 643629 w 880254"/>
                  <a:gd name="connsiteY2" fmla="*/ 0 h 1363372"/>
                  <a:gd name="connsiteX3" fmla="*/ 717792 w 880254"/>
                  <a:gd name="connsiteY3" fmla="*/ 74163 h 1363372"/>
                  <a:gd name="connsiteX4" fmla="*/ 680765 w 880254"/>
                  <a:gd name="connsiteY4" fmla="*/ 900959 h 1363372"/>
                  <a:gd name="connsiteX5" fmla="*/ 879717 w 880254"/>
                  <a:gd name="connsiteY5" fmla="*/ 1269752 h 1363372"/>
                  <a:gd name="connsiteX6" fmla="*/ 648391 w 880254"/>
                  <a:gd name="connsiteY6" fmla="*/ 1262952 h 1363372"/>
                  <a:gd name="connsiteX7" fmla="*/ 423589 w 880254"/>
                  <a:gd name="connsiteY7" fmla="*/ 1353397 h 1363372"/>
                  <a:gd name="connsiteX8" fmla="*/ 271189 w 880254"/>
                  <a:gd name="connsiteY8" fmla="*/ 1205759 h 1363372"/>
                  <a:gd name="connsiteX9" fmla="*/ 55436 w 880254"/>
                  <a:gd name="connsiteY9" fmla="*/ 1303744 h 1363372"/>
                  <a:gd name="connsiteX10" fmla="*/ 180055 w 880254"/>
                  <a:gd name="connsiteY10" fmla="*/ 898277 h 1363372"/>
                  <a:gd name="connsiteX11" fmla="*/ 180056 w 880254"/>
                  <a:gd name="connsiteY11" fmla="*/ 60910 h 1363372"/>
                  <a:gd name="connsiteX0" fmla="*/ 180056 w 930522"/>
                  <a:gd name="connsiteY0" fmla="*/ 60910 h 1363372"/>
                  <a:gd name="connsiteX1" fmla="*/ 346984 w 930522"/>
                  <a:gd name="connsiteY1" fmla="*/ 0 h 1363372"/>
                  <a:gd name="connsiteX2" fmla="*/ 643629 w 930522"/>
                  <a:gd name="connsiteY2" fmla="*/ 0 h 1363372"/>
                  <a:gd name="connsiteX3" fmla="*/ 717792 w 930522"/>
                  <a:gd name="connsiteY3" fmla="*/ 74163 h 1363372"/>
                  <a:gd name="connsiteX4" fmla="*/ 680765 w 930522"/>
                  <a:gd name="connsiteY4" fmla="*/ 900959 h 1363372"/>
                  <a:gd name="connsiteX5" fmla="*/ 879717 w 930522"/>
                  <a:gd name="connsiteY5" fmla="*/ 1269752 h 1363372"/>
                  <a:gd name="connsiteX6" fmla="*/ 648391 w 930522"/>
                  <a:gd name="connsiteY6" fmla="*/ 1262952 h 1363372"/>
                  <a:gd name="connsiteX7" fmla="*/ 423589 w 930522"/>
                  <a:gd name="connsiteY7" fmla="*/ 1353397 h 1363372"/>
                  <a:gd name="connsiteX8" fmla="*/ 271189 w 930522"/>
                  <a:gd name="connsiteY8" fmla="*/ 1205759 h 1363372"/>
                  <a:gd name="connsiteX9" fmla="*/ 55436 w 930522"/>
                  <a:gd name="connsiteY9" fmla="*/ 1303744 h 1363372"/>
                  <a:gd name="connsiteX10" fmla="*/ 180055 w 930522"/>
                  <a:gd name="connsiteY10" fmla="*/ 898277 h 1363372"/>
                  <a:gd name="connsiteX11" fmla="*/ 180056 w 930522"/>
                  <a:gd name="connsiteY11" fmla="*/ 60910 h 1363372"/>
                  <a:gd name="connsiteX0" fmla="*/ 180056 w 930522"/>
                  <a:gd name="connsiteY0" fmla="*/ 60910 h 1386917"/>
                  <a:gd name="connsiteX1" fmla="*/ 346984 w 930522"/>
                  <a:gd name="connsiteY1" fmla="*/ 0 h 1386917"/>
                  <a:gd name="connsiteX2" fmla="*/ 643629 w 930522"/>
                  <a:gd name="connsiteY2" fmla="*/ 0 h 1386917"/>
                  <a:gd name="connsiteX3" fmla="*/ 717792 w 930522"/>
                  <a:gd name="connsiteY3" fmla="*/ 74163 h 1386917"/>
                  <a:gd name="connsiteX4" fmla="*/ 680765 w 930522"/>
                  <a:gd name="connsiteY4" fmla="*/ 900959 h 1386917"/>
                  <a:gd name="connsiteX5" fmla="*/ 879717 w 930522"/>
                  <a:gd name="connsiteY5" fmla="*/ 1269752 h 1386917"/>
                  <a:gd name="connsiteX6" fmla="*/ 648391 w 930522"/>
                  <a:gd name="connsiteY6" fmla="*/ 1262952 h 1386917"/>
                  <a:gd name="connsiteX7" fmla="*/ 423589 w 930522"/>
                  <a:gd name="connsiteY7" fmla="*/ 1353397 h 1386917"/>
                  <a:gd name="connsiteX8" fmla="*/ 285477 w 930522"/>
                  <a:gd name="connsiteY8" fmla="*/ 1243859 h 1386917"/>
                  <a:gd name="connsiteX9" fmla="*/ 55436 w 930522"/>
                  <a:gd name="connsiteY9" fmla="*/ 1303744 h 1386917"/>
                  <a:gd name="connsiteX10" fmla="*/ 180055 w 930522"/>
                  <a:gd name="connsiteY10" fmla="*/ 898277 h 1386917"/>
                  <a:gd name="connsiteX11" fmla="*/ 180056 w 930522"/>
                  <a:gd name="connsiteY11" fmla="*/ 60910 h 1386917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1020355"/>
                  <a:gd name="connsiteY0" fmla="*/ 67867 h 1366182"/>
                  <a:gd name="connsiteX1" fmla="*/ 346984 w 1020355"/>
                  <a:gd name="connsiteY1" fmla="*/ 6957 h 1366182"/>
                  <a:gd name="connsiteX2" fmla="*/ 643629 w 1020355"/>
                  <a:gd name="connsiteY2" fmla="*/ 6957 h 1366182"/>
                  <a:gd name="connsiteX3" fmla="*/ 1017830 w 1020355"/>
                  <a:gd name="connsiteY3" fmla="*/ 23970 h 1366182"/>
                  <a:gd name="connsiteX4" fmla="*/ 680765 w 1020355"/>
                  <a:gd name="connsiteY4" fmla="*/ 907916 h 1366182"/>
                  <a:gd name="connsiteX5" fmla="*/ 879717 w 1020355"/>
                  <a:gd name="connsiteY5" fmla="*/ 1276709 h 1366182"/>
                  <a:gd name="connsiteX6" fmla="*/ 638866 w 1020355"/>
                  <a:gd name="connsiteY6" fmla="*/ 1269909 h 1366182"/>
                  <a:gd name="connsiteX7" fmla="*/ 423589 w 1020355"/>
                  <a:gd name="connsiteY7" fmla="*/ 1360354 h 1366182"/>
                  <a:gd name="connsiteX8" fmla="*/ 285477 w 1020355"/>
                  <a:gd name="connsiteY8" fmla="*/ 1250816 h 1366182"/>
                  <a:gd name="connsiteX9" fmla="*/ 55436 w 1020355"/>
                  <a:gd name="connsiteY9" fmla="*/ 1310701 h 1366182"/>
                  <a:gd name="connsiteX10" fmla="*/ 180055 w 1020355"/>
                  <a:gd name="connsiteY10" fmla="*/ 905234 h 1366182"/>
                  <a:gd name="connsiteX11" fmla="*/ 180056 w 1020355"/>
                  <a:gd name="connsiteY11" fmla="*/ 67867 h 1366182"/>
                  <a:gd name="connsiteX0" fmla="*/ 180056 w 1021425"/>
                  <a:gd name="connsiteY0" fmla="*/ 6786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80056 w 1021425"/>
                  <a:gd name="connsiteY11" fmla="*/ 67867 h 1366182"/>
                  <a:gd name="connsiteX0" fmla="*/ 156243 w 1021425"/>
                  <a:gd name="connsiteY0" fmla="*/ 4881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56243 w 1021425"/>
                  <a:gd name="connsiteY11" fmla="*/ 48817 h 1366182"/>
                  <a:gd name="connsiteX0" fmla="*/ 156243 w 1021425"/>
                  <a:gd name="connsiteY0" fmla="*/ 48817 h 1361104"/>
                  <a:gd name="connsiteX1" fmla="*/ 346984 w 1021425"/>
                  <a:gd name="connsiteY1" fmla="*/ 6957 h 1361104"/>
                  <a:gd name="connsiteX2" fmla="*/ 643629 w 1021425"/>
                  <a:gd name="connsiteY2" fmla="*/ 6957 h 1361104"/>
                  <a:gd name="connsiteX3" fmla="*/ 1017830 w 1021425"/>
                  <a:gd name="connsiteY3" fmla="*/ 23970 h 1361104"/>
                  <a:gd name="connsiteX4" fmla="*/ 680765 w 1021425"/>
                  <a:gd name="connsiteY4" fmla="*/ 907916 h 1361104"/>
                  <a:gd name="connsiteX5" fmla="*/ 879717 w 1021425"/>
                  <a:gd name="connsiteY5" fmla="*/ 1276709 h 1361104"/>
                  <a:gd name="connsiteX6" fmla="*/ 423589 w 1021425"/>
                  <a:gd name="connsiteY6" fmla="*/ 1360354 h 1361104"/>
                  <a:gd name="connsiteX7" fmla="*/ 285477 w 1021425"/>
                  <a:gd name="connsiteY7" fmla="*/ 1250816 h 1361104"/>
                  <a:gd name="connsiteX8" fmla="*/ 55436 w 1021425"/>
                  <a:gd name="connsiteY8" fmla="*/ 1310701 h 1361104"/>
                  <a:gd name="connsiteX9" fmla="*/ 180055 w 1021425"/>
                  <a:gd name="connsiteY9" fmla="*/ 905234 h 1361104"/>
                  <a:gd name="connsiteX10" fmla="*/ 156243 w 1021425"/>
                  <a:gd name="connsiteY10" fmla="*/ 48817 h 1361104"/>
                  <a:gd name="connsiteX0" fmla="*/ 156243 w 1021425"/>
                  <a:gd name="connsiteY0" fmla="*/ 48817 h 1367170"/>
                  <a:gd name="connsiteX1" fmla="*/ 346984 w 1021425"/>
                  <a:gd name="connsiteY1" fmla="*/ 6957 h 1367170"/>
                  <a:gd name="connsiteX2" fmla="*/ 643629 w 1021425"/>
                  <a:gd name="connsiteY2" fmla="*/ 6957 h 1367170"/>
                  <a:gd name="connsiteX3" fmla="*/ 1017830 w 1021425"/>
                  <a:gd name="connsiteY3" fmla="*/ 23970 h 1367170"/>
                  <a:gd name="connsiteX4" fmla="*/ 680765 w 1021425"/>
                  <a:gd name="connsiteY4" fmla="*/ 907916 h 1367170"/>
                  <a:gd name="connsiteX5" fmla="*/ 879717 w 1021425"/>
                  <a:gd name="connsiteY5" fmla="*/ 1276709 h 1367170"/>
                  <a:gd name="connsiteX6" fmla="*/ 423589 w 1021425"/>
                  <a:gd name="connsiteY6" fmla="*/ 1360354 h 1367170"/>
                  <a:gd name="connsiteX7" fmla="*/ 55436 w 1021425"/>
                  <a:gd name="connsiteY7" fmla="*/ 1310701 h 1367170"/>
                  <a:gd name="connsiteX8" fmla="*/ 180055 w 1021425"/>
                  <a:gd name="connsiteY8" fmla="*/ 905234 h 1367170"/>
                  <a:gd name="connsiteX9" fmla="*/ 156243 w 1021425"/>
                  <a:gd name="connsiteY9" fmla="*/ 48817 h 1367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1425" h="1367170">
                    <a:moveTo>
                      <a:pt x="156243" y="48817"/>
                    </a:moveTo>
                    <a:cubicBezTo>
                      <a:pt x="156243" y="7858"/>
                      <a:pt x="306025" y="6957"/>
                      <a:pt x="346984" y="6957"/>
                    </a:cubicBezTo>
                    <a:lnTo>
                      <a:pt x="643629" y="6957"/>
                    </a:lnTo>
                    <a:cubicBezTo>
                      <a:pt x="684588" y="6957"/>
                      <a:pt x="1017830" y="-16989"/>
                      <a:pt x="1017830" y="23970"/>
                    </a:cubicBezTo>
                    <a:cubicBezTo>
                      <a:pt x="1056287" y="296394"/>
                      <a:pt x="775658" y="621204"/>
                      <a:pt x="680765" y="907916"/>
                    </a:cubicBezTo>
                    <a:cubicBezTo>
                      <a:pt x="1013782" y="1045134"/>
                      <a:pt x="937225" y="1196641"/>
                      <a:pt x="879717" y="1276709"/>
                    </a:cubicBezTo>
                    <a:cubicBezTo>
                      <a:pt x="836854" y="1352115"/>
                      <a:pt x="522629" y="1364669"/>
                      <a:pt x="423589" y="1360354"/>
                    </a:cubicBezTo>
                    <a:cubicBezTo>
                      <a:pt x="286209" y="1366019"/>
                      <a:pt x="96025" y="1386554"/>
                      <a:pt x="55436" y="1310701"/>
                    </a:cubicBezTo>
                    <a:cubicBezTo>
                      <a:pt x="-99823" y="1172589"/>
                      <a:pt x="113380" y="946193"/>
                      <a:pt x="180055" y="905234"/>
                    </a:cubicBezTo>
                    <a:cubicBezTo>
                      <a:pt x="180055" y="528929"/>
                      <a:pt x="156243" y="425122"/>
                      <a:pt x="156243" y="48817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25AD56AA-9CF7-4F70-AEEE-5AC9F903FF04}"/>
                  </a:ext>
                </a:extLst>
              </p:cNvPr>
              <p:cNvSpPr/>
              <p:nvPr/>
            </p:nvSpPr>
            <p:spPr>
              <a:xfrm>
                <a:off x="5014936" y="2481558"/>
                <a:ext cx="659155" cy="482907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472 w 659155"/>
                  <a:gd name="connsiteY0" fmla="*/ 0 h 482907"/>
                  <a:gd name="connsiteX1" fmla="*/ 70322 w 659155"/>
                  <a:gd name="connsiteY1" fmla="*/ 419100 h 482907"/>
                  <a:gd name="connsiteX2" fmla="*/ 619597 w 659155"/>
                  <a:gd name="connsiteY2" fmla="*/ 342900 h 482907"/>
                  <a:gd name="connsiteX3" fmla="*/ 644997 w 659155"/>
                  <a:gd name="connsiteY3" fmla="*/ 158750 h 482907"/>
                  <a:gd name="connsiteX4" fmla="*/ 644997 w 659155"/>
                  <a:gd name="connsiteY4" fmla="*/ 15875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155" h="482907">
                    <a:moveTo>
                      <a:pt x="472" y="0"/>
                    </a:moveTo>
                    <a:cubicBezTo>
                      <a:pt x="1530" y="236537"/>
                      <a:pt x="-13816" y="298450"/>
                      <a:pt x="70322" y="419100"/>
                    </a:cubicBezTo>
                    <a:cubicBezTo>
                      <a:pt x="154460" y="539750"/>
                      <a:pt x="549218" y="475192"/>
                      <a:pt x="619597" y="342900"/>
                    </a:cubicBezTo>
                    <a:cubicBezTo>
                      <a:pt x="689976" y="210608"/>
                      <a:pt x="644997" y="158750"/>
                      <a:pt x="644997" y="158750"/>
                    </a:cubicBezTo>
                    <a:lnTo>
                      <a:pt x="644997" y="1587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7">
                <a:extLst>
                  <a:ext uri="{FF2B5EF4-FFF2-40B4-BE49-F238E27FC236}">
                    <a16:creationId xmlns:a16="http://schemas.microsoft.com/office/drawing/2014/main" id="{F4CBDE86-7CA8-42C2-B793-3DD3AA52872D}"/>
                  </a:ext>
                </a:extLst>
              </p:cNvPr>
              <p:cNvSpPr/>
              <p:nvPr/>
            </p:nvSpPr>
            <p:spPr>
              <a:xfrm>
                <a:off x="4511188" y="2072324"/>
                <a:ext cx="974896" cy="460258"/>
              </a:xfrm>
              <a:custGeom>
                <a:avLst/>
                <a:gdLst>
                  <a:gd name="connsiteX0" fmla="*/ 0 w 855954"/>
                  <a:gd name="connsiteY0" fmla="*/ 187892 h 375783"/>
                  <a:gd name="connsiteX1" fmla="*/ 427977 w 855954"/>
                  <a:gd name="connsiteY1" fmla="*/ 0 h 375783"/>
                  <a:gd name="connsiteX2" fmla="*/ 855954 w 855954"/>
                  <a:gd name="connsiteY2" fmla="*/ 187892 h 375783"/>
                  <a:gd name="connsiteX3" fmla="*/ 427977 w 855954"/>
                  <a:gd name="connsiteY3" fmla="*/ 375784 h 375783"/>
                  <a:gd name="connsiteX4" fmla="*/ 0 w 855954"/>
                  <a:gd name="connsiteY4" fmla="*/ 187892 h 375783"/>
                  <a:gd name="connsiteX0" fmla="*/ 0 w 855954"/>
                  <a:gd name="connsiteY0" fmla="*/ 187892 h 211378"/>
                  <a:gd name="connsiteX1" fmla="*/ 427977 w 855954"/>
                  <a:gd name="connsiteY1" fmla="*/ 0 h 211378"/>
                  <a:gd name="connsiteX2" fmla="*/ 855954 w 855954"/>
                  <a:gd name="connsiteY2" fmla="*/ 187892 h 211378"/>
                  <a:gd name="connsiteX3" fmla="*/ 0 w 855954"/>
                  <a:gd name="connsiteY3" fmla="*/ 187892 h 211378"/>
                  <a:gd name="connsiteX0" fmla="*/ 9558 w 865512"/>
                  <a:gd name="connsiteY0" fmla="*/ 18769 h 275377"/>
                  <a:gd name="connsiteX1" fmla="*/ 469285 w 865512"/>
                  <a:gd name="connsiteY1" fmla="*/ 275377 h 275377"/>
                  <a:gd name="connsiteX2" fmla="*/ 865512 w 865512"/>
                  <a:gd name="connsiteY2" fmla="*/ 18769 h 275377"/>
                  <a:gd name="connsiteX3" fmla="*/ 9558 w 865512"/>
                  <a:gd name="connsiteY3" fmla="*/ 18769 h 275377"/>
                  <a:gd name="connsiteX0" fmla="*/ 6907 w 913661"/>
                  <a:gd name="connsiteY0" fmla="*/ 5534 h 409303"/>
                  <a:gd name="connsiteX1" fmla="*/ 517434 w 913661"/>
                  <a:gd name="connsiteY1" fmla="*/ 408192 h 409303"/>
                  <a:gd name="connsiteX2" fmla="*/ 913661 w 913661"/>
                  <a:gd name="connsiteY2" fmla="*/ 151584 h 409303"/>
                  <a:gd name="connsiteX3" fmla="*/ 6907 w 913661"/>
                  <a:gd name="connsiteY3" fmla="*/ 5534 h 409303"/>
                  <a:gd name="connsiteX0" fmla="*/ 25114 w 931868"/>
                  <a:gd name="connsiteY0" fmla="*/ 30556 h 434325"/>
                  <a:gd name="connsiteX1" fmla="*/ 535641 w 931868"/>
                  <a:gd name="connsiteY1" fmla="*/ 433214 h 434325"/>
                  <a:gd name="connsiteX2" fmla="*/ 931868 w 931868"/>
                  <a:gd name="connsiteY2" fmla="*/ 176606 h 434325"/>
                  <a:gd name="connsiteX3" fmla="*/ 25114 w 931868"/>
                  <a:gd name="connsiteY3" fmla="*/ 30556 h 434325"/>
                  <a:gd name="connsiteX0" fmla="*/ 7333 w 926787"/>
                  <a:gd name="connsiteY0" fmla="*/ 45148 h 447867"/>
                  <a:gd name="connsiteX1" fmla="*/ 517860 w 926787"/>
                  <a:gd name="connsiteY1" fmla="*/ 447806 h 447867"/>
                  <a:gd name="connsiteX2" fmla="*/ 926787 w 926787"/>
                  <a:gd name="connsiteY2" fmla="*/ 13398 h 447867"/>
                  <a:gd name="connsiteX3" fmla="*/ 7333 w 926787"/>
                  <a:gd name="connsiteY3" fmla="*/ 45148 h 447867"/>
                  <a:gd name="connsiteX0" fmla="*/ 7333 w 926787"/>
                  <a:gd name="connsiteY0" fmla="*/ 50448 h 453167"/>
                  <a:gd name="connsiteX1" fmla="*/ 517860 w 926787"/>
                  <a:gd name="connsiteY1" fmla="*/ 453106 h 453167"/>
                  <a:gd name="connsiteX2" fmla="*/ 926787 w 926787"/>
                  <a:gd name="connsiteY2" fmla="*/ 18698 h 453167"/>
                  <a:gd name="connsiteX3" fmla="*/ 7333 w 926787"/>
                  <a:gd name="connsiteY3" fmla="*/ 50448 h 453167"/>
                  <a:gd name="connsiteX0" fmla="*/ 7333 w 956176"/>
                  <a:gd name="connsiteY0" fmla="*/ 50448 h 453167"/>
                  <a:gd name="connsiteX1" fmla="*/ 517860 w 956176"/>
                  <a:gd name="connsiteY1" fmla="*/ 453106 h 453167"/>
                  <a:gd name="connsiteX2" fmla="*/ 926787 w 956176"/>
                  <a:gd name="connsiteY2" fmla="*/ 18698 h 453167"/>
                  <a:gd name="connsiteX3" fmla="*/ 7333 w 956176"/>
                  <a:gd name="connsiteY3" fmla="*/ 50448 h 453167"/>
                  <a:gd name="connsiteX0" fmla="*/ 7333 w 958221"/>
                  <a:gd name="connsiteY0" fmla="*/ 50448 h 453167"/>
                  <a:gd name="connsiteX1" fmla="*/ 517860 w 958221"/>
                  <a:gd name="connsiteY1" fmla="*/ 453106 h 453167"/>
                  <a:gd name="connsiteX2" fmla="*/ 926787 w 958221"/>
                  <a:gd name="connsiteY2" fmla="*/ 18698 h 453167"/>
                  <a:gd name="connsiteX3" fmla="*/ 7333 w 958221"/>
                  <a:gd name="connsiteY3" fmla="*/ 50448 h 453167"/>
                  <a:gd name="connsiteX0" fmla="*/ 24008 w 974896"/>
                  <a:gd name="connsiteY0" fmla="*/ 57535 h 460258"/>
                  <a:gd name="connsiteX1" fmla="*/ 534535 w 974896"/>
                  <a:gd name="connsiteY1" fmla="*/ 460193 h 460258"/>
                  <a:gd name="connsiteX2" fmla="*/ 943462 w 974896"/>
                  <a:gd name="connsiteY2" fmla="*/ 25785 h 460258"/>
                  <a:gd name="connsiteX3" fmla="*/ 24008 w 974896"/>
                  <a:gd name="connsiteY3" fmla="*/ 57535 h 46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4896" h="460258">
                    <a:moveTo>
                      <a:pt x="24008" y="57535"/>
                    </a:moveTo>
                    <a:cubicBezTo>
                      <a:pt x="-113997" y="148986"/>
                      <a:pt x="381293" y="465485"/>
                      <a:pt x="534535" y="460193"/>
                    </a:cubicBezTo>
                    <a:cubicBezTo>
                      <a:pt x="687777" y="454901"/>
                      <a:pt x="1089512" y="156965"/>
                      <a:pt x="943462" y="25785"/>
                    </a:cubicBezTo>
                    <a:cubicBezTo>
                      <a:pt x="846733" y="6300"/>
                      <a:pt x="162013" y="-33916"/>
                      <a:pt x="24008" y="5753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: Rounded Corners 35">
                <a:extLst>
                  <a:ext uri="{FF2B5EF4-FFF2-40B4-BE49-F238E27FC236}">
                    <a16:creationId xmlns:a16="http://schemas.microsoft.com/office/drawing/2014/main" id="{300F09BF-570F-4C90-9743-A9B072872AFF}"/>
                  </a:ext>
                </a:extLst>
              </p:cNvPr>
              <p:cNvSpPr/>
              <p:nvPr/>
            </p:nvSpPr>
            <p:spPr>
              <a:xfrm>
                <a:off x="4953275" y="4130809"/>
                <a:ext cx="1021425" cy="1367662"/>
              </a:xfrm>
              <a:custGeom>
                <a:avLst/>
                <a:gdLst>
                  <a:gd name="connsiteX0" fmla="*/ 0 w 444971"/>
                  <a:gd name="connsiteY0" fmla="*/ 74163 h 1277240"/>
                  <a:gd name="connsiteX1" fmla="*/ 74163 w 444971"/>
                  <a:gd name="connsiteY1" fmla="*/ 0 h 1277240"/>
                  <a:gd name="connsiteX2" fmla="*/ 370808 w 444971"/>
                  <a:gd name="connsiteY2" fmla="*/ 0 h 1277240"/>
                  <a:gd name="connsiteX3" fmla="*/ 444971 w 444971"/>
                  <a:gd name="connsiteY3" fmla="*/ 74163 h 1277240"/>
                  <a:gd name="connsiteX4" fmla="*/ 444971 w 444971"/>
                  <a:gd name="connsiteY4" fmla="*/ 1203077 h 1277240"/>
                  <a:gd name="connsiteX5" fmla="*/ 370808 w 444971"/>
                  <a:gd name="connsiteY5" fmla="*/ 1277240 h 1277240"/>
                  <a:gd name="connsiteX6" fmla="*/ 74163 w 444971"/>
                  <a:gd name="connsiteY6" fmla="*/ 1277240 h 1277240"/>
                  <a:gd name="connsiteX7" fmla="*/ 0 w 444971"/>
                  <a:gd name="connsiteY7" fmla="*/ 1203077 h 1277240"/>
                  <a:gd name="connsiteX8" fmla="*/ 0 w 444971"/>
                  <a:gd name="connsiteY8" fmla="*/ 74163 h 1277240"/>
                  <a:gd name="connsiteX0" fmla="*/ 0 w 537736"/>
                  <a:gd name="connsiteY0" fmla="*/ 60910 h 1277240"/>
                  <a:gd name="connsiteX1" fmla="*/ 166928 w 537736"/>
                  <a:gd name="connsiteY1" fmla="*/ 0 h 1277240"/>
                  <a:gd name="connsiteX2" fmla="*/ 463573 w 537736"/>
                  <a:gd name="connsiteY2" fmla="*/ 0 h 1277240"/>
                  <a:gd name="connsiteX3" fmla="*/ 537736 w 537736"/>
                  <a:gd name="connsiteY3" fmla="*/ 74163 h 1277240"/>
                  <a:gd name="connsiteX4" fmla="*/ 537736 w 537736"/>
                  <a:gd name="connsiteY4" fmla="*/ 1203077 h 1277240"/>
                  <a:gd name="connsiteX5" fmla="*/ 463573 w 537736"/>
                  <a:gd name="connsiteY5" fmla="*/ 1277240 h 1277240"/>
                  <a:gd name="connsiteX6" fmla="*/ 166928 w 537736"/>
                  <a:gd name="connsiteY6" fmla="*/ 1277240 h 1277240"/>
                  <a:gd name="connsiteX7" fmla="*/ 92765 w 537736"/>
                  <a:gd name="connsiteY7" fmla="*/ 1203077 h 1277240"/>
                  <a:gd name="connsiteX8" fmla="*/ 0 w 537736"/>
                  <a:gd name="connsiteY8" fmla="*/ 60910 h 1277240"/>
                  <a:gd name="connsiteX0" fmla="*/ 1 w 537737"/>
                  <a:gd name="connsiteY0" fmla="*/ 60910 h 1277240"/>
                  <a:gd name="connsiteX1" fmla="*/ 166929 w 537737"/>
                  <a:gd name="connsiteY1" fmla="*/ 0 h 1277240"/>
                  <a:gd name="connsiteX2" fmla="*/ 463574 w 537737"/>
                  <a:gd name="connsiteY2" fmla="*/ 0 h 1277240"/>
                  <a:gd name="connsiteX3" fmla="*/ 537737 w 537737"/>
                  <a:gd name="connsiteY3" fmla="*/ 74163 h 1277240"/>
                  <a:gd name="connsiteX4" fmla="*/ 537737 w 537737"/>
                  <a:gd name="connsiteY4" fmla="*/ 1203077 h 1277240"/>
                  <a:gd name="connsiteX5" fmla="*/ 463574 w 537737"/>
                  <a:gd name="connsiteY5" fmla="*/ 1277240 h 1277240"/>
                  <a:gd name="connsiteX6" fmla="*/ 166929 w 537737"/>
                  <a:gd name="connsiteY6" fmla="*/ 1277240 h 1277240"/>
                  <a:gd name="connsiteX7" fmla="*/ 0 w 537737"/>
                  <a:gd name="connsiteY7" fmla="*/ 898277 h 1277240"/>
                  <a:gd name="connsiteX8" fmla="*/ 1 w 537737"/>
                  <a:gd name="connsiteY8" fmla="*/ 60910 h 1277240"/>
                  <a:gd name="connsiteX0" fmla="*/ 93062 w 630798"/>
                  <a:gd name="connsiteY0" fmla="*/ 60910 h 1303745"/>
                  <a:gd name="connsiteX1" fmla="*/ 259990 w 630798"/>
                  <a:gd name="connsiteY1" fmla="*/ 0 h 1303745"/>
                  <a:gd name="connsiteX2" fmla="*/ 556635 w 630798"/>
                  <a:gd name="connsiteY2" fmla="*/ 0 h 1303745"/>
                  <a:gd name="connsiteX3" fmla="*/ 630798 w 630798"/>
                  <a:gd name="connsiteY3" fmla="*/ 74163 h 1303745"/>
                  <a:gd name="connsiteX4" fmla="*/ 630798 w 630798"/>
                  <a:gd name="connsiteY4" fmla="*/ 1203077 h 1303745"/>
                  <a:gd name="connsiteX5" fmla="*/ 556635 w 630798"/>
                  <a:gd name="connsiteY5" fmla="*/ 1277240 h 1303745"/>
                  <a:gd name="connsiteX6" fmla="*/ 8199 w 630798"/>
                  <a:gd name="connsiteY6" fmla="*/ 1303745 h 1303745"/>
                  <a:gd name="connsiteX7" fmla="*/ 93061 w 630798"/>
                  <a:gd name="connsiteY7" fmla="*/ 898277 h 1303745"/>
                  <a:gd name="connsiteX8" fmla="*/ 93062 w 630798"/>
                  <a:gd name="connsiteY8" fmla="*/ 60910 h 1303745"/>
                  <a:gd name="connsiteX0" fmla="*/ 208749 w 746485"/>
                  <a:gd name="connsiteY0" fmla="*/ 60910 h 1277240"/>
                  <a:gd name="connsiteX1" fmla="*/ 375677 w 746485"/>
                  <a:gd name="connsiteY1" fmla="*/ 0 h 1277240"/>
                  <a:gd name="connsiteX2" fmla="*/ 672322 w 746485"/>
                  <a:gd name="connsiteY2" fmla="*/ 0 h 1277240"/>
                  <a:gd name="connsiteX3" fmla="*/ 746485 w 746485"/>
                  <a:gd name="connsiteY3" fmla="*/ 74163 h 1277240"/>
                  <a:gd name="connsiteX4" fmla="*/ 746485 w 746485"/>
                  <a:gd name="connsiteY4" fmla="*/ 1203077 h 1277240"/>
                  <a:gd name="connsiteX5" fmla="*/ 672322 w 746485"/>
                  <a:gd name="connsiteY5" fmla="*/ 1277240 h 1277240"/>
                  <a:gd name="connsiteX6" fmla="*/ 4616 w 746485"/>
                  <a:gd name="connsiteY6" fmla="*/ 1263988 h 1277240"/>
                  <a:gd name="connsiteX7" fmla="*/ 208748 w 746485"/>
                  <a:gd name="connsiteY7" fmla="*/ 898277 h 1277240"/>
                  <a:gd name="connsiteX8" fmla="*/ 208749 w 746485"/>
                  <a:gd name="connsiteY8" fmla="*/ 60910 h 1277240"/>
                  <a:gd name="connsiteX0" fmla="*/ 131135 w 668871"/>
                  <a:gd name="connsiteY0" fmla="*/ 60910 h 1303744"/>
                  <a:gd name="connsiteX1" fmla="*/ 298063 w 668871"/>
                  <a:gd name="connsiteY1" fmla="*/ 0 h 1303744"/>
                  <a:gd name="connsiteX2" fmla="*/ 594708 w 668871"/>
                  <a:gd name="connsiteY2" fmla="*/ 0 h 1303744"/>
                  <a:gd name="connsiteX3" fmla="*/ 668871 w 668871"/>
                  <a:gd name="connsiteY3" fmla="*/ 74163 h 1303744"/>
                  <a:gd name="connsiteX4" fmla="*/ 668871 w 668871"/>
                  <a:gd name="connsiteY4" fmla="*/ 1203077 h 1303744"/>
                  <a:gd name="connsiteX5" fmla="*/ 594708 w 668871"/>
                  <a:gd name="connsiteY5" fmla="*/ 1277240 h 1303744"/>
                  <a:gd name="connsiteX6" fmla="*/ 6515 w 668871"/>
                  <a:gd name="connsiteY6" fmla="*/ 1303744 h 1303744"/>
                  <a:gd name="connsiteX7" fmla="*/ 131134 w 668871"/>
                  <a:gd name="connsiteY7" fmla="*/ 898277 h 1303744"/>
                  <a:gd name="connsiteX8" fmla="*/ 131135 w 668871"/>
                  <a:gd name="connsiteY8" fmla="*/ 60910 h 1303744"/>
                  <a:gd name="connsiteX0" fmla="*/ 171529 w 709265"/>
                  <a:gd name="connsiteY0" fmla="*/ 60910 h 1303744"/>
                  <a:gd name="connsiteX1" fmla="*/ 338457 w 709265"/>
                  <a:gd name="connsiteY1" fmla="*/ 0 h 1303744"/>
                  <a:gd name="connsiteX2" fmla="*/ 635102 w 709265"/>
                  <a:gd name="connsiteY2" fmla="*/ 0 h 1303744"/>
                  <a:gd name="connsiteX3" fmla="*/ 709265 w 709265"/>
                  <a:gd name="connsiteY3" fmla="*/ 74163 h 1303744"/>
                  <a:gd name="connsiteX4" fmla="*/ 709265 w 709265"/>
                  <a:gd name="connsiteY4" fmla="*/ 1203077 h 1303744"/>
                  <a:gd name="connsiteX5" fmla="*/ 635102 w 709265"/>
                  <a:gd name="connsiteY5" fmla="*/ 1277240 h 1303744"/>
                  <a:gd name="connsiteX6" fmla="*/ 46909 w 709265"/>
                  <a:gd name="connsiteY6" fmla="*/ 1303744 h 1303744"/>
                  <a:gd name="connsiteX7" fmla="*/ 171528 w 709265"/>
                  <a:gd name="connsiteY7" fmla="*/ 898277 h 1303744"/>
                  <a:gd name="connsiteX8" fmla="*/ 171529 w 709265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55436 w 717792"/>
                  <a:gd name="connsiteY6" fmla="*/ 1303744 h 1303744"/>
                  <a:gd name="connsiteX7" fmla="*/ 180055 w 717792"/>
                  <a:gd name="connsiteY7" fmla="*/ 898277 h 1303744"/>
                  <a:gd name="connsiteX8" fmla="*/ 180056 w 717792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271189 w 717792"/>
                  <a:gd name="connsiteY6" fmla="*/ 1205759 h 1303744"/>
                  <a:gd name="connsiteX7" fmla="*/ 55436 w 717792"/>
                  <a:gd name="connsiteY7" fmla="*/ 1303744 h 1303744"/>
                  <a:gd name="connsiteX8" fmla="*/ 180055 w 717792"/>
                  <a:gd name="connsiteY8" fmla="*/ 898277 h 1303744"/>
                  <a:gd name="connsiteX9" fmla="*/ 180056 w 717792"/>
                  <a:gd name="connsiteY9" fmla="*/ 60910 h 1303744"/>
                  <a:gd name="connsiteX0" fmla="*/ 180056 w 717792"/>
                  <a:gd name="connsiteY0" fmla="*/ 60910 h 1349928"/>
                  <a:gd name="connsiteX1" fmla="*/ 346984 w 717792"/>
                  <a:gd name="connsiteY1" fmla="*/ 0 h 1349928"/>
                  <a:gd name="connsiteX2" fmla="*/ 643629 w 717792"/>
                  <a:gd name="connsiteY2" fmla="*/ 0 h 1349928"/>
                  <a:gd name="connsiteX3" fmla="*/ 717792 w 717792"/>
                  <a:gd name="connsiteY3" fmla="*/ 74163 h 1349928"/>
                  <a:gd name="connsiteX4" fmla="*/ 717792 w 717792"/>
                  <a:gd name="connsiteY4" fmla="*/ 1203077 h 1349928"/>
                  <a:gd name="connsiteX5" fmla="*/ 643629 w 717792"/>
                  <a:gd name="connsiteY5" fmla="*/ 1277240 h 1349928"/>
                  <a:gd name="connsiteX6" fmla="*/ 271189 w 717792"/>
                  <a:gd name="connsiteY6" fmla="*/ 1205759 h 1349928"/>
                  <a:gd name="connsiteX7" fmla="*/ 55436 w 717792"/>
                  <a:gd name="connsiteY7" fmla="*/ 1303744 h 1349928"/>
                  <a:gd name="connsiteX8" fmla="*/ 180055 w 717792"/>
                  <a:gd name="connsiteY8" fmla="*/ 898277 h 1349928"/>
                  <a:gd name="connsiteX9" fmla="*/ 180056 w 717792"/>
                  <a:gd name="connsiteY9" fmla="*/ 60910 h 1349928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271189 w 717792"/>
                  <a:gd name="connsiteY6" fmla="*/ 1205759 h 1363372"/>
                  <a:gd name="connsiteX7" fmla="*/ 55436 w 717792"/>
                  <a:gd name="connsiteY7" fmla="*/ 1303744 h 1363372"/>
                  <a:gd name="connsiteX8" fmla="*/ 180055 w 717792"/>
                  <a:gd name="connsiteY8" fmla="*/ 898277 h 1363372"/>
                  <a:gd name="connsiteX9" fmla="*/ 180056 w 717792"/>
                  <a:gd name="connsiteY9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596004 w 717792"/>
                  <a:gd name="connsiteY5" fmla="*/ 11867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8391 w 717792"/>
                  <a:gd name="connsiteY5" fmla="*/ 12629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728389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95052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42665 w 879717"/>
                  <a:gd name="connsiteY4" fmla="*/ 915247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80765 w 879717"/>
                  <a:gd name="connsiteY4" fmla="*/ 900959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80254"/>
                  <a:gd name="connsiteY0" fmla="*/ 60910 h 1363372"/>
                  <a:gd name="connsiteX1" fmla="*/ 346984 w 880254"/>
                  <a:gd name="connsiteY1" fmla="*/ 0 h 1363372"/>
                  <a:gd name="connsiteX2" fmla="*/ 643629 w 880254"/>
                  <a:gd name="connsiteY2" fmla="*/ 0 h 1363372"/>
                  <a:gd name="connsiteX3" fmla="*/ 717792 w 880254"/>
                  <a:gd name="connsiteY3" fmla="*/ 74163 h 1363372"/>
                  <a:gd name="connsiteX4" fmla="*/ 680765 w 880254"/>
                  <a:gd name="connsiteY4" fmla="*/ 900959 h 1363372"/>
                  <a:gd name="connsiteX5" fmla="*/ 879717 w 880254"/>
                  <a:gd name="connsiteY5" fmla="*/ 1269752 h 1363372"/>
                  <a:gd name="connsiteX6" fmla="*/ 648391 w 880254"/>
                  <a:gd name="connsiteY6" fmla="*/ 1262952 h 1363372"/>
                  <a:gd name="connsiteX7" fmla="*/ 423589 w 880254"/>
                  <a:gd name="connsiteY7" fmla="*/ 1353397 h 1363372"/>
                  <a:gd name="connsiteX8" fmla="*/ 271189 w 880254"/>
                  <a:gd name="connsiteY8" fmla="*/ 1205759 h 1363372"/>
                  <a:gd name="connsiteX9" fmla="*/ 55436 w 880254"/>
                  <a:gd name="connsiteY9" fmla="*/ 1303744 h 1363372"/>
                  <a:gd name="connsiteX10" fmla="*/ 180055 w 880254"/>
                  <a:gd name="connsiteY10" fmla="*/ 898277 h 1363372"/>
                  <a:gd name="connsiteX11" fmla="*/ 180056 w 880254"/>
                  <a:gd name="connsiteY11" fmla="*/ 60910 h 1363372"/>
                  <a:gd name="connsiteX0" fmla="*/ 180056 w 930522"/>
                  <a:gd name="connsiteY0" fmla="*/ 60910 h 1363372"/>
                  <a:gd name="connsiteX1" fmla="*/ 346984 w 930522"/>
                  <a:gd name="connsiteY1" fmla="*/ 0 h 1363372"/>
                  <a:gd name="connsiteX2" fmla="*/ 643629 w 930522"/>
                  <a:gd name="connsiteY2" fmla="*/ 0 h 1363372"/>
                  <a:gd name="connsiteX3" fmla="*/ 717792 w 930522"/>
                  <a:gd name="connsiteY3" fmla="*/ 74163 h 1363372"/>
                  <a:gd name="connsiteX4" fmla="*/ 680765 w 930522"/>
                  <a:gd name="connsiteY4" fmla="*/ 900959 h 1363372"/>
                  <a:gd name="connsiteX5" fmla="*/ 879717 w 930522"/>
                  <a:gd name="connsiteY5" fmla="*/ 1269752 h 1363372"/>
                  <a:gd name="connsiteX6" fmla="*/ 648391 w 930522"/>
                  <a:gd name="connsiteY6" fmla="*/ 1262952 h 1363372"/>
                  <a:gd name="connsiteX7" fmla="*/ 423589 w 930522"/>
                  <a:gd name="connsiteY7" fmla="*/ 1353397 h 1363372"/>
                  <a:gd name="connsiteX8" fmla="*/ 271189 w 930522"/>
                  <a:gd name="connsiteY8" fmla="*/ 1205759 h 1363372"/>
                  <a:gd name="connsiteX9" fmla="*/ 55436 w 930522"/>
                  <a:gd name="connsiteY9" fmla="*/ 1303744 h 1363372"/>
                  <a:gd name="connsiteX10" fmla="*/ 180055 w 930522"/>
                  <a:gd name="connsiteY10" fmla="*/ 898277 h 1363372"/>
                  <a:gd name="connsiteX11" fmla="*/ 180056 w 930522"/>
                  <a:gd name="connsiteY11" fmla="*/ 60910 h 1363372"/>
                  <a:gd name="connsiteX0" fmla="*/ 180056 w 930522"/>
                  <a:gd name="connsiteY0" fmla="*/ 60910 h 1386917"/>
                  <a:gd name="connsiteX1" fmla="*/ 346984 w 930522"/>
                  <a:gd name="connsiteY1" fmla="*/ 0 h 1386917"/>
                  <a:gd name="connsiteX2" fmla="*/ 643629 w 930522"/>
                  <a:gd name="connsiteY2" fmla="*/ 0 h 1386917"/>
                  <a:gd name="connsiteX3" fmla="*/ 717792 w 930522"/>
                  <a:gd name="connsiteY3" fmla="*/ 74163 h 1386917"/>
                  <a:gd name="connsiteX4" fmla="*/ 680765 w 930522"/>
                  <a:gd name="connsiteY4" fmla="*/ 900959 h 1386917"/>
                  <a:gd name="connsiteX5" fmla="*/ 879717 w 930522"/>
                  <a:gd name="connsiteY5" fmla="*/ 1269752 h 1386917"/>
                  <a:gd name="connsiteX6" fmla="*/ 648391 w 930522"/>
                  <a:gd name="connsiteY6" fmla="*/ 1262952 h 1386917"/>
                  <a:gd name="connsiteX7" fmla="*/ 423589 w 930522"/>
                  <a:gd name="connsiteY7" fmla="*/ 1353397 h 1386917"/>
                  <a:gd name="connsiteX8" fmla="*/ 285477 w 930522"/>
                  <a:gd name="connsiteY8" fmla="*/ 1243859 h 1386917"/>
                  <a:gd name="connsiteX9" fmla="*/ 55436 w 930522"/>
                  <a:gd name="connsiteY9" fmla="*/ 1303744 h 1386917"/>
                  <a:gd name="connsiteX10" fmla="*/ 180055 w 930522"/>
                  <a:gd name="connsiteY10" fmla="*/ 898277 h 1386917"/>
                  <a:gd name="connsiteX11" fmla="*/ 180056 w 930522"/>
                  <a:gd name="connsiteY11" fmla="*/ 60910 h 1386917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1020355"/>
                  <a:gd name="connsiteY0" fmla="*/ 67867 h 1366182"/>
                  <a:gd name="connsiteX1" fmla="*/ 346984 w 1020355"/>
                  <a:gd name="connsiteY1" fmla="*/ 6957 h 1366182"/>
                  <a:gd name="connsiteX2" fmla="*/ 643629 w 1020355"/>
                  <a:gd name="connsiteY2" fmla="*/ 6957 h 1366182"/>
                  <a:gd name="connsiteX3" fmla="*/ 1017830 w 1020355"/>
                  <a:gd name="connsiteY3" fmla="*/ 23970 h 1366182"/>
                  <a:gd name="connsiteX4" fmla="*/ 680765 w 1020355"/>
                  <a:gd name="connsiteY4" fmla="*/ 907916 h 1366182"/>
                  <a:gd name="connsiteX5" fmla="*/ 879717 w 1020355"/>
                  <a:gd name="connsiteY5" fmla="*/ 1276709 h 1366182"/>
                  <a:gd name="connsiteX6" fmla="*/ 638866 w 1020355"/>
                  <a:gd name="connsiteY6" fmla="*/ 1269909 h 1366182"/>
                  <a:gd name="connsiteX7" fmla="*/ 423589 w 1020355"/>
                  <a:gd name="connsiteY7" fmla="*/ 1360354 h 1366182"/>
                  <a:gd name="connsiteX8" fmla="*/ 285477 w 1020355"/>
                  <a:gd name="connsiteY8" fmla="*/ 1250816 h 1366182"/>
                  <a:gd name="connsiteX9" fmla="*/ 55436 w 1020355"/>
                  <a:gd name="connsiteY9" fmla="*/ 1310701 h 1366182"/>
                  <a:gd name="connsiteX10" fmla="*/ 180055 w 1020355"/>
                  <a:gd name="connsiteY10" fmla="*/ 905234 h 1366182"/>
                  <a:gd name="connsiteX11" fmla="*/ 180056 w 1020355"/>
                  <a:gd name="connsiteY11" fmla="*/ 67867 h 1366182"/>
                  <a:gd name="connsiteX0" fmla="*/ 180056 w 1021425"/>
                  <a:gd name="connsiteY0" fmla="*/ 6786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80056 w 1021425"/>
                  <a:gd name="connsiteY11" fmla="*/ 67867 h 1366182"/>
                  <a:gd name="connsiteX0" fmla="*/ 156243 w 1021425"/>
                  <a:gd name="connsiteY0" fmla="*/ 4881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56243 w 1021425"/>
                  <a:gd name="connsiteY11" fmla="*/ 48817 h 1366182"/>
                  <a:gd name="connsiteX0" fmla="*/ 156243 w 1021425"/>
                  <a:gd name="connsiteY0" fmla="*/ 48817 h 1367662"/>
                  <a:gd name="connsiteX1" fmla="*/ 346984 w 1021425"/>
                  <a:gd name="connsiteY1" fmla="*/ 6957 h 1367662"/>
                  <a:gd name="connsiteX2" fmla="*/ 643629 w 1021425"/>
                  <a:gd name="connsiteY2" fmla="*/ 6957 h 1367662"/>
                  <a:gd name="connsiteX3" fmla="*/ 1017830 w 1021425"/>
                  <a:gd name="connsiteY3" fmla="*/ 23970 h 1367662"/>
                  <a:gd name="connsiteX4" fmla="*/ 680765 w 1021425"/>
                  <a:gd name="connsiteY4" fmla="*/ 907916 h 1367662"/>
                  <a:gd name="connsiteX5" fmla="*/ 879717 w 1021425"/>
                  <a:gd name="connsiteY5" fmla="*/ 1276709 h 1367662"/>
                  <a:gd name="connsiteX6" fmla="*/ 638866 w 1021425"/>
                  <a:gd name="connsiteY6" fmla="*/ 1269909 h 1367662"/>
                  <a:gd name="connsiteX7" fmla="*/ 423589 w 1021425"/>
                  <a:gd name="connsiteY7" fmla="*/ 1360354 h 1367662"/>
                  <a:gd name="connsiteX8" fmla="*/ 55436 w 1021425"/>
                  <a:gd name="connsiteY8" fmla="*/ 1310701 h 1367662"/>
                  <a:gd name="connsiteX9" fmla="*/ 180055 w 1021425"/>
                  <a:gd name="connsiteY9" fmla="*/ 905234 h 1367662"/>
                  <a:gd name="connsiteX10" fmla="*/ 156243 w 1021425"/>
                  <a:gd name="connsiteY10" fmla="*/ 48817 h 1367662"/>
                  <a:gd name="connsiteX0" fmla="*/ 156243 w 1021425"/>
                  <a:gd name="connsiteY0" fmla="*/ 48817 h 1367662"/>
                  <a:gd name="connsiteX1" fmla="*/ 346984 w 1021425"/>
                  <a:gd name="connsiteY1" fmla="*/ 6957 h 1367662"/>
                  <a:gd name="connsiteX2" fmla="*/ 643629 w 1021425"/>
                  <a:gd name="connsiteY2" fmla="*/ 6957 h 1367662"/>
                  <a:gd name="connsiteX3" fmla="*/ 1017830 w 1021425"/>
                  <a:gd name="connsiteY3" fmla="*/ 23970 h 1367662"/>
                  <a:gd name="connsiteX4" fmla="*/ 680765 w 1021425"/>
                  <a:gd name="connsiteY4" fmla="*/ 907916 h 1367662"/>
                  <a:gd name="connsiteX5" fmla="*/ 879717 w 1021425"/>
                  <a:gd name="connsiteY5" fmla="*/ 1276709 h 1367662"/>
                  <a:gd name="connsiteX6" fmla="*/ 423589 w 1021425"/>
                  <a:gd name="connsiteY6" fmla="*/ 1360354 h 1367662"/>
                  <a:gd name="connsiteX7" fmla="*/ 55436 w 1021425"/>
                  <a:gd name="connsiteY7" fmla="*/ 1310701 h 1367662"/>
                  <a:gd name="connsiteX8" fmla="*/ 180055 w 1021425"/>
                  <a:gd name="connsiteY8" fmla="*/ 905234 h 1367662"/>
                  <a:gd name="connsiteX9" fmla="*/ 156243 w 1021425"/>
                  <a:gd name="connsiteY9" fmla="*/ 48817 h 136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1425" h="1367662">
                    <a:moveTo>
                      <a:pt x="156243" y="48817"/>
                    </a:moveTo>
                    <a:cubicBezTo>
                      <a:pt x="156243" y="7858"/>
                      <a:pt x="306025" y="6957"/>
                      <a:pt x="346984" y="6957"/>
                    </a:cubicBezTo>
                    <a:lnTo>
                      <a:pt x="643629" y="6957"/>
                    </a:lnTo>
                    <a:cubicBezTo>
                      <a:pt x="684588" y="6957"/>
                      <a:pt x="1017830" y="-16989"/>
                      <a:pt x="1017830" y="23970"/>
                    </a:cubicBezTo>
                    <a:cubicBezTo>
                      <a:pt x="1056287" y="296394"/>
                      <a:pt x="775658" y="621204"/>
                      <a:pt x="680765" y="907916"/>
                    </a:cubicBezTo>
                    <a:cubicBezTo>
                      <a:pt x="1013782" y="1045134"/>
                      <a:pt x="937225" y="1196641"/>
                      <a:pt x="879717" y="1276709"/>
                    </a:cubicBezTo>
                    <a:cubicBezTo>
                      <a:pt x="836854" y="1352115"/>
                      <a:pt x="560969" y="1354689"/>
                      <a:pt x="423589" y="1360354"/>
                    </a:cubicBezTo>
                    <a:cubicBezTo>
                      <a:pt x="326351" y="1367153"/>
                      <a:pt x="96025" y="1386554"/>
                      <a:pt x="55436" y="1310701"/>
                    </a:cubicBezTo>
                    <a:cubicBezTo>
                      <a:pt x="-99823" y="1172589"/>
                      <a:pt x="113380" y="946193"/>
                      <a:pt x="180055" y="905234"/>
                    </a:cubicBezTo>
                    <a:cubicBezTo>
                      <a:pt x="180055" y="528929"/>
                      <a:pt x="156243" y="425122"/>
                      <a:pt x="156243" y="48817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: Rounded Corners 35">
                <a:extLst>
                  <a:ext uri="{FF2B5EF4-FFF2-40B4-BE49-F238E27FC236}">
                    <a16:creationId xmlns:a16="http://schemas.microsoft.com/office/drawing/2014/main" id="{0CC1D3A9-0E4B-4A5A-B74E-B6BA4B06BE9B}"/>
                  </a:ext>
                </a:extLst>
              </p:cNvPr>
              <p:cNvSpPr/>
              <p:nvPr/>
            </p:nvSpPr>
            <p:spPr>
              <a:xfrm rot="435764" flipH="1">
                <a:off x="3812551" y="3822364"/>
                <a:ext cx="898018" cy="649626"/>
              </a:xfrm>
              <a:prstGeom prst="ellipse">
                <a:avLst/>
              </a:prstGeom>
              <a:solidFill>
                <a:srgbClr val="FFA316"/>
              </a:solidFill>
              <a:ln>
                <a:solidFill>
                  <a:srgbClr val="FFA3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: Rounded Corners 35">
                <a:extLst>
                  <a:ext uri="{FF2B5EF4-FFF2-40B4-BE49-F238E27FC236}">
                    <a16:creationId xmlns:a16="http://schemas.microsoft.com/office/drawing/2014/main" id="{DCFF1E2F-9E0B-4BEB-BE97-EC4AC9D12A68}"/>
                  </a:ext>
                </a:extLst>
              </p:cNvPr>
              <p:cNvSpPr/>
              <p:nvPr/>
            </p:nvSpPr>
            <p:spPr>
              <a:xfrm rot="21164236">
                <a:off x="5070694" y="3889407"/>
                <a:ext cx="898018" cy="649626"/>
              </a:xfrm>
              <a:prstGeom prst="ellipse">
                <a:avLst/>
              </a:prstGeom>
              <a:solidFill>
                <a:srgbClr val="FFA316"/>
              </a:solidFill>
              <a:ln>
                <a:solidFill>
                  <a:srgbClr val="FFA3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9E5BF170-9CFA-4528-B1F3-6F5106E937A5}"/>
                  </a:ext>
                </a:extLst>
              </p:cNvPr>
              <p:cNvSpPr/>
              <p:nvPr/>
            </p:nvSpPr>
            <p:spPr>
              <a:xfrm rot="17447514" flipH="1">
                <a:off x="3947471" y="518069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6989CC54-4762-4712-A819-AAFAF72031EE}"/>
                  </a:ext>
                </a:extLst>
              </p:cNvPr>
              <p:cNvSpPr/>
              <p:nvPr/>
            </p:nvSpPr>
            <p:spPr>
              <a:xfrm rot="17447514" flipH="1">
                <a:off x="4152501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9381098-D600-4519-99A6-EE06DA63EAA4}"/>
                  </a:ext>
                </a:extLst>
              </p:cNvPr>
              <p:cNvSpPr/>
              <p:nvPr/>
            </p:nvSpPr>
            <p:spPr>
              <a:xfrm rot="17447514" flipH="1">
                <a:off x="4363244" y="519998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E084E1F-DBF1-4C07-B063-9DF8E6B21E92}"/>
                  </a:ext>
                </a:extLst>
              </p:cNvPr>
              <p:cNvSpPr/>
              <p:nvPr/>
            </p:nvSpPr>
            <p:spPr>
              <a:xfrm rot="20385754" flipH="1">
                <a:off x="3223929" y="516420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B074EE67-188D-4A78-A7B0-55C3AF866044}"/>
                  </a:ext>
                </a:extLst>
              </p:cNvPr>
              <p:cNvSpPr/>
              <p:nvPr/>
            </p:nvSpPr>
            <p:spPr>
              <a:xfrm rot="20385754" flipH="1">
                <a:off x="3377918" y="522723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A1596B4-5CF5-47C8-AD25-2ACEED84BD13}"/>
                  </a:ext>
                </a:extLst>
              </p:cNvPr>
              <p:cNvSpPr/>
              <p:nvPr/>
            </p:nvSpPr>
            <p:spPr>
              <a:xfrm rot="20385754" flipH="1">
                <a:off x="3533725" y="5281957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2C3EE04-19C0-46CC-B23C-CC0842276369}"/>
                  </a:ext>
                </a:extLst>
              </p:cNvPr>
              <p:cNvSpPr/>
              <p:nvPr/>
            </p:nvSpPr>
            <p:spPr>
              <a:xfrm rot="4152486">
                <a:off x="5407047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3788434-1D84-4993-91C9-EF59D5D7FA46}"/>
                  </a:ext>
                </a:extLst>
              </p:cNvPr>
              <p:cNvSpPr/>
              <p:nvPr/>
            </p:nvSpPr>
            <p:spPr>
              <a:xfrm rot="4152486">
                <a:off x="5218674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FA910267-0FF9-4E20-BD81-31967188FE0B}"/>
                  </a:ext>
                </a:extLst>
              </p:cNvPr>
              <p:cNvSpPr/>
              <p:nvPr/>
            </p:nvSpPr>
            <p:spPr>
              <a:xfrm rot="4152486">
                <a:off x="5030296" y="522099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FA2119C-045E-4B62-88F0-08FA5E39A588}"/>
                  </a:ext>
                </a:extLst>
              </p:cNvPr>
              <p:cNvSpPr/>
              <p:nvPr/>
            </p:nvSpPr>
            <p:spPr>
              <a:xfrm rot="1482444">
                <a:off x="6152448" y="523591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93A8176-1780-44C3-8B67-FCD4C60D643D}"/>
                  </a:ext>
                </a:extLst>
              </p:cNvPr>
              <p:cNvSpPr/>
              <p:nvPr/>
            </p:nvSpPr>
            <p:spPr>
              <a:xfrm rot="1482444">
                <a:off x="6012248" y="5292499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DE04139-62BC-4204-9F79-FEE4C452EDA0}"/>
                  </a:ext>
                </a:extLst>
              </p:cNvPr>
              <p:cNvSpPr/>
              <p:nvPr/>
            </p:nvSpPr>
            <p:spPr>
              <a:xfrm rot="1482444">
                <a:off x="5844249" y="5334482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5F08FAC-9A63-4051-96B8-B413458B2E92}"/>
                </a:ext>
              </a:extLst>
            </p:cNvPr>
            <p:cNvSpPr txBox="1"/>
            <p:nvPr/>
          </p:nvSpPr>
          <p:spPr>
            <a:xfrm>
              <a:off x="1362103" y="-116389"/>
              <a:ext cx="3341985" cy="1664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12C05"/>
                  </a:solidFill>
                  <a:latin typeface="Arial Black" panose="020B0A04020102020204" pitchFamily="34" charset="0"/>
                </a:rPr>
                <a:t>L</a:t>
              </a: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ion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C7BC387-C406-43A6-B4C2-1ECBDB507C85}"/>
              </a:ext>
            </a:extLst>
          </p:cNvPr>
          <p:cNvGrpSpPr/>
          <p:nvPr/>
        </p:nvGrpSpPr>
        <p:grpSpPr>
          <a:xfrm>
            <a:off x="4363613" y="441610"/>
            <a:ext cx="3280154" cy="5440860"/>
            <a:chOff x="4363613" y="441610"/>
            <a:chExt cx="3280154" cy="544086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DD825C-C01B-48EE-AF32-40C93BB0690E}"/>
                </a:ext>
              </a:extLst>
            </p:cNvPr>
            <p:cNvSpPr txBox="1"/>
            <p:nvPr/>
          </p:nvSpPr>
          <p:spPr>
            <a:xfrm>
              <a:off x="4766804" y="441610"/>
              <a:ext cx="287696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L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eaf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1FA8A54-CC06-4065-8A0C-0CF53BC8703C}"/>
                </a:ext>
              </a:extLst>
            </p:cNvPr>
            <p:cNvGrpSpPr/>
            <p:nvPr/>
          </p:nvGrpSpPr>
          <p:grpSpPr>
            <a:xfrm>
              <a:off x="4363613" y="1342979"/>
              <a:ext cx="3173674" cy="4539491"/>
              <a:chOff x="837111" y="-184137"/>
              <a:chExt cx="4702095" cy="6725681"/>
            </a:xfrm>
          </p:grpSpPr>
          <p:sp>
            <p:nvSpPr>
              <p:cNvPr id="158" name="Rectangle 56">
                <a:extLst>
                  <a:ext uri="{FF2B5EF4-FFF2-40B4-BE49-F238E27FC236}">
                    <a16:creationId xmlns:a16="http://schemas.microsoft.com/office/drawing/2014/main" id="{5BDDBB0C-86CD-4CC5-859F-23689CDCEB47}"/>
                  </a:ext>
                </a:extLst>
              </p:cNvPr>
              <p:cNvSpPr/>
              <p:nvPr/>
            </p:nvSpPr>
            <p:spPr>
              <a:xfrm rot="3221422">
                <a:off x="-116009" y="1620644"/>
                <a:ext cx="6725681" cy="3116120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6635C66-4E27-4696-9378-077DDB4B44B0}"/>
                  </a:ext>
                </a:extLst>
              </p:cNvPr>
              <p:cNvCxnSpPr>
                <a:stCxn id="158" idx="1"/>
                <a:endCxn id="158" idx="0"/>
              </p:cNvCxnSpPr>
              <p:nvPr/>
            </p:nvCxnSpPr>
            <p:spPr>
              <a:xfrm flipH="1" flipV="1">
                <a:off x="837111" y="776298"/>
                <a:ext cx="4702095" cy="4891042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25B10C1-E90B-48CB-B712-9E09767712E5}"/>
                  </a:ext>
                </a:extLst>
              </p:cNvPr>
              <p:cNvSpPr/>
              <p:nvPr/>
            </p:nvSpPr>
            <p:spPr>
              <a:xfrm>
                <a:off x="2690893" y="1516742"/>
                <a:ext cx="276679" cy="1192893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35CB6E8-D8FB-4ACD-8A7A-78529B26EB9E}"/>
                  </a:ext>
                </a:extLst>
              </p:cNvPr>
              <p:cNvSpPr/>
              <p:nvPr/>
            </p:nvSpPr>
            <p:spPr>
              <a:xfrm>
                <a:off x="3454488" y="2011454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84E4F3AD-35CE-4B6E-8F3A-F772F318E9A0}"/>
                  </a:ext>
                </a:extLst>
              </p:cNvPr>
              <p:cNvSpPr/>
              <p:nvPr/>
            </p:nvSpPr>
            <p:spPr>
              <a:xfrm>
                <a:off x="4261845" y="2857050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57B1A830-D30B-4DF9-82BE-E020D9FD9EEE}"/>
                  </a:ext>
                </a:extLst>
              </p:cNvPr>
              <p:cNvSpPr/>
              <p:nvPr/>
            </p:nvSpPr>
            <p:spPr>
              <a:xfrm rot="16200000" flipH="1">
                <a:off x="3858043" y="4288564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9A73B8-A83C-4646-87B2-DFB93E36482C}"/>
                  </a:ext>
                </a:extLst>
              </p:cNvPr>
              <p:cNvSpPr/>
              <p:nvPr/>
            </p:nvSpPr>
            <p:spPr>
              <a:xfrm rot="16200000" flipH="1">
                <a:off x="2977338" y="3392240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D03B346-DFF5-4724-9C0C-91FDDDF3DD1E}"/>
                  </a:ext>
                </a:extLst>
              </p:cNvPr>
              <p:cNvSpPr/>
              <p:nvPr/>
            </p:nvSpPr>
            <p:spPr>
              <a:xfrm rot="16200000" flipH="1">
                <a:off x="2321103" y="2662758"/>
                <a:ext cx="296461" cy="1278183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9F4785B0-930B-4F2A-A203-AD831C82A6A2}"/>
                  </a:ext>
                </a:extLst>
              </p:cNvPr>
              <p:cNvSpPr/>
              <p:nvPr/>
            </p:nvSpPr>
            <p:spPr>
              <a:xfrm rot="16200000" flipH="1">
                <a:off x="1767427" y="1990437"/>
                <a:ext cx="214482" cy="924733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198E18D-6663-4AFF-A914-DBB4F447FA78}"/>
                  </a:ext>
                </a:extLst>
              </p:cNvPr>
              <p:cNvSpPr/>
              <p:nvPr/>
            </p:nvSpPr>
            <p:spPr>
              <a:xfrm rot="21415480">
                <a:off x="1871886" y="1254034"/>
                <a:ext cx="141149" cy="608561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999EF909-7911-4A4E-8A33-D18B9ED4D6A0}"/>
                  </a:ext>
                </a:extLst>
              </p:cNvPr>
              <p:cNvSpPr/>
              <p:nvPr/>
            </p:nvSpPr>
            <p:spPr>
              <a:xfrm rot="17413761" flipH="1">
                <a:off x="1196775" y="1212461"/>
                <a:ext cx="141149" cy="608561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ADBC870-2C38-4FAE-A346-3F98A1C1869E}"/>
                  </a:ext>
                </a:extLst>
              </p:cNvPr>
              <p:cNvSpPr/>
              <p:nvPr/>
            </p:nvSpPr>
            <p:spPr>
              <a:xfrm rot="20533400">
                <a:off x="1283067" y="908007"/>
                <a:ext cx="85952" cy="370582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9253FC2-0CEC-4CA7-A8C5-ED2CCF7DAAD9}"/>
              </a:ext>
            </a:extLst>
          </p:cNvPr>
          <p:cNvGrpSpPr/>
          <p:nvPr/>
        </p:nvGrpSpPr>
        <p:grpSpPr>
          <a:xfrm>
            <a:off x="8504483" y="435687"/>
            <a:ext cx="3633775" cy="4982742"/>
            <a:chOff x="8504483" y="435687"/>
            <a:chExt cx="3633775" cy="4982742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1CFF40-5124-46CC-8903-613733174DF7}"/>
                </a:ext>
              </a:extLst>
            </p:cNvPr>
            <p:cNvSpPr txBox="1"/>
            <p:nvPr/>
          </p:nvSpPr>
          <p:spPr>
            <a:xfrm>
              <a:off x="8504483" y="435687"/>
              <a:ext cx="363377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amp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ADE5559-E7C8-4EF3-A39B-4F51C42EC773}"/>
                </a:ext>
              </a:extLst>
            </p:cNvPr>
            <p:cNvGrpSpPr/>
            <p:nvPr/>
          </p:nvGrpSpPr>
          <p:grpSpPr>
            <a:xfrm>
              <a:off x="9048699" y="1763960"/>
              <a:ext cx="2373294" cy="3654469"/>
              <a:chOff x="4165600" y="488950"/>
              <a:chExt cx="3830612" cy="5898490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18A3881-8C8C-48B9-9BCA-3C7A348C03F6}"/>
                  </a:ext>
                </a:extLst>
              </p:cNvPr>
              <p:cNvSpPr/>
              <p:nvPr/>
            </p:nvSpPr>
            <p:spPr>
              <a:xfrm>
                <a:off x="6821020" y="3170699"/>
                <a:ext cx="95251" cy="104078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2660C72D-0570-40B7-9FDD-180989BAB4DA}"/>
                  </a:ext>
                </a:extLst>
              </p:cNvPr>
              <p:cNvSpPr/>
              <p:nvPr/>
            </p:nvSpPr>
            <p:spPr>
              <a:xfrm>
                <a:off x="6721731" y="4185911"/>
                <a:ext cx="286702" cy="28670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914400 w 914400"/>
                  <a:gd name="connsiteY1" fmla="*/ 457200 h 914400"/>
                  <a:gd name="connsiteX2" fmla="*/ 457200 w 914400"/>
                  <a:gd name="connsiteY2" fmla="*/ 914400 h 914400"/>
                  <a:gd name="connsiteX3" fmla="*/ 0 w 914400"/>
                  <a:gd name="connsiteY3" fmla="*/ 457200 h 914400"/>
                  <a:gd name="connsiteX4" fmla="*/ 457200 w 914400"/>
                  <a:gd name="connsiteY4" fmla="*/ 0 h 914400"/>
                  <a:gd name="connsiteX5" fmla="*/ 457200 w 914400"/>
                  <a:gd name="connsiteY5" fmla="*/ 155258 h 914400"/>
                  <a:gd name="connsiteX6" fmla="*/ 155258 w 914400"/>
                  <a:gd name="connsiteY6" fmla="*/ 457200 h 914400"/>
                  <a:gd name="connsiteX7" fmla="*/ 457200 w 914400"/>
                  <a:gd name="connsiteY7" fmla="*/ 759142 h 914400"/>
                  <a:gd name="connsiteX8" fmla="*/ 759142 w 914400"/>
                  <a:gd name="connsiteY8" fmla="*/ 457200 h 914400"/>
                  <a:gd name="connsiteX9" fmla="*/ 457200 w 914400"/>
                  <a:gd name="connsiteY9" fmla="*/ 15525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4400" h="914400"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  <a:moveTo>
                      <a:pt x="457200" y="155258"/>
                    </a:moveTo>
                    <a:cubicBezTo>
                      <a:pt x="290442" y="155258"/>
                      <a:pt x="155258" y="290442"/>
                      <a:pt x="155258" y="457200"/>
                    </a:cubicBezTo>
                    <a:cubicBezTo>
                      <a:pt x="155258" y="623958"/>
                      <a:pt x="290442" y="759142"/>
                      <a:pt x="457200" y="759142"/>
                    </a:cubicBezTo>
                    <a:cubicBezTo>
                      <a:pt x="623958" y="759142"/>
                      <a:pt x="759142" y="623958"/>
                      <a:pt x="759142" y="457200"/>
                    </a:cubicBezTo>
                    <a:cubicBezTo>
                      <a:pt x="759142" y="290442"/>
                      <a:pt x="623958" y="155258"/>
                      <a:pt x="457200" y="15525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C0C31B00-4E68-41B3-8F3C-400069DF13C3}"/>
                  </a:ext>
                </a:extLst>
              </p:cNvPr>
              <p:cNvSpPr/>
              <p:nvPr/>
            </p:nvSpPr>
            <p:spPr>
              <a:xfrm>
                <a:off x="4176640" y="5548197"/>
                <a:ext cx="3729179" cy="83924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EDC73F0F-D3A3-499C-A9E7-2A62C706CC27}"/>
                  </a:ext>
                </a:extLst>
              </p:cNvPr>
              <p:cNvSpPr/>
              <p:nvPr/>
            </p:nvSpPr>
            <p:spPr>
              <a:xfrm>
                <a:off x="5519737" y="5751008"/>
                <a:ext cx="1042987" cy="32636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11556C7-6356-439E-A686-40E2C5183F3E}"/>
                  </a:ext>
                </a:extLst>
              </p:cNvPr>
              <p:cNvSpPr/>
              <p:nvPr/>
            </p:nvSpPr>
            <p:spPr>
              <a:xfrm>
                <a:off x="5820556" y="2706060"/>
                <a:ext cx="444500" cy="324640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5A65840-2485-42BE-B490-117962393244}"/>
                  </a:ext>
                </a:extLst>
              </p:cNvPr>
              <p:cNvSpPr/>
              <p:nvPr/>
            </p:nvSpPr>
            <p:spPr>
              <a:xfrm>
                <a:off x="5816287" y="5923385"/>
                <a:ext cx="506103" cy="9153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Manual Operation 5">
                <a:extLst>
                  <a:ext uri="{FF2B5EF4-FFF2-40B4-BE49-F238E27FC236}">
                    <a16:creationId xmlns:a16="http://schemas.microsoft.com/office/drawing/2014/main" id="{3E38C0BC-7394-4E22-B821-D61E95DF5426}"/>
                  </a:ext>
                </a:extLst>
              </p:cNvPr>
              <p:cNvSpPr/>
              <p:nvPr/>
            </p:nvSpPr>
            <p:spPr>
              <a:xfrm flipV="1">
                <a:off x="4165600" y="736580"/>
                <a:ext cx="3830612" cy="260413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183"/>
                  <a:gd name="connsiteX1" fmla="*/ 10000 w 10000"/>
                  <a:gd name="connsiteY1" fmla="*/ 0 h 11183"/>
                  <a:gd name="connsiteX2" fmla="*/ 8000 w 10000"/>
                  <a:gd name="connsiteY2" fmla="*/ 10000 h 11183"/>
                  <a:gd name="connsiteX3" fmla="*/ 1867 w 10000"/>
                  <a:gd name="connsiteY3" fmla="*/ 11183 h 11183"/>
                  <a:gd name="connsiteX4" fmla="*/ 0 w 10000"/>
                  <a:gd name="connsiteY4" fmla="*/ 0 h 11183"/>
                  <a:gd name="connsiteX0" fmla="*/ 0 w 10000"/>
                  <a:gd name="connsiteY0" fmla="*/ 0 h 11183"/>
                  <a:gd name="connsiteX1" fmla="*/ 10000 w 10000"/>
                  <a:gd name="connsiteY1" fmla="*/ 0 h 11183"/>
                  <a:gd name="connsiteX2" fmla="*/ 7934 w 10000"/>
                  <a:gd name="connsiteY2" fmla="*/ 11058 h 11183"/>
                  <a:gd name="connsiteX3" fmla="*/ 1867 w 10000"/>
                  <a:gd name="connsiteY3" fmla="*/ 11183 h 11183"/>
                  <a:gd name="connsiteX4" fmla="*/ 0 w 10000"/>
                  <a:gd name="connsiteY4" fmla="*/ 0 h 11183"/>
                  <a:gd name="connsiteX0" fmla="*/ 0 w 10000"/>
                  <a:gd name="connsiteY0" fmla="*/ 1134 h 12317"/>
                  <a:gd name="connsiteX1" fmla="*/ 10000 w 10000"/>
                  <a:gd name="connsiteY1" fmla="*/ 1134 h 12317"/>
                  <a:gd name="connsiteX2" fmla="*/ 7934 w 10000"/>
                  <a:gd name="connsiteY2" fmla="*/ 12192 h 12317"/>
                  <a:gd name="connsiteX3" fmla="*/ 1867 w 10000"/>
                  <a:gd name="connsiteY3" fmla="*/ 12317 h 12317"/>
                  <a:gd name="connsiteX4" fmla="*/ 0 w 10000"/>
                  <a:gd name="connsiteY4" fmla="*/ 1134 h 12317"/>
                  <a:gd name="connsiteX0" fmla="*/ 0 w 10000"/>
                  <a:gd name="connsiteY0" fmla="*/ 1583 h 12766"/>
                  <a:gd name="connsiteX1" fmla="*/ 10000 w 10000"/>
                  <a:gd name="connsiteY1" fmla="*/ 1583 h 12766"/>
                  <a:gd name="connsiteX2" fmla="*/ 7934 w 10000"/>
                  <a:gd name="connsiteY2" fmla="*/ 12641 h 12766"/>
                  <a:gd name="connsiteX3" fmla="*/ 1867 w 10000"/>
                  <a:gd name="connsiteY3" fmla="*/ 12766 h 12766"/>
                  <a:gd name="connsiteX4" fmla="*/ 0 w 10000"/>
                  <a:gd name="connsiteY4" fmla="*/ 1583 h 1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766">
                    <a:moveTo>
                      <a:pt x="0" y="1583"/>
                    </a:moveTo>
                    <a:cubicBezTo>
                      <a:pt x="3167" y="-970"/>
                      <a:pt x="7231" y="-36"/>
                      <a:pt x="10000" y="1583"/>
                    </a:cubicBezTo>
                    <a:lnTo>
                      <a:pt x="7934" y="12641"/>
                    </a:lnTo>
                    <a:lnTo>
                      <a:pt x="1867" y="12766"/>
                    </a:lnTo>
                    <a:lnTo>
                      <a:pt x="0" y="1583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27B6CDD3-116A-42D7-98FB-A1AE681CAE5A}"/>
                  </a:ext>
                </a:extLst>
              </p:cNvPr>
              <p:cNvSpPr/>
              <p:nvPr/>
            </p:nvSpPr>
            <p:spPr>
              <a:xfrm>
                <a:off x="4889500" y="488950"/>
                <a:ext cx="2324100" cy="4889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ttsMP3.com_VoiceText_2025-1-21_0-30-29">
            <a:hlinkClick r:id="" action="ppaction://media"/>
            <a:extLst>
              <a:ext uri="{FF2B5EF4-FFF2-40B4-BE49-F238E27FC236}">
                <a16:creationId xmlns:a16="http://schemas.microsoft.com/office/drawing/2014/main" id="{3FF2F6BF-2271-4BAC-9B59-156034FF50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74625" y="3218050"/>
            <a:ext cx="609600" cy="609600"/>
          </a:xfrm>
          <a:prstGeom prst="rect">
            <a:avLst/>
          </a:prstGeom>
        </p:spPr>
      </p:pic>
      <p:pic>
        <p:nvPicPr>
          <p:cNvPr id="6" name="ttsMP3.com_VoiceText_2025-1-21_0-30-44">
            <a:hlinkClick r:id="" action="ppaction://media"/>
            <a:extLst>
              <a:ext uri="{FF2B5EF4-FFF2-40B4-BE49-F238E27FC236}">
                <a16:creationId xmlns:a16="http://schemas.microsoft.com/office/drawing/2014/main" id="{F874E8A2-0E96-4BC1-8C21-A61D03064ED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7" name="ttsMP3.com_VoiceText_2025-1-21_0-30-55">
            <a:hlinkClick r:id="" action="ppaction://media"/>
            <a:extLst>
              <a:ext uri="{FF2B5EF4-FFF2-40B4-BE49-F238E27FC236}">
                <a16:creationId xmlns:a16="http://schemas.microsoft.com/office/drawing/2014/main" id="{F14D0DAA-9A9A-4BC0-A0D3-11E627999D0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02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52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6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652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02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4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6CE6A15-B40F-4B6B-9629-5FA28560FD4D}"/>
              </a:ext>
            </a:extLst>
          </p:cNvPr>
          <p:cNvGrpSpPr/>
          <p:nvPr/>
        </p:nvGrpSpPr>
        <p:grpSpPr>
          <a:xfrm>
            <a:off x="7744723" y="344558"/>
            <a:ext cx="4380762" cy="5434801"/>
            <a:chOff x="4222885" y="1071162"/>
            <a:chExt cx="3848737" cy="4774767"/>
          </a:xfrm>
        </p:grpSpPr>
        <p:sp>
          <p:nvSpPr>
            <p:cNvPr id="216" name="Rectangle 12">
              <a:extLst>
                <a:ext uri="{FF2B5EF4-FFF2-40B4-BE49-F238E27FC236}">
                  <a16:creationId xmlns:a16="http://schemas.microsoft.com/office/drawing/2014/main" id="{DC07F724-47FD-4739-872A-18919F6B6060}"/>
                </a:ext>
              </a:extLst>
            </p:cNvPr>
            <p:cNvSpPr/>
            <p:nvPr/>
          </p:nvSpPr>
          <p:spPr>
            <a:xfrm>
              <a:off x="6919410" y="4709915"/>
              <a:ext cx="498531" cy="879658"/>
            </a:xfrm>
            <a:custGeom>
              <a:avLst/>
              <a:gdLst>
                <a:gd name="connsiteX0" fmla="*/ 0 w 298589"/>
                <a:gd name="connsiteY0" fmla="*/ 0 h 578135"/>
                <a:gd name="connsiteX1" fmla="*/ 298589 w 298589"/>
                <a:gd name="connsiteY1" fmla="*/ 0 h 578135"/>
                <a:gd name="connsiteX2" fmla="*/ 298589 w 298589"/>
                <a:gd name="connsiteY2" fmla="*/ 578135 h 578135"/>
                <a:gd name="connsiteX3" fmla="*/ 0 w 298589"/>
                <a:gd name="connsiteY3" fmla="*/ 578135 h 578135"/>
                <a:gd name="connsiteX4" fmla="*/ 0 w 298589"/>
                <a:gd name="connsiteY4" fmla="*/ 0 h 578135"/>
                <a:gd name="connsiteX0" fmla="*/ 0 w 350977"/>
                <a:gd name="connsiteY0" fmla="*/ 123825 h 701960"/>
                <a:gd name="connsiteX1" fmla="*/ 350977 w 350977"/>
                <a:gd name="connsiteY1" fmla="*/ 0 h 701960"/>
                <a:gd name="connsiteX2" fmla="*/ 298589 w 350977"/>
                <a:gd name="connsiteY2" fmla="*/ 701960 h 701960"/>
                <a:gd name="connsiteX3" fmla="*/ 0 w 350977"/>
                <a:gd name="connsiteY3" fmla="*/ 701960 h 701960"/>
                <a:gd name="connsiteX4" fmla="*/ 0 w 350977"/>
                <a:gd name="connsiteY4" fmla="*/ 123825 h 701960"/>
                <a:gd name="connsiteX0" fmla="*/ 0 w 431940"/>
                <a:gd name="connsiteY0" fmla="*/ 80962 h 701960"/>
                <a:gd name="connsiteX1" fmla="*/ 431940 w 431940"/>
                <a:gd name="connsiteY1" fmla="*/ 0 h 701960"/>
                <a:gd name="connsiteX2" fmla="*/ 379552 w 431940"/>
                <a:gd name="connsiteY2" fmla="*/ 701960 h 701960"/>
                <a:gd name="connsiteX3" fmla="*/ 80963 w 431940"/>
                <a:gd name="connsiteY3" fmla="*/ 701960 h 701960"/>
                <a:gd name="connsiteX4" fmla="*/ 0 w 431940"/>
                <a:gd name="connsiteY4" fmla="*/ 80962 h 701960"/>
                <a:gd name="connsiteX0" fmla="*/ 0 w 431940"/>
                <a:gd name="connsiteY0" fmla="*/ 80962 h 701960"/>
                <a:gd name="connsiteX1" fmla="*/ 431940 w 431940"/>
                <a:gd name="connsiteY1" fmla="*/ 0 h 701960"/>
                <a:gd name="connsiteX2" fmla="*/ 379552 w 431940"/>
                <a:gd name="connsiteY2" fmla="*/ 701960 h 701960"/>
                <a:gd name="connsiteX3" fmla="*/ 0 w 431940"/>
                <a:gd name="connsiteY3" fmla="*/ 80962 h 701960"/>
                <a:gd name="connsiteX0" fmla="*/ 0 w 431940"/>
                <a:gd name="connsiteY0" fmla="*/ 80962 h 873410"/>
                <a:gd name="connsiteX1" fmla="*/ 431940 w 431940"/>
                <a:gd name="connsiteY1" fmla="*/ 0 h 873410"/>
                <a:gd name="connsiteX2" fmla="*/ 198577 w 431940"/>
                <a:gd name="connsiteY2" fmla="*/ 873410 h 873410"/>
                <a:gd name="connsiteX3" fmla="*/ 0 w 431940"/>
                <a:gd name="connsiteY3" fmla="*/ 80962 h 873410"/>
                <a:gd name="connsiteX0" fmla="*/ 0 w 498531"/>
                <a:gd name="connsiteY0" fmla="*/ 80962 h 873410"/>
                <a:gd name="connsiteX1" fmla="*/ 431940 w 498531"/>
                <a:gd name="connsiteY1" fmla="*/ 0 h 873410"/>
                <a:gd name="connsiteX2" fmla="*/ 198577 w 498531"/>
                <a:gd name="connsiteY2" fmla="*/ 873410 h 873410"/>
                <a:gd name="connsiteX3" fmla="*/ 0 w 498531"/>
                <a:gd name="connsiteY3" fmla="*/ 80962 h 873410"/>
                <a:gd name="connsiteX0" fmla="*/ 0 w 498531"/>
                <a:gd name="connsiteY0" fmla="*/ 80962 h 879658"/>
                <a:gd name="connsiteX1" fmla="*/ 431940 w 498531"/>
                <a:gd name="connsiteY1" fmla="*/ 0 h 879658"/>
                <a:gd name="connsiteX2" fmla="*/ 198577 w 498531"/>
                <a:gd name="connsiteY2" fmla="*/ 873410 h 879658"/>
                <a:gd name="connsiteX3" fmla="*/ 0 w 498531"/>
                <a:gd name="connsiteY3" fmla="*/ 80962 h 87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531" h="879658">
                  <a:moveTo>
                    <a:pt x="0" y="80962"/>
                  </a:moveTo>
                  <a:lnTo>
                    <a:pt x="431940" y="0"/>
                  </a:lnTo>
                  <a:cubicBezTo>
                    <a:pt x="354152" y="291137"/>
                    <a:pt x="752615" y="620373"/>
                    <a:pt x="198577" y="873410"/>
                  </a:cubicBezTo>
                  <a:cubicBezTo>
                    <a:pt x="-77165" y="947399"/>
                    <a:pt x="66192" y="345111"/>
                    <a:pt x="0" y="809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12">
              <a:extLst>
                <a:ext uri="{FF2B5EF4-FFF2-40B4-BE49-F238E27FC236}">
                  <a16:creationId xmlns:a16="http://schemas.microsoft.com/office/drawing/2014/main" id="{C6BF8D25-65D5-43DA-BF2D-80B1756DAE55}"/>
                </a:ext>
              </a:extLst>
            </p:cNvPr>
            <p:cNvSpPr/>
            <p:nvPr/>
          </p:nvSpPr>
          <p:spPr>
            <a:xfrm>
              <a:off x="5885265" y="4706119"/>
              <a:ext cx="498531" cy="879658"/>
            </a:xfrm>
            <a:custGeom>
              <a:avLst/>
              <a:gdLst>
                <a:gd name="connsiteX0" fmla="*/ 0 w 298589"/>
                <a:gd name="connsiteY0" fmla="*/ 0 h 578135"/>
                <a:gd name="connsiteX1" fmla="*/ 298589 w 298589"/>
                <a:gd name="connsiteY1" fmla="*/ 0 h 578135"/>
                <a:gd name="connsiteX2" fmla="*/ 298589 w 298589"/>
                <a:gd name="connsiteY2" fmla="*/ 578135 h 578135"/>
                <a:gd name="connsiteX3" fmla="*/ 0 w 298589"/>
                <a:gd name="connsiteY3" fmla="*/ 578135 h 578135"/>
                <a:gd name="connsiteX4" fmla="*/ 0 w 298589"/>
                <a:gd name="connsiteY4" fmla="*/ 0 h 578135"/>
                <a:gd name="connsiteX0" fmla="*/ 0 w 350977"/>
                <a:gd name="connsiteY0" fmla="*/ 123825 h 701960"/>
                <a:gd name="connsiteX1" fmla="*/ 350977 w 350977"/>
                <a:gd name="connsiteY1" fmla="*/ 0 h 701960"/>
                <a:gd name="connsiteX2" fmla="*/ 298589 w 350977"/>
                <a:gd name="connsiteY2" fmla="*/ 701960 h 701960"/>
                <a:gd name="connsiteX3" fmla="*/ 0 w 350977"/>
                <a:gd name="connsiteY3" fmla="*/ 701960 h 701960"/>
                <a:gd name="connsiteX4" fmla="*/ 0 w 350977"/>
                <a:gd name="connsiteY4" fmla="*/ 123825 h 701960"/>
                <a:gd name="connsiteX0" fmla="*/ 0 w 431940"/>
                <a:gd name="connsiteY0" fmla="*/ 80962 h 701960"/>
                <a:gd name="connsiteX1" fmla="*/ 431940 w 431940"/>
                <a:gd name="connsiteY1" fmla="*/ 0 h 701960"/>
                <a:gd name="connsiteX2" fmla="*/ 379552 w 431940"/>
                <a:gd name="connsiteY2" fmla="*/ 701960 h 701960"/>
                <a:gd name="connsiteX3" fmla="*/ 80963 w 431940"/>
                <a:gd name="connsiteY3" fmla="*/ 701960 h 701960"/>
                <a:gd name="connsiteX4" fmla="*/ 0 w 431940"/>
                <a:gd name="connsiteY4" fmla="*/ 80962 h 701960"/>
                <a:gd name="connsiteX0" fmla="*/ 0 w 431940"/>
                <a:gd name="connsiteY0" fmla="*/ 80962 h 701960"/>
                <a:gd name="connsiteX1" fmla="*/ 431940 w 431940"/>
                <a:gd name="connsiteY1" fmla="*/ 0 h 701960"/>
                <a:gd name="connsiteX2" fmla="*/ 379552 w 431940"/>
                <a:gd name="connsiteY2" fmla="*/ 701960 h 701960"/>
                <a:gd name="connsiteX3" fmla="*/ 0 w 431940"/>
                <a:gd name="connsiteY3" fmla="*/ 80962 h 701960"/>
                <a:gd name="connsiteX0" fmla="*/ 0 w 431940"/>
                <a:gd name="connsiteY0" fmla="*/ 80962 h 873410"/>
                <a:gd name="connsiteX1" fmla="*/ 431940 w 431940"/>
                <a:gd name="connsiteY1" fmla="*/ 0 h 873410"/>
                <a:gd name="connsiteX2" fmla="*/ 198577 w 431940"/>
                <a:gd name="connsiteY2" fmla="*/ 873410 h 873410"/>
                <a:gd name="connsiteX3" fmla="*/ 0 w 431940"/>
                <a:gd name="connsiteY3" fmla="*/ 80962 h 873410"/>
                <a:gd name="connsiteX0" fmla="*/ 0 w 498531"/>
                <a:gd name="connsiteY0" fmla="*/ 80962 h 873410"/>
                <a:gd name="connsiteX1" fmla="*/ 431940 w 498531"/>
                <a:gd name="connsiteY1" fmla="*/ 0 h 873410"/>
                <a:gd name="connsiteX2" fmla="*/ 198577 w 498531"/>
                <a:gd name="connsiteY2" fmla="*/ 873410 h 873410"/>
                <a:gd name="connsiteX3" fmla="*/ 0 w 498531"/>
                <a:gd name="connsiteY3" fmla="*/ 80962 h 873410"/>
                <a:gd name="connsiteX0" fmla="*/ 0 w 498531"/>
                <a:gd name="connsiteY0" fmla="*/ 80962 h 879658"/>
                <a:gd name="connsiteX1" fmla="*/ 431940 w 498531"/>
                <a:gd name="connsiteY1" fmla="*/ 0 h 879658"/>
                <a:gd name="connsiteX2" fmla="*/ 198577 w 498531"/>
                <a:gd name="connsiteY2" fmla="*/ 873410 h 879658"/>
                <a:gd name="connsiteX3" fmla="*/ 0 w 498531"/>
                <a:gd name="connsiteY3" fmla="*/ 80962 h 87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531" h="879658">
                  <a:moveTo>
                    <a:pt x="0" y="80962"/>
                  </a:moveTo>
                  <a:lnTo>
                    <a:pt x="431940" y="0"/>
                  </a:lnTo>
                  <a:cubicBezTo>
                    <a:pt x="354152" y="291137"/>
                    <a:pt x="752615" y="620373"/>
                    <a:pt x="198577" y="873410"/>
                  </a:cubicBezTo>
                  <a:cubicBezTo>
                    <a:pt x="-77165" y="947399"/>
                    <a:pt x="66192" y="345111"/>
                    <a:pt x="0" y="809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3">
              <a:extLst>
                <a:ext uri="{FF2B5EF4-FFF2-40B4-BE49-F238E27FC236}">
                  <a16:creationId xmlns:a16="http://schemas.microsoft.com/office/drawing/2014/main" id="{9981704F-08F5-409E-9F5C-E17CC4F32441}"/>
                </a:ext>
              </a:extLst>
            </p:cNvPr>
            <p:cNvSpPr/>
            <p:nvPr/>
          </p:nvSpPr>
          <p:spPr>
            <a:xfrm>
              <a:off x="5546958" y="1071162"/>
              <a:ext cx="520441" cy="439917"/>
            </a:xfrm>
            <a:custGeom>
              <a:avLst/>
              <a:gdLst>
                <a:gd name="connsiteX0" fmla="*/ 0 w 516069"/>
                <a:gd name="connsiteY0" fmla="*/ 439561 h 439561"/>
                <a:gd name="connsiteX1" fmla="*/ 266147 w 516069"/>
                <a:gd name="connsiteY1" fmla="*/ 0 h 439561"/>
                <a:gd name="connsiteX2" fmla="*/ 516069 w 516069"/>
                <a:gd name="connsiteY2" fmla="*/ 439561 h 439561"/>
                <a:gd name="connsiteX3" fmla="*/ 0 w 516069"/>
                <a:gd name="connsiteY3" fmla="*/ 439561 h 439561"/>
                <a:gd name="connsiteX0" fmla="*/ 0 w 516069"/>
                <a:gd name="connsiteY0" fmla="*/ 439561 h 439561"/>
                <a:gd name="connsiteX1" fmla="*/ 266147 w 516069"/>
                <a:gd name="connsiteY1" fmla="*/ 0 h 439561"/>
                <a:gd name="connsiteX2" fmla="*/ 516069 w 516069"/>
                <a:gd name="connsiteY2" fmla="*/ 439561 h 439561"/>
                <a:gd name="connsiteX3" fmla="*/ 0 w 516069"/>
                <a:gd name="connsiteY3" fmla="*/ 439561 h 439561"/>
                <a:gd name="connsiteX0" fmla="*/ 0 w 516069"/>
                <a:gd name="connsiteY0" fmla="*/ 439561 h 439561"/>
                <a:gd name="connsiteX1" fmla="*/ 266147 w 516069"/>
                <a:gd name="connsiteY1" fmla="*/ 0 h 439561"/>
                <a:gd name="connsiteX2" fmla="*/ 516069 w 516069"/>
                <a:gd name="connsiteY2" fmla="*/ 439561 h 439561"/>
                <a:gd name="connsiteX3" fmla="*/ 0 w 516069"/>
                <a:gd name="connsiteY3" fmla="*/ 439561 h 439561"/>
                <a:gd name="connsiteX0" fmla="*/ 0 w 517149"/>
                <a:gd name="connsiteY0" fmla="*/ 439561 h 439917"/>
                <a:gd name="connsiteX1" fmla="*/ 266147 w 517149"/>
                <a:gd name="connsiteY1" fmla="*/ 0 h 439917"/>
                <a:gd name="connsiteX2" fmla="*/ 516069 w 517149"/>
                <a:gd name="connsiteY2" fmla="*/ 439561 h 439917"/>
                <a:gd name="connsiteX3" fmla="*/ 0 w 517149"/>
                <a:gd name="connsiteY3" fmla="*/ 439561 h 439917"/>
                <a:gd name="connsiteX0" fmla="*/ 3292 w 520441"/>
                <a:gd name="connsiteY0" fmla="*/ 439561 h 439917"/>
                <a:gd name="connsiteX1" fmla="*/ 269439 w 520441"/>
                <a:gd name="connsiteY1" fmla="*/ 0 h 439917"/>
                <a:gd name="connsiteX2" fmla="*/ 519361 w 520441"/>
                <a:gd name="connsiteY2" fmla="*/ 439561 h 439917"/>
                <a:gd name="connsiteX3" fmla="*/ 3292 w 520441"/>
                <a:gd name="connsiteY3" fmla="*/ 439561 h 43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441" h="439917">
                  <a:moveTo>
                    <a:pt x="3292" y="439561"/>
                  </a:moveTo>
                  <a:cubicBezTo>
                    <a:pt x="-22292" y="439091"/>
                    <a:pt x="104523" y="25870"/>
                    <a:pt x="269439" y="0"/>
                  </a:cubicBezTo>
                  <a:cubicBezTo>
                    <a:pt x="517846" y="146520"/>
                    <a:pt x="524954" y="451791"/>
                    <a:pt x="519361" y="439561"/>
                  </a:cubicBezTo>
                  <a:lnTo>
                    <a:pt x="3292" y="4395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">
              <a:extLst>
                <a:ext uri="{FF2B5EF4-FFF2-40B4-BE49-F238E27FC236}">
                  <a16:creationId xmlns:a16="http://schemas.microsoft.com/office/drawing/2014/main" id="{011C282E-245B-4A28-BD0F-69033C7249E3}"/>
                </a:ext>
              </a:extLst>
            </p:cNvPr>
            <p:cNvSpPr/>
            <p:nvPr/>
          </p:nvSpPr>
          <p:spPr>
            <a:xfrm>
              <a:off x="7316246" y="3429000"/>
              <a:ext cx="755376" cy="705112"/>
            </a:xfrm>
            <a:custGeom>
              <a:avLst/>
              <a:gdLst>
                <a:gd name="connsiteX0" fmla="*/ 0 w 384313"/>
                <a:gd name="connsiteY0" fmla="*/ 0 h 371061"/>
                <a:gd name="connsiteX1" fmla="*/ 384313 w 384313"/>
                <a:gd name="connsiteY1" fmla="*/ 0 h 371061"/>
                <a:gd name="connsiteX2" fmla="*/ 384313 w 384313"/>
                <a:gd name="connsiteY2" fmla="*/ 371061 h 371061"/>
                <a:gd name="connsiteX3" fmla="*/ 0 w 384313"/>
                <a:gd name="connsiteY3" fmla="*/ 371061 h 371061"/>
                <a:gd name="connsiteX4" fmla="*/ 0 w 384313"/>
                <a:gd name="connsiteY4" fmla="*/ 0 h 371061"/>
                <a:gd name="connsiteX0" fmla="*/ 0 w 533538"/>
                <a:gd name="connsiteY0" fmla="*/ 196850 h 371061"/>
                <a:gd name="connsiteX1" fmla="*/ 533538 w 533538"/>
                <a:gd name="connsiteY1" fmla="*/ 0 h 371061"/>
                <a:gd name="connsiteX2" fmla="*/ 533538 w 533538"/>
                <a:gd name="connsiteY2" fmla="*/ 371061 h 371061"/>
                <a:gd name="connsiteX3" fmla="*/ 149225 w 533538"/>
                <a:gd name="connsiteY3" fmla="*/ 371061 h 371061"/>
                <a:gd name="connsiteX4" fmla="*/ 0 w 533538"/>
                <a:gd name="connsiteY4" fmla="*/ 196850 h 371061"/>
                <a:gd name="connsiteX0" fmla="*/ 0 w 533538"/>
                <a:gd name="connsiteY0" fmla="*/ 278740 h 452951"/>
                <a:gd name="connsiteX1" fmla="*/ 282786 w 533538"/>
                <a:gd name="connsiteY1" fmla="*/ 0 h 452951"/>
                <a:gd name="connsiteX2" fmla="*/ 533538 w 533538"/>
                <a:gd name="connsiteY2" fmla="*/ 81890 h 452951"/>
                <a:gd name="connsiteX3" fmla="*/ 533538 w 533538"/>
                <a:gd name="connsiteY3" fmla="*/ 452951 h 452951"/>
                <a:gd name="connsiteX4" fmla="*/ 149225 w 533538"/>
                <a:gd name="connsiteY4" fmla="*/ 452951 h 452951"/>
                <a:gd name="connsiteX5" fmla="*/ 0 w 533538"/>
                <a:gd name="connsiteY5" fmla="*/ 278740 h 452951"/>
                <a:gd name="connsiteX0" fmla="*/ 0 w 552588"/>
                <a:gd name="connsiteY0" fmla="*/ 278740 h 452951"/>
                <a:gd name="connsiteX1" fmla="*/ 282786 w 552588"/>
                <a:gd name="connsiteY1" fmla="*/ 0 h 452951"/>
                <a:gd name="connsiteX2" fmla="*/ 552588 w 552588"/>
                <a:gd name="connsiteY2" fmla="*/ 113640 h 452951"/>
                <a:gd name="connsiteX3" fmla="*/ 533538 w 552588"/>
                <a:gd name="connsiteY3" fmla="*/ 452951 h 452951"/>
                <a:gd name="connsiteX4" fmla="*/ 149225 w 552588"/>
                <a:gd name="connsiteY4" fmla="*/ 452951 h 452951"/>
                <a:gd name="connsiteX5" fmla="*/ 0 w 552588"/>
                <a:gd name="connsiteY5" fmla="*/ 278740 h 452951"/>
                <a:gd name="connsiteX0" fmla="*/ 0 w 606563"/>
                <a:gd name="connsiteY0" fmla="*/ 278740 h 452951"/>
                <a:gd name="connsiteX1" fmla="*/ 282786 w 606563"/>
                <a:gd name="connsiteY1" fmla="*/ 0 h 452951"/>
                <a:gd name="connsiteX2" fmla="*/ 552588 w 606563"/>
                <a:gd name="connsiteY2" fmla="*/ 113640 h 452951"/>
                <a:gd name="connsiteX3" fmla="*/ 606563 w 606563"/>
                <a:gd name="connsiteY3" fmla="*/ 360876 h 452951"/>
                <a:gd name="connsiteX4" fmla="*/ 149225 w 606563"/>
                <a:gd name="connsiteY4" fmla="*/ 452951 h 452951"/>
                <a:gd name="connsiteX5" fmla="*/ 0 w 606563"/>
                <a:gd name="connsiteY5" fmla="*/ 278740 h 452951"/>
                <a:gd name="connsiteX0" fmla="*/ 0 w 617228"/>
                <a:gd name="connsiteY0" fmla="*/ 278740 h 572604"/>
                <a:gd name="connsiteX1" fmla="*/ 282786 w 617228"/>
                <a:gd name="connsiteY1" fmla="*/ 0 h 572604"/>
                <a:gd name="connsiteX2" fmla="*/ 552588 w 617228"/>
                <a:gd name="connsiteY2" fmla="*/ 113640 h 572604"/>
                <a:gd name="connsiteX3" fmla="*/ 606563 w 617228"/>
                <a:gd name="connsiteY3" fmla="*/ 360876 h 572604"/>
                <a:gd name="connsiteX4" fmla="*/ 149225 w 617228"/>
                <a:gd name="connsiteY4" fmla="*/ 452951 h 572604"/>
                <a:gd name="connsiteX5" fmla="*/ 0 w 617228"/>
                <a:gd name="connsiteY5" fmla="*/ 278740 h 572604"/>
                <a:gd name="connsiteX0" fmla="*/ 0 w 614090"/>
                <a:gd name="connsiteY0" fmla="*/ 278740 h 605610"/>
                <a:gd name="connsiteX1" fmla="*/ 282786 w 614090"/>
                <a:gd name="connsiteY1" fmla="*/ 0 h 605610"/>
                <a:gd name="connsiteX2" fmla="*/ 552588 w 614090"/>
                <a:gd name="connsiteY2" fmla="*/ 113640 h 605610"/>
                <a:gd name="connsiteX3" fmla="*/ 606563 w 614090"/>
                <a:gd name="connsiteY3" fmla="*/ 360876 h 605610"/>
                <a:gd name="connsiteX4" fmla="*/ 149225 w 614090"/>
                <a:gd name="connsiteY4" fmla="*/ 452951 h 605610"/>
                <a:gd name="connsiteX5" fmla="*/ 0 w 614090"/>
                <a:gd name="connsiteY5" fmla="*/ 278740 h 605610"/>
                <a:gd name="connsiteX0" fmla="*/ 0 w 674682"/>
                <a:gd name="connsiteY0" fmla="*/ 278740 h 605610"/>
                <a:gd name="connsiteX1" fmla="*/ 282786 w 674682"/>
                <a:gd name="connsiteY1" fmla="*/ 0 h 605610"/>
                <a:gd name="connsiteX2" fmla="*/ 552588 w 674682"/>
                <a:gd name="connsiteY2" fmla="*/ 113640 h 605610"/>
                <a:gd name="connsiteX3" fmla="*/ 606563 w 674682"/>
                <a:gd name="connsiteY3" fmla="*/ 360876 h 605610"/>
                <a:gd name="connsiteX4" fmla="*/ 149225 w 674682"/>
                <a:gd name="connsiteY4" fmla="*/ 452951 h 605610"/>
                <a:gd name="connsiteX5" fmla="*/ 0 w 674682"/>
                <a:gd name="connsiteY5" fmla="*/ 278740 h 605610"/>
                <a:gd name="connsiteX0" fmla="*/ 0 w 749375"/>
                <a:gd name="connsiteY0" fmla="*/ 278740 h 605610"/>
                <a:gd name="connsiteX1" fmla="*/ 282786 w 749375"/>
                <a:gd name="connsiteY1" fmla="*/ 0 h 605610"/>
                <a:gd name="connsiteX2" fmla="*/ 552588 w 749375"/>
                <a:gd name="connsiteY2" fmla="*/ 113640 h 605610"/>
                <a:gd name="connsiteX3" fmla="*/ 606563 w 749375"/>
                <a:gd name="connsiteY3" fmla="*/ 360876 h 605610"/>
                <a:gd name="connsiteX4" fmla="*/ 149225 w 749375"/>
                <a:gd name="connsiteY4" fmla="*/ 452951 h 605610"/>
                <a:gd name="connsiteX5" fmla="*/ 0 w 749375"/>
                <a:gd name="connsiteY5" fmla="*/ 278740 h 605610"/>
                <a:gd name="connsiteX0" fmla="*/ 0 w 749375"/>
                <a:gd name="connsiteY0" fmla="*/ 315116 h 641986"/>
                <a:gd name="connsiteX1" fmla="*/ 282786 w 749375"/>
                <a:gd name="connsiteY1" fmla="*/ 36376 h 641986"/>
                <a:gd name="connsiteX2" fmla="*/ 552588 w 749375"/>
                <a:gd name="connsiteY2" fmla="*/ 150016 h 641986"/>
                <a:gd name="connsiteX3" fmla="*/ 606563 w 749375"/>
                <a:gd name="connsiteY3" fmla="*/ 397252 h 641986"/>
                <a:gd name="connsiteX4" fmla="*/ 149225 w 749375"/>
                <a:gd name="connsiteY4" fmla="*/ 489327 h 641986"/>
                <a:gd name="connsiteX5" fmla="*/ 0 w 749375"/>
                <a:gd name="connsiteY5" fmla="*/ 315116 h 641986"/>
                <a:gd name="connsiteX0" fmla="*/ 0 w 749375"/>
                <a:gd name="connsiteY0" fmla="*/ 378242 h 705112"/>
                <a:gd name="connsiteX1" fmla="*/ 282786 w 749375"/>
                <a:gd name="connsiteY1" fmla="*/ 99502 h 705112"/>
                <a:gd name="connsiteX2" fmla="*/ 552588 w 749375"/>
                <a:gd name="connsiteY2" fmla="*/ 213142 h 705112"/>
                <a:gd name="connsiteX3" fmla="*/ 606563 w 749375"/>
                <a:gd name="connsiteY3" fmla="*/ 460378 h 705112"/>
                <a:gd name="connsiteX4" fmla="*/ 149225 w 749375"/>
                <a:gd name="connsiteY4" fmla="*/ 552453 h 705112"/>
                <a:gd name="connsiteX5" fmla="*/ 0 w 749375"/>
                <a:gd name="connsiteY5" fmla="*/ 378242 h 705112"/>
                <a:gd name="connsiteX0" fmla="*/ 0 w 749375"/>
                <a:gd name="connsiteY0" fmla="*/ 378242 h 705112"/>
                <a:gd name="connsiteX1" fmla="*/ 282786 w 749375"/>
                <a:gd name="connsiteY1" fmla="*/ 99502 h 705112"/>
                <a:gd name="connsiteX2" fmla="*/ 552588 w 749375"/>
                <a:gd name="connsiteY2" fmla="*/ 213142 h 705112"/>
                <a:gd name="connsiteX3" fmla="*/ 606563 w 749375"/>
                <a:gd name="connsiteY3" fmla="*/ 460378 h 705112"/>
                <a:gd name="connsiteX4" fmla="*/ 149225 w 749375"/>
                <a:gd name="connsiteY4" fmla="*/ 552453 h 705112"/>
                <a:gd name="connsiteX5" fmla="*/ 0 w 749375"/>
                <a:gd name="connsiteY5" fmla="*/ 378242 h 705112"/>
                <a:gd name="connsiteX0" fmla="*/ 6001 w 755376"/>
                <a:gd name="connsiteY0" fmla="*/ 378242 h 705112"/>
                <a:gd name="connsiteX1" fmla="*/ 288787 w 755376"/>
                <a:gd name="connsiteY1" fmla="*/ 99502 h 705112"/>
                <a:gd name="connsiteX2" fmla="*/ 558589 w 755376"/>
                <a:gd name="connsiteY2" fmla="*/ 213142 h 705112"/>
                <a:gd name="connsiteX3" fmla="*/ 612564 w 755376"/>
                <a:gd name="connsiteY3" fmla="*/ 460378 h 705112"/>
                <a:gd name="connsiteX4" fmla="*/ 155226 w 755376"/>
                <a:gd name="connsiteY4" fmla="*/ 552453 h 705112"/>
                <a:gd name="connsiteX5" fmla="*/ 6001 w 755376"/>
                <a:gd name="connsiteY5" fmla="*/ 378242 h 705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5376" h="705112">
                  <a:moveTo>
                    <a:pt x="6001" y="378242"/>
                  </a:moveTo>
                  <a:cubicBezTo>
                    <a:pt x="-29912" y="138220"/>
                    <a:pt x="99275" y="9324"/>
                    <a:pt x="288787" y="99502"/>
                  </a:cubicBezTo>
                  <a:cubicBezTo>
                    <a:pt x="324746" y="-34068"/>
                    <a:pt x="636930" y="-66038"/>
                    <a:pt x="558589" y="213142"/>
                  </a:cubicBezTo>
                  <a:cubicBezTo>
                    <a:pt x="808356" y="225704"/>
                    <a:pt x="813647" y="470041"/>
                    <a:pt x="612564" y="460378"/>
                  </a:cubicBezTo>
                  <a:cubicBezTo>
                    <a:pt x="691893" y="894295"/>
                    <a:pt x="117172" y="636061"/>
                    <a:pt x="155226" y="552453"/>
                  </a:cubicBezTo>
                  <a:lnTo>
                    <a:pt x="6001" y="37824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2">
              <a:extLst>
                <a:ext uri="{FF2B5EF4-FFF2-40B4-BE49-F238E27FC236}">
                  <a16:creationId xmlns:a16="http://schemas.microsoft.com/office/drawing/2014/main" id="{389AB960-B572-48B6-ACF9-1E166434E804}"/>
                </a:ext>
              </a:extLst>
            </p:cNvPr>
            <p:cNvSpPr/>
            <p:nvPr/>
          </p:nvSpPr>
          <p:spPr>
            <a:xfrm>
              <a:off x="5767506" y="4966271"/>
              <a:ext cx="498531" cy="879658"/>
            </a:xfrm>
            <a:custGeom>
              <a:avLst/>
              <a:gdLst>
                <a:gd name="connsiteX0" fmla="*/ 0 w 298589"/>
                <a:gd name="connsiteY0" fmla="*/ 0 h 578135"/>
                <a:gd name="connsiteX1" fmla="*/ 298589 w 298589"/>
                <a:gd name="connsiteY1" fmla="*/ 0 h 578135"/>
                <a:gd name="connsiteX2" fmla="*/ 298589 w 298589"/>
                <a:gd name="connsiteY2" fmla="*/ 578135 h 578135"/>
                <a:gd name="connsiteX3" fmla="*/ 0 w 298589"/>
                <a:gd name="connsiteY3" fmla="*/ 578135 h 578135"/>
                <a:gd name="connsiteX4" fmla="*/ 0 w 298589"/>
                <a:gd name="connsiteY4" fmla="*/ 0 h 578135"/>
                <a:gd name="connsiteX0" fmla="*/ 0 w 350977"/>
                <a:gd name="connsiteY0" fmla="*/ 123825 h 701960"/>
                <a:gd name="connsiteX1" fmla="*/ 350977 w 350977"/>
                <a:gd name="connsiteY1" fmla="*/ 0 h 701960"/>
                <a:gd name="connsiteX2" fmla="*/ 298589 w 350977"/>
                <a:gd name="connsiteY2" fmla="*/ 701960 h 701960"/>
                <a:gd name="connsiteX3" fmla="*/ 0 w 350977"/>
                <a:gd name="connsiteY3" fmla="*/ 701960 h 701960"/>
                <a:gd name="connsiteX4" fmla="*/ 0 w 350977"/>
                <a:gd name="connsiteY4" fmla="*/ 123825 h 701960"/>
                <a:gd name="connsiteX0" fmla="*/ 0 w 431940"/>
                <a:gd name="connsiteY0" fmla="*/ 80962 h 701960"/>
                <a:gd name="connsiteX1" fmla="*/ 431940 w 431940"/>
                <a:gd name="connsiteY1" fmla="*/ 0 h 701960"/>
                <a:gd name="connsiteX2" fmla="*/ 379552 w 431940"/>
                <a:gd name="connsiteY2" fmla="*/ 701960 h 701960"/>
                <a:gd name="connsiteX3" fmla="*/ 80963 w 431940"/>
                <a:gd name="connsiteY3" fmla="*/ 701960 h 701960"/>
                <a:gd name="connsiteX4" fmla="*/ 0 w 431940"/>
                <a:gd name="connsiteY4" fmla="*/ 80962 h 701960"/>
                <a:gd name="connsiteX0" fmla="*/ 0 w 431940"/>
                <a:gd name="connsiteY0" fmla="*/ 80962 h 701960"/>
                <a:gd name="connsiteX1" fmla="*/ 431940 w 431940"/>
                <a:gd name="connsiteY1" fmla="*/ 0 h 701960"/>
                <a:gd name="connsiteX2" fmla="*/ 379552 w 431940"/>
                <a:gd name="connsiteY2" fmla="*/ 701960 h 701960"/>
                <a:gd name="connsiteX3" fmla="*/ 0 w 431940"/>
                <a:gd name="connsiteY3" fmla="*/ 80962 h 701960"/>
                <a:gd name="connsiteX0" fmla="*/ 0 w 431940"/>
                <a:gd name="connsiteY0" fmla="*/ 80962 h 873410"/>
                <a:gd name="connsiteX1" fmla="*/ 431940 w 431940"/>
                <a:gd name="connsiteY1" fmla="*/ 0 h 873410"/>
                <a:gd name="connsiteX2" fmla="*/ 198577 w 431940"/>
                <a:gd name="connsiteY2" fmla="*/ 873410 h 873410"/>
                <a:gd name="connsiteX3" fmla="*/ 0 w 431940"/>
                <a:gd name="connsiteY3" fmla="*/ 80962 h 873410"/>
                <a:gd name="connsiteX0" fmla="*/ 0 w 498531"/>
                <a:gd name="connsiteY0" fmla="*/ 80962 h 873410"/>
                <a:gd name="connsiteX1" fmla="*/ 431940 w 498531"/>
                <a:gd name="connsiteY1" fmla="*/ 0 h 873410"/>
                <a:gd name="connsiteX2" fmla="*/ 198577 w 498531"/>
                <a:gd name="connsiteY2" fmla="*/ 873410 h 873410"/>
                <a:gd name="connsiteX3" fmla="*/ 0 w 498531"/>
                <a:gd name="connsiteY3" fmla="*/ 80962 h 873410"/>
                <a:gd name="connsiteX0" fmla="*/ 0 w 498531"/>
                <a:gd name="connsiteY0" fmla="*/ 80962 h 879658"/>
                <a:gd name="connsiteX1" fmla="*/ 431940 w 498531"/>
                <a:gd name="connsiteY1" fmla="*/ 0 h 879658"/>
                <a:gd name="connsiteX2" fmla="*/ 198577 w 498531"/>
                <a:gd name="connsiteY2" fmla="*/ 873410 h 879658"/>
                <a:gd name="connsiteX3" fmla="*/ 0 w 498531"/>
                <a:gd name="connsiteY3" fmla="*/ 80962 h 87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531" h="879658">
                  <a:moveTo>
                    <a:pt x="0" y="80962"/>
                  </a:moveTo>
                  <a:lnTo>
                    <a:pt x="431940" y="0"/>
                  </a:lnTo>
                  <a:cubicBezTo>
                    <a:pt x="354152" y="291137"/>
                    <a:pt x="752615" y="620373"/>
                    <a:pt x="198577" y="873410"/>
                  </a:cubicBezTo>
                  <a:cubicBezTo>
                    <a:pt x="-77165" y="947399"/>
                    <a:pt x="66192" y="345111"/>
                    <a:pt x="0" y="809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2">
              <a:extLst>
                <a:ext uri="{FF2B5EF4-FFF2-40B4-BE49-F238E27FC236}">
                  <a16:creationId xmlns:a16="http://schemas.microsoft.com/office/drawing/2014/main" id="{45259AB5-6D2E-498E-8788-1BA73E6AC66B}"/>
                </a:ext>
              </a:extLst>
            </p:cNvPr>
            <p:cNvSpPr/>
            <p:nvPr/>
          </p:nvSpPr>
          <p:spPr>
            <a:xfrm>
              <a:off x="4733361" y="4962475"/>
              <a:ext cx="498531" cy="879658"/>
            </a:xfrm>
            <a:custGeom>
              <a:avLst/>
              <a:gdLst>
                <a:gd name="connsiteX0" fmla="*/ 0 w 298589"/>
                <a:gd name="connsiteY0" fmla="*/ 0 h 578135"/>
                <a:gd name="connsiteX1" fmla="*/ 298589 w 298589"/>
                <a:gd name="connsiteY1" fmla="*/ 0 h 578135"/>
                <a:gd name="connsiteX2" fmla="*/ 298589 w 298589"/>
                <a:gd name="connsiteY2" fmla="*/ 578135 h 578135"/>
                <a:gd name="connsiteX3" fmla="*/ 0 w 298589"/>
                <a:gd name="connsiteY3" fmla="*/ 578135 h 578135"/>
                <a:gd name="connsiteX4" fmla="*/ 0 w 298589"/>
                <a:gd name="connsiteY4" fmla="*/ 0 h 578135"/>
                <a:gd name="connsiteX0" fmla="*/ 0 w 350977"/>
                <a:gd name="connsiteY0" fmla="*/ 123825 h 701960"/>
                <a:gd name="connsiteX1" fmla="*/ 350977 w 350977"/>
                <a:gd name="connsiteY1" fmla="*/ 0 h 701960"/>
                <a:gd name="connsiteX2" fmla="*/ 298589 w 350977"/>
                <a:gd name="connsiteY2" fmla="*/ 701960 h 701960"/>
                <a:gd name="connsiteX3" fmla="*/ 0 w 350977"/>
                <a:gd name="connsiteY3" fmla="*/ 701960 h 701960"/>
                <a:gd name="connsiteX4" fmla="*/ 0 w 350977"/>
                <a:gd name="connsiteY4" fmla="*/ 123825 h 701960"/>
                <a:gd name="connsiteX0" fmla="*/ 0 w 431940"/>
                <a:gd name="connsiteY0" fmla="*/ 80962 h 701960"/>
                <a:gd name="connsiteX1" fmla="*/ 431940 w 431940"/>
                <a:gd name="connsiteY1" fmla="*/ 0 h 701960"/>
                <a:gd name="connsiteX2" fmla="*/ 379552 w 431940"/>
                <a:gd name="connsiteY2" fmla="*/ 701960 h 701960"/>
                <a:gd name="connsiteX3" fmla="*/ 80963 w 431940"/>
                <a:gd name="connsiteY3" fmla="*/ 701960 h 701960"/>
                <a:gd name="connsiteX4" fmla="*/ 0 w 431940"/>
                <a:gd name="connsiteY4" fmla="*/ 80962 h 701960"/>
                <a:gd name="connsiteX0" fmla="*/ 0 w 431940"/>
                <a:gd name="connsiteY0" fmla="*/ 80962 h 701960"/>
                <a:gd name="connsiteX1" fmla="*/ 431940 w 431940"/>
                <a:gd name="connsiteY1" fmla="*/ 0 h 701960"/>
                <a:gd name="connsiteX2" fmla="*/ 379552 w 431940"/>
                <a:gd name="connsiteY2" fmla="*/ 701960 h 701960"/>
                <a:gd name="connsiteX3" fmla="*/ 0 w 431940"/>
                <a:gd name="connsiteY3" fmla="*/ 80962 h 701960"/>
                <a:gd name="connsiteX0" fmla="*/ 0 w 431940"/>
                <a:gd name="connsiteY0" fmla="*/ 80962 h 873410"/>
                <a:gd name="connsiteX1" fmla="*/ 431940 w 431940"/>
                <a:gd name="connsiteY1" fmla="*/ 0 h 873410"/>
                <a:gd name="connsiteX2" fmla="*/ 198577 w 431940"/>
                <a:gd name="connsiteY2" fmla="*/ 873410 h 873410"/>
                <a:gd name="connsiteX3" fmla="*/ 0 w 431940"/>
                <a:gd name="connsiteY3" fmla="*/ 80962 h 873410"/>
                <a:gd name="connsiteX0" fmla="*/ 0 w 498531"/>
                <a:gd name="connsiteY0" fmla="*/ 80962 h 873410"/>
                <a:gd name="connsiteX1" fmla="*/ 431940 w 498531"/>
                <a:gd name="connsiteY1" fmla="*/ 0 h 873410"/>
                <a:gd name="connsiteX2" fmla="*/ 198577 w 498531"/>
                <a:gd name="connsiteY2" fmla="*/ 873410 h 873410"/>
                <a:gd name="connsiteX3" fmla="*/ 0 w 498531"/>
                <a:gd name="connsiteY3" fmla="*/ 80962 h 873410"/>
                <a:gd name="connsiteX0" fmla="*/ 0 w 498531"/>
                <a:gd name="connsiteY0" fmla="*/ 80962 h 879658"/>
                <a:gd name="connsiteX1" fmla="*/ 431940 w 498531"/>
                <a:gd name="connsiteY1" fmla="*/ 0 h 879658"/>
                <a:gd name="connsiteX2" fmla="*/ 198577 w 498531"/>
                <a:gd name="connsiteY2" fmla="*/ 873410 h 879658"/>
                <a:gd name="connsiteX3" fmla="*/ 0 w 498531"/>
                <a:gd name="connsiteY3" fmla="*/ 80962 h 87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531" h="879658">
                  <a:moveTo>
                    <a:pt x="0" y="80962"/>
                  </a:moveTo>
                  <a:lnTo>
                    <a:pt x="431940" y="0"/>
                  </a:lnTo>
                  <a:cubicBezTo>
                    <a:pt x="354152" y="291137"/>
                    <a:pt x="752615" y="620373"/>
                    <a:pt x="198577" y="873410"/>
                  </a:cubicBezTo>
                  <a:cubicBezTo>
                    <a:pt x="-77165" y="947399"/>
                    <a:pt x="66192" y="345111"/>
                    <a:pt x="0" y="809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">
              <a:extLst>
                <a:ext uri="{FF2B5EF4-FFF2-40B4-BE49-F238E27FC236}">
                  <a16:creationId xmlns:a16="http://schemas.microsoft.com/office/drawing/2014/main" id="{F4A53F65-A82C-40BD-B1BF-B16944A7EA4F}"/>
                </a:ext>
              </a:extLst>
            </p:cNvPr>
            <p:cNvSpPr/>
            <p:nvPr/>
          </p:nvSpPr>
          <p:spPr>
            <a:xfrm>
              <a:off x="4222885" y="1403903"/>
              <a:ext cx="3662674" cy="4185223"/>
            </a:xfrm>
            <a:custGeom>
              <a:avLst/>
              <a:gdLst>
                <a:gd name="connsiteX0" fmla="*/ 0 w 2849217"/>
                <a:gd name="connsiteY0" fmla="*/ 0 h 1232452"/>
                <a:gd name="connsiteX1" fmla="*/ 2849217 w 2849217"/>
                <a:gd name="connsiteY1" fmla="*/ 0 h 1232452"/>
                <a:gd name="connsiteX2" fmla="*/ 2849217 w 2849217"/>
                <a:gd name="connsiteY2" fmla="*/ 1232452 h 1232452"/>
                <a:gd name="connsiteX3" fmla="*/ 0 w 2849217"/>
                <a:gd name="connsiteY3" fmla="*/ 1232452 h 1232452"/>
                <a:gd name="connsiteX4" fmla="*/ 0 w 2849217"/>
                <a:gd name="connsiteY4" fmla="*/ 0 h 1232452"/>
                <a:gd name="connsiteX0" fmla="*/ 65560 w 2914777"/>
                <a:gd name="connsiteY0" fmla="*/ 2275509 h 3507961"/>
                <a:gd name="connsiteX1" fmla="*/ 38503 w 2914777"/>
                <a:gd name="connsiteY1" fmla="*/ 0 h 3507961"/>
                <a:gd name="connsiteX2" fmla="*/ 2914777 w 2914777"/>
                <a:gd name="connsiteY2" fmla="*/ 2275509 h 3507961"/>
                <a:gd name="connsiteX3" fmla="*/ 2914777 w 2914777"/>
                <a:gd name="connsiteY3" fmla="*/ 3507961 h 3507961"/>
                <a:gd name="connsiteX4" fmla="*/ 65560 w 2914777"/>
                <a:gd name="connsiteY4" fmla="*/ 3507961 h 3507961"/>
                <a:gd name="connsiteX5" fmla="*/ 65560 w 2914777"/>
                <a:gd name="connsiteY5" fmla="*/ 2275509 h 3507961"/>
                <a:gd name="connsiteX0" fmla="*/ 330754 w 3179971"/>
                <a:gd name="connsiteY0" fmla="*/ 2408106 h 3640558"/>
                <a:gd name="connsiteX1" fmla="*/ 62397 w 3179971"/>
                <a:gd name="connsiteY1" fmla="*/ 513598 h 3640558"/>
                <a:gd name="connsiteX2" fmla="*/ 303697 w 3179971"/>
                <a:gd name="connsiteY2" fmla="*/ 132597 h 3640558"/>
                <a:gd name="connsiteX3" fmla="*/ 3179971 w 3179971"/>
                <a:gd name="connsiteY3" fmla="*/ 2408106 h 3640558"/>
                <a:gd name="connsiteX4" fmla="*/ 3179971 w 3179971"/>
                <a:gd name="connsiteY4" fmla="*/ 3640558 h 3640558"/>
                <a:gd name="connsiteX5" fmla="*/ 330754 w 3179971"/>
                <a:gd name="connsiteY5" fmla="*/ 3640558 h 3640558"/>
                <a:gd name="connsiteX6" fmla="*/ 330754 w 3179971"/>
                <a:gd name="connsiteY6" fmla="*/ 2408106 h 3640558"/>
                <a:gd name="connsiteX0" fmla="*/ 330754 w 3179971"/>
                <a:gd name="connsiteY0" fmla="*/ 2408106 h 3640558"/>
                <a:gd name="connsiteX1" fmla="*/ 62397 w 3179971"/>
                <a:gd name="connsiteY1" fmla="*/ 513598 h 3640558"/>
                <a:gd name="connsiteX2" fmla="*/ 303697 w 3179971"/>
                <a:gd name="connsiteY2" fmla="*/ 132597 h 3640558"/>
                <a:gd name="connsiteX3" fmla="*/ 3179971 w 3179971"/>
                <a:gd name="connsiteY3" fmla="*/ 2408106 h 3640558"/>
                <a:gd name="connsiteX4" fmla="*/ 3179971 w 3179971"/>
                <a:gd name="connsiteY4" fmla="*/ 3640558 h 3640558"/>
                <a:gd name="connsiteX5" fmla="*/ 330754 w 3179971"/>
                <a:gd name="connsiteY5" fmla="*/ 3640558 h 3640558"/>
                <a:gd name="connsiteX6" fmla="*/ 330754 w 3179971"/>
                <a:gd name="connsiteY6" fmla="*/ 2408106 h 3640558"/>
                <a:gd name="connsiteX0" fmla="*/ 330754 w 3179971"/>
                <a:gd name="connsiteY0" fmla="*/ 2408106 h 3640558"/>
                <a:gd name="connsiteX1" fmla="*/ 163997 w 3179971"/>
                <a:gd name="connsiteY1" fmla="*/ 1364498 h 3640558"/>
                <a:gd name="connsiteX2" fmla="*/ 62397 w 3179971"/>
                <a:gd name="connsiteY2" fmla="*/ 513598 h 3640558"/>
                <a:gd name="connsiteX3" fmla="*/ 303697 w 3179971"/>
                <a:gd name="connsiteY3" fmla="*/ 132597 h 3640558"/>
                <a:gd name="connsiteX4" fmla="*/ 3179971 w 3179971"/>
                <a:gd name="connsiteY4" fmla="*/ 2408106 h 3640558"/>
                <a:gd name="connsiteX5" fmla="*/ 3179971 w 3179971"/>
                <a:gd name="connsiteY5" fmla="*/ 3640558 h 3640558"/>
                <a:gd name="connsiteX6" fmla="*/ 330754 w 3179971"/>
                <a:gd name="connsiteY6" fmla="*/ 3640558 h 3640558"/>
                <a:gd name="connsiteX7" fmla="*/ 330754 w 3179971"/>
                <a:gd name="connsiteY7" fmla="*/ 2408106 h 3640558"/>
                <a:gd name="connsiteX0" fmla="*/ 330754 w 3179971"/>
                <a:gd name="connsiteY0" fmla="*/ 2408106 h 3640558"/>
                <a:gd name="connsiteX1" fmla="*/ 151297 w 3179971"/>
                <a:gd name="connsiteY1" fmla="*/ 1745498 h 3640558"/>
                <a:gd name="connsiteX2" fmla="*/ 163997 w 3179971"/>
                <a:gd name="connsiteY2" fmla="*/ 1364498 h 3640558"/>
                <a:gd name="connsiteX3" fmla="*/ 62397 w 3179971"/>
                <a:gd name="connsiteY3" fmla="*/ 513598 h 3640558"/>
                <a:gd name="connsiteX4" fmla="*/ 303697 w 3179971"/>
                <a:gd name="connsiteY4" fmla="*/ 132597 h 3640558"/>
                <a:gd name="connsiteX5" fmla="*/ 3179971 w 3179971"/>
                <a:gd name="connsiteY5" fmla="*/ 2408106 h 3640558"/>
                <a:gd name="connsiteX6" fmla="*/ 3179971 w 3179971"/>
                <a:gd name="connsiteY6" fmla="*/ 3640558 h 3640558"/>
                <a:gd name="connsiteX7" fmla="*/ 330754 w 3179971"/>
                <a:gd name="connsiteY7" fmla="*/ 3640558 h 3640558"/>
                <a:gd name="connsiteX8" fmla="*/ 330754 w 3179971"/>
                <a:gd name="connsiteY8" fmla="*/ 2408106 h 3640558"/>
                <a:gd name="connsiteX0" fmla="*/ 330754 w 3179971"/>
                <a:gd name="connsiteY0" fmla="*/ 2408106 h 3640558"/>
                <a:gd name="connsiteX1" fmla="*/ 176697 w 3179971"/>
                <a:gd name="connsiteY1" fmla="*/ 2075698 h 3640558"/>
                <a:gd name="connsiteX2" fmla="*/ 151297 w 3179971"/>
                <a:gd name="connsiteY2" fmla="*/ 1745498 h 3640558"/>
                <a:gd name="connsiteX3" fmla="*/ 163997 w 3179971"/>
                <a:gd name="connsiteY3" fmla="*/ 1364498 h 3640558"/>
                <a:gd name="connsiteX4" fmla="*/ 62397 w 3179971"/>
                <a:gd name="connsiteY4" fmla="*/ 513598 h 3640558"/>
                <a:gd name="connsiteX5" fmla="*/ 303697 w 3179971"/>
                <a:gd name="connsiteY5" fmla="*/ 132597 h 3640558"/>
                <a:gd name="connsiteX6" fmla="*/ 3179971 w 3179971"/>
                <a:gd name="connsiteY6" fmla="*/ 2408106 h 3640558"/>
                <a:gd name="connsiteX7" fmla="*/ 3179971 w 3179971"/>
                <a:gd name="connsiteY7" fmla="*/ 3640558 h 3640558"/>
                <a:gd name="connsiteX8" fmla="*/ 330754 w 3179971"/>
                <a:gd name="connsiteY8" fmla="*/ 3640558 h 3640558"/>
                <a:gd name="connsiteX9" fmla="*/ 330754 w 3179971"/>
                <a:gd name="connsiteY9" fmla="*/ 2408106 h 3640558"/>
                <a:gd name="connsiteX0" fmla="*/ 191054 w 3179971"/>
                <a:gd name="connsiteY0" fmla="*/ 2484306 h 3640558"/>
                <a:gd name="connsiteX1" fmla="*/ 176697 w 3179971"/>
                <a:gd name="connsiteY1" fmla="*/ 2075698 h 3640558"/>
                <a:gd name="connsiteX2" fmla="*/ 151297 w 3179971"/>
                <a:gd name="connsiteY2" fmla="*/ 1745498 h 3640558"/>
                <a:gd name="connsiteX3" fmla="*/ 163997 w 3179971"/>
                <a:gd name="connsiteY3" fmla="*/ 1364498 h 3640558"/>
                <a:gd name="connsiteX4" fmla="*/ 62397 w 3179971"/>
                <a:gd name="connsiteY4" fmla="*/ 513598 h 3640558"/>
                <a:gd name="connsiteX5" fmla="*/ 303697 w 3179971"/>
                <a:gd name="connsiteY5" fmla="*/ 132597 h 3640558"/>
                <a:gd name="connsiteX6" fmla="*/ 3179971 w 3179971"/>
                <a:gd name="connsiteY6" fmla="*/ 2408106 h 3640558"/>
                <a:gd name="connsiteX7" fmla="*/ 3179971 w 3179971"/>
                <a:gd name="connsiteY7" fmla="*/ 3640558 h 3640558"/>
                <a:gd name="connsiteX8" fmla="*/ 330754 w 3179971"/>
                <a:gd name="connsiteY8" fmla="*/ 3640558 h 3640558"/>
                <a:gd name="connsiteX9" fmla="*/ 191054 w 3179971"/>
                <a:gd name="connsiteY9" fmla="*/ 2484306 h 3640558"/>
                <a:gd name="connsiteX0" fmla="*/ 191054 w 3179971"/>
                <a:gd name="connsiteY0" fmla="*/ 2484306 h 3640558"/>
                <a:gd name="connsiteX1" fmla="*/ 176697 w 3179971"/>
                <a:gd name="connsiteY1" fmla="*/ 2075698 h 3640558"/>
                <a:gd name="connsiteX2" fmla="*/ 151297 w 3179971"/>
                <a:gd name="connsiteY2" fmla="*/ 1745498 h 3640558"/>
                <a:gd name="connsiteX3" fmla="*/ 163997 w 3179971"/>
                <a:gd name="connsiteY3" fmla="*/ 1364498 h 3640558"/>
                <a:gd name="connsiteX4" fmla="*/ 62397 w 3179971"/>
                <a:gd name="connsiteY4" fmla="*/ 513598 h 3640558"/>
                <a:gd name="connsiteX5" fmla="*/ 303697 w 3179971"/>
                <a:gd name="connsiteY5" fmla="*/ 132597 h 3640558"/>
                <a:gd name="connsiteX6" fmla="*/ 3179971 w 3179971"/>
                <a:gd name="connsiteY6" fmla="*/ 2408106 h 3640558"/>
                <a:gd name="connsiteX7" fmla="*/ 3179971 w 3179971"/>
                <a:gd name="connsiteY7" fmla="*/ 3640558 h 3640558"/>
                <a:gd name="connsiteX8" fmla="*/ 330754 w 3179971"/>
                <a:gd name="connsiteY8" fmla="*/ 3640558 h 3640558"/>
                <a:gd name="connsiteX9" fmla="*/ 176697 w 3179971"/>
                <a:gd name="connsiteY9" fmla="*/ 2901198 h 3640558"/>
                <a:gd name="connsiteX10" fmla="*/ 191054 w 3179971"/>
                <a:gd name="connsiteY10" fmla="*/ 2484306 h 3640558"/>
                <a:gd name="connsiteX0" fmla="*/ 191054 w 3179971"/>
                <a:gd name="connsiteY0" fmla="*/ 2484306 h 3640558"/>
                <a:gd name="connsiteX1" fmla="*/ 176697 w 3179971"/>
                <a:gd name="connsiteY1" fmla="*/ 2075698 h 3640558"/>
                <a:gd name="connsiteX2" fmla="*/ 151297 w 3179971"/>
                <a:gd name="connsiteY2" fmla="*/ 1745498 h 3640558"/>
                <a:gd name="connsiteX3" fmla="*/ 163997 w 3179971"/>
                <a:gd name="connsiteY3" fmla="*/ 1364498 h 3640558"/>
                <a:gd name="connsiteX4" fmla="*/ 62397 w 3179971"/>
                <a:gd name="connsiteY4" fmla="*/ 513598 h 3640558"/>
                <a:gd name="connsiteX5" fmla="*/ 303697 w 3179971"/>
                <a:gd name="connsiteY5" fmla="*/ 132597 h 3640558"/>
                <a:gd name="connsiteX6" fmla="*/ 3179971 w 3179971"/>
                <a:gd name="connsiteY6" fmla="*/ 2408106 h 3640558"/>
                <a:gd name="connsiteX7" fmla="*/ 3179971 w 3179971"/>
                <a:gd name="connsiteY7" fmla="*/ 3640558 h 3640558"/>
                <a:gd name="connsiteX8" fmla="*/ 330754 w 3179971"/>
                <a:gd name="connsiteY8" fmla="*/ 3640558 h 3640558"/>
                <a:gd name="connsiteX9" fmla="*/ 176697 w 3179971"/>
                <a:gd name="connsiteY9" fmla="*/ 2901198 h 3640558"/>
                <a:gd name="connsiteX10" fmla="*/ 191054 w 3179971"/>
                <a:gd name="connsiteY10" fmla="*/ 2484306 h 3640558"/>
                <a:gd name="connsiteX0" fmla="*/ 191054 w 3179971"/>
                <a:gd name="connsiteY0" fmla="*/ 2484306 h 3640558"/>
                <a:gd name="connsiteX1" fmla="*/ 176697 w 3179971"/>
                <a:gd name="connsiteY1" fmla="*/ 2075698 h 3640558"/>
                <a:gd name="connsiteX2" fmla="*/ 151297 w 3179971"/>
                <a:gd name="connsiteY2" fmla="*/ 1745498 h 3640558"/>
                <a:gd name="connsiteX3" fmla="*/ 163997 w 3179971"/>
                <a:gd name="connsiteY3" fmla="*/ 1364498 h 3640558"/>
                <a:gd name="connsiteX4" fmla="*/ 62397 w 3179971"/>
                <a:gd name="connsiteY4" fmla="*/ 513598 h 3640558"/>
                <a:gd name="connsiteX5" fmla="*/ 303697 w 3179971"/>
                <a:gd name="connsiteY5" fmla="*/ 132597 h 3640558"/>
                <a:gd name="connsiteX6" fmla="*/ 3179971 w 3179971"/>
                <a:gd name="connsiteY6" fmla="*/ 2408106 h 3640558"/>
                <a:gd name="connsiteX7" fmla="*/ 3179971 w 3179971"/>
                <a:gd name="connsiteY7" fmla="*/ 3640558 h 3640558"/>
                <a:gd name="connsiteX8" fmla="*/ 394254 w 3179971"/>
                <a:gd name="connsiteY8" fmla="*/ 3640558 h 3640558"/>
                <a:gd name="connsiteX9" fmla="*/ 176697 w 3179971"/>
                <a:gd name="connsiteY9" fmla="*/ 2901198 h 3640558"/>
                <a:gd name="connsiteX10" fmla="*/ 191054 w 3179971"/>
                <a:gd name="connsiteY10" fmla="*/ 2484306 h 3640558"/>
                <a:gd name="connsiteX0" fmla="*/ 191054 w 3179971"/>
                <a:gd name="connsiteY0" fmla="*/ 2484306 h 3640558"/>
                <a:gd name="connsiteX1" fmla="*/ 176697 w 3179971"/>
                <a:gd name="connsiteY1" fmla="*/ 2075698 h 3640558"/>
                <a:gd name="connsiteX2" fmla="*/ 151297 w 3179971"/>
                <a:gd name="connsiteY2" fmla="*/ 1745498 h 3640558"/>
                <a:gd name="connsiteX3" fmla="*/ 163997 w 3179971"/>
                <a:gd name="connsiteY3" fmla="*/ 1364498 h 3640558"/>
                <a:gd name="connsiteX4" fmla="*/ 62397 w 3179971"/>
                <a:gd name="connsiteY4" fmla="*/ 513598 h 3640558"/>
                <a:gd name="connsiteX5" fmla="*/ 303697 w 3179971"/>
                <a:gd name="connsiteY5" fmla="*/ 132597 h 3640558"/>
                <a:gd name="connsiteX6" fmla="*/ 3179971 w 3179971"/>
                <a:gd name="connsiteY6" fmla="*/ 2408106 h 3640558"/>
                <a:gd name="connsiteX7" fmla="*/ 3179971 w 3179971"/>
                <a:gd name="connsiteY7" fmla="*/ 3640558 h 3640558"/>
                <a:gd name="connsiteX8" fmla="*/ 394254 w 3179971"/>
                <a:gd name="connsiteY8" fmla="*/ 3640558 h 3640558"/>
                <a:gd name="connsiteX9" fmla="*/ 189397 w 3179971"/>
                <a:gd name="connsiteY9" fmla="*/ 3345698 h 3640558"/>
                <a:gd name="connsiteX10" fmla="*/ 176697 w 3179971"/>
                <a:gd name="connsiteY10" fmla="*/ 2901198 h 3640558"/>
                <a:gd name="connsiteX11" fmla="*/ 191054 w 3179971"/>
                <a:gd name="connsiteY11" fmla="*/ 2484306 h 3640558"/>
                <a:gd name="connsiteX0" fmla="*/ 191054 w 3179971"/>
                <a:gd name="connsiteY0" fmla="*/ 2484306 h 3815703"/>
                <a:gd name="connsiteX1" fmla="*/ 176697 w 3179971"/>
                <a:gd name="connsiteY1" fmla="*/ 2075698 h 3815703"/>
                <a:gd name="connsiteX2" fmla="*/ 151297 w 3179971"/>
                <a:gd name="connsiteY2" fmla="*/ 1745498 h 3815703"/>
                <a:gd name="connsiteX3" fmla="*/ 163997 w 3179971"/>
                <a:gd name="connsiteY3" fmla="*/ 1364498 h 3815703"/>
                <a:gd name="connsiteX4" fmla="*/ 62397 w 3179971"/>
                <a:gd name="connsiteY4" fmla="*/ 513598 h 3815703"/>
                <a:gd name="connsiteX5" fmla="*/ 303697 w 3179971"/>
                <a:gd name="connsiteY5" fmla="*/ 132597 h 3815703"/>
                <a:gd name="connsiteX6" fmla="*/ 3179971 w 3179971"/>
                <a:gd name="connsiteY6" fmla="*/ 2408106 h 3815703"/>
                <a:gd name="connsiteX7" fmla="*/ 3179971 w 3179971"/>
                <a:gd name="connsiteY7" fmla="*/ 3640558 h 3815703"/>
                <a:gd name="connsiteX8" fmla="*/ 862497 w 3179971"/>
                <a:gd name="connsiteY8" fmla="*/ 3815598 h 3815703"/>
                <a:gd name="connsiteX9" fmla="*/ 394254 w 3179971"/>
                <a:gd name="connsiteY9" fmla="*/ 3640558 h 3815703"/>
                <a:gd name="connsiteX10" fmla="*/ 189397 w 3179971"/>
                <a:gd name="connsiteY10" fmla="*/ 3345698 h 3815703"/>
                <a:gd name="connsiteX11" fmla="*/ 176697 w 3179971"/>
                <a:gd name="connsiteY11" fmla="*/ 2901198 h 3815703"/>
                <a:gd name="connsiteX12" fmla="*/ 191054 w 3179971"/>
                <a:gd name="connsiteY12" fmla="*/ 2484306 h 3815703"/>
                <a:gd name="connsiteX0" fmla="*/ 191054 w 3179971"/>
                <a:gd name="connsiteY0" fmla="*/ 2484306 h 3853093"/>
                <a:gd name="connsiteX1" fmla="*/ 176697 w 3179971"/>
                <a:gd name="connsiteY1" fmla="*/ 2075698 h 3853093"/>
                <a:gd name="connsiteX2" fmla="*/ 151297 w 3179971"/>
                <a:gd name="connsiteY2" fmla="*/ 1745498 h 3853093"/>
                <a:gd name="connsiteX3" fmla="*/ 163997 w 3179971"/>
                <a:gd name="connsiteY3" fmla="*/ 1364498 h 3853093"/>
                <a:gd name="connsiteX4" fmla="*/ 62397 w 3179971"/>
                <a:gd name="connsiteY4" fmla="*/ 513598 h 3853093"/>
                <a:gd name="connsiteX5" fmla="*/ 303697 w 3179971"/>
                <a:gd name="connsiteY5" fmla="*/ 132597 h 3853093"/>
                <a:gd name="connsiteX6" fmla="*/ 3179971 w 3179971"/>
                <a:gd name="connsiteY6" fmla="*/ 2408106 h 3853093"/>
                <a:gd name="connsiteX7" fmla="*/ 3179971 w 3179971"/>
                <a:gd name="connsiteY7" fmla="*/ 3640558 h 3853093"/>
                <a:gd name="connsiteX8" fmla="*/ 1256197 w 3179971"/>
                <a:gd name="connsiteY8" fmla="*/ 3840998 h 3853093"/>
                <a:gd name="connsiteX9" fmla="*/ 862497 w 3179971"/>
                <a:gd name="connsiteY9" fmla="*/ 3815598 h 3853093"/>
                <a:gd name="connsiteX10" fmla="*/ 394254 w 3179971"/>
                <a:gd name="connsiteY10" fmla="*/ 3640558 h 3853093"/>
                <a:gd name="connsiteX11" fmla="*/ 189397 w 3179971"/>
                <a:gd name="connsiteY11" fmla="*/ 3345698 h 3853093"/>
                <a:gd name="connsiteX12" fmla="*/ 176697 w 3179971"/>
                <a:gd name="connsiteY12" fmla="*/ 2901198 h 3853093"/>
                <a:gd name="connsiteX13" fmla="*/ 191054 w 3179971"/>
                <a:gd name="connsiteY13" fmla="*/ 2484306 h 3853093"/>
                <a:gd name="connsiteX0" fmla="*/ 191054 w 3179971"/>
                <a:gd name="connsiteY0" fmla="*/ 2484306 h 3855845"/>
                <a:gd name="connsiteX1" fmla="*/ 176697 w 3179971"/>
                <a:gd name="connsiteY1" fmla="*/ 2075698 h 3855845"/>
                <a:gd name="connsiteX2" fmla="*/ 151297 w 3179971"/>
                <a:gd name="connsiteY2" fmla="*/ 1745498 h 3855845"/>
                <a:gd name="connsiteX3" fmla="*/ 163997 w 3179971"/>
                <a:gd name="connsiteY3" fmla="*/ 1364498 h 3855845"/>
                <a:gd name="connsiteX4" fmla="*/ 62397 w 3179971"/>
                <a:gd name="connsiteY4" fmla="*/ 513598 h 3855845"/>
                <a:gd name="connsiteX5" fmla="*/ 303697 w 3179971"/>
                <a:gd name="connsiteY5" fmla="*/ 132597 h 3855845"/>
                <a:gd name="connsiteX6" fmla="*/ 3179971 w 3179971"/>
                <a:gd name="connsiteY6" fmla="*/ 2408106 h 3855845"/>
                <a:gd name="connsiteX7" fmla="*/ 3179971 w 3179971"/>
                <a:gd name="connsiteY7" fmla="*/ 3640558 h 3855845"/>
                <a:gd name="connsiteX8" fmla="*/ 1687997 w 3179971"/>
                <a:gd name="connsiteY8" fmla="*/ 3840998 h 3855845"/>
                <a:gd name="connsiteX9" fmla="*/ 1256197 w 3179971"/>
                <a:gd name="connsiteY9" fmla="*/ 3840998 h 3855845"/>
                <a:gd name="connsiteX10" fmla="*/ 862497 w 3179971"/>
                <a:gd name="connsiteY10" fmla="*/ 3815598 h 3855845"/>
                <a:gd name="connsiteX11" fmla="*/ 394254 w 3179971"/>
                <a:gd name="connsiteY11" fmla="*/ 3640558 h 3855845"/>
                <a:gd name="connsiteX12" fmla="*/ 189397 w 3179971"/>
                <a:gd name="connsiteY12" fmla="*/ 3345698 h 3855845"/>
                <a:gd name="connsiteX13" fmla="*/ 176697 w 3179971"/>
                <a:gd name="connsiteY13" fmla="*/ 2901198 h 3855845"/>
                <a:gd name="connsiteX14" fmla="*/ 191054 w 3179971"/>
                <a:gd name="connsiteY14" fmla="*/ 2484306 h 3855845"/>
                <a:gd name="connsiteX0" fmla="*/ 191054 w 3179971"/>
                <a:gd name="connsiteY0" fmla="*/ 2484306 h 3854948"/>
                <a:gd name="connsiteX1" fmla="*/ 176697 w 3179971"/>
                <a:gd name="connsiteY1" fmla="*/ 2075698 h 3854948"/>
                <a:gd name="connsiteX2" fmla="*/ 151297 w 3179971"/>
                <a:gd name="connsiteY2" fmla="*/ 1745498 h 3854948"/>
                <a:gd name="connsiteX3" fmla="*/ 163997 w 3179971"/>
                <a:gd name="connsiteY3" fmla="*/ 1364498 h 3854948"/>
                <a:gd name="connsiteX4" fmla="*/ 62397 w 3179971"/>
                <a:gd name="connsiteY4" fmla="*/ 513598 h 3854948"/>
                <a:gd name="connsiteX5" fmla="*/ 303697 w 3179971"/>
                <a:gd name="connsiteY5" fmla="*/ 132597 h 3854948"/>
                <a:gd name="connsiteX6" fmla="*/ 3179971 w 3179971"/>
                <a:gd name="connsiteY6" fmla="*/ 2408106 h 3854948"/>
                <a:gd name="connsiteX7" fmla="*/ 3179971 w 3179971"/>
                <a:gd name="connsiteY7" fmla="*/ 3640558 h 3854948"/>
                <a:gd name="connsiteX8" fmla="*/ 2068997 w 3179971"/>
                <a:gd name="connsiteY8" fmla="*/ 3840998 h 3854948"/>
                <a:gd name="connsiteX9" fmla="*/ 1687997 w 3179971"/>
                <a:gd name="connsiteY9" fmla="*/ 3840998 h 3854948"/>
                <a:gd name="connsiteX10" fmla="*/ 1256197 w 3179971"/>
                <a:gd name="connsiteY10" fmla="*/ 3840998 h 3854948"/>
                <a:gd name="connsiteX11" fmla="*/ 862497 w 3179971"/>
                <a:gd name="connsiteY11" fmla="*/ 3815598 h 3854948"/>
                <a:gd name="connsiteX12" fmla="*/ 394254 w 3179971"/>
                <a:gd name="connsiteY12" fmla="*/ 3640558 h 3854948"/>
                <a:gd name="connsiteX13" fmla="*/ 189397 w 3179971"/>
                <a:gd name="connsiteY13" fmla="*/ 3345698 h 3854948"/>
                <a:gd name="connsiteX14" fmla="*/ 176697 w 3179971"/>
                <a:gd name="connsiteY14" fmla="*/ 2901198 h 3854948"/>
                <a:gd name="connsiteX15" fmla="*/ 191054 w 3179971"/>
                <a:gd name="connsiteY15" fmla="*/ 2484306 h 3854948"/>
                <a:gd name="connsiteX0" fmla="*/ 191054 w 3179971"/>
                <a:gd name="connsiteY0" fmla="*/ 2484306 h 3842879"/>
                <a:gd name="connsiteX1" fmla="*/ 176697 w 3179971"/>
                <a:gd name="connsiteY1" fmla="*/ 2075698 h 3842879"/>
                <a:gd name="connsiteX2" fmla="*/ 151297 w 3179971"/>
                <a:gd name="connsiteY2" fmla="*/ 1745498 h 3842879"/>
                <a:gd name="connsiteX3" fmla="*/ 163997 w 3179971"/>
                <a:gd name="connsiteY3" fmla="*/ 1364498 h 3842879"/>
                <a:gd name="connsiteX4" fmla="*/ 62397 w 3179971"/>
                <a:gd name="connsiteY4" fmla="*/ 513598 h 3842879"/>
                <a:gd name="connsiteX5" fmla="*/ 303697 w 3179971"/>
                <a:gd name="connsiteY5" fmla="*/ 132597 h 3842879"/>
                <a:gd name="connsiteX6" fmla="*/ 3179971 w 3179971"/>
                <a:gd name="connsiteY6" fmla="*/ 2408106 h 3842879"/>
                <a:gd name="connsiteX7" fmla="*/ 3179971 w 3179971"/>
                <a:gd name="connsiteY7" fmla="*/ 3640558 h 3842879"/>
                <a:gd name="connsiteX8" fmla="*/ 2437297 w 3179971"/>
                <a:gd name="connsiteY8" fmla="*/ 3815598 h 3842879"/>
                <a:gd name="connsiteX9" fmla="*/ 2068997 w 3179971"/>
                <a:gd name="connsiteY9" fmla="*/ 3840998 h 3842879"/>
                <a:gd name="connsiteX10" fmla="*/ 1687997 w 3179971"/>
                <a:gd name="connsiteY10" fmla="*/ 3840998 h 3842879"/>
                <a:gd name="connsiteX11" fmla="*/ 1256197 w 3179971"/>
                <a:gd name="connsiteY11" fmla="*/ 3840998 h 3842879"/>
                <a:gd name="connsiteX12" fmla="*/ 862497 w 3179971"/>
                <a:gd name="connsiteY12" fmla="*/ 3815598 h 3842879"/>
                <a:gd name="connsiteX13" fmla="*/ 394254 w 3179971"/>
                <a:gd name="connsiteY13" fmla="*/ 3640558 h 3842879"/>
                <a:gd name="connsiteX14" fmla="*/ 189397 w 3179971"/>
                <a:gd name="connsiteY14" fmla="*/ 3345698 h 3842879"/>
                <a:gd name="connsiteX15" fmla="*/ 176697 w 3179971"/>
                <a:gd name="connsiteY15" fmla="*/ 2901198 h 3842879"/>
                <a:gd name="connsiteX16" fmla="*/ 191054 w 3179971"/>
                <a:gd name="connsiteY16" fmla="*/ 2484306 h 3842879"/>
                <a:gd name="connsiteX0" fmla="*/ 191054 w 3179971"/>
                <a:gd name="connsiteY0" fmla="*/ 2484306 h 3842879"/>
                <a:gd name="connsiteX1" fmla="*/ 176697 w 3179971"/>
                <a:gd name="connsiteY1" fmla="*/ 2075698 h 3842879"/>
                <a:gd name="connsiteX2" fmla="*/ 151297 w 3179971"/>
                <a:gd name="connsiteY2" fmla="*/ 1745498 h 3842879"/>
                <a:gd name="connsiteX3" fmla="*/ 163997 w 3179971"/>
                <a:gd name="connsiteY3" fmla="*/ 1364498 h 3842879"/>
                <a:gd name="connsiteX4" fmla="*/ 62397 w 3179971"/>
                <a:gd name="connsiteY4" fmla="*/ 513598 h 3842879"/>
                <a:gd name="connsiteX5" fmla="*/ 303697 w 3179971"/>
                <a:gd name="connsiteY5" fmla="*/ 132597 h 3842879"/>
                <a:gd name="connsiteX6" fmla="*/ 3179971 w 3179971"/>
                <a:gd name="connsiteY6" fmla="*/ 2408106 h 3842879"/>
                <a:gd name="connsiteX7" fmla="*/ 3179971 w 3179971"/>
                <a:gd name="connsiteY7" fmla="*/ 3640558 h 3842879"/>
                <a:gd name="connsiteX8" fmla="*/ 2869097 w 3179971"/>
                <a:gd name="connsiteY8" fmla="*/ 3815599 h 3842879"/>
                <a:gd name="connsiteX9" fmla="*/ 2437297 w 3179971"/>
                <a:gd name="connsiteY9" fmla="*/ 3815598 h 3842879"/>
                <a:gd name="connsiteX10" fmla="*/ 2068997 w 3179971"/>
                <a:gd name="connsiteY10" fmla="*/ 3840998 h 3842879"/>
                <a:gd name="connsiteX11" fmla="*/ 1687997 w 3179971"/>
                <a:gd name="connsiteY11" fmla="*/ 3840998 h 3842879"/>
                <a:gd name="connsiteX12" fmla="*/ 1256197 w 3179971"/>
                <a:gd name="connsiteY12" fmla="*/ 3840998 h 3842879"/>
                <a:gd name="connsiteX13" fmla="*/ 862497 w 3179971"/>
                <a:gd name="connsiteY13" fmla="*/ 3815598 h 3842879"/>
                <a:gd name="connsiteX14" fmla="*/ 394254 w 3179971"/>
                <a:gd name="connsiteY14" fmla="*/ 3640558 h 3842879"/>
                <a:gd name="connsiteX15" fmla="*/ 189397 w 3179971"/>
                <a:gd name="connsiteY15" fmla="*/ 3345698 h 3842879"/>
                <a:gd name="connsiteX16" fmla="*/ 176697 w 3179971"/>
                <a:gd name="connsiteY16" fmla="*/ 2901198 h 3842879"/>
                <a:gd name="connsiteX17" fmla="*/ 191054 w 3179971"/>
                <a:gd name="connsiteY17" fmla="*/ 2484306 h 3842879"/>
                <a:gd name="connsiteX0" fmla="*/ 191054 w 3243471"/>
                <a:gd name="connsiteY0" fmla="*/ 2484306 h 3842879"/>
                <a:gd name="connsiteX1" fmla="*/ 176697 w 3243471"/>
                <a:gd name="connsiteY1" fmla="*/ 2075698 h 3842879"/>
                <a:gd name="connsiteX2" fmla="*/ 151297 w 3243471"/>
                <a:gd name="connsiteY2" fmla="*/ 1745498 h 3842879"/>
                <a:gd name="connsiteX3" fmla="*/ 163997 w 3243471"/>
                <a:gd name="connsiteY3" fmla="*/ 1364498 h 3842879"/>
                <a:gd name="connsiteX4" fmla="*/ 62397 w 3243471"/>
                <a:gd name="connsiteY4" fmla="*/ 513598 h 3842879"/>
                <a:gd name="connsiteX5" fmla="*/ 303697 w 3243471"/>
                <a:gd name="connsiteY5" fmla="*/ 132597 h 3842879"/>
                <a:gd name="connsiteX6" fmla="*/ 3179971 w 3243471"/>
                <a:gd name="connsiteY6" fmla="*/ 2408106 h 3842879"/>
                <a:gd name="connsiteX7" fmla="*/ 3243471 w 3243471"/>
                <a:gd name="connsiteY7" fmla="*/ 3640558 h 3842879"/>
                <a:gd name="connsiteX8" fmla="*/ 2869097 w 3243471"/>
                <a:gd name="connsiteY8" fmla="*/ 3815599 h 3842879"/>
                <a:gd name="connsiteX9" fmla="*/ 2437297 w 3243471"/>
                <a:gd name="connsiteY9" fmla="*/ 3815598 h 3842879"/>
                <a:gd name="connsiteX10" fmla="*/ 2068997 w 3243471"/>
                <a:gd name="connsiteY10" fmla="*/ 3840998 h 3842879"/>
                <a:gd name="connsiteX11" fmla="*/ 1687997 w 3243471"/>
                <a:gd name="connsiteY11" fmla="*/ 3840998 h 3842879"/>
                <a:gd name="connsiteX12" fmla="*/ 1256197 w 3243471"/>
                <a:gd name="connsiteY12" fmla="*/ 3840998 h 3842879"/>
                <a:gd name="connsiteX13" fmla="*/ 862497 w 3243471"/>
                <a:gd name="connsiteY13" fmla="*/ 3815598 h 3842879"/>
                <a:gd name="connsiteX14" fmla="*/ 394254 w 3243471"/>
                <a:gd name="connsiteY14" fmla="*/ 3640558 h 3842879"/>
                <a:gd name="connsiteX15" fmla="*/ 189397 w 3243471"/>
                <a:gd name="connsiteY15" fmla="*/ 3345698 h 3842879"/>
                <a:gd name="connsiteX16" fmla="*/ 176697 w 3243471"/>
                <a:gd name="connsiteY16" fmla="*/ 2901198 h 3842879"/>
                <a:gd name="connsiteX17" fmla="*/ 191054 w 3243471"/>
                <a:gd name="connsiteY17" fmla="*/ 2484306 h 3842879"/>
                <a:gd name="connsiteX0" fmla="*/ 191054 w 3415197"/>
                <a:gd name="connsiteY0" fmla="*/ 2484306 h 3842879"/>
                <a:gd name="connsiteX1" fmla="*/ 176697 w 3415197"/>
                <a:gd name="connsiteY1" fmla="*/ 2075698 h 3842879"/>
                <a:gd name="connsiteX2" fmla="*/ 151297 w 3415197"/>
                <a:gd name="connsiteY2" fmla="*/ 1745498 h 3842879"/>
                <a:gd name="connsiteX3" fmla="*/ 163997 w 3415197"/>
                <a:gd name="connsiteY3" fmla="*/ 1364498 h 3842879"/>
                <a:gd name="connsiteX4" fmla="*/ 62397 w 3415197"/>
                <a:gd name="connsiteY4" fmla="*/ 513598 h 3842879"/>
                <a:gd name="connsiteX5" fmla="*/ 303697 w 3415197"/>
                <a:gd name="connsiteY5" fmla="*/ 132597 h 3842879"/>
                <a:gd name="connsiteX6" fmla="*/ 3179971 w 3415197"/>
                <a:gd name="connsiteY6" fmla="*/ 2408106 h 3842879"/>
                <a:gd name="connsiteX7" fmla="*/ 3415197 w 3415197"/>
                <a:gd name="connsiteY7" fmla="*/ 3294899 h 3842879"/>
                <a:gd name="connsiteX8" fmla="*/ 3243471 w 3415197"/>
                <a:gd name="connsiteY8" fmla="*/ 3640558 h 3842879"/>
                <a:gd name="connsiteX9" fmla="*/ 2869097 w 3415197"/>
                <a:gd name="connsiteY9" fmla="*/ 3815599 h 3842879"/>
                <a:gd name="connsiteX10" fmla="*/ 2437297 w 3415197"/>
                <a:gd name="connsiteY10" fmla="*/ 3815598 h 3842879"/>
                <a:gd name="connsiteX11" fmla="*/ 2068997 w 3415197"/>
                <a:gd name="connsiteY11" fmla="*/ 3840998 h 3842879"/>
                <a:gd name="connsiteX12" fmla="*/ 1687997 w 3415197"/>
                <a:gd name="connsiteY12" fmla="*/ 3840998 h 3842879"/>
                <a:gd name="connsiteX13" fmla="*/ 1256197 w 3415197"/>
                <a:gd name="connsiteY13" fmla="*/ 3840998 h 3842879"/>
                <a:gd name="connsiteX14" fmla="*/ 862497 w 3415197"/>
                <a:gd name="connsiteY14" fmla="*/ 3815598 h 3842879"/>
                <a:gd name="connsiteX15" fmla="*/ 394254 w 3415197"/>
                <a:gd name="connsiteY15" fmla="*/ 3640558 h 3842879"/>
                <a:gd name="connsiteX16" fmla="*/ 189397 w 3415197"/>
                <a:gd name="connsiteY16" fmla="*/ 3345698 h 3842879"/>
                <a:gd name="connsiteX17" fmla="*/ 176697 w 3415197"/>
                <a:gd name="connsiteY17" fmla="*/ 2901198 h 3842879"/>
                <a:gd name="connsiteX18" fmla="*/ 191054 w 3415197"/>
                <a:gd name="connsiteY18" fmla="*/ 2484306 h 3842879"/>
                <a:gd name="connsiteX0" fmla="*/ 191054 w 3509860"/>
                <a:gd name="connsiteY0" fmla="*/ 2484306 h 3842879"/>
                <a:gd name="connsiteX1" fmla="*/ 176697 w 3509860"/>
                <a:gd name="connsiteY1" fmla="*/ 2075698 h 3842879"/>
                <a:gd name="connsiteX2" fmla="*/ 151297 w 3509860"/>
                <a:gd name="connsiteY2" fmla="*/ 1745498 h 3842879"/>
                <a:gd name="connsiteX3" fmla="*/ 163997 w 3509860"/>
                <a:gd name="connsiteY3" fmla="*/ 1364498 h 3842879"/>
                <a:gd name="connsiteX4" fmla="*/ 62397 w 3509860"/>
                <a:gd name="connsiteY4" fmla="*/ 513598 h 3842879"/>
                <a:gd name="connsiteX5" fmla="*/ 303697 w 3509860"/>
                <a:gd name="connsiteY5" fmla="*/ 132597 h 3842879"/>
                <a:gd name="connsiteX6" fmla="*/ 3179971 w 3509860"/>
                <a:gd name="connsiteY6" fmla="*/ 2408106 h 3842879"/>
                <a:gd name="connsiteX7" fmla="*/ 3491397 w 3509860"/>
                <a:gd name="connsiteY7" fmla="*/ 2888499 h 3842879"/>
                <a:gd name="connsiteX8" fmla="*/ 3415197 w 3509860"/>
                <a:gd name="connsiteY8" fmla="*/ 3294899 h 3842879"/>
                <a:gd name="connsiteX9" fmla="*/ 3243471 w 3509860"/>
                <a:gd name="connsiteY9" fmla="*/ 3640558 h 3842879"/>
                <a:gd name="connsiteX10" fmla="*/ 2869097 w 3509860"/>
                <a:gd name="connsiteY10" fmla="*/ 3815599 h 3842879"/>
                <a:gd name="connsiteX11" fmla="*/ 2437297 w 3509860"/>
                <a:gd name="connsiteY11" fmla="*/ 3815598 h 3842879"/>
                <a:gd name="connsiteX12" fmla="*/ 2068997 w 3509860"/>
                <a:gd name="connsiteY12" fmla="*/ 3840998 h 3842879"/>
                <a:gd name="connsiteX13" fmla="*/ 1687997 w 3509860"/>
                <a:gd name="connsiteY13" fmla="*/ 3840998 h 3842879"/>
                <a:gd name="connsiteX14" fmla="*/ 1256197 w 3509860"/>
                <a:gd name="connsiteY14" fmla="*/ 3840998 h 3842879"/>
                <a:gd name="connsiteX15" fmla="*/ 862497 w 3509860"/>
                <a:gd name="connsiteY15" fmla="*/ 3815598 h 3842879"/>
                <a:gd name="connsiteX16" fmla="*/ 394254 w 3509860"/>
                <a:gd name="connsiteY16" fmla="*/ 3640558 h 3842879"/>
                <a:gd name="connsiteX17" fmla="*/ 189397 w 3509860"/>
                <a:gd name="connsiteY17" fmla="*/ 3345698 h 3842879"/>
                <a:gd name="connsiteX18" fmla="*/ 176697 w 3509860"/>
                <a:gd name="connsiteY18" fmla="*/ 2901198 h 3842879"/>
                <a:gd name="connsiteX19" fmla="*/ 191054 w 3509860"/>
                <a:gd name="connsiteY19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3306971 w 3576955"/>
                <a:gd name="connsiteY6" fmla="*/ 2382706 h 3842879"/>
                <a:gd name="connsiteX7" fmla="*/ 3491397 w 3576955"/>
                <a:gd name="connsiteY7" fmla="*/ 2888499 h 3842879"/>
                <a:gd name="connsiteX8" fmla="*/ 3415197 w 3576955"/>
                <a:gd name="connsiteY8" fmla="*/ 3294899 h 3842879"/>
                <a:gd name="connsiteX9" fmla="*/ 3243471 w 3576955"/>
                <a:gd name="connsiteY9" fmla="*/ 3640558 h 3842879"/>
                <a:gd name="connsiteX10" fmla="*/ 2869097 w 3576955"/>
                <a:gd name="connsiteY10" fmla="*/ 3815599 h 3842879"/>
                <a:gd name="connsiteX11" fmla="*/ 2437297 w 3576955"/>
                <a:gd name="connsiteY11" fmla="*/ 3815598 h 3842879"/>
                <a:gd name="connsiteX12" fmla="*/ 2068997 w 3576955"/>
                <a:gd name="connsiteY12" fmla="*/ 3840998 h 3842879"/>
                <a:gd name="connsiteX13" fmla="*/ 1687997 w 3576955"/>
                <a:gd name="connsiteY13" fmla="*/ 3840998 h 3842879"/>
                <a:gd name="connsiteX14" fmla="*/ 1256197 w 3576955"/>
                <a:gd name="connsiteY14" fmla="*/ 3840998 h 3842879"/>
                <a:gd name="connsiteX15" fmla="*/ 862497 w 3576955"/>
                <a:gd name="connsiteY15" fmla="*/ 3815598 h 3842879"/>
                <a:gd name="connsiteX16" fmla="*/ 394254 w 3576955"/>
                <a:gd name="connsiteY16" fmla="*/ 3640558 h 3842879"/>
                <a:gd name="connsiteX17" fmla="*/ 189397 w 3576955"/>
                <a:gd name="connsiteY17" fmla="*/ 3345698 h 3842879"/>
                <a:gd name="connsiteX18" fmla="*/ 176697 w 3576955"/>
                <a:gd name="connsiteY18" fmla="*/ 2901198 h 3842879"/>
                <a:gd name="connsiteX19" fmla="*/ 191054 w 3576955"/>
                <a:gd name="connsiteY19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3110396 w 3576955"/>
                <a:gd name="connsiteY6" fmla="*/ 2101099 h 3842879"/>
                <a:gd name="connsiteX7" fmla="*/ 3306971 w 3576955"/>
                <a:gd name="connsiteY7" fmla="*/ 2382706 h 3842879"/>
                <a:gd name="connsiteX8" fmla="*/ 3491397 w 3576955"/>
                <a:gd name="connsiteY8" fmla="*/ 2888499 h 3842879"/>
                <a:gd name="connsiteX9" fmla="*/ 3415197 w 3576955"/>
                <a:gd name="connsiteY9" fmla="*/ 3294899 h 3842879"/>
                <a:gd name="connsiteX10" fmla="*/ 3243471 w 3576955"/>
                <a:gd name="connsiteY10" fmla="*/ 3640558 h 3842879"/>
                <a:gd name="connsiteX11" fmla="*/ 2869097 w 3576955"/>
                <a:gd name="connsiteY11" fmla="*/ 3815599 h 3842879"/>
                <a:gd name="connsiteX12" fmla="*/ 2437297 w 3576955"/>
                <a:gd name="connsiteY12" fmla="*/ 3815598 h 3842879"/>
                <a:gd name="connsiteX13" fmla="*/ 2068997 w 3576955"/>
                <a:gd name="connsiteY13" fmla="*/ 3840998 h 3842879"/>
                <a:gd name="connsiteX14" fmla="*/ 1687997 w 3576955"/>
                <a:gd name="connsiteY14" fmla="*/ 3840998 h 3842879"/>
                <a:gd name="connsiteX15" fmla="*/ 1256197 w 3576955"/>
                <a:gd name="connsiteY15" fmla="*/ 3840998 h 3842879"/>
                <a:gd name="connsiteX16" fmla="*/ 862497 w 3576955"/>
                <a:gd name="connsiteY16" fmla="*/ 3815598 h 3842879"/>
                <a:gd name="connsiteX17" fmla="*/ 394254 w 3576955"/>
                <a:gd name="connsiteY17" fmla="*/ 3640558 h 3842879"/>
                <a:gd name="connsiteX18" fmla="*/ 189397 w 3576955"/>
                <a:gd name="connsiteY18" fmla="*/ 3345698 h 3842879"/>
                <a:gd name="connsiteX19" fmla="*/ 176697 w 3576955"/>
                <a:gd name="connsiteY19" fmla="*/ 2901198 h 3842879"/>
                <a:gd name="connsiteX20" fmla="*/ 191054 w 3576955"/>
                <a:gd name="connsiteY20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653196 w 3576955"/>
                <a:gd name="connsiteY6" fmla="*/ 1974099 h 3842879"/>
                <a:gd name="connsiteX7" fmla="*/ 3110396 w 3576955"/>
                <a:gd name="connsiteY7" fmla="*/ 2101099 h 3842879"/>
                <a:gd name="connsiteX8" fmla="*/ 3306971 w 3576955"/>
                <a:gd name="connsiteY8" fmla="*/ 2382706 h 3842879"/>
                <a:gd name="connsiteX9" fmla="*/ 3491397 w 3576955"/>
                <a:gd name="connsiteY9" fmla="*/ 2888499 h 3842879"/>
                <a:gd name="connsiteX10" fmla="*/ 3415197 w 3576955"/>
                <a:gd name="connsiteY10" fmla="*/ 3294899 h 3842879"/>
                <a:gd name="connsiteX11" fmla="*/ 3243471 w 3576955"/>
                <a:gd name="connsiteY11" fmla="*/ 3640558 h 3842879"/>
                <a:gd name="connsiteX12" fmla="*/ 2869097 w 3576955"/>
                <a:gd name="connsiteY12" fmla="*/ 3815599 h 3842879"/>
                <a:gd name="connsiteX13" fmla="*/ 2437297 w 3576955"/>
                <a:gd name="connsiteY13" fmla="*/ 3815598 h 3842879"/>
                <a:gd name="connsiteX14" fmla="*/ 2068997 w 3576955"/>
                <a:gd name="connsiteY14" fmla="*/ 3840998 h 3842879"/>
                <a:gd name="connsiteX15" fmla="*/ 1687997 w 3576955"/>
                <a:gd name="connsiteY15" fmla="*/ 3840998 h 3842879"/>
                <a:gd name="connsiteX16" fmla="*/ 1256197 w 3576955"/>
                <a:gd name="connsiteY16" fmla="*/ 3840998 h 3842879"/>
                <a:gd name="connsiteX17" fmla="*/ 862497 w 3576955"/>
                <a:gd name="connsiteY17" fmla="*/ 3815598 h 3842879"/>
                <a:gd name="connsiteX18" fmla="*/ 394254 w 3576955"/>
                <a:gd name="connsiteY18" fmla="*/ 3640558 h 3842879"/>
                <a:gd name="connsiteX19" fmla="*/ 189397 w 3576955"/>
                <a:gd name="connsiteY19" fmla="*/ 3345698 h 3842879"/>
                <a:gd name="connsiteX20" fmla="*/ 176697 w 3576955"/>
                <a:gd name="connsiteY20" fmla="*/ 2901198 h 3842879"/>
                <a:gd name="connsiteX21" fmla="*/ 191054 w 3576955"/>
                <a:gd name="connsiteY21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145196 w 3576955"/>
                <a:gd name="connsiteY6" fmla="*/ 1948699 h 3842879"/>
                <a:gd name="connsiteX7" fmla="*/ 2653196 w 3576955"/>
                <a:gd name="connsiteY7" fmla="*/ 1974099 h 3842879"/>
                <a:gd name="connsiteX8" fmla="*/ 3110396 w 3576955"/>
                <a:gd name="connsiteY8" fmla="*/ 2101099 h 3842879"/>
                <a:gd name="connsiteX9" fmla="*/ 3306971 w 3576955"/>
                <a:gd name="connsiteY9" fmla="*/ 2382706 h 3842879"/>
                <a:gd name="connsiteX10" fmla="*/ 3491397 w 3576955"/>
                <a:gd name="connsiteY10" fmla="*/ 2888499 h 3842879"/>
                <a:gd name="connsiteX11" fmla="*/ 3415197 w 3576955"/>
                <a:gd name="connsiteY11" fmla="*/ 3294899 h 3842879"/>
                <a:gd name="connsiteX12" fmla="*/ 3243471 w 3576955"/>
                <a:gd name="connsiteY12" fmla="*/ 3640558 h 3842879"/>
                <a:gd name="connsiteX13" fmla="*/ 2869097 w 3576955"/>
                <a:gd name="connsiteY13" fmla="*/ 3815599 h 3842879"/>
                <a:gd name="connsiteX14" fmla="*/ 2437297 w 3576955"/>
                <a:gd name="connsiteY14" fmla="*/ 3815598 h 3842879"/>
                <a:gd name="connsiteX15" fmla="*/ 2068997 w 3576955"/>
                <a:gd name="connsiteY15" fmla="*/ 3840998 h 3842879"/>
                <a:gd name="connsiteX16" fmla="*/ 1687997 w 3576955"/>
                <a:gd name="connsiteY16" fmla="*/ 3840998 h 3842879"/>
                <a:gd name="connsiteX17" fmla="*/ 1256197 w 3576955"/>
                <a:gd name="connsiteY17" fmla="*/ 3840998 h 3842879"/>
                <a:gd name="connsiteX18" fmla="*/ 862497 w 3576955"/>
                <a:gd name="connsiteY18" fmla="*/ 3815598 h 3842879"/>
                <a:gd name="connsiteX19" fmla="*/ 394254 w 3576955"/>
                <a:gd name="connsiteY19" fmla="*/ 3640558 h 3842879"/>
                <a:gd name="connsiteX20" fmla="*/ 189397 w 3576955"/>
                <a:gd name="connsiteY20" fmla="*/ 3345698 h 3842879"/>
                <a:gd name="connsiteX21" fmla="*/ 176697 w 3576955"/>
                <a:gd name="connsiteY21" fmla="*/ 2901198 h 3842879"/>
                <a:gd name="connsiteX22" fmla="*/ 191054 w 3576955"/>
                <a:gd name="connsiteY22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094396 w 3576955"/>
                <a:gd name="connsiteY6" fmla="*/ 1631199 h 3842879"/>
                <a:gd name="connsiteX7" fmla="*/ 2145196 w 3576955"/>
                <a:gd name="connsiteY7" fmla="*/ 1948699 h 3842879"/>
                <a:gd name="connsiteX8" fmla="*/ 2653196 w 3576955"/>
                <a:gd name="connsiteY8" fmla="*/ 1974099 h 3842879"/>
                <a:gd name="connsiteX9" fmla="*/ 3110396 w 3576955"/>
                <a:gd name="connsiteY9" fmla="*/ 2101099 h 3842879"/>
                <a:gd name="connsiteX10" fmla="*/ 3306971 w 3576955"/>
                <a:gd name="connsiteY10" fmla="*/ 2382706 h 3842879"/>
                <a:gd name="connsiteX11" fmla="*/ 3491397 w 3576955"/>
                <a:gd name="connsiteY11" fmla="*/ 2888499 h 3842879"/>
                <a:gd name="connsiteX12" fmla="*/ 3415197 w 3576955"/>
                <a:gd name="connsiteY12" fmla="*/ 3294899 h 3842879"/>
                <a:gd name="connsiteX13" fmla="*/ 3243471 w 3576955"/>
                <a:gd name="connsiteY13" fmla="*/ 3640558 h 3842879"/>
                <a:gd name="connsiteX14" fmla="*/ 2869097 w 3576955"/>
                <a:gd name="connsiteY14" fmla="*/ 3815599 h 3842879"/>
                <a:gd name="connsiteX15" fmla="*/ 2437297 w 3576955"/>
                <a:gd name="connsiteY15" fmla="*/ 3815598 h 3842879"/>
                <a:gd name="connsiteX16" fmla="*/ 2068997 w 3576955"/>
                <a:gd name="connsiteY16" fmla="*/ 3840998 h 3842879"/>
                <a:gd name="connsiteX17" fmla="*/ 1687997 w 3576955"/>
                <a:gd name="connsiteY17" fmla="*/ 3840998 h 3842879"/>
                <a:gd name="connsiteX18" fmla="*/ 1256197 w 3576955"/>
                <a:gd name="connsiteY18" fmla="*/ 3840998 h 3842879"/>
                <a:gd name="connsiteX19" fmla="*/ 862497 w 3576955"/>
                <a:gd name="connsiteY19" fmla="*/ 3815598 h 3842879"/>
                <a:gd name="connsiteX20" fmla="*/ 394254 w 3576955"/>
                <a:gd name="connsiteY20" fmla="*/ 3640558 h 3842879"/>
                <a:gd name="connsiteX21" fmla="*/ 189397 w 3576955"/>
                <a:gd name="connsiteY21" fmla="*/ 3345698 h 3842879"/>
                <a:gd name="connsiteX22" fmla="*/ 176697 w 3576955"/>
                <a:gd name="connsiteY22" fmla="*/ 2901198 h 3842879"/>
                <a:gd name="connsiteX23" fmla="*/ 191054 w 3576955"/>
                <a:gd name="connsiteY23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043596 w 3576955"/>
                <a:gd name="connsiteY6" fmla="*/ 1288299 h 3842879"/>
                <a:gd name="connsiteX7" fmla="*/ 2094396 w 3576955"/>
                <a:gd name="connsiteY7" fmla="*/ 1631199 h 3842879"/>
                <a:gd name="connsiteX8" fmla="*/ 2145196 w 3576955"/>
                <a:gd name="connsiteY8" fmla="*/ 1948699 h 3842879"/>
                <a:gd name="connsiteX9" fmla="*/ 2653196 w 3576955"/>
                <a:gd name="connsiteY9" fmla="*/ 1974099 h 3842879"/>
                <a:gd name="connsiteX10" fmla="*/ 3110396 w 3576955"/>
                <a:gd name="connsiteY10" fmla="*/ 2101099 h 3842879"/>
                <a:gd name="connsiteX11" fmla="*/ 3306971 w 3576955"/>
                <a:gd name="connsiteY11" fmla="*/ 2382706 h 3842879"/>
                <a:gd name="connsiteX12" fmla="*/ 3491397 w 3576955"/>
                <a:gd name="connsiteY12" fmla="*/ 2888499 h 3842879"/>
                <a:gd name="connsiteX13" fmla="*/ 3415197 w 3576955"/>
                <a:gd name="connsiteY13" fmla="*/ 3294899 h 3842879"/>
                <a:gd name="connsiteX14" fmla="*/ 3243471 w 3576955"/>
                <a:gd name="connsiteY14" fmla="*/ 3640558 h 3842879"/>
                <a:gd name="connsiteX15" fmla="*/ 2869097 w 3576955"/>
                <a:gd name="connsiteY15" fmla="*/ 3815599 h 3842879"/>
                <a:gd name="connsiteX16" fmla="*/ 2437297 w 3576955"/>
                <a:gd name="connsiteY16" fmla="*/ 3815598 h 3842879"/>
                <a:gd name="connsiteX17" fmla="*/ 2068997 w 3576955"/>
                <a:gd name="connsiteY17" fmla="*/ 3840998 h 3842879"/>
                <a:gd name="connsiteX18" fmla="*/ 1687997 w 3576955"/>
                <a:gd name="connsiteY18" fmla="*/ 3840998 h 3842879"/>
                <a:gd name="connsiteX19" fmla="*/ 1256197 w 3576955"/>
                <a:gd name="connsiteY19" fmla="*/ 3840998 h 3842879"/>
                <a:gd name="connsiteX20" fmla="*/ 862497 w 3576955"/>
                <a:gd name="connsiteY20" fmla="*/ 3815598 h 3842879"/>
                <a:gd name="connsiteX21" fmla="*/ 394254 w 3576955"/>
                <a:gd name="connsiteY21" fmla="*/ 3640558 h 3842879"/>
                <a:gd name="connsiteX22" fmla="*/ 189397 w 3576955"/>
                <a:gd name="connsiteY22" fmla="*/ 3345698 h 3842879"/>
                <a:gd name="connsiteX23" fmla="*/ 176697 w 3576955"/>
                <a:gd name="connsiteY23" fmla="*/ 2901198 h 3842879"/>
                <a:gd name="connsiteX24" fmla="*/ 191054 w 3576955"/>
                <a:gd name="connsiteY24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119796 w 3576955"/>
                <a:gd name="connsiteY6" fmla="*/ 919999 h 3842879"/>
                <a:gd name="connsiteX7" fmla="*/ 2043596 w 3576955"/>
                <a:gd name="connsiteY7" fmla="*/ 1288299 h 3842879"/>
                <a:gd name="connsiteX8" fmla="*/ 2094396 w 3576955"/>
                <a:gd name="connsiteY8" fmla="*/ 1631199 h 3842879"/>
                <a:gd name="connsiteX9" fmla="*/ 2145196 w 3576955"/>
                <a:gd name="connsiteY9" fmla="*/ 1948699 h 3842879"/>
                <a:gd name="connsiteX10" fmla="*/ 2653196 w 3576955"/>
                <a:gd name="connsiteY10" fmla="*/ 1974099 h 3842879"/>
                <a:gd name="connsiteX11" fmla="*/ 3110396 w 3576955"/>
                <a:gd name="connsiteY11" fmla="*/ 2101099 h 3842879"/>
                <a:gd name="connsiteX12" fmla="*/ 3306971 w 3576955"/>
                <a:gd name="connsiteY12" fmla="*/ 2382706 h 3842879"/>
                <a:gd name="connsiteX13" fmla="*/ 3491397 w 3576955"/>
                <a:gd name="connsiteY13" fmla="*/ 2888499 h 3842879"/>
                <a:gd name="connsiteX14" fmla="*/ 3415197 w 3576955"/>
                <a:gd name="connsiteY14" fmla="*/ 3294899 h 3842879"/>
                <a:gd name="connsiteX15" fmla="*/ 3243471 w 3576955"/>
                <a:gd name="connsiteY15" fmla="*/ 3640558 h 3842879"/>
                <a:gd name="connsiteX16" fmla="*/ 2869097 w 3576955"/>
                <a:gd name="connsiteY16" fmla="*/ 3815599 h 3842879"/>
                <a:gd name="connsiteX17" fmla="*/ 2437297 w 3576955"/>
                <a:gd name="connsiteY17" fmla="*/ 3815598 h 3842879"/>
                <a:gd name="connsiteX18" fmla="*/ 2068997 w 3576955"/>
                <a:gd name="connsiteY18" fmla="*/ 3840998 h 3842879"/>
                <a:gd name="connsiteX19" fmla="*/ 1687997 w 3576955"/>
                <a:gd name="connsiteY19" fmla="*/ 3840998 h 3842879"/>
                <a:gd name="connsiteX20" fmla="*/ 1256197 w 3576955"/>
                <a:gd name="connsiteY20" fmla="*/ 3840998 h 3842879"/>
                <a:gd name="connsiteX21" fmla="*/ 862497 w 3576955"/>
                <a:gd name="connsiteY21" fmla="*/ 3815598 h 3842879"/>
                <a:gd name="connsiteX22" fmla="*/ 394254 w 3576955"/>
                <a:gd name="connsiteY22" fmla="*/ 3640558 h 3842879"/>
                <a:gd name="connsiteX23" fmla="*/ 189397 w 3576955"/>
                <a:gd name="connsiteY23" fmla="*/ 3345698 h 3842879"/>
                <a:gd name="connsiteX24" fmla="*/ 176697 w 3576955"/>
                <a:gd name="connsiteY24" fmla="*/ 2901198 h 3842879"/>
                <a:gd name="connsiteX25" fmla="*/ 191054 w 3576955"/>
                <a:gd name="connsiteY25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119796 w 3576955"/>
                <a:gd name="connsiteY6" fmla="*/ 919999 h 3842879"/>
                <a:gd name="connsiteX7" fmla="*/ 2043596 w 3576955"/>
                <a:gd name="connsiteY7" fmla="*/ 1288299 h 3842879"/>
                <a:gd name="connsiteX8" fmla="*/ 2094396 w 3576955"/>
                <a:gd name="connsiteY8" fmla="*/ 1631199 h 3842879"/>
                <a:gd name="connsiteX9" fmla="*/ 2145196 w 3576955"/>
                <a:gd name="connsiteY9" fmla="*/ 1948699 h 3842879"/>
                <a:gd name="connsiteX10" fmla="*/ 2653196 w 3576955"/>
                <a:gd name="connsiteY10" fmla="*/ 1974099 h 3842879"/>
                <a:gd name="connsiteX11" fmla="*/ 3110396 w 3576955"/>
                <a:gd name="connsiteY11" fmla="*/ 2101099 h 3842879"/>
                <a:gd name="connsiteX12" fmla="*/ 3306971 w 3576955"/>
                <a:gd name="connsiteY12" fmla="*/ 2382706 h 3842879"/>
                <a:gd name="connsiteX13" fmla="*/ 3491397 w 3576955"/>
                <a:gd name="connsiteY13" fmla="*/ 2888499 h 3842879"/>
                <a:gd name="connsiteX14" fmla="*/ 3415197 w 3576955"/>
                <a:gd name="connsiteY14" fmla="*/ 3294899 h 3842879"/>
                <a:gd name="connsiteX15" fmla="*/ 3243471 w 3576955"/>
                <a:gd name="connsiteY15" fmla="*/ 3640558 h 3842879"/>
                <a:gd name="connsiteX16" fmla="*/ 2869097 w 3576955"/>
                <a:gd name="connsiteY16" fmla="*/ 3815599 h 3842879"/>
                <a:gd name="connsiteX17" fmla="*/ 2437297 w 3576955"/>
                <a:gd name="connsiteY17" fmla="*/ 3815598 h 3842879"/>
                <a:gd name="connsiteX18" fmla="*/ 2068997 w 3576955"/>
                <a:gd name="connsiteY18" fmla="*/ 3840998 h 3842879"/>
                <a:gd name="connsiteX19" fmla="*/ 1687997 w 3576955"/>
                <a:gd name="connsiteY19" fmla="*/ 3840998 h 3842879"/>
                <a:gd name="connsiteX20" fmla="*/ 1256197 w 3576955"/>
                <a:gd name="connsiteY20" fmla="*/ 3840998 h 3842879"/>
                <a:gd name="connsiteX21" fmla="*/ 862497 w 3576955"/>
                <a:gd name="connsiteY21" fmla="*/ 3815598 h 3842879"/>
                <a:gd name="connsiteX22" fmla="*/ 394254 w 3576955"/>
                <a:gd name="connsiteY22" fmla="*/ 3640558 h 3842879"/>
                <a:gd name="connsiteX23" fmla="*/ 189397 w 3576955"/>
                <a:gd name="connsiteY23" fmla="*/ 3345698 h 3842879"/>
                <a:gd name="connsiteX24" fmla="*/ 176697 w 3576955"/>
                <a:gd name="connsiteY24" fmla="*/ 2901198 h 3842879"/>
                <a:gd name="connsiteX25" fmla="*/ 191054 w 3576955"/>
                <a:gd name="connsiteY25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030896 w 3576955"/>
                <a:gd name="connsiteY6" fmla="*/ 602499 h 3842879"/>
                <a:gd name="connsiteX7" fmla="*/ 2119796 w 3576955"/>
                <a:gd name="connsiteY7" fmla="*/ 919999 h 3842879"/>
                <a:gd name="connsiteX8" fmla="*/ 2043596 w 3576955"/>
                <a:gd name="connsiteY8" fmla="*/ 1288299 h 3842879"/>
                <a:gd name="connsiteX9" fmla="*/ 2094396 w 3576955"/>
                <a:gd name="connsiteY9" fmla="*/ 1631199 h 3842879"/>
                <a:gd name="connsiteX10" fmla="*/ 2145196 w 3576955"/>
                <a:gd name="connsiteY10" fmla="*/ 1948699 h 3842879"/>
                <a:gd name="connsiteX11" fmla="*/ 2653196 w 3576955"/>
                <a:gd name="connsiteY11" fmla="*/ 1974099 h 3842879"/>
                <a:gd name="connsiteX12" fmla="*/ 3110396 w 3576955"/>
                <a:gd name="connsiteY12" fmla="*/ 2101099 h 3842879"/>
                <a:gd name="connsiteX13" fmla="*/ 3306971 w 3576955"/>
                <a:gd name="connsiteY13" fmla="*/ 2382706 h 3842879"/>
                <a:gd name="connsiteX14" fmla="*/ 3491397 w 3576955"/>
                <a:gd name="connsiteY14" fmla="*/ 2888499 h 3842879"/>
                <a:gd name="connsiteX15" fmla="*/ 3415197 w 3576955"/>
                <a:gd name="connsiteY15" fmla="*/ 3294899 h 3842879"/>
                <a:gd name="connsiteX16" fmla="*/ 3243471 w 3576955"/>
                <a:gd name="connsiteY16" fmla="*/ 3640558 h 3842879"/>
                <a:gd name="connsiteX17" fmla="*/ 2869097 w 3576955"/>
                <a:gd name="connsiteY17" fmla="*/ 3815599 h 3842879"/>
                <a:gd name="connsiteX18" fmla="*/ 2437297 w 3576955"/>
                <a:gd name="connsiteY18" fmla="*/ 3815598 h 3842879"/>
                <a:gd name="connsiteX19" fmla="*/ 2068997 w 3576955"/>
                <a:gd name="connsiteY19" fmla="*/ 3840998 h 3842879"/>
                <a:gd name="connsiteX20" fmla="*/ 1687997 w 3576955"/>
                <a:gd name="connsiteY20" fmla="*/ 3840998 h 3842879"/>
                <a:gd name="connsiteX21" fmla="*/ 1256197 w 3576955"/>
                <a:gd name="connsiteY21" fmla="*/ 3840998 h 3842879"/>
                <a:gd name="connsiteX22" fmla="*/ 862497 w 3576955"/>
                <a:gd name="connsiteY22" fmla="*/ 3815598 h 3842879"/>
                <a:gd name="connsiteX23" fmla="*/ 394254 w 3576955"/>
                <a:gd name="connsiteY23" fmla="*/ 3640558 h 3842879"/>
                <a:gd name="connsiteX24" fmla="*/ 189397 w 3576955"/>
                <a:gd name="connsiteY24" fmla="*/ 3345698 h 3842879"/>
                <a:gd name="connsiteX25" fmla="*/ 176697 w 3576955"/>
                <a:gd name="connsiteY25" fmla="*/ 2901198 h 3842879"/>
                <a:gd name="connsiteX26" fmla="*/ 191054 w 3576955"/>
                <a:gd name="connsiteY26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043596 w 3576955"/>
                <a:gd name="connsiteY6" fmla="*/ 234199 h 3842879"/>
                <a:gd name="connsiteX7" fmla="*/ 2030896 w 3576955"/>
                <a:gd name="connsiteY7" fmla="*/ 602499 h 3842879"/>
                <a:gd name="connsiteX8" fmla="*/ 2119796 w 3576955"/>
                <a:gd name="connsiteY8" fmla="*/ 919999 h 3842879"/>
                <a:gd name="connsiteX9" fmla="*/ 2043596 w 3576955"/>
                <a:gd name="connsiteY9" fmla="*/ 1288299 h 3842879"/>
                <a:gd name="connsiteX10" fmla="*/ 2094396 w 3576955"/>
                <a:gd name="connsiteY10" fmla="*/ 1631199 h 3842879"/>
                <a:gd name="connsiteX11" fmla="*/ 2145196 w 3576955"/>
                <a:gd name="connsiteY11" fmla="*/ 1948699 h 3842879"/>
                <a:gd name="connsiteX12" fmla="*/ 2653196 w 3576955"/>
                <a:gd name="connsiteY12" fmla="*/ 1974099 h 3842879"/>
                <a:gd name="connsiteX13" fmla="*/ 3110396 w 3576955"/>
                <a:gd name="connsiteY13" fmla="*/ 2101099 h 3842879"/>
                <a:gd name="connsiteX14" fmla="*/ 3306971 w 3576955"/>
                <a:gd name="connsiteY14" fmla="*/ 2382706 h 3842879"/>
                <a:gd name="connsiteX15" fmla="*/ 3491397 w 3576955"/>
                <a:gd name="connsiteY15" fmla="*/ 2888499 h 3842879"/>
                <a:gd name="connsiteX16" fmla="*/ 3415197 w 3576955"/>
                <a:gd name="connsiteY16" fmla="*/ 3294899 h 3842879"/>
                <a:gd name="connsiteX17" fmla="*/ 3243471 w 3576955"/>
                <a:gd name="connsiteY17" fmla="*/ 3640558 h 3842879"/>
                <a:gd name="connsiteX18" fmla="*/ 2869097 w 3576955"/>
                <a:gd name="connsiteY18" fmla="*/ 3815599 h 3842879"/>
                <a:gd name="connsiteX19" fmla="*/ 2437297 w 3576955"/>
                <a:gd name="connsiteY19" fmla="*/ 3815598 h 3842879"/>
                <a:gd name="connsiteX20" fmla="*/ 2068997 w 3576955"/>
                <a:gd name="connsiteY20" fmla="*/ 3840998 h 3842879"/>
                <a:gd name="connsiteX21" fmla="*/ 1687997 w 3576955"/>
                <a:gd name="connsiteY21" fmla="*/ 3840998 h 3842879"/>
                <a:gd name="connsiteX22" fmla="*/ 1256197 w 3576955"/>
                <a:gd name="connsiteY22" fmla="*/ 3840998 h 3842879"/>
                <a:gd name="connsiteX23" fmla="*/ 862497 w 3576955"/>
                <a:gd name="connsiteY23" fmla="*/ 3815598 h 3842879"/>
                <a:gd name="connsiteX24" fmla="*/ 394254 w 3576955"/>
                <a:gd name="connsiteY24" fmla="*/ 3640558 h 3842879"/>
                <a:gd name="connsiteX25" fmla="*/ 189397 w 3576955"/>
                <a:gd name="connsiteY25" fmla="*/ 3345698 h 3842879"/>
                <a:gd name="connsiteX26" fmla="*/ 176697 w 3576955"/>
                <a:gd name="connsiteY26" fmla="*/ 2901198 h 3842879"/>
                <a:gd name="connsiteX27" fmla="*/ 191054 w 3576955"/>
                <a:gd name="connsiteY27" fmla="*/ 2484306 h 3842879"/>
                <a:gd name="connsiteX0" fmla="*/ 191054 w 3576955"/>
                <a:gd name="connsiteY0" fmla="*/ 2484306 h 3842879"/>
                <a:gd name="connsiteX1" fmla="*/ 176697 w 3576955"/>
                <a:gd name="connsiteY1" fmla="*/ 2075698 h 3842879"/>
                <a:gd name="connsiteX2" fmla="*/ 151297 w 3576955"/>
                <a:gd name="connsiteY2" fmla="*/ 1745498 h 3842879"/>
                <a:gd name="connsiteX3" fmla="*/ 163997 w 3576955"/>
                <a:gd name="connsiteY3" fmla="*/ 1364498 h 3842879"/>
                <a:gd name="connsiteX4" fmla="*/ 62397 w 3576955"/>
                <a:gd name="connsiteY4" fmla="*/ 513598 h 3842879"/>
                <a:gd name="connsiteX5" fmla="*/ 303697 w 3576955"/>
                <a:gd name="connsiteY5" fmla="*/ 132597 h 3842879"/>
                <a:gd name="connsiteX6" fmla="*/ 2043596 w 3576955"/>
                <a:gd name="connsiteY6" fmla="*/ 234199 h 3842879"/>
                <a:gd name="connsiteX7" fmla="*/ 2030896 w 3576955"/>
                <a:gd name="connsiteY7" fmla="*/ 602499 h 3842879"/>
                <a:gd name="connsiteX8" fmla="*/ 2119796 w 3576955"/>
                <a:gd name="connsiteY8" fmla="*/ 919999 h 3842879"/>
                <a:gd name="connsiteX9" fmla="*/ 2043596 w 3576955"/>
                <a:gd name="connsiteY9" fmla="*/ 1288299 h 3842879"/>
                <a:gd name="connsiteX10" fmla="*/ 2094396 w 3576955"/>
                <a:gd name="connsiteY10" fmla="*/ 1631199 h 3842879"/>
                <a:gd name="connsiteX11" fmla="*/ 2145196 w 3576955"/>
                <a:gd name="connsiteY11" fmla="*/ 1948699 h 3842879"/>
                <a:gd name="connsiteX12" fmla="*/ 2653196 w 3576955"/>
                <a:gd name="connsiteY12" fmla="*/ 1974099 h 3842879"/>
                <a:gd name="connsiteX13" fmla="*/ 3110396 w 3576955"/>
                <a:gd name="connsiteY13" fmla="*/ 2101099 h 3842879"/>
                <a:gd name="connsiteX14" fmla="*/ 3306971 w 3576955"/>
                <a:gd name="connsiteY14" fmla="*/ 2382706 h 3842879"/>
                <a:gd name="connsiteX15" fmla="*/ 3491397 w 3576955"/>
                <a:gd name="connsiteY15" fmla="*/ 2888499 h 3842879"/>
                <a:gd name="connsiteX16" fmla="*/ 3415197 w 3576955"/>
                <a:gd name="connsiteY16" fmla="*/ 3294899 h 3842879"/>
                <a:gd name="connsiteX17" fmla="*/ 3243471 w 3576955"/>
                <a:gd name="connsiteY17" fmla="*/ 3640558 h 3842879"/>
                <a:gd name="connsiteX18" fmla="*/ 2869097 w 3576955"/>
                <a:gd name="connsiteY18" fmla="*/ 3815599 h 3842879"/>
                <a:gd name="connsiteX19" fmla="*/ 2437297 w 3576955"/>
                <a:gd name="connsiteY19" fmla="*/ 3815598 h 3842879"/>
                <a:gd name="connsiteX20" fmla="*/ 2068997 w 3576955"/>
                <a:gd name="connsiteY20" fmla="*/ 3840998 h 3842879"/>
                <a:gd name="connsiteX21" fmla="*/ 1687997 w 3576955"/>
                <a:gd name="connsiteY21" fmla="*/ 3840998 h 3842879"/>
                <a:gd name="connsiteX22" fmla="*/ 1256197 w 3576955"/>
                <a:gd name="connsiteY22" fmla="*/ 3840998 h 3842879"/>
                <a:gd name="connsiteX23" fmla="*/ 862497 w 3576955"/>
                <a:gd name="connsiteY23" fmla="*/ 3815598 h 3842879"/>
                <a:gd name="connsiteX24" fmla="*/ 394254 w 3576955"/>
                <a:gd name="connsiteY24" fmla="*/ 3640558 h 3842879"/>
                <a:gd name="connsiteX25" fmla="*/ 189397 w 3576955"/>
                <a:gd name="connsiteY25" fmla="*/ 3345698 h 3842879"/>
                <a:gd name="connsiteX26" fmla="*/ 176697 w 3576955"/>
                <a:gd name="connsiteY26" fmla="*/ 2901198 h 3842879"/>
                <a:gd name="connsiteX27" fmla="*/ 191054 w 3576955"/>
                <a:gd name="connsiteY27" fmla="*/ 2484306 h 3842879"/>
                <a:gd name="connsiteX0" fmla="*/ 191054 w 3576955"/>
                <a:gd name="connsiteY0" fmla="*/ 2682614 h 4041187"/>
                <a:gd name="connsiteX1" fmla="*/ 176697 w 3576955"/>
                <a:gd name="connsiteY1" fmla="*/ 2274006 h 4041187"/>
                <a:gd name="connsiteX2" fmla="*/ 151297 w 3576955"/>
                <a:gd name="connsiteY2" fmla="*/ 1943806 h 4041187"/>
                <a:gd name="connsiteX3" fmla="*/ 163997 w 3576955"/>
                <a:gd name="connsiteY3" fmla="*/ 1562806 h 4041187"/>
                <a:gd name="connsiteX4" fmla="*/ 62397 w 3576955"/>
                <a:gd name="connsiteY4" fmla="*/ 711906 h 4041187"/>
                <a:gd name="connsiteX5" fmla="*/ 303697 w 3576955"/>
                <a:gd name="connsiteY5" fmla="*/ 330905 h 4041187"/>
                <a:gd name="connsiteX6" fmla="*/ 1840396 w 3576955"/>
                <a:gd name="connsiteY6" fmla="*/ 707 h 4041187"/>
                <a:gd name="connsiteX7" fmla="*/ 2043596 w 3576955"/>
                <a:gd name="connsiteY7" fmla="*/ 432507 h 4041187"/>
                <a:gd name="connsiteX8" fmla="*/ 2030896 w 3576955"/>
                <a:gd name="connsiteY8" fmla="*/ 800807 h 4041187"/>
                <a:gd name="connsiteX9" fmla="*/ 2119796 w 3576955"/>
                <a:gd name="connsiteY9" fmla="*/ 1118307 h 4041187"/>
                <a:gd name="connsiteX10" fmla="*/ 2043596 w 3576955"/>
                <a:gd name="connsiteY10" fmla="*/ 1486607 h 4041187"/>
                <a:gd name="connsiteX11" fmla="*/ 2094396 w 3576955"/>
                <a:gd name="connsiteY11" fmla="*/ 1829507 h 4041187"/>
                <a:gd name="connsiteX12" fmla="*/ 2145196 w 3576955"/>
                <a:gd name="connsiteY12" fmla="*/ 2147007 h 4041187"/>
                <a:gd name="connsiteX13" fmla="*/ 2653196 w 3576955"/>
                <a:gd name="connsiteY13" fmla="*/ 2172407 h 4041187"/>
                <a:gd name="connsiteX14" fmla="*/ 3110396 w 3576955"/>
                <a:gd name="connsiteY14" fmla="*/ 2299407 h 4041187"/>
                <a:gd name="connsiteX15" fmla="*/ 3306971 w 3576955"/>
                <a:gd name="connsiteY15" fmla="*/ 2581014 h 4041187"/>
                <a:gd name="connsiteX16" fmla="*/ 3491397 w 3576955"/>
                <a:gd name="connsiteY16" fmla="*/ 3086807 h 4041187"/>
                <a:gd name="connsiteX17" fmla="*/ 3415197 w 3576955"/>
                <a:gd name="connsiteY17" fmla="*/ 3493207 h 4041187"/>
                <a:gd name="connsiteX18" fmla="*/ 3243471 w 3576955"/>
                <a:gd name="connsiteY18" fmla="*/ 3838866 h 4041187"/>
                <a:gd name="connsiteX19" fmla="*/ 2869097 w 3576955"/>
                <a:gd name="connsiteY19" fmla="*/ 4013907 h 4041187"/>
                <a:gd name="connsiteX20" fmla="*/ 2437297 w 3576955"/>
                <a:gd name="connsiteY20" fmla="*/ 4013906 h 4041187"/>
                <a:gd name="connsiteX21" fmla="*/ 2068997 w 3576955"/>
                <a:gd name="connsiteY21" fmla="*/ 4039306 h 4041187"/>
                <a:gd name="connsiteX22" fmla="*/ 1687997 w 3576955"/>
                <a:gd name="connsiteY22" fmla="*/ 4039306 h 4041187"/>
                <a:gd name="connsiteX23" fmla="*/ 1256197 w 3576955"/>
                <a:gd name="connsiteY23" fmla="*/ 4039306 h 4041187"/>
                <a:gd name="connsiteX24" fmla="*/ 862497 w 3576955"/>
                <a:gd name="connsiteY24" fmla="*/ 4013906 h 4041187"/>
                <a:gd name="connsiteX25" fmla="*/ 394254 w 3576955"/>
                <a:gd name="connsiteY25" fmla="*/ 3838866 h 4041187"/>
                <a:gd name="connsiteX26" fmla="*/ 189397 w 3576955"/>
                <a:gd name="connsiteY26" fmla="*/ 3544006 h 4041187"/>
                <a:gd name="connsiteX27" fmla="*/ 176697 w 3576955"/>
                <a:gd name="connsiteY27" fmla="*/ 3099506 h 4041187"/>
                <a:gd name="connsiteX28" fmla="*/ 191054 w 3576955"/>
                <a:gd name="connsiteY28" fmla="*/ 2682614 h 4041187"/>
                <a:gd name="connsiteX0" fmla="*/ 191054 w 3576955"/>
                <a:gd name="connsiteY0" fmla="*/ 2728901 h 4087474"/>
                <a:gd name="connsiteX1" fmla="*/ 176697 w 3576955"/>
                <a:gd name="connsiteY1" fmla="*/ 2320293 h 4087474"/>
                <a:gd name="connsiteX2" fmla="*/ 151297 w 3576955"/>
                <a:gd name="connsiteY2" fmla="*/ 1990093 h 4087474"/>
                <a:gd name="connsiteX3" fmla="*/ 163997 w 3576955"/>
                <a:gd name="connsiteY3" fmla="*/ 1609093 h 4087474"/>
                <a:gd name="connsiteX4" fmla="*/ 62397 w 3576955"/>
                <a:gd name="connsiteY4" fmla="*/ 758193 h 4087474"/>
                <a:gd name="connsiteX5" fmla="*/ 303697 w 3576955"/>
                <a:gd name="connsiteY5" fmla="*/ 377192 h 4087474"/>
                <a:gd name="connsiteX6" fmla="*/ 1840396 w 3576955"/>
                <a:gd name="connsiteY6" fmla="*/ 46994 h 4087474"/>
                <a:gd name="connsiteX7" fmla="*/ 2043596 w 3576955"/>
                <a:gd name="connsiteY7" fmla="*/ 478794 h 4087474"/>
                <a:gd name="connsiteX8" fmla="*/ 2030896 w 3576955"/>
                <a:gd name="connsiteY8" fmla="*/ 847094 h 4087474"/>
                <a:gd name="connsiteX9" fmla="*/ 2119796 w 3576955"/>
                <a:gd name="connsiteY9" fmla="*/ 1164594 h 4087474"/>
                <a:gd name="connsiteX10" fmla="*/ 2043596 w 3576955"/>
                <a:gd name="connsiteY10" fmla="*/ 1532894 h 4087474"/>
                <a:gd name="connsiteX11" fmla="*/ 2094396 w 3576955"/>
                <a:gd name="connsiteY11" fmla="*/ 1875794 h 4087474"/>
                <a:gd name="connsiteX12" fmla="*/ 2145196 w 3576955"/>
                <a:gd name="connsiteY12" fmla="*/ 2193294 h 4087474"/>
                <a:gd name="connsiteX13" fmla="*/ 2653196 w 3576955"/>
                <a:gd name="connsiteY13" fmla="*/ 2218694 h 4087474"/>
                <a:gd name="connsiteX14" fmla="*/ 3110396 w 3576955"/>
                <a:gd name="connsiteY14" fmla="*/ 2345694 h 4087474"/>
                <a:gd name="connsiteX15" fmla="*/ 3306971 w 3576955"/>
                <a:gd name="connsiteY15" fmla="*/ 2627301 h 4087474"/>
                <a:gd name="connsiteX16" fmla="*/ 3491397 w 3576955"/>
                <a:gd name="connsiteY16" fmla="*/ 3133094 h 4087474"/>
                <a:gd name="connsiteX17" fmla="*/ 3415197 w 3576955"/>
                <a:gd name="connsiteY17" fmla="*/ 3539494 h 4087474"/>
                <a:gd name="connsiteX18" fmla="*/ 3243471 w 3576955"/>
                <a:gd name="connsiteY18" fmla="*/ 3885153 h 4087474"/>
                <a:gd name="connsiteX19" fmla="*/ 2869097 w 3576955"/>
                <a:gd name="connsiteY19" fmla="*/ 4060194 h 4087474"/>
                <a:gd name="connsiteX20" fmla="*/ 2437297 w 3576955"/>
                <a:gd name="connsiteY20" fmla="*/ 4060193 h 4087474"/>
                <a:gd name="connsiteX21" fmla="*/ 2068997 w 3576955"/>
                <a:gd name="connsiteY21" fmla="*/ 4085593 h 4087474"/>
                <a:gd name="connsiteX22" fmla="*/ 1687997 w 3576955"/>
                <a:gd name="connsiteY22" fmla="*/ 4085593 h 4087474"/>
                <a:gd name="connsiteX23" fmla="*/ 1256197 w 3576955"/>
                <a:gd name="connsiteY23" fmla="*/ 4085593 h 4087474"/>
                <a:gd name="connsiteX24" fmla="*/ 862497 w 3576955"/>
                <a:gd name="connsiteY24" fmla="*/ 4060193 h 4087474"/>
                <a:gd name="connsiteX25" fmla="*/ 394254 w 3576955"/>
                <a:gd name="connsiteY25" fmla="*/ 3885153 h 4087474"/>
                <a:gd name="connsiteX26" fmla="*/ 189397 w 3576955"/>
                <a:gd name="connsiteY26" fmla="*/ 3590293 h 4087474"/>
                <a:gd name="connsiteX27" fmla="*/ 176697 w 3576955"/>
                <a:gd name="connsiteY27" fmla="*/ 3145793 h 4087474"/>
                <a:gd name="connsiteX28" fmla="*/ 191054 w 3576955"/>
                <a:gd name="connsiteY28" fmla="*/ 2728901 h 4087474"/>
                <a:gd name="connsiteX0" fmla="*/ 191054 w 3576955"/>
                <a:gd name="connsiteY0" fmla="*/ 2687494 h 4046067"/>
                <a:gd name="connsiteX1" fmla="*/ 176697 w 3576955"/>
                <a:gd name="connsiteY1" fmla="*/ 2278886 h 4046067"/>
                <a:gd name="connsiteX2" fmla="*/ 151297 w 3576955"/>
                <a:gd name="connsiteY2" fmla="*/ 1948686 h 4046067"/>
                <a:gd name="connsiteX3" fmla="*/ 163997 w 3576955"/>
                <a:gd name="connsiteY3" fmla="*/ 1567686 h 4046067"/>
                <a:gd name="connsiteX4" fmla="*/ 62397 w 3576955"/>
                <a:gd name="connsiteY4" fmla="*/ 716786 h 4046067"/>
                <a:gd name="connsiteX5" fmla="*/ 303697 w 3576955"/>
                <a:gd name="connsiteY5" fmla="*/ 335785 h 4046067"/>
                <a:gd name="connsiteX6" fmla="*/ 1611796 w 3576955"/>
                <a:gd name="connsiteY6" fmla="*/ 462787 h 4046067"/>
                <a:gd name="connsiteX7" fmla="*/ 1840396 w 3576955"/>
                <a:gd name="connsiteY7" fmla="*/ 5587 h 4046067"/>
                <a:gd name="connsiteX8" fmla="*/ 2043596 w 3576955"/>
                <a:gd name="connsiteY8" fmla="*/ 437387 h 4046067"/>
                <a:gd name="connsiteX9" fmla="*/ 2030896 w 3576955"/>
                <a:gd name="connsiteY9" fmla="*/ 805687 h 4046067"/>
                <a:gd name="connsiteX10" fmla="*/ 2119796 w 3576955"/>
                <a:gd name="connsiteY10" fmla="*/ 1123187 h 4046067"/>
                <a:gd name="connsiteX11" fmla="*/ 2043596 w 3576955"/>
                <a:gd name="connsiteY11" fmla="*/ 1491487 h 4046067"/>
                <a:gd name="connsiteX12" fmla="*/ 2094396 w 3576955"/>
                <a:gd name="connsiteY12" fmla="*/ 1834387 h 4046067"/>
                <a:gd name="connsiteX13" fmla="*/ 2145196 w 3576955"/>
                <a:gd name="connsiteY13" fmla="*/ 2151887 h 4046067"/>
                <a:gd name="connsiteX14" fmla="*/ 2653196 w 3576955"/>
                <a:gd name="connsiteY14" fmla="*/ 2177287 h 4046067"/>
                <a:gd name="connsiteX15" fmla="*/ 3110396 w 3576955"/>
                <a:gd name="connsiteY15" fmla="*/ 2304287 h 4046067"/>
                <a:gd name="connsiteX16" fmla="*/ 3306971 w 3576955"/>
                <a:gd name="connsiteY16" fmla="*/ 2585894 h 4046067"/>
                <a:gd name="connsiteX17" fmla="*/ 3491397 w 3576955"/>
                <a:gd name="connsiteY17" fmla="*/ 3091687 h 4046067"/>
                <a:gd name="connsiteX18" fmla="*/ 3415197 w 3576955"/>
                <a:gd name="connsiteY18" fmla="*/ 3498087 h 4046067"/>
                <a:gd name="connsiteX19" fmla="*/ 3243471 w 3576955"/>
                <a:gd name="connsiteY19" fmla="*/ 3843746 h 4046067"/>
                <a:gd name="connsiteX20" fmla="*/ 2869097 w 3576955"/>
                <a:gd name="connsiteY20" fmla="*/ 4018787 h 4046067"/>
                <a:gd name="connsiteX21" fmla="*/ 2437297 w 3576955"/>
                <a:gd name="connsiteY21" fmla="*/ 4018786 h 4046067"/>
                <a:gd name="connsiteX22" fmla="*/ 2068997 w 3576955"/>
                <a:gd name="connsiteY22" fmla="*/ 4044186 h 4046067"/>
                <a:gd name="connsiteX23" fmla="*/ 1687997 w 3576955"/>
                <a:gd name="connsiteY23" fmla="*/ 4044186 h 4046067"/>
                <a:gd name="connsiteX24" fmla="*/ 1256197 w 3576955"/>
                <a:gd name="connsiteY24" fmla="*/ 4044186 h 4046067"/>
                <a:gd name="connsiteX25" fmla="*/ 862497 w 3576955"/>
                <a:gd name="connsiteY25" fmla="*/ 4018786 h 4046067"/>
                <a:gd name="connsiteX26" fmla="*/ 394254 w 3576955"/>
                <a:gd name="connsiteY26" fmla="*/ 3843746 h 4046067"/>
                <a:gd name="connsiteX27" fmla="*/ 189397 w 3576955"/>
                <a:gd name="connsiteY27" fmla="*/ 3548886 h 4046067"/>
                <a:gd name="connsiteX28" fmla="*/ 176697 w 3576955"/>
                <a:gd name="connsiteY28" fmla="*/ 3104386 h 4046067"/>
                <a:gd name="connsiteX29" fmla="*/ 191054 w 3576955"/>
                <a:gd name="connsiteY29" fmla="*/ 2687494 h 4046067"/>
                <a:gd name="connsiteX0" fmla="*/ 191054 w 3576955"/>
                <a:gd name="connsiteY0" fmla="*/ 2687706 h 4046279"/>
                <a:gd name="connsiteX1" fmla="*/ 176697 w 3576955"/>
                <a:gd name="connsiteY1" fmla="*/ 2279098 h 4046279"/>
                <a:gd name="connsiteX2" fmla="*/ 151297 w 3576955"/>
                <a:gd name="connsiteY2" fmla="*/ 1948898 h 4046279"/>
                <a:gd name="connsiteX3" fmla="*/ 163997 w 3576955"/>
                <a:gd name="connsiteY3" fmla="*/ 1567898 h 4046279"/>
                <a:gd name="connsiteX4" fmla="*/ 62397 w 3576955"/>
                <a:gd name="connsiteY4" fmla="*/ 716998 h 4046279"/>
                <a:gd name="connsiteX5" fmla="*/ 303697 w 3576955"/>
                <a:gd name="connsiteY5" fmla="*/ 335997 h 4046279"/>
                <a:gd name="connsiteX6" fmla="*/ 1687996 w 3576955"/>
                <a:gd name="connsiteY6" fmla="*/ 882099 h 4046279"/>
                <a:gd name="connsiteX7" fmla="*/ 1611796 w 3576955"/>
                <a:gd name="connsiteY7" fmla="*/ 462999 h 4046279"/>
                <a:gd name="connsiteX8" fmla="*/ 1840396 w 3576955"/>
                <a:gd name="connsiteY8" fmla="*/ 5799 h 4046279"/>
                <a:gd name="connsiteX9" fmla="*/ 2043596 w 3576955"/>
                <a:gd name="connsiteY9" fmla="*/ 437599 h 4046279"/>
                <a:gd name="connsiteX10" fmla="*/ 2030896 w 3576955"/>
                <a:gd name="connsiteY10" fmla="*/ 805899 h 4046279"/>
                <a:gd name="connsiteX11" fmla="*/ 2119796 w 3576955"/>
                <a:gd name="connsiteY11" fmla="*/ 1123399 h 4046279"/>
                <a:gd name="connsiteX12" fmla="*/ 2043596 w 3576955"/>
                <a:gd name="connsiteY12" fmla="*/ 1491699 h 4046279"/>
                <a:gd name="connsiteX13" fmla="*/ 2094396 w 3576955"/>
                <a:gd name="connsiteY13" fmla="*/ 1834599 h 4046279"/>
                <a:gd name="connsiteX14" fmla="*/ 2145196 w 3576955"/>
                <a:gd name="connsiteY14" fmla="*/ 2152099 h 4046279"/>
                <a:gd name="connsiteX15" fmla="*/ 2653196 w 3576955"/>
                <a:gd name="connsiteY15" fmla="*/ 2177499 h 4046279"/>
                <a:gd name="connsiteX16" fmla="*/ 3110396 w 3576955"/>
                <a:gd name="connsiteY16" fmla="*/ 2304499 h 4046279"/>
                <a:gd name="connsiteX17" fmla="*/ 3306971 w 3576955"/>
                <a:gd name="connsiteY17" fmla="*/ 2586106 h 4046279"/>
                <a:gd name="connsiteX18" fmla="*/ 3491397 w 3576955"/>
                <a:gd name="connsiteY18" fmla="*/ 3091899 h 4046279"/>
                <a:gd name="connsiteX19" fmla="*/ 3415197 w 3576955"/>
                <a:gd name="connsiteY19" fmla="*/ 3498299 h 4046279"/>
                <a:gd name="connsiteX20" fmla="*/ 3243471 w 3576955"/>
                <a:gd name="connsiteY20" fmla="*/ 3843958 h 4046279"/>
                <a:gd name="connsiteX21" fmla="*/ 2869097 w 3576955"/>
                <a:gd name="connsiteY21" fmla="*/ 4018999 h 4046279"/>
                <a:gd name="connsiteX22" fmla="*/ 2437297 w 3576955"/>
                <a:gd name="connsiteY22" fmla="*/ 4018998 h 4046279"/>
                <a:gd name="connsiteX23" fmla="*/ 2068997 w 3576955"/>
                <a:gd name="connsiteY23" fmla="*/ 4044398 h 4046279"/>
                <a:gd name="connsiteX24" fmla="*/ 1687997 w 3576955"/>
                <a:gd name="connsiteY24" fmla="*/ 4044398 h 4046279"/>
                <a:gd name="connsiteX25" fmla="*/ 1256197 w 3576955"/>
                <a:gd name="connsiteY25" fmla="*/ 4044398 h 4046279"/>
                <a:gd name="connsiteX26" fmla="*/ 862497 w 3576955"/>
                <a:gd name="connsiteY26" fmla="*/ 4018998 h 4046279"/>
                <a:gd name="connsiteX27" fmla="*/ 394254 w 3576955"/>
                <a:gd name="connsiteY27" fmla="*/ 3843958 h 4046279"/>
                <a:gd name="connsiteX28" fmla="*/ 189397 w 3576955"/>
                <a:gd name="connsiteY28" fmla="*/ 3549098 h 4046279"/>
                <a:gd name="connsiteX29" fmla="*/ 176697 w 3576955"/>
                <a:gd name="connsiteY29" fmla="*/ 3104598 h 4046279"/>
                <a:gd name="connsiteX30" fmla="*/ 191054 w 3576955"/>
                <a:gd name="connsiteY30" fmla="*/ 2687706 h 4046279"/>
                <a:gd name="connsiteX0" fmla="*/ 191054 w 3576955"/>
                <a:gd name="connsiteY0" fmla="*/ 2687706 h 4046279"/>
                <a:gd name="connsiteX1" fmla="*/ 176697 w 3576955"/>
                <a:gd name="connsiteY1" fmla="*/ 2279098 h 4046279"/>
                <a:gd name="connsiteX2" fmla="*/ 151297 w 3576955"/>
                <a:gd name="connsiteY2" fmla="*/ 1948898 h 4046279"/>
                <a:gd name="connsiteX3" fmla="*/ 163997 w 3576955"/>
                <a:gd name="connsiteY3" fmla="*/ 1567898 h 4046279"/>
                <a:gd name="connsiteX4" fmla="*/ 62397 w 3576955"/>
                <a:gd name="connsiteY4" fmla="*/ 716998 h 4046279"/>
                <a:gd name="connsiteX5" fmla="*/ 303697 w 3576955"/>
                <a:gd name="connsiteY5" fmla="*/ 335997 h 4046279"/>
                <a:gd name="connsiteX6" fmla="*/ 1726096 w 3576955"/>
                <a:gd name="connsiteY6" fmla="*/ 1199599 h 4046279"/>
                <a:gd name="connsiteX7" fmla="*/ 1687996 w 3576955"/>
                <a:gd name="connsiteY7" fmla="*/ 882099 h 4046279"/>
                <a:gd name="connsiteX8" fmla="*/ 1611796 w 3576955"/>
                <a:gd name="connsiteY8" fmla="*/ 462999 h 4046279"/>
                <a:gd name="connsiteX9" fmla="*/ 1840396 w 3576955"/>
                <a:gd name="connsiteY9" fmla="*/ 5799 h 4046279"/>
                <a:gd name="connsiteX10" fmla="*/ 2043596 w 3576955"/>
                <a:gd name="connsiteY10" fmla="*/ 437599 h 4046279"/>
                <a:gd name="connsiteX11" fmla="*/ 2030896 w 3576955"/>
                <a:gd name="connsiteY11" fmla="*/ 805899 h 4046279"/>
                <a:gd name="connsiteX12" fmla="*/ 2119796 w 3576955"/>
                <a:gd name="connsiteY12" fmla="*/ 1123399 h 4046279"/>
                <a:gd name="connsiteX13" fmla="*/ 2043596 w 3576955"/>
                <a:gd name="connsiteY13" fmla="*/ 1491699 h 4046279"/>
                <a:gd name="connsiteX14" fmla="*/ 2094396 w 3576955"/>
                <a:gd name="connsiteY14" fmla="*/ 1834599 h 4046279"/>
                <a:gd name="connsiteX15" fmla="*/ 2145196 w 3576955"/>
                <a:gd name="connsiteY15" fmla="*/ 2152099 h 4046279"/>
                <a:gd name="connsiteX16" fmla="*/ 2653196 w 3576955"/>
                <a:gd name="connsiteY16" fmla="*/ 2177499 h 4046279"/>
                <a:gd name="connsiteX17" fmla="*/ 3110396 w 3576955"/>
                <a:gd name="connsiteY17" fmla="*/ 2304499 h 4046279"/>
                <a:gd name="connsiteX18" fmla="*/ 3306971 w 3576955"/>
                <a:gd name="connsiteY18" fmla="*/ 2586106 h 4046279"/>
                <a:gd name="connsiteX19" fmla="*/ 3491397 w 3576955"/>
                <a:gd name="connsiteY19" fmla="*/ 3091899 h 4046279"/>
                <a:gd name="connsiteX20" fmla="*/ 3415197 w 3576955"/>
                <a:gd name="connsiteY20" fmla="*/ 3498299 h 4046279"/>
                <a:gd name="connsiteX21" fmla="*/ 3243471 w 3576955"/>
                <a:gd name="connsiteY21" fmla="*/ 3843958 h 4046279"/>
                <a:gd name="connsiteX22" fmla="*/ 2869097 w 3576955"/>
                <a:gd name="connsiteY22" fmla="*/ 4018999 h 4046279"/>
                <a:gd name="connsiteX23" fmla="*/ 2437297 w 3576955"/>
                <a:gd name="connsiteY23" fmla="*/ 4018998 h 4046279"/>
                <a:gd name="connsiteX24" fmla="*/ 2068997 w 3576955"/>
                <a:gd name="connsiteY24" fmla="*/ 4044398 h 4046279"/>
                <a:gd name="connsiteX25" fmla="*/ 1687997 w 3576955"/>
                <a:gd name="connsiteY25" fmla="*/ 4044398 h 4046279"/>
                <a:gd name="connsiteX26" fmla="*/ 1256197 w 3576955"/>
                <a:gd name="connsiteY26" fmla="*/ 4044398 h 4046279"/>
                <a:gd name="connsiteX27" fmla="*/ 862497 w 3576955"/>
                <a:gd name="connsiteY27" fmla="*/ 4018998 h 4046279"/>
                <a:gd name="connsiteX28" fmla="*/ 394254 w 3576955"/>
                <a:gd name="connsiteY28" fmla="*/ 3843958 h 4046279"/>
                <a:gd name="connsiteX29" fmla="*/ 189397 w 3576955"/>
                <a:gd name="connsiteY29" fmla="*/ 3549098 h 4046279"/>
                <a:gd name="connsiteX30" fmla="*/ 176697 w 3576955"/>
                <a:gd name="connsiteY30" fmla="*/ 3104598 h 4046279"/>
                <a:gd name="connsiteX31" fmla="*/ 191054 w 3576955"/>
                <a:gd name="connsiteY31" fmla="*/ 2687706 h 4046279"/>
                <a:gd name="connsiteX0" fmla="*/ 191054 w 3576955"/>
                <a:gd name="connsiteY0" fmla="*/ 2687706 h 4046279"/>
                <a:gd name="connsiteX1" fmla="*/ 176697 w 3576955"/>
                <a:gd name="connsiteY1" fmla="*/ 2279098 h 4046279"/>
                <a:gd name="connsiteX2" fmla="*/ 151297 w 3576955"/>
                <a:gd name="connsiteY2" fmla="*/ 1948898 h 4046279"/>
                <a:gd name="connsiteX3" fmla="*/ 163997 w 3576955"/>
                <a:gd name="connsiteY3" fmla="*/ 1567898 h 4046279"/>
                <a:gd name="connsiteX4" fmla="*/ 62397 w 3576955"/>
                <a:gd name="connsiteY4" fmla="*/ 716998 h 4046279"/>
                <a:gd name="connsiteX5" fmla="*/ 303697 w 3576955"/>
                <a:gd name="connsiteY5" fmla="*/ 335997 h 4046279"/>
                <a:gd name="connsiteX6" fmla="*/ 1611796 w 3576955"/>
                <a:gd name="connsiteY6" fmla="*/ 1618699 h 4046279"/>
                <a:gd name="connsiteX7" fmla="*/ 1726096 w 3576955"/>
                <a:gd name="connsiteY7" fmla="*/ 1199599 h 4046279"/>
                <a:gd name="connsiteX8" fmla="*/ 1687996 w 3576955"/>
                <a:gd name="connsiteY8" fmla="*/ 882099 h 4046279"/>
                <a:gd name="connsiteX9" fmla="*/ 1611796 w 3576955"/>
                <a:gd name="connsiteY9" fmla="*/ 462999 h 4046279"/>
                <a:gd name="connsiteX10" fmla="*/ 1840396 w 3576955"/>
                <a:gd name="connsiteY10" fmla="*/ 5799 h 4046279"/>
                <a:gd name="connsiteX11" fmla="*/ 2043596 w 3576955"/>
                <a:gd name="connsiteY11" fmla="*/ 437599 h 4046279"/>
                <a:gd name="connsiteX12" fmla="*/ 2030896 w 3576955"/>
                <a:gd name="connsiteY12" fmla="*/ 805899 h 4046279"/>
                <a:gd name="connsiteX13" fmla="*/ 2119796 w 3576955"/>
                <a:gd name="connsiteY13" fmla="*/ 1123399 h 4046279"/>
                <a:gd name="connsiteX14" fmla="*/ 2043596 w 3576955"/>
                <a:gd name="connsiteY14" fmla="*/ 1491699 h 4046279"/>
                <a:gd name="connsiteX15" fmla="*/ 2094396 w 3576955"/>
                <a:gd name="connsiteY15" fmla="*/ 1834599 h 4046279"/>
                <a:gd name="connsiteX16" fmla="*/ 2145196 w 3576955"/>
                <a:gd name="connsiteY16" fmla="*/ 2152099 h 4046279"/>
                <a:gd name="connsiteX17" fmla="*/ 2653196 w 3576955"/>
                <a:gd name="connsiteY17" fmla="*/ 2177499 h 4046279"/>
                <a:gd name="connsiteX18" fmla="*/ 3110396 w 3576955"/>
                <a:gd name="connsiteY18" fmla="*/ 2304499 h 4046279"/>
                <a:gd name="connsiteX19" fmla="*/ 3306971 w 3576955"/>
                <a:gd name="connsiteY19" fmla="*/ 2586106 h 4046279"/>
                <a:gd name="connsiteX20" fmla="*/ 3491397 w 3576955"/>
                <a:gd name="connsiteY20" fmla="*/ 3091899 h 4046279"/>
                <a:gd name="connsiteX21" fmla="*/ 3415197 w 3576955"/>
                <a:gd name="connsiteY21" fmla="*/ 3498299 h 4046279"/>
                <a:gd name="connsiteX22" fmla="*/ 3243471 w 3576955"/>
                <a:gd name="connsiteY22" fmla="*/ 3843958 h 4046279"/>
                <a:gd name="connsiteX23" fmla="*/ 2869097 w 3576955"/>
                <a:gd name="connsiteY23" fmla="*/ 4018999 h 4046279"/>
                <a:gd name="connsiteX24" fmla="*/ 2437297 w 3576955"/>
                <a:gd name="connsiteY24" fmla="*/ 4018998 h 4046279"/>
                <a:gd name="connsiteX25" fmla="*/ 2068997 w 3576955"/>
                <a:gd name="connsiteY25" fmla="*/ 4044398 h 4046279"/>
                <a:gd name="connsiteX26" fmla="*/ 1687997 w 3576955"/>
                <a:gd name="connsiteY26" fmla="*/ 4044398 h 4046279"/>
                <a:gd name="connsiteX27" fmla="*/ 1256197 w 3576955"/>
                <a:gd name="connsiteY27" fmla="*/ 4044398 h 4046279"/>
                <a:gd name="connsiteX28" fmla="*/ 862497 w 3576955"/>
                <a:gd name="connsiteY28" fmla="*/ 4018998 h 4046279"/>
                <a:gd name="connsiteX29" fmla="*/ 394254 w 3576955"/>
                <a:gd name="connsiteY29" fmla="*/ 3843958 h 4046279"/>
                <a:gd name="connsiteX30" fmla="*/ 189397 w 3576955"/>
                <a:gd name="connsiteY30" fmla="*/ 3549098 h 4046279"/>
                <a:gd name="connsiteX31" fmla="*/ 176697 w 3576955"/>
                <a:gd name="connsiteY31" fmla="*/ 3104598 h 4046279"/>
                <a:gd name="connsiteX32" fmla="*/ 191054 w 3576955"/>
                <a:gd name="connsiteY32" fmla="*/ 2687706 h 4046279"/>
                <a:gd name="connsiteX0" fmla="*/ 191054 w 3576955"/>
                <a:gd name="connsiteY0" fmla="*/ 2687706 h 4046279"/>
                <a:gd name="connsiteX1" fmla="*/ 176697 w 3576955"/>
                <a:gd name="connsiteY1" fmla="*/ 2279098 h 4046279"/>
                <a:gd name="connsiteX2" fmla="*/ 151297 w 3576955"/>
                <a:gd name="connsiteY2" fmla="*/ 1948898 h 4046279"/>
                <a:gd name="connsiteX3" fmla="*/ 163997 w 3576955"/>
                <a:gd name="connsiteY3" fmla="*/ 1567898 h 4046279"/>
                <a:gd name="connsiteX4" fmla="*/ 62397 w 3576955"/>
                <a:gd name="connsiteY4" fmla="*/ 716998 h 4046279"/>
                <a:gd name="connsiteX5" fmla="*/ 303697 w 3576955"/>
                <a:gd name="connsiteY5" fmla="*/ 335997 h 4046279"/>
                <a:gd name="connsiteX6" fmla="*/ 1611796 w 3576955"/>
                <a:gd name="connsiteY6" fmla="*/ 1618699 h 4046279"/>
                <a:gd name="connsiteX7" fmla="*/ 1726096 w 3576955"/>
                <a:gd name="connsiteY7" fmla="*/ 1199599 h 4046279"/>
                <a:gd name="connsiteX8" fmla="*/ 1687996 w 3576955"/>
                <a:gd name="connsiteY8" fmla="*/ 882099 h 4046279"/>
                <a:gd name="connsiteX9" fmla="*/ 1611796 w 3576955"/>
                <a:gd name="connsiteY9" fmla="*/ 462999 h 4046279"/>
                <a:gd name="connsiteX10" fmla="*/ 1840396 w 3576955"/>
                <a:gd name="connsiteY10" fmla="*/ 5799 h 4046279"/>
                <a:gd name="connsiteX11" fmla="*/ 2043596 w 3576955"/>
                <a:gd name="connsiteY11" fmla="*/ 437599 h 4046279"/>
                <a:gd name="connsiteX12" fmla="*/ 2030896 w 3576955"/>
                <a:gd name="connsiteY12" fmla="*/ 805899 h 4046279"/>
                <a:gd name="connsiteX13" fmla="*/ 2119796 w 3576955"/>
                <a:gd name="connsiteY13" fmla="*/ 1123399 h 4046279"/>
                <a:gd name="connsiteX14" fmla="*/ 2043596 w 3576955"/>
                <a:gd name="connsiteY14" fmla="*/ 1491699 h 4046279"/>
                <a:gd name="connsiteX15" fmla="*/ 2094396 w 3576955"/>
                <a:gd name="connsiteY15" fmla="*/ 1834599 h 4046279"/>
                <a:gd name="connsiteX16" fmla="*/ 2145196 w 3576955"/>
                <a:gd name="connsiteY16" fmla="*/ 2152099 h 4046279"/>
                <a:gd name="connsiteX17" fmla="*/ 2653196 w 3576955"/>
                <a:gd name="connsiteY17" fmla="*/ 2177499 h 4046279"/>
                <a:gd name="connsiteX18" fmla="*/ 3110396 w 3576955"/>
                <a:gd name="connsiteY18" fmla="*/ 2304499 h 4046279"/>
                <a:gd name="connsiteX19" fmla="*/ 3306971 w 3576955"/>
                <a:gd name="connsiteY19" fmla="*/ 2586106 h 4046279"/>
                <a:gd name="connsiteX20" fmla="*/ 3491397 w 3576955"/>
                <a:gd name="connsiteY20" fmla="*/ 3091899 h 4046279"/>
                <a:gd name="connsiteX21" fmla="*/ 3415197 w 3576955"/>
                <a:gd name="connsiteY21" fmla="*/ 3498299 h 4046279"/>
                <a:gd name="connsiteX22" fmla="*/ 3243471 w 3576955"/>
                <a:gd name="connsiteY22" fmla="*/ 3843958 h 4046279"/>
                <a:gd name="connsiteX23" fmla="*/ 2869097 w 3576955"/>
                <a:gd name="connsiteY23" fmla="*/ 4018999 h 4046279"/>
                <a:gd name="connsiteX24" fmla="*/ 2437297 w 3576955"/>
                <a:gd name="connsiteY24" fmla="*/ 4018998 h 4046279"/>
                <a:gd name="connsiteX25" fmla="*/ 2068997 w 3576955"/>
                <a:gd name="connsiteY25" fmla="*/ 4044398 h 4046279"/>
                <a:gd name="connsiteX26" fmla="*/ 1687997 w 3576955"/>
                <a:gd name="connsiteY26" fmla="*/ 4044398 h 4046279"/>
                <a:gd name="connsiteX27" fmla="*/ 1256197 w 3576955"/>
                <a:gd name="connsiteY27" fmla="*/ 4044398 h 4046279"/>
                <a:gd name="connsiteX28" fmla="*/ 862497 w 3576955"/>
                <a:gd name="connsiteY28" fmla="*/ 4018998 h 4046279"/>
                <a:gd name="connsiteX29" fmla="*/ 394254 w 3576955"/>
                <a:gd name="connsiteY29" fmla="*/ 3843958 h 4046279"/>
                <a:gd name="connsiteX30" fmla="*/ 189397 w 3576955"/>
                <a:gd name="connsiteY30" fmla="*/ 3549098 h 4046279"/>
                <a:gd name="connsiteX31" fmla="*/ 176697 w 3576955"/>
                <a:gd name="connsiteY31" fmla="*/ 3104598 h 4046279"/>
                <a:gd name="connsiteX32" fmla="*/ 191054 w 3576955"/>
                <a:gd name="connsiteY32" fmla="*/ 2687706 h 4046279"/>
                <a:gd name="connsiteX0" fmla="*/ 191054 w 3576955"/>
                <a:gd name="connsiteY0" fmla="*/ 2687706 h 4046279"/>
                <a:gd name="connsiteX1" fmla="*/ 176697 w 3576955"/>
                <a:gd name="connsiteY1" fmla="*/ 2279098 h 4046279"/>
                <a:gd name="connsiteX2" fmla="*/ 151297 w 3576955"/>
                <a:gd name="connsiteY2" fmla="*/ 1948898 h 4046279"/>
                <a:gd name="connsiteX3" fmla="*/ 163997 w 3576955"/>
                <a:gd name="connsiteY3" fmla="*/ 1567898 h 4046279"/>
                <a:gd name="connsiteX4" fmla="*/ 62397 w 3576955"/>
                <a:gd name="connsiteY4" fmla="*/ 716998 h 4046279"/>
                <a:gd name="connsiteX5" fmla="*/ 303697 w 3576955"/>
                <a:gd name="connsiteY5" fmla="*/ 335997 h 4046279"/>
                <a:gd name="connsiteX6" fmla="*/ 1611796 w 3576955"/>
                <a:gd name="connsiteY6" fmla="*/ 1618699 h 4046279"/>
                <a:gd name="connsiteX7" fmla="*/ 1726096 w 3576955"/>
                <a:gd name="connsiteY7" fmla="*/ 1199599 h 4046279"/>
                <a:gd name="connsiteX8" fmla="*/ 1687996 w 3576955"/>
                <a:gd name="connsiteY8" fmla="*/ 882099 h 4046279"/>
                <a:gd name="connsiteX9" fmla="*/ 1611796 w 3576955"/>
                <a:gd name="connsiteY9" fmla="*/ 462999 h 4046279"/>
                <a:gd name="connsiteX10" fmla="*/ 1840396 w 3576955"/>
                <a:gd name="connsiteY10" fmla="*/ 5799 h 4046279"/>
                <a:gd name="connsiteX11" fmla="*/ 2043596 w 3576955"/>
                <a:gd name="connsiteY11" fmla="*/ 437599 h 4046279"/>
                <a:gd name="connsiteX12" fmla="*/ 2030896 w 3576955"/>
                <a:gd name="connsiteY12" fmla="*/ 805899 h 4046279"/>
                <a:gd name="connsiteX13" fmla="*/ 2119796 w 3576955"/>
                <a:gd name="connsiteY13" fmla="*/ 1123399 h 4046279"/>
                <a:gd name="connsiteX14" fmla="*/ 2043596 w 3576955"/>
                <a:gd name="connsiteY14" fmla="*/ 1491699 h 4046279"/>
                <a:gd name="connsiteX15" fmla="*/ 2094396 w 3576955"/>
                <a:gd name="connsiteY15" fmla="*/ 1834599 h 4046279"/>
                <a:gd name="connsiteX16" fmla="*/ 2145196 w 3576955"/>
                <a:gd name="connsiteY16" fmla="*/ 2152099 h 4046279"/>
                <a:gd name="connsiteX17" fmla="*/ 2653196 w 3576955"/>
                <a:gd name="connsiteY17" fmla="*/ 2177499 h 4046279"/>
                <a:gd name="connsiteX18" fmla="*/ 3110396 w 3576955"/>
                <a:gd name="connsiteY18" fmla="*/ 2304499 h 4046279"/>
                <a:gd name="connsiteX19" fmla="*/ 3306971 w 3576955"/>
                <a:gd name="connsiteY19" fmla="*/ 2586106 h 4046279"/>
                <a:gd name="connsiteX20" fmla="*/ 3491397 w 3576955"/>
                <a:gd name="connsiteY20" fmla="*/ 3091899 h 4046279"/>
                <a:gd name="connsiteX21" fmla="*/ 3415197 w 3576955"/>
                <a:gd name="connsiteY21" fmla="*/ 3498299 h 4046279"/>
                <a:gd name="connsiteX22" fmla="*/ 3243471 w 3576955"/>
                <a:gd name="connsiteY22" fmla="*/ 3843958 h 4046279"/>
                <a:gd name="connsiteX23" fmla="*/ 2869097 w 3576955"/>
                <a:gd name="connsiteY23" fmla="*/ 4018999 h 4046279"/>
                <a:gd name="connsiteX24" fmla="*/ 2437297 w 3576955"/>
                <a:gd name="connsiteY24" fmla="*/ 4018998 h 4046279"/>
                <a:gd name="connsiteX25" fmla="*/ 2068997 w 3576955"/>
                <a:gd name="connsiteY25" fmla="*/ 4044398 h 4046279"/>
                <a:gd name="connsiteX26" fmla="*/ 1687997 w 3576955"/>
                <a:gd name="connsiteY26" fmla="*/ 4044398 h 4046279"/>
                <a:gd name="connsiteX27" fmla="*/ 1256197 w 3576955"/>
                <a:gd name="connsiteY27" fmla="*/ 4044398 h 4046279"/>
                <a:gd name="connsiteX28" fmla="*/ 862497 w 3576955"/>
                <a:gd name="connsiteY28" fmla="*/ 4018998 h 4046279"/>
                <a:gd name="connsiteX29" fmla="*/ 394254 w 3576955"/>
                <a:gd name="connsiteY29" fmla="*/ 3843958 h 4046279"/>
                <a:gd name="connsiteX30" fmla="*/ 189397 w 3576955"/>
                <a:gd name="connsiteY30" fmla="*/ 3549098 h 4046279"/>
                <a:gd name="connsiteX31" fmla="*/ 176697 w 3576955"/>
                <a:gd name="connsiteY31" fmla="*/ 3104598 h 4046279"/>
                <a:gd name="connsiteX32" fmla="*/ 191054 w 3576955"/>
                <a:gd name="connsiteY32" fmla="*/ 2687706 h 4046279"/>
                <a:gd name="connsiteX0" fmla="*/ 215650 w 3601551"/>
                <a:gd name="connsiteY0" fmla="*/ 2687706 h 4046279"/>
                <a:gd name="connsiteX1" fmla="*/ 201293 w 3601551"/>
                <a:gd name="connsiteY1" fmla="*/ 2279098 h 4046279"/>
                <a:gd name="connsiteX2" fmla="*/ 175893 w 3601551"/>
                <a:gd name="connsiteY2" fmla="*/ 1948898 h 4046279"/>
                <a:gd name="connsiteX3" fmla="*/ 188593 w 3601551"/>
                <a:gd name="connsiteY3" fmla="*/ 1567898 h 4046279"/>
                <a:gd name="connsiteX4" fmla="*/ 86993 w 3601551"/>
                <a:gd name="connsiteY4" fmla="*/ 716998 h 4046279"/>
                <a:gd name="connsiteX5" fmla="*/ 328293 w 3601551"/>
                <a:gd name="connsiteY5" fmla="*/ 335997 h 4046279"/>
                <a:gd name="connsiteX6" fmla="*/ 1636392 w 3601551"/>
                <a:gd name="connsiteY6" fmla="*/ 1618699 h 4046279"/>
                <a:gd name="connsiteX7" fmla="*/ 1750692 w 3601551"/>
                <a:gd name="connsiteY7" fmla="*/ 1199599 h 4046279"/>
                <a:gd name="connsiteX8" fmla="*/ 1712592 w 3601551"/>
                <a:gd name="connsiteY8" fmla="*/ 882099 h 4046279"/>
                <a:gd name="connsiteX9" fmla="*/ 1636392 w 3601551"/>
                <a:gd name="connsiteY9" fmla="*/ 462999 h 4046279"/>
                <a:gd name="connsiteX10" fmla="*/ 1864992 w 3601551"/>
                <a:gd name="connsiteY10" fmla="*/ 5799 h 4046279"/>
                <a:gd name="connsiteX11" fmla="*/ 2068192 w 3601551"/>
                <a:gd name="connsiteY11" fmla="*/ 437599 h 4046279"/>
                <a:gd name="connsiteX12" fmla="*/ 2055492 w 3601551"/>
                <a:gd name="connsiteY12" fmla="*/ 805899 h 4046279"/>
                <a:gd name="connsiteX13" fmla="*/ 2144392 w 3601551"/>
                <a:gd name="connsiteY13" fmla="*/ 1123399 h 4046279"/>
                <a:gd name="connsiteX14" fmla="*/ 2068192 w 3601551"/>
                <a:gd name="connsiteY14" fmla="*/ 1491699 h 4046279"/>
                <a:gd name="connsiteX15" fmla="*/ 2118992 w 3601551"/>
                <a:gd name="connsiteY15" fmla="*/ 1834599 h 4046279"/>
                <a:gd name="connsiteX16" fmla="*/ 2169792 w 3601551"/>
                <a:gd name="connsiteY16" fmla="*/ 2152099 h 4046279"/>
                <a:gd name="connsiteX17" fmla="*/ 2677792 w 3601551"/>
                <a:gd name="connsiteY17" fmla="*/ 2177499 h 4046279"/>
                <a:gd name="connsiteX18" fmla="*/ 3134992 w 3601551"/>
                <a:gd name="connsiteY18" fmla="*/ 2304499 h 4046279"/>
                <a:gd name="connsiteX19" fmla="*/ 3331567 w 3601551"/>
                <a:gd name="connsiteY19" fmla="*/ 2586106 h 4046279"/>
                <a:gd name="connsiteX20" fmla="*/ 3515993 w 3601551"/>
                <a:gd name="connsiteY20" fmla="*/ 3091899 h 4046279"/>
                <a:gd name="connsiteX21" fmla="*/ 3439793 w 3601551"/>
                <a:gd name="connsiteY21" fmla="*/ 3498299 h 4046279"/>
                <a:gd name="connsiteX22" fmla="*/ 3268067 w 3601551"/>
                <a:gd name="connsiteY22" fmla="*/ 3843958 h 4046279"/>
                <a:gd name="connsiteX23" fmla="*/ 2893693 w 3601551"/>
                <a:gd name="connsiteY23" fmla="*/ 4018999 h 4046279"/>
                <a:gd name="connsiteX24" fmla="*/ 2461893 w 3601551"/>
                <a:gd name="connsiteY24" fmla="*/ 4018998 h 4046279"/>
                <a:gd name="connsiteX25" fmla="*/ 2093593 w 3601551"/>
                <a:gd name="connsiteY25" fmla="*/ 4044398 h 4046279"/>
                <a:gd name="connsiteX26" fmla="*/ 1712593 w 3601551"/>
                <a:gd name="connsiteY26" fmla="*/ 4044398 h 4046279"/>
                <a:gd name="connsiteX27" fmla="*/ 1280793 w 3601551"/>
                <a:gd name="connsiteY27" fmla="*/ 4044398 h 4046279"/>
                <a:gd name="connsiteX28" fmla="*/ 887093 w 3601551"/>
                <a:gd name="connsiteY28" fmla="*/ 4018998 h 4046279"/>
                <a:gd name="connsiteX29" fmla="*/ 418850 w 3601551"/>
                <a:gd name="connsiteY29" fmla="*/ 3843958 h 4046279"/>
                <a:gd name="connsiteX30" fmla="*/ 213993 w 3601551"/>
                <a:gd name="connsiteY30" fmla="*/ 3549098 h 4046279"/>
                <a:gd name="connsiteX31" fmla="*/ 201293 w 3601551"/>
                <a:gd name="connsiteY31" fmla="*/ 3104598 h 4046279"/>
                <a:gd name="connsiteX32" fmla="*/ 215650 w 3601551"/>
                <a:gd name="connsiteY32" fmla="*/ 2687706 h 4046279"/>
                <a:gd name="connsiteX0" fmla="*/ 215650 w 3601551"/>
                <a:gd name="connsiteY0" fmla="*/ 2687706 h 4046279"/>
                <a:gd name="connsiteX1" fmla="*/ 201293 w 3601551"/>
                <a:gd name="connsiteY1" fmla="*/ 2279098 h 4046279"/>
                <a:gd name="connsiteX2" fmla="*/ 175893 w 3601551"/>
                <a:gd name="connsiteY2" fmla="*/ 1948898 h 4046279"/>
                <a:gd name="connsiteX3" fmla="*/ 188593 w 3601551"/>
                <a:gd name="connsiteY3" fmla="*/ 1567898 h 4046279"/>
                <a:gd name="connsiteX4" fmla="*/ 86993 w 3601551"/>
                <a:gd name="connsiteY4" fmla="*/ 716998 h 4046279"/>
                <a:gd name="connsiteX5" fmla="*/ 328293 w 3601551"/>
                <a:gd name="connsiteY5" fmla="*/ 335997 h 4046279"/>
                <a:gd name="connsiteX6" fmla="*/ 1636392 w 3601551"/>
                <a:gd name="connsiteY6" fmla="*/ 1618699 h 4046279"/>
                <a:gd name="connsiteX7" fmla="*/ 1750692 w 3601551"/>
                <a:gd name="connsiteY7" fmla="*/ 1199599 h 4046279"/>
                <a:gd name="connsiteX8" fmla="*/ 1712592 w 3601551"/>
                <a:gd name="connsiteY8" fmla="*/ 882099 h 4046279"/>
                <a:gd name="connsiteX9" fmla="*/ 1636392 w 3601551"/>
                <a:gd name="connsiteY9" fmla="*/ 462999 h 4046279"/>
                <a:gd name="connsiteX10" fmla="*/ 1864992 w 3601551"/>
                <a:gd name="connsiteY10" fmla="*/ 5799 h 4046279"/>
                <a:gd name="connsiteX11" fmla="*/ 2068192 w 3601551"/>
                <a:gd name="connsiteY11" fmla="*/ 437599 h 4046279"/>
                <a:gd name="connsiteX12" fmla="*/ 2055492 w 3601551"/>
                <a:gd name="connsiteY12" fmla="*/ 805899 h 4046279"/>
                <a:gd name="connsiteX13" fmla="*/ 2144392 w 3601551"/>
                <a:gd name="connsiteY13" fmla="*/ 1123399 h 4046279"/>
                <a:gd name="connsiteX14" fmla="*/ 2068192 w 3601551"/>
                <a:gd name="connsiteY14" fmla="*/ 1491699 h 4046279"/>
                <a:gd name="connsiteX15" fmla="*/ 2118992 w 3601551"/>
                <a:gd name="connsiteY15" fmla="*/ 1834599 h 4046279"/>
                <a:gd name="connsiteX16" fmla="*/ 2169792 w 3601551"/>
                <a:gd name="connsiteY16" fmla="*/ 2152099 h 4046279"/>
                <a:gd name="connsiteX17" fmla="*/ 2677792 w 3601551"/>
                <a:gd name="connsiteY17" fmla="*/ 2177499 h 4046279"/>
                <a:gd name="connsiteX18" fmla="*/ 3134992 w 3601551"/>
                <a:gd name="connsiteY18" fmla="*/ 2304499 h 4046279"/>
                <a:gd name="connsiteX19" fmla="*/ 3331567 w 3601551"/>
                <a:gd name="connsiteY19" fmla="*/ 2586106 h 4046279"/>
                <a:gd name="connsiteX20" fmla="*/ 3515993 w 3601551"/>
                <a:gd name="connsiteY20" fmla="*/ 3091899 h 4046279"/>
                <a:gd name="connsiteX21" fmla="*/ 3439793 w 3601551"/>
                <a:gd name="connsiteY21" fmla="*/ 3498299 h 4046279"/>
                <a:gd name="connsiteX22" fmla="*/ 3268067 w 3601551"/>
                <a:gd name="connsiteY22" fmla="*/ 3843958 h 4046279"/>
                <a:gd name="connsiteX23" fmla="*/ 2893693 w 3601551"/>
                <a:gd name="connsiteY23" fmla="*/ 4018999 h 4046279"/>
                <a:gd name="connsiteX24" fmla="*/ 2461893 w 3601551"/>
                <a:gd name="connsiteY24" fmla="*/ 4018998 h 4046279"/>
                <a:gd name="connsiteX25" fmla="*/ 2093593 w 3601551"/>
                <a:gd name="connsiteY25" fmla="*/ 4044398 h 4046279"/>
                <a:gd name="connsiteX26" fmla="*/ 1712593 w 3601551"/>
                <a:gd name="connsiteY26" fmla="*/ 4044398 h 4046279"/>
                <a:gd name="connsiteX27" fmla="*/ 1280793 w 3601551"/>
                <a:gd name="connsiteY27" fmla="*/ 4044398 h 4046279"/>
                <a:gd name="connsiteX28" fmla="*/ 887093 w 3601551"/>
                <a:gd name="connsiteY28" fmla="*/ 4018998 h 4046279"/>
                <a:gd name="connsiteX29" fmla="*/ 418850 w 3601551"/>
                <a:gd name="connsiteY29" fmla="*/ 3843958 h 4046279"/>
                <a:gd name="connsiteX30" fmla="*/ 213993 w 3601551"/>
                <a:gd name="connsiteY30" fmla="*/ 3549098 h 4046279"/>
                <a:gd name="connsiteX31" fmla="*/ 201293 w 3601551"/>
                <a:gd name="connsiteY31" fmla="*/ 3104598 h 4046279"/>
                <a:gd name="connsiteX32" fmla="*/ 215650 w 3601551"/>
                <a:gd name="connsiteY32" fmla="*/ 2687706 h 4046279"/>
                <a:gd name="connsiteX0" fmla="*/ 190598 w 3576499"/>
                <a:gd name="connsiteY0" fmla="*/ 2687706 h 4046279"/>
                <a:gd name="connsiteX1" fmla="*/ 176241 w 3576499"/>
                <a:gd name="connsiteY1" fmla="*/ 2279098 h 4046279"/>
                <a:gd name="connsiteX2" fmla="*/ 150841 w 3576499"/>
                <a:gd name="connsiteY2" fmla="*/ 1948898 h 4046279"/>
                <a:gd name="connsiteX3" fmla="*/ 163541 w 3576499"/>
                <a:gd name="connsiteY3" fmla="*/ 1567898 h 4046279"/>
                <a:gd name="connsiteX4" fmla="*/ 61941 w 3576499"/>
                <a:gd name="connsiteY4" fmla="*/ 716998 h 4046279"/>
                <a:gd name="connsiteX5" fmla="*/ 303241 w 3576499"/>
                <a:gd name="connsiteY5" fmla="*/ 335997 h 4046279"/>
                <a:gd name="connsiteX6" fmla="*/ 1611340 w 3576499"/>
                <a:gd name="connsiteY6" fmla="*/ 1618699 h 4046279"/>
                <a:gd name="connsiteX7" fmla="*/ 1725640 w 3576499"/>
                <a:gd name="connsiteY7" fmla="*/ 1199599 h 4046279"/>
                <a:gd name="connsiteX8" fmla="*/ 1687540 w 3576499"/>
                <a:gd name="connsiteY8" fmla="*/ 882099 h 4046279"/>
                <a:gd name="connsiteX9" fmla="*/ 1611340 w 3576499"/>
                <a:gd name="connsiteY9" fmla="*/ 462999 h 4046279"/>
                <a:gd name="connsiteX10" fmla="*/ 1839940 w 3576499"/>
                <a:gd name="connsiteY10" fmla="*/ 5799 h 4046279"/>
                <a:gd name="connsiteX11" fmla="*/ 2043140 w 3576499"/>
                <a:gd name="connsiteY11" fmla="*/ 437599 h 4046279"/>
                <a:gd name="connsiteX12" fmla="*/ 2030440 w 3576499"/>
                <a:gd name="connsiteY12" fmla="*/ 805899 h 4046279"/>
                <a:gd name="connsiteX13" fmla="*/ 2119340 w 3576499"/>
                <a:gd name="connsiteY13" fmla="*/ 1123399 h 4046279"/>
                <a:gd name="connsiteX14" fmla="*/ 2043140 w 3576499"/>
                <a:gd name="connsiteY14" fmla="*/ 1491699 h 4046279"/>
                <a:gd name="connsiteX15" fmla="*/ 2093940 w 3576499"/>
                <a:gd name="connsiteY15" fmla="*/ 1834599 h 4046279"/>
                <a:gd name="connsiteX16" fmla="*/ 2144740 w 3576499"/>
                <a:gd name="connsiteY16" fmla="*/ 2152099 h 4046279"/>
                <a:gd name="connsiteX17" fmla="*/ 2652740 w 3576499"/>
                <a:gd name="connsiteY17" fmla="*/ 2177499 h 4046279"/>
                <a:gd name="connsiteX18" fmla="*/ 3109940 w 3576499"/>
                <a:gd name="connsiteY18" fmla="*/ 2304499 h 4046279"/>
                <a:gd name="connsiteX19" fmla="*/ 3306515 w 3576499"/>
                <a:gd name="connsiteY19" fmla="*/ 2586106 h 4046279"/>
                <a:gd name="connsiteX20" fmla="*/ 3490941 w 3576499"/>
                <a:gd name="connsiteY20" fmla="*/ 3091899 h 4046279"/>
                <a:gd name="connsiteX21" fmla="*/ 3414741 w 3576499"/>
                <a:gd name="connsiteY21" fmla="*/ 3498299 h 4046279"/>
                <a:gd name="connsiteX22" fmla="*/ 3243015 w 3576499"/>
                <a:gd name="connsiteY22" fmla="*/ 3843958 h 4046279"/>
                <a:gd name="connsiteX23" fmla="*/ 2868641 w 3576499"/>
                <a:gd name="connsiteY23" fmla="*/ 4018999 h 4046279"/>
                <a:gd name="connsiteX24" fmla="*/ 2436841 w 3576499"/>
                <a:gd name="connsiteY24" fmla="*/ 4018998 h 4046279"/>
                <a:gd name="connsiteX25" fmla="*/ 2068541 w 3576499"/>
                <a:gd name="connsiteY25" fmla="*/ 4044398 h 4046279"/>
                <a:gd name="connsiteX26" fmla="*/ 1687541 w 3576499"/>
                <a:gd name="connsiteY26" fmla="*/ 4044398 h 4046279"/>
                <a:gd name="connsiteX27" fmla="*/ 1255741 w 3576499"/>
                <a:gd name="connsiteY27" fmla="*/ 4044398 h 4046279"/>
                <a:gd name="connsiteX28" fmla="*/ 862041 w 3576499"/>
                <a:gd name="connsiteY28" fmla="*/ 4018998 h 4046279"/>
                <a:gd name="connsiteX29" fmla="*/ 393798 w 3576499"/>
                <a:gd name="connsiteY29" fmla="*/ 3843958 h 4046279"/>
                <a:gd name="connsiteX30" fmla="*/ 188941 w 3576499"/>
                <a:gd name="connsiteY30" fmla="*/ 3549098 h 4046279"/>
                <a:gd name="connsiteX31" fmla="*/ 176241 w 3576499"/>
                <a:gd name="connsiteY31" fmla="*/ 3104598 h 4046279"/>
                <a:gd name="connsiteX32" fmla="*/ 190598 w 3576499"/>
                <a:gd name="connsiteY32" fmla="*/ 2687706 h 4046279"/>
                <a:gd name="connsiteX0" fmla="*/ 190598 w 3576499"/>
                <a:gd name="connsiteY0" fmla="*/ 2687706 h 4046279"/>
                <a:gd name="connsiteX1" fmla="*/ 176241 w 3576499"/>
                <a:gd name="connsiteY1" fmla="*/ 2279098 h 4046279"/>
                <a:gd name="connsiteX2" fmla="*/ 150841 w 3576499"/>
                <a:gd name="connsiteY2" fmla="*/ 1948898 h 4046279"/>
                <a:gd name="connsiteX3" fmla="*/ 163541 w 3576499"/>
                <a:gd name="connsiteY3" fmla="*/ 1567898 h 4046279"/>
                <a:gd name="connsiteX4" fmla="*/ 49240 w 3576499"/>
                <a:gd name="connsiteY4" fmla="*/ 1123399 h 4046279"/>
                <a:gd name="connsiteX5" fmla="*/ 61941 w 3576499"/>
                <a:gd name="connsiteY5" fmla="*/ 716998 h 4046279"/>
                <a:gd name="connsiteX6" fmla="*/ 303241 w 3576499"/>
                <a:gd name="connsiteY6" fmla="*/ 335997 h 4046279"/>
                <a:gd name="connsiteX7" fmla="*/ 1611340 w 3576499"/>
                <a:gd name="connsiteY7" fmla="*/ 1618699 h 4046279"/>
                <a:gd name="connsiteX8" fmla="*/ 1725640 w 3576499"/>
                <a:gd name="connsiteY8" fmla="*/ 1199599 h 4046279"/>
                <a:gd name="connsiteX9" fmla="*/ 1687540 w 3576499"/>
                <a:gd name="connsiteY9" fmla="*/ 882099 h 4046279"/>
                <a:gd name="connsiteX10" fmla="*/ 1611340 w 3576499"/>
                <a:gd name="connsiteY10" fmla="*/ 462999 h 4046279"/>
                <a:gd name="connsiteX11" fmla="*/ 1839940 w 3576499"/>
                <a:gd name="connsiteY11" fmla="*/ 5799 h 4046279"/>
                <a:gd name="connsiteX12" fmla="*/ 2043140 w 3576499"/>
                <a:gd name="connsiteY12" fmla="*/ 437599 h 4046279"/>
                <a:gd name="connsiteX13" fmla="*/ 2030440 w 3576499"/>
                <a:gd name="connsiteY13" fmla="*/ 805899 h 4046279"/>
                <a:gd name="connsiteX14" fmla="*/ 2119340 w 3576499"/>
                <a:gd name="connsiteY14" fmla="*/ 1123399 h 4046279"/>
                <a:gd name="connsiteX15" fmla="*/ 2043140 w 3576499"/>
                <a:gd name="connsiteY15" fmla="*/ 1491699 h 4046279"/>
                <a:gd name="connsiteX16" fmla="*/ 2093940 w 3576499"/>
                <a:gd name="connsiteY16" fmla="*/ 1834599 h 4046279"/>
                <a:gd name="connsiteX17" fmla="*/ 2144740 w 3576499"/>
                <a:gd name="connsiteY17" fmla="*/ 2152099 h 4046279"/>
                <a:gd name="connsiteX18" fmla="*/ 2652740 w 3576499"/>
                <a:gd name="connsiteY18" fmla="*/ 2177499 h 4046279"/>
                <a:gd name="connsiteX19" fmla="*/ 3109940 w 3576499"/>
                <a:gd name="connsiteY19" fmla="*/ 2304499 h 4046279"/>
                <a:gd name="connsiteX20" fmla="*/ 3306515 w 3576499"/>
                <a:gd name="connsiteY20" fmla="*/ 2586106 h 4046279"/>
                <a:gd name="connsiteX21" fmla="*/ 3490941 w 3576499"/>
                <a:gd name="connsiteY21" fmla="*/ 3091899 h 4046279"/>
                <a:gd name="connsiteX22" fmla="*/ 3414741 w 3576499"/>
                <a:gd name="connsiteY22" fmla="*/ 3498299 h 4046279"/>
                <a:gd name="connsiteX23" fmla="*/ 3243015 w 3576499"/>
                <a:gd name="connsiteY23" fmla="*/ 3843958 h 4046279"/>
                <a:gd name="connsiteX24" fmla="*/ 2868641 w 3576499"/>
                <a:gd name="connsiteY24" fmla="*/ 4018999 h 4046279"/>
                <a:gd name="connsiteX25" fmla="*/ 2436841 w 3576499"/>
                <a:gd name="connsiteY25" fmla="*/ 4018998 h 4046279"/>
                <a:gd name="connsiteX26" fmla="*/ 2068541 w 3576499"/>
                <a:gd name="connsiteY26" fmla="*/ 4044398 h 4046279"/>
                <a:gd name="connsiteX27" fmla="*/ 1687541 w 3576499"/>
                <a:gd name="connsiteY27" fmla="*/ 4044398 h 4046279"/>
                <a:gd name="connsiteX28" fmla="*/ 1255741 w 3576499"/>
                <a:gd name="connsiteY28" fmla="*/ 4044398 h 4046279"/>
                <a:gd name="connsiteX29" fmla="*/ 862041 w 3576499"/>
                <a:gd name="connsiteY29" fmla="*/ 4018998 h 4046279"/>
                <a:gd name="connsiteX30" fmla="*/ 393798 w 3576499"/>
                <a:gd name="connsiteY30" fmla="*/ 3843958 h 4046279"/>
                <a:gd name="connsiteX31" fmla="*/ 188941 w 3576499"/>
                <a:gd name="connsiteY31" fmla="*/ 3549098 h 4046279"/>
                <a:gd name="connsiteX32" fmla="*/ 176241 w 3576499"/>
                <a:gd name="connsiteY32" fmla="*/ 3104598 h 4046279"/>
                <a:gd name="connsiteX33" fmla="*/ 190598 w 3576499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46279"/>
                <a:gd name="connsiteX1" fmla="*/ 234817 w 3635075"/>
                <a:gd name="connsiteY1" fmla="*/ 2279098 h 4046279"/>
                <a:gd name="connsiteX2" fmla="*/ 209417 w 3635075"/>
                <a:gd name="connsiteY2" fmla="*/ 1948898 h 4046279"/>
                <a:gd name="connsiteX3" fmla="*/ 222117 w 3635075"/>
                <a:gd name="connsiteY3" fmla="*/ 1567898 h 4046279"/>
                <a:gd name="connsiteX4" fmla="*/ 107816 w 3635075"/>
                <a:gd name="connsiteY4" fmla="*/ 1123399 h 4046279"/>
                <a:gd name="connsiteX5" fmla="*/ 120517 w 3635075"/>
                <a:gd name="connsiteY5" fmla="*/ 716998 h 4046279"/>
                <a:gd name="connsiteX6" fmla="*/ 361817 w 3635075"/>
                <a:gd name="connsiteY6" fmla="*/ 335997 h 4046279"/>
                <a:gd name="connsiteX7" fmla="*/ 1669916 w 3635075"/>
                <a:gd name="connsiteY7" fmla="*/ 1618699 h 4046279"/>
                <a:gd name="connsiteX8" fmla="*/ 1784216 w 3635075"/>
                <a:gd name="connsiteY8" fmla="*/ 1199599 h 4046279"/>
                <a:gd name="connsiteX9" fmla="*/ 1746116 w 3635075"/>
                <a:gd name="connsiteY9" fmla="*/ 882099 h 4046279"/>
                <a:gd name="connsiteX10" fmla="*/ 1669916 w 3635075"/>
                <a:gd name="connsiteY10" fmla="*/ 462999 h 4046279"/>
                <a:gd name="connsiteX11" fmla="*/ 1898516 w 3635075"/>
                <a:gd name="connsiteY11" fmla="*/ 5799 h 4046279"/>
                <a:gd name="connsiteX12" fmla="*/ 2101716 w 3635075"/>
                <a:gd name="connsiteY12" fmla="*/ 437599 h 4046279"/>
                <a:gd name="connsiteX13" fmla="*/ 2089016 w 3635075"/>
                <a:gd name="connsiteY13" fmla="*/ 805899 h 4046279"/>
                <a:gd name="connsiteX14" fmla="*/ 2177916 w 3635075"/>
                <a:gd name="connsiteY14" fmla="*/ 1123399 h 4046279"/>
                <a:gd name="connsiteX15" fmla="*/ 2101716 w 3635075"/>
                <a:gd name="connsiteY15" fmla="*/ 1491699 h 4046279"/>
                <a:gd name="connsiteX16" fmla="*/ 2152516 w 3635075"/>
                <a:gd name="connsiteY16" fmla="*/ 1834599 h 4046279"/>
                <a:gd name="connsiteX17" fmla="*/ 2203316 w 3635075"/>
                <a:gd name="connsiteY17" fmla="*/ 2152099 h 4046279"/>
                <a:gd name="connsiteX18" fmla="*/ 2711316 w 3635075"/>
                <a:gd name="connsiteY18" fmla="*/ 2177499 h 4046279"/>
                <a:gd name="connsiteX19" fmla="*/ 3168516 w 3635075"/>
                <a:gd name="connsiteY19" fmla="*/ 2304499 h 4046279"/>
                <a:gd name="connsiteX20" fmla="*/ 3365091 w 3635075"/>
                <a:gd name="connsiteY20" fmla="*/ 2586106 h 4046279"/>
                <a:gd name="connsiteX21" fmla="*/ 3549517 w 3635075"/>
                <a:gd name="connsiteY21" fmla="*/ 3091899 h 4046279"/>
                <a:gd name="connsiteX22" fmla="*/ 3473317 w 3635075"/>
                <a:gd name="connsiteY22" fmla="*/ 3498299 h 4046279"/>
                <a:gd name="connsiteX23" fmla="*/ 3301591 w 3635075"/>
                <a:gd name="connsiteY23" fmla="*/ 3843958 h 4046279"/>
                <a:gd name="connsiteX24" fmla="*/ 2927217 w 3635075"/>
                <a:gd name="connsiteY24" fmla="*/ 4018999 h 4046279"/>
                <a:gd name="connsiteX25" fmla="*/ 2495417 w 3635075"/>
                <a:gd name="connsiteY25" fmla="*/ 4018998 h 4046279"/>
                <a:gd name="connsiteX26" fmla="*/ 2127117 w 3635075"/>
                <a:gd name="connsiteY26" fmla="*/ 4044398 h 4046279"/>
                <a:gd name="connsiteX27" fmla="*/ 1746117 w 3635075"/>
                <a:gd name="connsiteY27" fmla="*/ 4044398 h 4046279"/>
                <a:gd name="connsiteX28" fmla="*/ 1314317 w 3635075"/>
                <a:gd name="connsiteY28" fmla="*/ 4044398 h 4046279"/>
                <a:gd name="connsiteX29" fmla="*/ 920617 w 3635075"/>
                <a:gd name="connsiteY29" fmla="*/ 4018998 h 4046279"/>
                <a:gd name="connsiteX30" fmla="*/ 452374 w 3635075"/>
                <a:gd name="connsiteY30" fmla="*/ 3843958 h 4046279"/>
                <a:gd name="connsiteX31" fmla="*/ 247517 w 3635075"/>
                <a:gd name="connsiteY31" fmla="*/ 3549098 h 4046279"/>
                <a:gd name="connsiteX32" fmla="*/ 234817 w 3635075"/>
                <a:gd name="connsiteY32" fmla="*/ 3104598 h 4046279"/>
                <a:gd name="connsiteX33" fmla="*/ 249174 w 3635075"/>
                <a:gd name="connsiteY33" fmla="*/ 2687706 h 4046279"/>
                <a:gd name="connsiteX0" fmla="*/ 249174 w 3635075"/>
                <a:gd name="connsiteY0" fmla="*/ 2687706 h 4093185"/>
                <a:gd name="connsiteX1" fmla="*/ 234817 w 3635075"/>
                <a:gd name="connsiteY1" fmla="*/ 2279098 h 4093185"/>
                <a:gd name="connsiteX2" fmla="*/ 209417 w 3635075"/>
                <a:gd name="connsiteY2" fmla="*/ 1948898 h 4093185"/>
                <a:gd name="connsiteX3" fmla="*/ 222117 w 3635075"/>
                <a:gd name="connsiteY3" fmla="*/ 1567898 h 4093185"/>
                <a:gd name="connsiteX4" fmla="*/ 107816 w 3635075"/>
                <a:gd name="connsiteY4" fmla="*/ 1123399 h 4093185"/>
                <a:gd name="connsiteX5" fmla="*/ 120517 w 3635075"/>
                <a:gd name="connsiteY5" fmla="*/ 716998 h 4093185"/>
                <a:gd name="connsiteX6" fmla="*/ 361817 w 3635075"/>
                <a:gd name="connsiteY6" fmla="*/ 335997 h 4093185"/>
                <a:gd name="connsiteX7" fmla="*/ 1669916 w 3635075"/>
                <a:gd name="connsiteY7" fmla="*/ 1618699 h 4093185"/>
                <a:gd name="connsiteX8" fmla="*/ 1784216 w 3635075"/>
                <a:gd name="connsiteY8" fmla="*/ 1199599 h 4093185"/>
                <a:gd name="connsiteX9" fmla="*/ 1746116 w 3635075"/>
                <a:gd name="connsiteY9" fmla="*/ 882099 h 4093185"/>
                <a:gd name="connsiteX10" fmla="*/ 1669916 w 3635075"/>
                <a:gd name="connsiteY10" fmla="*/ 462999 h 4093185"/>
                <a:gd name="connsiteX11" fmla="*/ 1898516 w 3635075"/>
                <a:gd name="connsiteY11" fmla="*/ 5799 h 4093185"/>
                <a:gd name="connsiteX12" fmla="*/ 2101716 w 3635075"/>
                <a:gd name="connsiteY12" fmla="*/ 437599 h 4093185"/>
                <a:gd name="connsiteX13" fmla="*/ 2089016 w 3635075"/>
                <a:gd name="connsiteY13" fmla="*/ 805899 h 4093185"/>
                <a:gd name="connsiteX14" fmla="*/ 2177916 w 3635075"/>
                <a:gd name="connsiteY14" fmla="*/ 1123399 h 4093185"/>
                <a:gd name="connsiteX15" fmla="*/ 2101716 w 3635075"/>
                <a:gd name="connsiteY15" fmla="*/ 1491699 h 4093185"/>
                <a:gd name="connsiteX16" fmla="*/ 2152516 w 3635075"/>
                <a:gd name="connsiteY16" fmla="*/ 1834599 h 4093185"/>
                <a:gd name="connsiteX17" fmla="*/ 2203316 w 3635075"/>
                <a:gd name="connsiteY17" fmla="*/ 2152099 h 4093185"/>
                <a:gd name="connsiteX18" fmla="*/ 2711316 w 3635075"/>
                <a:gd name="connsiteY18" fmla="*/ 2177499 h 4093185"/>
                <a:gd name="connsiteX19" fmla="*/ 3168516 w 3635075"/>
                <a:gd name="connsiteY19" fmla="*/ 2304499 h 4093185"/>
                <a:gd name="connsiteX20" fmla="*/ 3365091 w 3635075"/>
                <a:gd name="connsiteY20" fmla="*/ 2586106 h 4093185"/>
                <a:gd name="connsiteX21" fmla="*/ 3549517 w 3635075"/>
                <a:gd name="connsiteY21" fmla="*/ 3091899 h 4093185"/>
                <a:gd name="connsiteX22" fmla="*/ 3473317 w 3635075"/>
                <a:gd name="connsiteY22" fmla="*/ 3498299 h 4093185"/>
                <a:gd name="connsiteX23" fmla="*/ 3301591 w 3635075"/>
                <a:gd name="connsiteY23" fmla="*/ 3843958 h 4093185"/>
                <a:gd name="connsiteX24" fmla="*/ 2927217 w 3635075"/>
                <a:gd name="connsiteY24" fmla="*/ 4018999 h 4093185"/>
                <a:gd name="connsiteX25" fmla="*/ 2495417 w 3635075"/>
                <a:gd name="connsiteY25" fmla="*/ 4018998 h 4093185"/>
                <a:gd name="connsiteX26" fmla="*/ 2127117 w 3635075"/>
                <a:gd name="connsiteY26" fmla="*/ 4044398 h 4093185"/>
                <a:gd name="connsiteX27" fmla="*/ 1746117 w 3635075"/>
                <a:gd name="connsiteY27" fmla="*/ 4044398 h 4093185"/>
                <a:gd name="connsiteX28" fmla="*/ 1314317 w 3635075"/>
                <a:gd name="connsiteY28" fmla="*/ 4044398 h 4093185"/>
                <a:gd name="connsiteX29" fmla="*/ 920617 w 3635075"/>
                <a:gd name="connsiteY29" fmla="*/ 4018998 h 4093185"/>
                <a:gd name="connsiteX30" fmla="*/ 452374 w 3635075"/>
                <a:gd name="connsiteY30" fmla="*/ 3843958 h 4093185"/>
                <a:gd name="connsiteX31" fmla="*/ 247517 w 3635075"/>
                <a:gd name="connsiteY31" fmla="*/ 3549098 h 4093185"/>
                <a:gd name="connsiteX32" fmla="*/ 234817 w 3635075"/>
                <a:gd name="connsiteY32" fmla="*/ 3104598 h 4093185"/>
                <a:gd name="connsiteX33" fmla="*/ 249174 w 3635075"/>
                <a:gd name="connsiteY33" fmla="*/ 2687706 h 4093185"/>
                <a:gd name="connsiteX0" fmla="*/ 249174 w 3635075"/>
                <a:gd name="connsiteY0" fmla="*/ 2687706 h 4111129"/>
                <a:gd name="connsiteX1" fmla="*/ 234817 w 3635075"/>
                <a:gd name="connsiteY1" fmla="*/ 2279098 h 4111129"/>
                <a:gd name="connsiteX2" fmla="*/ 209417 w 3635075"/>
                <a:gd name="connsiteY2" fmla="*/ 1948898 h 4111129"/>
                <a:gd name="connsiteX3" fmla="*/ 222117 w 3635075"/>
                <a:gd name="connsiteY3" fmla="*/ 1567898 h 4111129"/>
                <a:gd name="connsiteX4" fmla="*/ 107816 w 3635075"/>
                <a:gd name="connsiteY4" fmla="*/ 1123399 h 4111129"/>
                <a:gd name="connsiteX5" fmla="*/ 120517 w 3635075"/>
                <a:gd name="connsiteY5" fmla="*/ 716998 h 4111129"/>
                <a:gd name="connsiteX6" fmla="*/ 361817 w 3635075"/>
                <a:gd name="connsiteY6" fmla="*/ 335997 h 4111129"/>
                <a:gd name="connsiteX7" fmla="*/ 1669916 w 3635075"/>
                <a:gd name="connsiteY7" fmla="*/ 1618699 h 4111129"/>
                <a:gd name="connsiteX8" fmla="*/ 1784216 w 3635075"/>
                <a:gd name="connsiteY8" fmla="*/ 1199599 h 4111129"/>
                <a:gd name="connsiteX9" fmla="*/ 1746116 w 3635075"/>
                <a:gd name="connsiteY9" fmla="*/ 882099 h 4111129"/>
                <a:gd name="connsiteX10" fmla="*/ 1669916 w 3635075"/>
                <a:gd name="connsiteY10" fmla="*/ 462999 h 4111129"/>
                <a:gd name="connsiteX11" fmla="*/ 1898516 w 3635075"/>
                <a:gd name="connsiteY11" fmla="*/ 5799 h 4111129"/>
                <a:gd name="connsiteX12" fmla="*/ 2101716 w 3635075"/>
                <a:gd name="connsiteY12" fmla="*/ 437599 h 4111129"/>
                <a:gd name="connsiteX13" fmla="*/ 2089016 w 3635075"/>
                <a:gd name="connsiteY13" fmla="*/ 805899 h 4111129"/>
                <a:gd name="connsiteX14" fmla="*/ 2177916 w 3635075"/>
                <a:gd name="connsiteY14" fmla="*/ 1123399 h 4111129"/>
                <a:gd name="connsiteX15" fmla="*/ 2101716 w 3635075"/>
                <a:gd name="connsiteY15" fmla="*/ 1491699 h 4111129"/>
                <a:gd name="connsiteX16" fmla="*/ 2152516 w 3635075"/>
                <a:gd name="connsiteY16" fmla="*/ 1834599 h 4111129"/>
                <a:gd name="connsiteX17" fmla="*/ 2203316 w 3635075"/>
                <a:gd name="connsiteY17" fmla="*/ 2152099 h 4111129"/>
                <a:gd name="connsiteX18" fmla="*/ 2711316 w 3635075"/>
                <a:gd name="connsiteY18" fmla="*/ 2177499 h 4111129"/>
                <a:gd name="connsiteX19" fmla="*/ 3168516 w 3635075"/>
                <a:gd name="connsiteY19" fmla="*/ 2304499 h 4111129"/>
                <a:gd name="connsiteX20" fmla="*/ 3365091 w 3635075"/>
                <a:gd name="connsiteY20" fmla="*/ 2586106 h 4111129"/>
                <a:gd name="connsiteX21" fmla="*/ 3549517 w 3635075"/>
                <a:gd name="connsiteY21" fmla="*/ 3091899 h 4111129"/>
                <a:gd name="connsiteX22" fmla="*/ 3473317 w 3635075"/>
                <a:gd name="connsiteY22" fmla="*/ 3498299 h 4111129"/>
                <a:gd name="connsiteX23" fmla="*/ 3301591 w 3635075"/>
                <a:gd name="connsiteY23" fmla="*/ 3843958 h 4111129"/>
                <a:gd name="connsiteX24" fmla="*/ 2927217 w 3635075"/>
                <a:gd name="connsiteY24" fmla="*/ 4018999 h 4111129"/>
                <a:gd name="connsiteX25" fmla="*/ 2495417 w 3635075"/>
                <a:gd name="connsiteY25" fmla="*/ 4018998 h 4111129"/>
                <a:gd name="connsiteX26" fmla="*/ 2127117 w 3635075"/>
                <a:gd name="connsiteY26" fmla="*/ 4044398 h 4111129"/>
                <a:gd name="connsiteX27" fmla="*/ 1746117 w 3635075"/>
                <a:gd name="connsiteY27" fmla="*/ 4044398 h 4111129"/>
                <a:gd name="connsiteX28" fmla="*/ 1314317 w 3635075"/>
                <a:gd name="connsiteY28" fmla="*/ 4044398 h 4111129"/>
                <a:gd name="connsiteX29" fmla="*/ 920617 w 3635075"/>
                <a:gd name="connsiteY29" fmla="*/ 4018998 h 4111129"/>
                <a:gd name="connsiteX30" fmla="*/ 452374 w 3635075"/>
                <a:gd name="connsiteY30" fmla="*/ 3843958 h 4111129"/>
                <a:gd name="connsiteX31" fmla="*/ 247517 w 3635075"/>
                <a:gd name="connsiteY31" fmla="*/ 3549098 h 4111129"/>
                <a:gd name="connsiteX32" fmla="*/ 234817 w 3635075"/>
                <a:gd name="connsiteY32" fmla="*/ 3104598 h 4111129"/>
                <a:gd name="connsiteX33" fmla="*/ 249174 w 3635075"/>
                <a:gd name="connsiteY33" fmla="*/ 2687706 h 4111129"/>
                <a:gd name="connsiteX0" fmla="*/ 249174 w 3635075"/>
                <a:gd name="connsiteY0" fmla="*/ 2687706 h 4116770"/>
                <a:gd name="connsiteX1" fmla="*/ 234817 w 3635075"/>
                <a:gd name="connsiteY1" fmla="*/ 2279098 h 4116770"/>
                <a:gd name="connsiteX2" fmla="*/ 209417 w 3635075"/>
                <a:gd name="connsiteY2" fmla="*/ 1948898 h 4116770"/>
                <a:gd name="connsiteX3" fmla="*/ 222117 w 3635075"/>
                <a:gd name="connsiteY3" fmla="*/ 1567898 h 4116770"/>
                <a:gd name="connsiteX4" fmla="*/ 107816 w 3635075"/>
                <a:gd name="connsiteY4" fmla="*/ 1123399 h 4116770"/>
                <a:gd name="connsiteX5" fmla="*/ 120517 w 3635075"/>
                <a:gd name="connsiteY5" fmla="*/ 716998 h 4116770"/>
                <a:gd name="connsiteX6" fmla="*/ 361817 w 3635075"/>
                <a:gd name="connsiteY6" fmla="*/ 335997 h 4116770"/>
                <a:gd name="connsiteX7" fmla="*/ 1669916 w 3635075"/>
                <a:gd name="connsiteY7" fmla="*/ 1618699 h 4116770"/>
                <a:gd name="connsiteX8" fmla="*/ 1784216 w 3635075"/>
                <a:gd name="connsiteY8" fmla="*/ 1199599 h 4116770"/>
                <a:gd name="connsiteX9" fmla="*/ 1746116 w 3635075"/>
                <a:gd name="connsiteY9" fmla="*/ 882099 h 4116770"/>
                <a:gd name="connsiteX10" fmla="*/ 1669916 w 3635075"/>
                <a:gd name="connsiteY10" fmla="*/ 462999 h 4116770"/>
                <a:gd name="connsiteX11" fmla="*/ 1898516 w 3635075"/>
                <a:gd name="connsiteY11" fmla="*/ 5799 h 4116770"/>
                <a:gd name="connsiteX12" fmla="*/ 2101716 w 3635075"/>
                <a:gd name="connsiteY12" fmla="*/ 437599 h 4116770"/>
                <a:gd name="connsiteX13" fmla="*/ 2089016 w 3635075"/>
                <a:gd name="connsiteY13" fmla="*/ 805899 h 4116770"/>
                <a:gd name="connsiteX14" fmla="*/ 2177916 w 3635075"/>
                <a:gd name="connsiteY14" fmla="*/ 1123399 h 4116770"/>
                <a:gd name="connsiteX15" fmla="*/ 2101716 w 3635075"/>
                <a:gd name="connsiteY15" fmla="*/ 1491699 h 4116770"/>
                <a:gd name="connsiteX16" fmla="*/ 2152516 w 3635075"/>
                <a:gd name="connsiteY16" fmla="*/ 1834599 h 4116770"/>
                <a:gd name="connsiteX17" fmla="*/ 2203316 w 3635075"/>
                <a:gd name="connsiteY17" fmla="*/ 2152099 h 4116770"/>
                <a:gd name="connsiteX18" fmla="*/ 2711316 w 3635075"/>
                <a:gd name="connsiteY18" fmla="*/ 2177499 h 4116770"/>
                <a:gd name="connsiteX19" fmla="*/ 3168516 w 3635075"/>
                <a:gd name="connsiteY19" fmla="*/ 2304499 h 4116770"/>
                <a:gd name="connsiteX20" fmla="*/ 3365091 w 3635075"/>
                <a:gd name="connsiteY20" fmla="*/ 2586106 h 4116770"/>
                <a:gd name="connsiteX21" fmla="*/ 3549517 w 3635075"/>
                <a:gd name="connsiteY21" fmla="*/ 3091899 h 4116770"/>
                <a:gd name="connsiteX22" fmla="*/ 3473317 w 3635075"/>
                <a:gd name="connsiteY22" fmla="*/ 3498299 h 4116770"/>
                <a:gd name="connsiteX23" fmla="*/ 3301591 w 3635075"/>
                <a:gd name="connsiteY23" fmla="*/ 3843958 h 4116770"/>
                <a:gd name="connsiteX24" fmla="*/ 2927217 w 3635075"/>
                <a:gd name="connsiteY24" fmla="*/ 4018999 h 4116770"/>
                <a:gd name="connsiteX25" fmla="*/ 2495417 w 3635075"/>
                <a:gd name="connsiteY25" fmla="*/ 4018998 h 4116770"/>
                <a:gd name="connsiteX26" fmla="*/ 2127117 w 3635075"/>
                <a:gd name="connsiteY26" fmla="*/ 4044398 h 4116770"/>
                <a:gd name="connsiteX27" fmla="*/ 1746117 w 3635075"/>
                <a:gd name="connsiteY27" fmla="*/ 4044398 h 4116770"/>
                <a:gd name="connsiteX28" fmla="*/ 1314317 w 3635075"/>
                <a:gd name="connsiteY28" fmla="*/ 4044398 h 4116770"/>
                <a:gd name="connsiteX29" fmla="*/ 920617 w 3635075"/>
                <a:gd name="connsiteY29" fmla="*/ 4018998 h 4116770"/>
                <a:gd name="connsiteX30" fmla="*/ 452374 w 3635075"/>
                <a:gd name="connsiteY30" fmla="*/ 3843958 h 4116770"/>
                <a:gd name="connsiteX31" fmla="*/ 247517 w 3635075"/>
                <a:gd name="connsiteY31" fmla="*/ 3549098 h 4116770"/>
                <a:gd name="connsiteX32" fmla="*/ 234817 w 3635075"/>
                <a:gd name="connsiteY32" fmla="*/ 3104598 h 4116770"/>
                <a:gd name="connsiteX33" fmla="*/ 249174 w 3635075"/>
                <a:gd name="connsiteY33" fmla="*/ 2687706 h 4116770"/>
                <a:gd name="connsiteX0" fmla="*/ 249174 w 3635075"/>
                <a:gd name="connsiteY0" fmla="*/ 2687706 h 4135909"/>
                <a:gd name="connsiteX1" fmla="*/ 234817 w 3635075"/>
                <a:gd name="connsiteY1" fmla="*/ 2279098 h 4135909"/>
                <a:gd name="connsiteX2" fmla="*/ 209417 w 3635075"/>
                <a:gd name="connsiteY2" fmla="*/ 1948898 h 4135909"/>
                <a:gd name="connsiteX3" fmla="*/ 222117 w 3635075"/>
                <a:gd name="connsiteY3" fmla="*/ 1567898 h 4135909"/>
                <a:gd name="connsiteX4" fmla="*/ 107816 w 3635075"/>
                <a:gd name="connsiteY4" fmla="*/ 1123399 h 4135909"/>
                <a:gd name="connsiteX5" fmla="*/ 120517 w 3635075"/>
                <a:gd name="connsiteY5" fmla="*/ 716998 h 4135909"/>
                <a:gd name="connsiteX6" fmla="*/ 361817 w 3635075"/>
                <a:gd name="connsiteY6" fmla="*/ 335997 h 4135909"/>
                <a:gd name="connsiteX7" fmla="*/ 1669916 w 3635075"/>
                <a:gd name="connsiteY7" fmla="*/ 1618699 h 4135909"/>
                <a:gd name="connsiteX8" fmla="*/ 1784216 w 3635075"/>
                <a:gd name="connsiteY8" fmla="*/ 1199599 h 4135909"/>
                <a:gd name="connsiteX9" fmla="*/ 1746116 w 3635075"/>
                <a:gd name="connsiteY9" fmla="*/ 882099 h 4135909"/>
                <a:gd name="connsiteX10" fmla="*/ 1669916 w 3635075"/>
                <a:gd name="connsiteY10" fmla="*/ 462999 h 4135909"/>
                <a:gd name="connsiteX11" fmla="*/ 1898516 w 3635075"/>
                <a:gd name="connsiteY11" fmla="*/ 5799 h 4135909"/>
                <a:gd name="connsiteX12" fmla="*/ 2101716 w 3635075"/>
                <a:gd name="connsiteY12" fmla="*/ 437599 h 4135909"/>
                <a:gd name="connsiteX13" fmla="*/ 2089016 w 3635075"/>
                <a:gd name="connsiteY13" fmla="*/ 805899 h 4135909"/>
                <a:gd name="connsiteX14" fmla="*/ 2177916 w 3635075"/>
                <a:gd name="connsiteY14" fmla="*/ 1123399 h 4135909"/>
                <a:gd name="connsiteX15" fmla="*/ 2101716 w 3635075"/>
                <a:gd name="connsiteY15" fmla="*/ 1491699 h 4135909"/>
                <a:gd name="connsiteX16" fmla="*/ 2152516 w 3635075"/>
                <a:gd name="connsiteY16" fmla="*/ 1834599 h 4135909"/>
                <a:gd name="connsiteX17" fmla="*/ 2203316 w 3635075"/>
                <a:gd name="connsiteY17" fmla="*/ 2152099 h 4135909"/>
                <a:gd name="connsiteX18" fmla="*/ 2711316 w 3635075"/>
                <a:gd name="connsiteY18" fmla="*/ 2177499 h 4135909"/>
                <a:gd name="connsiteX19" fmla="*/ 3168516 w 3635075"/>
                <a:gd name="connsiteY19" fmla="*/ 2304499 h 4135909"/>
                <a:gd name="connsiteX20" fmla="*/ 3365091 w 3635075"/>
                <a:gd name="connsiteY20" fmla="*/ 2586106 h 4135909"/>
                <a:gd name="connsiteX21" fmla="*/ 3549517 w 3635075"/>
                <a:gd name="connsiteY21" fmla="*/ 3091899 h 4135909"/>
                <a:gd name="connsiteX22" fmla="*/ 3473317 w 3635075"/>
                <a:gd name="connsiteY22" fmla="*/ 3498299 h 4135909"/>
                <a:gd name="connsiteX23" fmla="*/ 3301591 w 3635075"/>
                <a:gd name="connsiteY23" fmla="*/ 3843958 h 4135909"/>
                <a:gd name="connsiteX24" fmla="*/ 2927217 w 3635075"/>
                <a:gd name="connsiteY24" fmla="*/ 4018999 h 4135909"/>
                <a:gd name="connsiteX25" fmla="*/ 2495417 w 3635075"/>
                <a:gd name="connsiteY25" fmla="*/ 4018998 h 4135909"/>
                <a:gd name="connsiteX26" fmla="*/ 2127117 w 3635075"/>
                <a:gd name="connsiteY26" fmla="*/ 4044398 h 4135909"/>
                <a:gd name="connsiteX27" fmla="*/ 1746117 w 3635075"/>
                <a:gd name="connsiteY27" fmla="*/ 4044398 h 4135909"/>
                <a:gd name="connsiteX28" fmla="*/ 1314317 w 3635075"/>
                <a:gd name="connsiteY28" fmla="*/ 4044398 h 4135909"/>
                <a:gd name="connsiteX29" fmla="*/ 920617 w 3635075"/>
                <a:gd name="connsiteY29" fmla="*/ 4018998 h 4135909"/>
                <a:gd name="connsiteX30" fmla="*/ 452374 w 3635075"/>
                <a:gd name="connsiteY30" fmla="*/ 3843958 h 4135909"/>
                <a:gd name="connsiteX31" fmla="*/ 247517 w 3635075"/>
                <a:gd name="connsiteY31" fmla="*/ 3549098 h 4135909"/>
                <a:gd name="connsiteX32" fmla="*/ 234817 w 3635075"/>
                <a:gd name="connsiteY32" fmla="*/ 3104598 h 4135909"/>
                <a:gd name="connsiteX33" fmla="*/ 249174 w 3635075"/>
                <a:gd name="connsiteY33" fmla="*/ 2687706 h 4135909"/>
                <a:gd name="connsiteX0" fmla="*/ 249174 w 3635075"/>
                <a:gd name="connsiteY0" fmla="*/ 2687706 h 4135909"/>
                <a:gd name="connsiteX1" fmla="*/ 234817 w 3635075"/>
                <a:gd name="connsiteY1" fmla="*/ 2279098 h 4135909"/>
                <a:gd name="connsiteX2" fmla="*/ 209417 w 3635075"/>
                <a:gd name="connsiteY2" fmla="*/ 1948898 h 4135909"/>
                <a:gd name="connsiteX3" fmla="*/ 222117 w 3635075"/>
                <a:gd name="connsiteY3" fmla="*/ 1567898 h 4135909"/>
                <a:gd name="connsiteX4" fmla="*/ 107816 w 3635075"/>
                <a:gd name="connsiteY4" fmla="*/ 1123399 h 4135909"/>
                <a:gd name="connsiteX5" fmla="*/ 120517 w 3635075"/>
                <a:gd name="connsiteY5" fmla="*/ 716998 h 4135909"/>
                <a:gd name="connsiteX6" fmla="*/ 361817 w 3635075"/>
                <a:gd name="connsiteY6" fmla="*/ 335997 h 4135909"/>
                <a:gd name="connsiteX7" fmla="*/ 1669916 w 3635075"/>
                <a:gd name="connsiteY7" fmla="*/ 1618699 h 4135909"/>
                <a:gd name="connsiteX8" fmla="*/ 1784216 w 3635075"/>
                <a:gd name="connsiteY8" fmla="*/ 1199599 h 4135909"/>
                <a:gd name="connsiteX9" fmla="*/ 1746116 w 3635075"/>
                <a:gd name="connsiteY9" fmla="*/ 882099 h 4135909"/>
                <a:gd name="connsiteX10" fmla="*/ 1669916 w 3635075"/>
                <a:gd name="connsiteY10" fmla="*/ 462999 h 4135909"/>
                <a:gd name="connsiteX11" fmla="*/ 1898516 w 3635075"/>
                <a:gd name="connsiteY11" fmla="*/ 5799 h 4135909"/>
                <a:gd name="connsiteX12" fmla="*/ 2101716 w 3635075"/>
                <a:gd name="connsiteY12" fmla="*/ 437599 h 4135909"/>
                <a:gd name="connsiteX13" fmla="*/ 2089016 w 3635075"/>
                <a:gd name="connsiteY13" fmla="*/ 805899 h 4135909"/>
                <a:gd name="connsiteX14" fmla="*/ 2177916 w 3635075"/>
                <a:gd name="connsiteY14" fmla="*/ 1123399 h 4135909"/>
                <a:gd name="connsiteX15" fmla="*/ 2101716 w 3635075"/>
                <a:gd name="connsiteY15" fmla="*/ 1491699 h 4135909"/>
                <a:gd name="connsiteX16" fmla="*/ 2152516 w 3635075"/>
                <a:gd name="connsiteY16" fmla="*/ 1834599 h 4135909"/>
                <a:gd name="connsiteX17" fmla="*/ 2203316 w 3635075"/>
                <a:gd name="connsiteY17" fmla="*/ 2152099 h 4135909"/>
                <a:gd name="connsiteX18" fmla="*/ 2711316 w 3635075"/>
                <a:gd name="connsiteY18" fmla="*/ 2177499 h 4135909"/>
                <a:gd name="connsiteX19" fmla="*/ 3168516 w 3635075"/>
                <a:gd name="connsiteY19" fmla="*/ 2304499 h 4135909"/>
                <a:gd name="connsiteX20" fmla="*/ 3365091 w 3635075"/>
                <a:gd name="connsiteY20" fmla="*/ 2586106 h 4135909"/>
                <a:gd name="connsiteX21" fmla="*/ 3549517 w 3635075"/>
                <a:gd name="connsiteY21" fmla="*/ 3091899 h 4135909"/>
                <a:gd name="connsiteX22" fmla="*/ 3473317 w 3635075"/>
                <a:gd name="connsiteY22" fmla="*/ 3498299 h 4135909"/>
                <a:gd name="connsiteX23" fmla="*/ 3301591 w 3635075"/>
                <a:gd name="connsiteY23" fmla="*/ 3843958 h 4135909"/>
                <a:gd name="connsiteX24" fmla="*/ 2927217 w 3635075"/>
                <a:gd name="connsiteY24" fmla="*/ 4018999 h 4135909"/>
                <a:gd name="connsiteX25" fmla="*/ 2495417 w 3635075"/>
                <a:gd name="connsiteY25" fmla="*/ 4018998 h 4135909"/>
                <a:gd name="connsiteX26" fmla="*/ 2127117 w 3635075"/>
                <a:gd name="connsiteY26" fmla="*/ 4044398 h 4135909"/>
                <a:gd name="connsiteX27" fmla="*/ 1746117 w 3635075"/>
                <a:gd name="connsiteY27" fmla="*/ 4044398 h 4135909"/>
                <a:gd name="connsiteX28" fmla="*/ 1314317 w 3635075"/>
                <a:gd name="connsiteY28" fmla="*/ 4044398 h 4135909"/>
                <a:gd name="connsiteX29" fmla="*/ 920617 w 3635075"/>
                <a:gd name="connsiteY29" fmla="*/ 4018998 h 4135909"/>
                <a:gd name="connsiteX30" fmla="*/ 452374 w 3635075"/>
                <a:gd name="connsiteY30" fmla="*/ 3843958 h 4135909"/>
                <a:gd name="connsiteX31" fmla="*/ 247517 w 3635075"/>
                <a:gd name="connsiteY31" fmla="*/ 3549098 h 4135909"/>
                <a:gd name="connsiteX32" fmla="*/ 234817 w 3635075"/>
                <a:gd name="connsiteY32" fmla="*/ 3104598 h 4135909"/>
                <a:gd name="connsiteX33" fmla="*/ 249174 w 3635075"/>
                <a:gd name="connsiteY33" fmla="*/ 2687706 h 4135909"/>
                <a:gd name="connsiteX0" fmla="*/ 249174 w 3635075"/>
                <a:gd name="connsiteY0" fmla="*/ 2687706 h 4136590"/>
                <a:gd name="connsiteX1" fmla="*/ 234817 w 3635075"/>
                <a:gd name="connsiteY1" fmla="*/ 2279098 h 4136590"/>
                <a:gd name="connsiteX2" fmla="*/ 209417 w 3635075"/>
                <a:gd name="connsiteY2" fmla="*/ 1948898 h 4136590"/>
                <a:gd name="connsiteX3" fmla="*/ 222117 w 3635075"/>
                <a:gd name="connsiteY3" fmla="*/ 1567898 h 4136590"/>
                <a:gd name="connsiteX4" fmla="*/ 107816 w 3635075"/>
                <a:gd name="connsiteY4" fmla="*/ 1123399 h 4136590"/>
                <a:gd name="connsiteX5" fmla="*/ 120517 w 3635075"/>
                <a:gd name="connsiteY5" fmla="*/ 716998 h 4136590"/>
                <a:gd name="connsiteX6" fmla="*/ 361817 w 3635075"/>
                <a:gd name="connsiteY6" fmla="*/ 335997 h 4136590"/>
                <a:gd name="connsiteX7" fmla="*/ 1669916 w 3635075"/>
                <a:gd name="connsiteY7" fmla="*/ 1618699 h 4136590"/>
                <a:gd name="connsiteX8" fmla="*/ 1784216 w 3635075"/>
                <a:gd name="connsiteY8" fmla="*/ 1199599 h 4136590"/>
                <a:gd name="connsiteX9" fmla="*/ 1746116 w 3635075"/>
                <a:gd name="connsiteY9" fmla="*/ 882099 h 4136590"/>
                <a:gd name="connsiteX10" fmla="*/ 1669916 w 3635075"/>
                <a:gd name="connsiteY10" fmla="*/ 462999 h 4136590"/>
                <a:gd name="connsiteX11" fmla="*/ 1898516 w 3635075"/>
                <a:gd name="connsiteY11" fmla="*/ 5799 h 4136590"/>
                <a:gd name="connsiteX12" fmla="*/ 2101716 w 3635075"/>
                <a:gd name="connsiteY12" fmla="*/ 437599 h 4136590"/>
                <a:gd name="connsiteX13" fmla="*/ 2089016 w 3635075"/>
                <a:gd name="connsiteY13" fmla="*/ 805899 h 4136590"/>
                <a:gd name="connsiteX14" fmla="*/ 2177916 w 3635075"/>
                <a:gd name="connsiteY14" fmla="*/ 1123399 h 4136590"/>
                <a:gd name="connsiteX15" fmla="*/ 2101716 w 3635075"/>
                <a:gd name="connsiteY15" fmla="*/ 1491699 h 4136590"/>
                <a:gd name="connsiteX16" fmla="*/ 2152516 w 3635075"/>
                <a:gd name="connsiteY16" fmla="*/ 1834599 h 4136590"/>
                <a:gd name="connsiteX17" fmla="*/ 2203316 w 3635075"/>
                <a:gd name="connsiteY17" fmla="*/ 2152099 h 4136590"/>
                <a:gd name="connsiteX18" fmla="*/ 2711316 w 3635075"/>
                <a:gd name="connsiteY18" fmla="*/ 2177499 h 4136590"/>
                <a:gd name="connsiteX19" fmla="*/ 3168516 w 3635075"/>
                <a:gd name="connsiteY19" fmla="*/ 2304499 h 4136590"/>
                <a:gd name="connsiteX20" fmla="*/ 3365091 w 3635075"/>
                <a:gd name="connsiteY20" fmla="*/ 2586106 h 4136590"/>
                <a:gd name="connsiteX21" fmla="*/ 3549517 w 3635075"/>
                <a:gd name="connsiteY21" fmla="*/ 3091899 h 4136590"/>
                <a:gd name="connsiteX22" fmla="*/ 3473317 w 3635075"/>
                <a:gd name="connsiteY22" fmla="*/ 3498299 h 4136590"/>
                <a:gd name="connsiteX23" fmla="*/ 3301591 w 3635075"/>
                <a:gd name="connsiteY23" fmla="*/ 3843958 h 4136590"/>
                <a:gd name="connsiteX24" fmla="*/ 2927217 w 3635075"/>
                <a:gd name="connsiteY24" fmla="*/ 4018999 h 4136590"/>
                <a:gd name="connsiteX25" fmla="*/ 2495417 w 3635075"/>
                <a:gd name="connsiteY25" fmla="*/ 4018998 h 4136590"/>
                <a:gd name="connsiteX26" fmla="*/ 2127117 w 3635075"/>
                <a:gd name="connsiteY26" fmla="*/ 4044398 h 4136590"/>
                <a:gd name="connsiteX27" fmla="*/ 1746117 w 3635075"/>
                <a:gd name="connsiteY27" fmla="*/ 4044398 h 4136590"/>
                <a:gd name="connsiteX28" fmla="*/ 1314317 w 3635075"/>
                <a:gd name="connsiteY28" fmla="*/ 4044398 h 4136590"/>
                <a:gd name="connsiteX29" fmla="*/ 920617 w 3635075"/>
                <a:gd name="connsiteY29" fmla="*/ 4018998 h 4136590"/>
                <a:gd name="connsiteX30" fmla="*/ 452374 w 3635075"/>
                <a:gd name="connsiteY30" fmla="*/ 3843958 h 4136590"/>
                <a:gd name="connsiteX31" fmla="*/ 247517 w 3635075"/>
                <a:gd name="connsiteY31" fmla="*/ 3549098 h 4136590"/>
                <a:gd name="connsiteX32" fmla="*/ 234817 w 3635075"/>
                <a:gd name="connsiteY32" fmla="*/ 3104598 h 4136590"/>
                <a:gd name="connsiteX33" fmla="*/ 249174 w 3635075"/>
                <a:gd name="connsiteY33" fmla="*/ 2687706 h 4136590"/>
                <a:gd name="connsiteX0" fmla="*/ 249174 w 3635075"/>
                <a:gd name="connsiteY0" fmla="*/ 2687706 h 4159168"/>
                <a:gd name="connsiteX1" fmla="*/ 234817 w 3635075"/>
                <a:gd name="connsiteY1" fmla="*/ 2279098 h 4159168"/>
                <a:gd name="connsiteX2" fmla="*/ 209417 w 3635075"/>
                <a:gd name="connsiteY2" fmla="*/ 1948898 h 4159168"/>
                <a:gd name="connsiteX3" fmla="*/ 222117 w 3635075"/>
                <a:gd name="connsiteY3" fmla="*/ 1567898 h 4159168"/>
                <a:gd name="connsiteX4" fmla="*/ 107816 w 3635075"/>
                <a:gd name="connsiteY4" fmla="*/ 1123399 h 4159168"/>
                <a:gd name="connsiteX5" fmla="*/ 120517 w 3635075"/>
                <a:gd name="connsiteY5" fmla="*/ 716998 h 4159168"/>
                <a:gd name="connsiteX6" fmla="*/ 361817 w 3635075"/>
                <a:gd name="connsiteY6" fmla="*/ 335997 h 4159168"/>
                <a:gd name="connsiteX7" fmla="*/ 1669916 w 3635075"/>
                <a:gd name="connsiteY7" fmla="*/ 1618699 h 4159168"/>
                <a:gd name="connsiteX8" fmla="*/ 1784216 w 3635075"/>
                <a:gd name="connsiteY8" fmla="*/ 1199599 h 4159168"/>
                <a:gd name="connsiteX9" fmla="*/ 1746116 w 3635075"/>
                <a:gd name="connsiteY9" fmla="*/ 882099 h 4159168"/>
                <a:gd name="connsiteX10" fmla="*/ 1669916 w 3635075"/>
                <a:gd name="connsiteY10" fmla="*/ 462999 h 4159168"/>
                <a:gd name="connsiteX11" fmla="*/ 1898516 w 3635075"/>
                <a:gd name="connsiteY11" fmla="*/ 5799 h 4159168"/>
                <a:gd name="connsiteX12" fmla="*/ 2101716 w 3635075"/>
                <a:gd name="connsiteY12" fmla="*/ 437599 h 4159168"/>
                <a:gd name="connsiteX13" fmla="*/ 2089016 w 3635075"/>
                <a:gd name="connsiteY13" fmla="*/ 805899 h 4159168"/>
                <a:gd name="connsiteX14" fmla="*/ 2177916 w 3635075"/>
                <a:gd name="connsiteY14" fmla="*/ 1123399 h 4159168"/>
                <a:gd name="connsiteX15" fmla="*/ 2101716 w 3635075"/>
                <a:gd name="connsiteY15" fmla="*/ 1491699 h 4159168"/>
                <a:gd name="connsiteX16" fmla="*/ 2152516 w 3635075"/>
                <a:gd name="connsiteY16" fmla="*/ 1834599 h 4159168"/>
                <a:gd name="connsiteX17" fmla="*/ 2203316 w 3635075"/>
                <a:gd name="connsiteY17" fmla="*/ 2152099 h 4159168"/>
                <a:gd name="connsiteX18" fmla="*/ 2711316 w 3635075"/>
                <a:gd name="connsiteY18" fmla="*/ 2177499 h 4159168"/>
                <a:gd name="connsiteX19" fmla="*/ 3168516 w 3635075"/>
                <a:gd name="connsiteY19" fmla="*/ 2304499 h 4159168"/>
                <a:gd name="connsiteX20" fmla="*/ 3365091 w 3635075"/>
                <a:gd name="connsiteY20" fmla="*/ 2586106 h 4159168"/>
                <a:gd name="connsiteX21" fmla="*/ 3549517 w 3635075"/>
                <a:gd name="connsiteY21" fmla="*/ 3091899 h 4159168"/>
                <a:gd name="connsiteX22" fmla="*/ 3473317 w 3635075"/>
                <a:gd name="connsiteY22" fmla="*/ 3498299 h 4159168"/>
                <a:gd name="connsiteX23" fmla="*/ 3301591 w 3635075"/>
                <a:gd name="connsiteY23" fmla="*/ 3843958 h 4159168"/>
                <a:gd name="connsiteX24" fmla="*/ 2927217 w 3635075"/>
                <a:gd name="connsiteY24" fmla="*/ 4018999 h 4159168"/>
                <a:gd name="connsiteX25" fmla="*/ 2495417 w 3635075"/>
                <a:gd name="connsiteY25" fmla="*/ 4018998 h 4159168"/>
                <a:gd name="connsiteX26" fmla="*/ 2127117 w 3635075"/>
                <a:gd name="connsiteY26" fmla="*/ 4044398 h 4159168"/>
                <a:gd name="connsiteX27" fmla="*/ 1746117 w 3635075"/>
                <a:gd name="connsiteY27" fmla="*/ 4044398 h 4159168"/>
                <a:gd name="connsiteX28" fmla="*/ 1314317 w 3635075"/>
                <a:gd name="connsiteY28" fmla="*/ 4044398 h 4159168"/>
                <a:gd name="connsiteX29" fmla="*/ 920617 w 3635075"/>
                <a:gd name="connsiteY29" fmla="*/ 4018998 h 4159168"/>
                <a:gd name="connsiteX30" fmla="*/ 452374 w 3635075"/>
                <a:gd name="connsiteY30" fmla="*/ 3843958 h 4159168"/>
                <a:gd name="connsiteX31" fmla="*/ 247517 w 3635075"/>
                <a:gd name="connsiteY31" fmla="*/ 3549098 h 4159168"/>
                <a:gd name="connsiteX32" fmla="*/ 234817 w 3635075"/>
                <a:gd name="connsiteY32" fmla="*/ 3104598 h 4159168"/>
                <a:gd name="connsiteX33" fmla="*/ 249174 w 3635075"/>
                <a:gd name="connsiteY33" fmla="*/ 2687706 h 4159168"/>
                <a:gd name="connsiteX0" fmla="*/ 249174 w 3635075"/>
                <a:gd name="connsiteY0" fmla="*/ 2687706 h 4159168"/>
                <a:gd name="connsiteX1" fmla="*/ 234817 w 3635075"/>
                <a:gd name="connsiteY1" fmla="*/ 2279098 h 4159168"/>
                <a:gd name="connsiteX2" fmla="*/ 209417 w 3635075"/>
                <a:gd name="connsiteY2" fmla="*/ 1948898 h 4159168"/>
                <a:gd name="connsiteX3" fmla="*/ 222117 w 3635075"/>
                <a:gd name="connsiteY3" fmla="*/ 1567898 h 4159168"/>
                <a:gd name="connsiteX4" fmla="*/ 107816 w 3635075"/>
                <a:gd name="connsiteY4" fmla="*/ 1123399 h 4159168"/>
                <a:gd name="connsiteX5" fmla="*/ 120517 w 3635075"/>
                <a:gd name="connsiteY5" fmla="*/ 716998 h 4159168"/>
                <a:gd name="connsiteX6" fmla="*/ 361817 w 3635075"/>
                <a:gd name="connsiteY6" fmla="*/ 335997 h 4159168"/>
                <a:gd name="connsiteX7" fmla="*/ 1669916 w 3635075"/>
                <a:gd name="connsiteY7" fmla="*/ 1618699 h 4159168"/>
                <a:gd name="connsiteX8" fmla="*/ 1784216 w 3635075"/>
                <a:gd name="connsiteY8" fmla="*/ 1199599 h 4159168"/>
                <a:gd name="connsiteX9" fmla="*/ 1746116 w 3635075"/>
                <a:gd name="connsiteY9" fmla="*/ 882099 h 4159168"/>
                <a:gd name="connsiteX10" fmla="*/ 1669916 w 3635075"/>
                <a:gd name="connsiteY10" fmla="*/ 462999 h 4159168"/>
                <a:gd name="connsiteX11" fmla="*/ 1898516 w 3635075"/>
                <a:gd name="connsiteY11" fmla="*/ 5799 h 4159168"/>
                <a:gd name="connsiteX12" fmla="*/ 2101716 w 3635075"/>
                <a:gd name="connsiteY12" fmla="*/ 437599 h 4159168"/>
                <a:gd name="connsiteX13" fmla="*/ 2089016 w 3635075"/>
                <a:gd name="connsiteY13" fmla="*/ 805899 h 4159168"/>
                <a:gd name="connsiteX14" fmla="*/ 2177916 w 3635075"/>
                <a:gd name="connsiteY14" fmla="*/ 1123399 h 4159168"/>
                <a:gd name="connsiteX15" fmla="*/ 2101716 w 3635075"/>
                <a:gd name="connsiteY15" fmla="*/ 1491699 h 4159168"/>
                <a:gd name="connsiteX16" fmla="*/ 2152516 w 3635075"/>
                <a:gd name="connsiteY16" fmla="*/ 1834599 h 4159168"/>
                <a:gd name="connsiteX17" fmla="*/ 2203316 w 3635075"/>
                <a:gd name="connsiteY17" fmla="*/ 2152099 h 4159168"/>
                <a:gd name="connsiteX18" fmla="*/ 2711316 w 3635075"/>
                <a:gd name="connsiteY18" fmla="*/ 2177499 h 4159168"/>
                <a:gd name="connsiteX19" fmla="*/ 3168516 w 3635075"/>
                <a:gd name="connsiteY19" fmla="*/ 2304499 h 4159168"/>
                <a:gd name="connsiteX20" fmla="*/ 3365091 w 3635075"/>
                <a:gd name="connsiteY20" fmla="*/ 2586106 h 4159168"/>
                <a:gd name="connsiteX21" fmla="*/ 3549517 w 3635075"/>
                <a:gd name="connsiteY21" fmla="*/ 3091899 h 4159168"/>
                <a:gd name="connsiteX22" fmla="*/ 3473317 w 3635075"/>
                <a:gd name="connsiteY22" fmla="*/ 3498299 h 4159168"/>
                <a:gd name="connsiteX23" fmla="*/ 3301591 w 3635075"/>
                <a:gd name="connsiteY23" fmla="*/ 3843958 h 4159168"/>
                <a:gd name="connsiteX24" fmla="*/ 2927217 w 3635075"/>
                <a:gd name="connsiteY24" fmla="*/ 4018999 h 4159168"/>
                <a:gd name="connsiteX25" fmla="*/ 2495417 w 3635075"/>
                <a:gd name="connsiteY25" fmla="*/ 4018998 h 4159168"/>
                <a:gd name="connsiteX26" fmla="*/ 2127117 w 3635075"/>
                <a:gd name="connsiteY26" fmla="*/ 4044398 h 4159168"/>
                <a:gd name="connsiteX27" fmla="*/ 1746117 w 3635075"/>
                <a:gd name="connsiteY27" fmla="*/ 4044398 h 4159168"/>
                <a:gd name="connsiteX28" fmla="*/ 1314317 w 3635075"/>
                <a:gd name="connsiteY28" fmla="*/ 4044398 h 4159168"/>
                <a:gd name="connsiteX29" fmla="*/ 920617 w 3635075"/>
                <a:gd name="connsiteY29" fmla="*/ 4018998 h 4159168"/>
                <a:gd name="connsiteX30" fmla="*/ 452374 w 3635075"/>
                <a:gd name="connsiteY30" fmla="*/ 3843958 h 4159168"/>
                <a:gd name="connsiteX31" fmla="*/ 247517 w 3635075"/>
                <a:gd name="connsiteY31" fmla="*/ 3549098 h 4159168"/>
                <a:gd name="connsiteX32" fmla="*/ 234817 w 3635075"/>
                <a:gd name="connsiteY32" fmla="*/ 3104598 h 4159168"/>
                <a:gd name="connsiteX33" fmla="*/ 249174 w 3635075"/>
                <a:gd name="connsiteY33" fmla="*/ 2687706 h 4159168"/>
                <a:gd name="connsiteX0" fmla="*/ 249174 w 3635075"/>
                <a:gd name="connsiteY0" fmla="*/ 2687706 h 4159168"/>
                <a:gd name="connsiteX1" fmla="*/ 234817 w 3635075"/>
                <a:gd name="connsiteY1" fmla="*/ 2279098 h 4159168"/>
                <a:gd name="connsiteX2" fmla="*/ 209417 w 3635075"/>
                <a:gd name="connsiteY2" fmla="*/ 1948898 h 4159168"/>
                <a:gd name="connsiteX3" fmla="*/ 222117 w 3635075"/>
                <a:gd name="connsiteY3" fmla="*/ 1567898 h 4159168"/>
                <a:gd name="connsiteX4" fmla="*/ 107816 w 3635075"/>
                <a:gd name="connsiteY4" fmla="*/ 1123399 h 4159168"/>
                <a:gd name="connsiteX5" fmla="*/ 120517 w 3635075"/>
                <a:gd name="connsiteY5" fmla="*/ 716998 h 4159168"/>
                <a:gd name="connsiteX6" fmla="*/ 361817 w 3635075"/>
                <a:gd name="connsiteY6" fmla="*/ 335997 h 4159168"/>
                <a:gd name="connsiteX7" fmla="*/ 1669916 w 3635075"/>
                <a:gd name="connsiteY7" fmla="*/ 1618699 h 4159168"/>
                <a:gd name="connsiteX8" fmla="*/ 1784216 w 3635075"/>
                <a:gd name="connsiteY8" fmla="*/ 1199599 h 4159168"/>
                <a:gd name="connsiteX9" fmla="*/ 1746116 w 3635075"/>
                <a:gd name="connsiteY9" fmla="*/ 882099 h 4159168"/>
                <a:gd name="connsiteX10" fmla="*/ 1669916 w 3635075"/>
                <a:gd name="connsiteY10" fmla="*/ 462999 h 4159168"/>
                <a:gd name="connsiteX11" fmla="*/ 1898516 w 3635075"/>
                <a:gd name="connsiteY11" fmla="*/ 5799 h 4159168"/>
                <a:gd name="connsiteX12" fmla="*/ 2101716 w 3635075"/>
                <a:gd name="connsiteY12" fmla="*/ 437599 h 4159168"/>
                <a:gd name="connsiteX13" fmla="*/ 2089016 w 3635075"/>
                <a:gd name="connsiteY13" fmla="*/ 805899 h 4159168"/>
                <a:gd name="connsiteX14" fmla="*/ 2177916 w 3635075"/>
                <a:gd name="connsiteY14" fmla="*/ 1123399 h 4159168"/>
                <a:gd name="connsiteX15" fmla="*/ 2101716 w 3635075"/>
                <a:gd name="connsiteY15" fmla="*/ 1491699 h 4159168"/>
                <a:gd name="connsiteX16" fmla="*/ 2152516 w 3635075"/>
                <a:gd name="connsiteY16" fmla="*/ 1834599 h 4159168"/>
                <a:gd name="connsiteX17" fmla="*/ 2203316 w 3635075"/>
                <a:gd name="connsiteY17" fmla="*/ 2152099 h 4159168"/>
                <a:gd name="connsiteX18" fmla="*/ 2711316 w 3635075"/>
                <a:gd name="connsiteY18" fmla="*/ 2177499 h 4159168"/>
                <a:gd name="connsiteX19" fmla="*/ 3168516 w 3635075"/>
                <a:gd name="connsiteY19" fmla="*/ 2304499 h 4159168"/>
                <a:gd name="connsiteX20" fmla="*/ 3365091 w 3635075"/>
                <a:gd name="connsiteY20" fmla="*/ 2586106 h 4159168"/>
                <a:gd name="connsiteX21" fmla="*/ 3549517 w 3635075"/>
                <a:gd name="connsiteY21" fmla="*/ 3091899 h 4159168"/>
                <a:gd name="connsiteX22" fmla="*/ 3473317 w 3635075"/>
                <a:gd name="connsiteY22" fmla="*/ 3498299 h 4159168"/>
                <a:gd name="connsiteX23" fmla="*/ 3301591 w 3635075"/>
                <a:gd name="connsiteY23" fmla="*/ 3843958 h 4159168"/>
                <a:gd name="connsiteX24" fmla="*/ 2927217 w 3635075"/>
                <a:gd name="connsiteY24" fmla="*/ 4018999 h 4159168"/>
                <a:gd name="connsiteX25" fmla="*/ 2495417 w 3635075"/>
                <a:gd name="connsiteY25" fmla="*/ 4018998 h 4159168"/>
                <a:gd name="connsiteX26" fmla="*/ 2127117 w 3635075"/>
                <a:gd name="connsiteY26" fmla="*/ 4044398 h 4159168"/>
                <a:gd name="connsiteX27" fmla="*/ 1746117 w 3635075"/>
                <a:gd name="connsiteY27" fmla="*/ 4044398 h 4159168"/>
                <a:gd name="connsiteX28" fmla="*/ 1314317 w 3635075"/>
                <a:gd name="connsiteY28" fmla="*/ 4044398 h 4159168"/>
                <a:gd name="connsiteX29" fmla="*/ 920617 w 3635075"/>
                <a:gd name="connsiteY29" fmla="*/ 4018998 h 4159168"/>
                <a:gd name="connsiteX30" fmla="*/ 452374 w 3635075"/>
                <a:gd name="connsiteY30" fmla="*/ 3843958 h 4159168"/>
                <a:gd name="connsiteX31" fmla="*/ 247517 w 3635075"/>
                <a:gd name="connsiteY31" fmla="*/ 3549098 h 4159168"/>
                <a:gd name="connsiteX32" fmla="*/ 234817 w 3635075"/>
                <a:gd name="connsiteY32" fmla="*/ 3104598 h 4159168"/>
                <a:gd name="connsiteX33" fmla="*/ 249174 w 3635075"/>
                <a:gd name="connsiteY33" fmla="*/ 2687706 h 4159168"/>
                <a:gd name="connsiteX0" fmla="*/ 249174 w 3635075"/>
                <a:gd name="connsiteY0" fmla="*/ 2687706 h 4159168"/>
                <a:gd name="connsiteX1" fmla="*/ 234817 w 3635075"/>
                <a:gd name="connsiteY1" fmla="*/ 2279098 h 4159168"/>
                <a:gd name="connsiteX2" fmla="*/ 209417 w 3635075"/>
                <a:gd name="connsiteY2" fmla="*/ 1948898 h 4159168"/>
                <a:gd name="connsiteX3" fmla="*/ 222117 w 3635075"/>
                <a:gd name="connsiteY3" fmla="*/ 1567898 h 4159168"/>
                <a:gd name="connsiteX4" fmla="*/ 107816 w 3635075"/>
                <a:gd name="connsiteY4" fmla="*/ 1123399 h 4159168"/>
                <a:gd name="connsiteX5" fmla="*/ 120517 w 3635075"/>
                <a:gd name="connsiteY5" fmla="*/ 716998 h 4159168"/>
                <a:gd name="connsiteX6" fmla="*/ 361817 w 3635075"/>
                <a:gd name="connsiteY6" fmla="*/ 335997 h 4159168"/>
                <a:gd name="connsiteX7" fmla="*/ 1669916 w 3635075"/>
                <a:gd name="connsiteY7" fmla="*/ 1618699 h 4159168"/>
                <a:gd name="connsiteX8" fmla="*/ 1784216 w 3635075"/>
                <a:gd name="connsiteY8" fmla="*/ 1199599 h 4159168"/>
                <a:gd name="connsiteX9" fmla="*/ 1746116 w 3635075"/>
                <a:gd name="connsiteY9" fmla="*/ 882099 h 4159168"/>
                <a:gd name="connsiteX10" fmla="*/ 1669916 w 3635075"/>
                <a:gd name="connsiteY10" fmla="*/ 462999 h 4159168"/>
                <a:gd name="connsiteX11" fmla="*/ 1898516 w 3635075"/>
                <a:gd name="connsiteY11" fmla="*/ 5799 h 4159168"/>
                <a:gd name="connsiteX12" fmla="*/ 2101716 w 3635075"/>
                <a:gd name="connsiteY12" fmla="*/ 437599 h 4159168"/>
                <a:gd name="connsiteX13" fmla="*/ 2089016 w 3635075"/>
                <a:gd name="connsiteY13" fmla="*/ 805899 h 4159168"/>
                <a:gd name="connsiteX14" fmla="*/ 2177916 w 3635075"/>
                <a:gd name="connsiteY14" fmla="*/ 1123399 h 4159168"/>
                <a:gd name="connsiteX15" fmla="*/ 2101716 w 3635075"/>
                <a:gd name="connsiteY15" fmla="*/ 1491699 h 4159168"/>
                <a:gd name="connsiteX16" fmla="*/ 2152516 w 3635075"/>
                <a:gd name="connsiteY16" fmla="*/ 1834599 h 4159168"/>
                <a:gd name="connsiteX17" fmla="*/ 2203316 w 3635075"/>
                <a:gd name="connsiteY17" fmla="*/ 2152099 h 4159168"/>
                <a:gd name="connsiteX18" fmla="*/ 2711316 w 3635075"/>
                <a:gd name="connsiteY18" fmla="*/ 2177499 h 4159168"/>
                <a:gd name="connsiteX19" fmla="*/ 3168516 w 3635075"/>
                <a:gd name="connsiteY19" fmla="*/ 2304499 h 4159168"/>
                <a:gd name="connsiteX20" fmla="*/ 3365091 w 3635075"/>
                <a:gd name="connsiteY20" fmla="*/ 2586106 h 4159168"/>
                <a:gd name="connsiteX21" fmla="*/ 3549517 w 3635075"/>
                <a:gd name="connsiteY21" fmla="*/ 3091899 h 4159168"/>
                <a:gd name="connsiteX22" fmla="*/ 3473317 w 3635075"/>
                <a:gd name="connsiteY22" fmla="*/ 3498299 h 4159168"/>
                <a:gd name="connsiteX23" fmla="*/ 3301591 w 3635075"/>
                <a:gd name="connsiteY23" fmla="*/ 3843958 h 4159168"/>
                <a:gd name="connsiteX24" fmla="*/ 2927217 w 3635075"/>
                <a:gd name="connsiteY24" fmla="*/ 4018999 h 4159168"/>
                <a:gd name="connsiteX25" fmla="*/ 2495417 w 3635075"/>
                <a:gd name="connsiteY25" fmla="*/ 4018998 h 4159168"/>
                <a:gd name="connsiteX26" fmla="*/ 2127117 w 3635075"/>
                <a:gd name="connsiteY26" fmla="*/ 4044398 h 4159168"/>
                <a:gd name="connsiteX27" fmla="*/ 1746117 w 3635075"/>
                <a:gd name="connsiteY27" fmla="*/ 4044398 h 4159168"/>
                <a:gd name="connsiteX28" fmla="*/ 1314317 w 3635075"/>
                <a:gd name="connsiteY28" fmla="*/ 4044398 h 4159168"/>
                <a:gd name="connsiteX29" fmla="*/ 920617 w 3635075"/>
                <a:gd name="connsiteY29" fmla="*/ 4018998 h 4159168"/>
                <a:gd name="connsiteX30" fmla="*/ 452374 w 3635075"/>
                <a:gd name="connsiteY30" fmla="*/ 3843958 h 4159168"/>
                <a:gd name="connsiteX31" fmla="*/ 247517 w 3635075"/>
                <a:gd name="connsiteY31" fmla="*/ 3549098 h 4159168"/>
                <a:gd name="connsiteX32" fmla="*/ 234817 w 3635075"/>
                <a:gd name="connsiteY32" fmla="*/ 3104598 h 4159168"/>
                <a:gd name="connsiteX33" fmla="*/ 249174 w 3635075"/>
                <a:gd name="connsiteY33" fmla="*/ 2687706 h 4159168"/>
                <a:gd name="connsiteX0" fmla="*/ 249174 w 3635075"/>
                <a:gd name="connsiteY0" fmla="*/ 2687706 h 4159168"/>
                <a:gd name="connsiteX1" fmla="*/ 234817 w 3635075"/>
                <a:gd name="connsiteY1" fmla="*/ 2279098 h 4159168"/>
                <a:gd name="connsiteX2" fmla="*/ 209417 w 3635075"/>
                <a:gd name="connsiteY2" fmla="*/ 1948898 h 4159168"/>
                <a:gd name="connsiteX3" fmla="*/ 222117 w 3635075"/>
                <a:gd name="connsiteY3" fmla="*/ 1567898 h 4159168"/>
                <a:gd name="connsiteX4" fmla="*/ 107816 w 3635075"/>
                <a:gd name="connsiteY4" fmla="*/ 1123399 h 4159168"/>
                <a:gd name="connsiteX5" fmla="*/ 120517 w 3635075"/>
                <a:gd name="connsiteY5" fmla="*/ 716998 h 4159168"/>
                <a:gd name="connsiteX6" fmla="*/ 361817 w 3635075"/>
                <a:gd name="connsiteY6" fmla="*/ 335997 h 4159168"/>
                <a:gd name="connsiteX7" fmla="*/ 1669916 w 3635075"/>
                <a:gd name="connsiteY7" fmla="*/ 1618699 h 4159168"/>
                <a:gd name="connsiteX8" fmla="*/ 1784216 w 3635075"/>
                <a:gd name="connsiteY8" fmla="*/ 1199599 h 4159168"/>
                <a:gd name="connsiteX9" fmla="*/ 1746116 w 3635075"/>
                <a:gd name="connsiteY9" fmla="*/ 882099 h 4159168"/>
                <a:gd name="connsiteX10" fmla="*/ 1669916 w 3635075"/>
                <a:gd name="connsiteY10" fmla="*/ 462999 h 4159168"/>
                <a:gd name="connsiteX11" fmla="*/ 1898516 w 3635075"/>
                <a:gd name="connsiteY11" fmla="*/ 5799 h 4159168"/>
                <a:gd name="connsiteX12" fmla="*/ 2101716 w 3635075"/>
                <a:gd name="connsiteY12" fmla="*/ 437599 h 4159168"/>
                <a:gd name="connsiteX13" fmla="*/ 2089016 w 3635075"/>
                <a:gd name="connsiteY13" fmla="*/ 805899 h 4159168"/>
                <a:gd name="connsiteX14" fmla="*/ 2177916 w 3635075"/>
                <a:gd name="connsiteY14" fmla="*/ 1123399 h 4159168"/>
                <a:gd name="connsiteX15" fmla="*/ 2101716 w 3635075"/>
                <a:gd name="connsiteY15" fmla="*/ 1491699 h 4159168"/>
                <a:gd name="connsiteX16" fmla="*/ 2152516 w 3635075"/>
                <a:gd name="connsiteY16" fmla="*/ 1834599 h 4159168"/>
                <a:gd name="connsiteX17" fmla="*/ 2203316 w 3635075"/>
                <a:gd name="connsiteY17" fmla="*/ 2152099 h 4159168"/>
                <a:gd name="connsiteX18" fmla="*/ 2711316 w 3635075"/>
                <a:gd name="connsiteY18" fmla="*/ 2177499 h 4159168"/>
                <a:gd name="connsiteX19" fmla="*/ 3168516 w 3635075"/>
                <a:gd name="connsiteY19" fmla="*/ 2304499 h 4159168"/>
                <a:gd name="connsiteX20" fmla="*/ 3365091 w 3635075"/>
                <a:gd name="connsiteY20" fmla="*/ 2586106 h 4159168"/>
                <a:gd name="connsiteX21" fmla="*/ 3549517 w 3635075"/>
                <a:gd name="connsiteY21" fmla="*/ 3091899 h 4159168"/>
                <a:gd name="connsiteX22" fmla="*/ 3473317 w 3635075"/>
                <a:gd name="connsiteY22" fmla="*/ 3498299 h 4159168"/>
                <a:gd name="connsiteX23" fmla="*/ 3301591 w 3635075"/>
                <a:gd name="connsiteY23" fmla="*/ 3843958 h 4159168"/>
                <a:gd name="connsiteX24" fmla="*/ 2927217 w 3635075"/>
                <a:gd name="connsiteY24" fmla="*/ 4018999 h 4159168"/>
                <a:gd name="connsiteX25" fmla="*/ 2495417 w 3635075"/>
                <a:gd name="connsiteY25" fmla="*/ 4018998 h 4159168"/>
                <a:gd name="connsiteX26" fmla="*/ 2127117 w 3635075"/>
                <a:gd name="connsiteY26" fmla="*/ 4044398 h 4159168"/>
                <a:gd name="connsiteX27" fmla="*/ 1746117 w 3635075"/>
                <a:gd name="connsiteY27" fmla="*/ 4044398 h 4159168"/>
                <a:gd name="connsiteX28" fmla="*/ 1314317 w 3635075"/>
                <a:gd name="connsiteY28" fmla="*/ 4044398 h 4159168"/>
                <a:gd name="connsiteX29" fmla="*/ 920617 w 3635075"/>
                <a:gd name="connsiteY29" fmla="*/ 4018998 h 4159168"/>
                <a:gd name="connsiteX30" fmla="*/ 452374 w 3635075"/>
                <a:gd name="connsiteY30" fmla="*/ 3843958 h 4159168"/>
                <a:gd name="connsiteX31" fmla="*/ 247517 w 3635075"/>
                <a:gd name="connsiteY31" fmla="*/ 3549098 h 4159168"/>
                <a:gd name="connsiteX32" fmla="*/ 234817 w 3635075"/>
                <a:gd name="connsiteY32" fmla="*/ 3104598 h 4159168"/>
                <a:gd name="connsiteX33" fmla="*/ 249174 w 3635075"/>
                <a:gd name="connsiteY33" fmla="*/ 2687706 h 4159168"/>
                <a:gd name="connsiteX0" fmla="*/ 249174 w 3635075"/>
                <a:gd name="connsiteY0" fmla="*/ 2687706 h 4162349"/>
                <a:gd name="connsiteX1" fmla="*/ 234817 w 3635075"/>
                <a:gd name="connsiteY1" fmla="*/ 2279098 h 4162349"/>
                <a:gd name="connsiteX2" fmla="*/ 209417 w 3635075"/>
                <a:gd name="connsiteY2" fmla="*/ 1948898 h 4162349"/>
                <a:gd name="connsiteX3" fmla="*/ 222117 w 3635075"/>
                <a:gd name="connsiteY3" fmla="*/ 1567898 h 4162349"/>
                <a:gd name="connsiteX4" fmla="*/ 107816 w 3635075"/>
                <a:gd name="connsiteY4" fmla="*/ 1123399 h 4162349"/>
                <a:gd name="connsiteX5" fmla="*/ 120517 w 3635075"/>
                <a:gd name="connsiteY5" fmla="*/ 716998 h 4162349"/>
                <a:gd name="connsiteX6" fmla="*/ 361817 w 3635075"/>
                <a:gd name="connsiteY6" fmla="*/ 335997 h 4162349"/>
                <a:gd name="connsiteX7" fmla="*/ 1669916 w 3635075"/>
                <a:gd name="connsiteY7" fmla="*/ 1618699 h 4162349"/>
                <a:gd name="connsiteX8" fmla="*/ 1784216 w 3635075"/>
                <a:gd name="connsiteY8" fmla="*/ 1199599 h 4162349"/>
                <a:gd name="connsiteX9" fmla="*/ 1746116 w 3635075"/>
                <a:gd name="connsiteY9" fmla="*/ 882099 h 4162349"/>
                <a:gd name="connsiteX10" fmla="*/ 1669916 w 3635075"/>
                <a:gd name="connsiteY10" fmla="*/ 462999 h 4162349"/>
                <a:gd name="connsiteX11" fmla="*/ 1898516 w 3635075"/>
                <a:gd name="connsiteY11" fmla="*/ 5799 h 4162349"/>
                <a:gd name="connsiteX12" fmla="*/ 2101716 w 3635075"/>
                <a:gd name="connsiteY12" fmla="*/ 437599 h 4162349"/>
                <a:gd name="connsiteX13" fmla="*/ 2089016 w 3635075"/>
                <a:gd name="connsiteY13" fmla="*/ 805899 h 4162349"/>
                <a:gd name="connsiteX14" fmla="*/ 2177916 w 3635075"/>
                <a:gd name="connsiteY14" fmla="*/ 1123399 h 4162349"/>
                <a:gd name="connsiteX15" fmla="*/ 2101716 w 3635075"/>
                <a:gd name="connsiteY15" fmla="*/ 1491699 h 4162349"/>
                <a:gd name="connsiteX16" fmla="*/ 2152516 w 3635075"/>
                <a:gd name="connsiteY16" fmla="*/ 1834599 h 4162349"/>
                <a:gd name="connsiteX17" fmla="*/ 2203316 w 3635075"/>
                <a:gd name="connsiteY17" fmla="*/ 2152099 h 4162349"/>
                <a:gd name="connsiteX18" fmla="*/ 2711316 w 3635075"/>
                <a:gd name="connsiteY18" fmla="*/ 2177499 h 4162349"/>
                <a:gd name="connsiteX19" fmla="*/ 3168516 w 3635075"/>
                <a:gd name="connsiteY19" fmla="*/ 2304499 h 4162349"/>
                <a:gd name="connsiteX20" fmla="*/ 3365091 w 3635075"/>
                <a:gd name="connsiteY20" fmla="*/ 2586106 h 4162349"/>
                <a:gd name="connsiteX21" fmla="*/ 3549517 w 3635075"/>
                <a:gd name="connsiteY21" fmla="*/ 3091899 h 4162349"/>
                <a:gd name="connsiteX22" fmla="*/ 3473317 w 3635075"/>
                <a:gd name="connsiteY22" fmla="*/ 3498299 h 4162349"/>
                <a:gd name="connsiteX23" fmla="*/ 3301591 w 3635075"/>
                <a:gd name="connsiteY23" fmla="*/ 3843958 h 4162349"/>
                <a:gd name="connsiteX24" fmla="*/ 2927217 w 3635075"/>
                <a:gd name="connsiteY24" fmla="*/ 4018999 h 4162349"/>
                <a:gd name="connsiteX25" fmla="*/ 2495417 w 3635075"/>
                <a:gd name="connsiteY25" fmla="*/ 4018998 h 4162349"/>
                <a:gd name="connsiteX26" fmla="*/ 2127117 w 3635075"/>
                <a:gd name="connsiteY26" fmla="*/ 4044398 h 4162349"/>
                <a:gd name="connsiteX27" fmla="*/ 1746117 w 3635075"/>
                <a:gd name="connsiteY27" fmla="*/ 4044398 h 4162349"/>
                <a:gd name="connsiteX28" fmla="*/ 1314317 w 3635075"/>
                <a:gd name="connsiteY28" fmla="*/ 4044398 h 4162349"/>
                <a:gd name="connsiteX29" fmla="*/ 920617 w 3635075"/>
                <a:gd name="connsiteY29" fmla="*/ 4018998 h 4162349"/>
                <a:gd name="connsiteX30" fmla="*/ 452374 w 3635075"/>
                <a:gd name="connsiteY30" fmla="*/ 3843958 h 4162349"/>
                <a:gd name="connsiteX31" fmla="*/ 247517 w 3635075"/>
                <a:gd name="connsiteY31" fmla="*/ 3549098 h 4162349"/>
                <a:gd name="connsiteX32" fmla="*/ 234817 w 3635075"/>
                <a:gd name="connsiteY32" fmla="*/ 3104598 h 4162349"/>
                <a:gd name="connsiteX33" fmla="*/ 249174 w 3635075"/>
                <a:gd name="connsiteY33" fmla="*/ 2687706 h 4162349"/>
                <a:gd name="connsiteX0" fmla="*/ 249174 w 3635075"/>
                <a:gd name="connsiteY0" fmla="*/ 2687706 h 4185223"/>
                <a:gd name="connsiteX1" fmla="*/ 234817 w 3635075"/>
                <a:gd name="connsiteY1" fmla="*/ 2279098 h 4185223"/>
                <a:gd name="connsiteX2" fmla="*/ 209417 w 3635075"/>
                <a:gd name="connsiteY2" fmla="*/ 1948898 h 4185223"/>
                <a:gd name="connsiteX3" fmla="*/ 222117 w 3635075"/>
                <a:gd name="connsiteY3" fmla="*/ 1567898 h 4185223"/>
                <a:gd name="connsiteX4" fmla="*/ 107816 w 3635075"/>
                <a:gd name="connsiteY4" fmla="*/ 1123399 h 4185223"/>
                <a:gd name="connsiteX5" fmla="*/ 120517 w 3635075"/>
                <a:gd name="connsiteY5" fmla="*/ 716998 h 4185223"/>
                <a:gd name="connsiteX6" fmla="*/ 361817 w 3635075"/>
                <a:gd name="connsiteY6" fmla="*/ 335997 h 4185223"/>
                <a:gd name="connsiteX7" fmla="*/ 1669916 w 3635075"/>
                <a:gd name="connsiteY7" fmla="*/ 1618699 h 4185223"/>
                <a:gd name="connsiteX8" fmla="*/ 1784216 w 3635075"/>
                <a:gd name="connsiteY8" fmla="*/ 1199599 h 4185223"/>
                <a:gd name="connsiteX9" fmla="*/ 1746116 w 3635075"/>
                <a:gd name="connsiteY9" fmla="*/ 882099 h 4185223"/>
                <a:gd name="connsiteX10" fmla="*/ 1669916 w 3635075"/>
                <a:gd name="connsiteY10" fmla="*/ 462999 h 4185223"/>
                <a:gd name="connsiteX11" fmla="*/ 1898516 w 3635075"/>
                <a:gd name="connsiteY11" fmla="*/ 5799 h 4185223"/>
                <a:gd name="connsiteX12" fmla="*/ 2101716 w 3635075"/>
                <a:gd name="connsiteY12" fmla="*/ 437599 h 4185223"/>
                <a:gd name="connsiteX13" fmla="*/ 2089016 w 3635075"/>
                <a:gd name="connsiteY13" fmla="*/ 805899 h 4185223"/>
                <a:gd name="connsiteX14" fmla="*/ 2177916 w 3635075"/>
                <a:gd name="connsiteY14" fmla="*/ 1123399 h 4185223"/>
                <a:gd name="connsiteX15" fmla="*/ 2101716 w 3635075"/>
                <a:gd name="connsiteY15" fmla="*/ 1491699 h 4185223"/>
                <a:gd name="connsiteX16" fmla="*/ 2152516 w 3635075"/>
                <a:gd name="connsiteY16" fmla="*/ 1834599 h 4185223"/>
                <a:gd name="connsiteX17" fmla="*/ 2203316 w 3635075"/>
                <a:gd name="connsiteY17" fmla="*/ 2152099 h 4185223"/>
                <a:gd name="connsiteX18" fmla="*/ 2711316 w 3635075"/>
                <a:gd name="connsiteY18" fmla="*/ 2177499 h 4185223"/>
                <a:gd name="connsiteX19" fmla="*/ 3168516 w 3635075"/>
                <a:gd name="connsiteY19" fmla="*/ 2304499 h 4185223"/>
                <a:gd name="connsiteX20" fmla="*/ 3365091 w 3635075"/>
                <a:gd name="connsiteY20" fmla="*/ 2586106 h 4185223"/>
                <a:gd name="connsiteX21" fmla="*/ 3549517 w 3635075"/>
                <a:gd name="connsiteY21" fmla="*/ 3091899 h 4185223"/>
                <a:gd name="connsiteX22" fmla="*/ 3473317 w 3635075"/>
                <a:gd name="connsiteY22" fmla="*/ 3498299 h 4185223"/>
                <a:gd name="connsiteX23" fmla="*/ 3301591 w 3635075"/>
                <a:gd name="connsiteY23" fmla="*/ 3843958 h 4185223"/>
                <a:gd name="connsiteX24" fmla="*/ 2927217 w 3635075"/>
                <a:gd name="connsiteY24" fmla="*/ 4018999 h 4185223"/>
                <a:gd name="connsiteX25" fmla="*/ 2495417 w 3635075"/>
                <a:gd name="connsiteY25" fmla="*/ 4018998 h 4185223"/>
                <a:gd name="connsiteX26" fmla="*/ 2127117 w 3635075"/>
                <a:gd name="connsiteY26" fmla="*/ 4044398 h 4185223"/>
                <a:gd name="connsiteX27" fmla="*/ 1746117 w 3635075"/>
                <a:gd name="connsiteY27" fmla="*/ 4044398 h 4185223"/>
                <a:gd name="connsiteX28" fmla="*/ 1314317 w 3635075"/>
                <a:gd name="connsiteY28" fmla="*/ 4044398 h 4185223"/>
                <a:gd name="connsiteX29" fmla="*/ 920617 w 3635075"/>
                <a:gd name="connsiteY29" fmla="*/ 4018998 h 4185223"/>
                <a:gd name="connsiteX30" fmla="*/ 452374 w 3635075"/>
                <a:gd name="connsiteY30" fmla="*/ 3843958 h 4185223"/>
                <a:gd name="connsiteX31" fmla="*/ 247517 w 3635075"/>
                <a:gd name="connsiteY31" fmla="*/ 3549098 h 4185223"/>
                <a:gd name="connsiteX32" fmla="*/ 234817 w 3635075"/>
                <a:gd name="connsiteY32" fmla="*/ 3104598 h 4185223"/>
                <a:gd name="connsiteX33" fmla="*/ 249174 w 3635075"/>
                <a:gd name="connsiteY33" fmla="*/ 2687706 h 4185223"/>
                <a:gd name="connsiteX0" fmla="*/ 249174 w 3635075"/>
                <a:gd name="connsiteY0" fmla="*/ 2687706 h 4185223"/>
                <a:gd name="connsiteX1" fmla="*/ 234817 w 3635075"/>
                <a:gd name="connsiteY1" fmla="*/ 2279098 h 4185223"/>
                <a:gd name="connsiteX2" fmla="*/ 209417 w 3635075"/>
                <a:gd name="connsiteY2" fmla="*/ 1948898 h 4185223"/>
                <a:gd name="connsiteX3" fmla="*/ 222117 w 3635075"/>
                <a:gd name="connsiteY3" fmla="*/ 1567898 h 4185223"/>
                <a:gd name="connsiteX4" fmla="*/ 107816 w 3635075"/>
                <a:gd name="connsiteY4" fmla="*/ 1123399 h 4185223"/>
                <a:gd name="connsiteX5" fmla="*/ 120517 w 3635075"/>
                <a:gd name="connsiteY5" fmla="*/ 716998 h 4185223"/>
                <a:gd name="connsiteX6" fmla="*/ 361817 w 3635075"/>
                <a:gd name="connsiteY6" fmla="*/ 335997 h 4185223"/>
                <a:gd name="connsiteX7" fmla="*/ 1669916 w 3635075"/>
                <a:gd name="connsiteY7" fmla="*/ 1618699 h 4185223"/>
                <a:gd name="connsiteX8" fmla="*/ 1784216 w 3635075"/>
                <a:gd name="connsiteY8" fmla="*/ 1199599 h 4185223"/>
                <a:gd name="connsiteX9" fmla="*/ 1746116 w 3635075"/>
                <a:gd name="connsiteY9" fmla="*/ 882099 h 4185223"/>
                <a:gd name="connsiteX10" fmla="*/ 1669916 w 3635075"/>
                <a:gd name="connsiteY10" fmla="*/ 462999 h 4185223"/>
                <a:gd name="connsiteX11" fmla="*/ 1898516 w 3635075"/>
                <a:gd name="connsiteY11" fmla="*/ 5799 h 4185223"/>
                <a:gd name="connsiteX12" fmla="*/ 2101716 w 3635075"/>
                <a:gd name="connsiteY12" fmla="*/ 437599 h 4185223"/>
                <a:gd name="connsiteX13" fmla="*/ 2089016 w 3635075"/>
                <a:gd name="connsiteY13" fmla="*/ 805899 h 4185223"/>
                <a:gd name="connsiteX14" fmla="*/ 2177916 w 3635075"/>
                <a:gd name="connsiteY14" fmla="*/ 1123399 h 4185223"/>
                <a:gd name="connsiteX15" fmla="*/ 2101716 w 3635075"/>
                <a:gd name="connsiteY15" fmla="*/ 1491699 h 4185223"/>
                <a:gd name="connsiteX16" fmla="*/ 2152516 w 3635075"/>
                <a:gd name="connsiteY16" fmla="*/ 1834599 h 4185223"/>
                <a:gd name="connsiteX17" fmla="*/ 2203316 w 3635075"/>
                <a:gd name="connsiteY17" fmla="*/ 2152099 h 4185223"/>
                <a:gd name="connsiteX18" fmla="*/ 2711316 w 3635075"/>
                <a:gd name="connsiteY18" fmla="*/ 2177499 h 4185223"/>
                <a:gd name="connsiteX19" fmla="*/ 3168516 w 3635075"/>
                <a:gd name="connsiteY19" fmla="*/ 2304499 h 4185223"/>
                <a:gd name="connsiteX20" fmla="*/ 3365091 w 3635075"/>
                <a:gd name="connsiteY20" fmla="*/ 2586106 h 4185223"/>
                <a:gd name="connsiteX21" fmla="*/ 3549517 w 3635075"/>
                <a:gd name="connsiteY21" fmla="*/ 3091899 h 4185223"/>
                <a:gd name="connsiteX22" fmla="*/ 3473317 w 3635075"/>
                <a:gd name="connsiteY22" fmla="*/ 3498299 h 4185223"/>
                <a:gd name="connsiteX23" fmla="*/ 3301591 w 3635075"/>
                <a:gd name="connsiteY23" fmla="*/ 3843958 h 4185223"/>
                <a:gd name="connsiteX24" fmla="*/ 2927217 w 3635075"/>
                <a:gd name="connsiteY24" fmla="*/ 4018999 h 4185223"/>
                <a:gd name="connsiteX25" fmla="*/ 2495417 w 3635075"/>
                <a:gd name="connsiteY25" fmla="*/ 4018998 h 4185223"/>
                <a:gd name="connsiteX26" fmla="*/ 2127117 w 3635075"/>
                <a:gd name="connsiteY26" fmla="*/ 4044398 h 4185223"/>
                <a:gd name="connsiteX27" fmla="*/ 1746117 w 3635075"/>
                <a:gd name="connsiteY27" fmla="*/ 4044398 h 4185223"/>
                <a:gd name="connsiteX28" fmla="*/ 1314317 w 3635075"/>
                <a:gd name="connsiteY28" fmla="*/ 4044398 h 4185223"/>
                <a:gd name="connsiteX29" fmla="*/ 920617 w 3635075"/>
                <a:gd name="connsiteY29" fmla="*/ 4018998 h 4185223"/>
                <a:gd name="connsiteX30" fmla="*/ 452374 w 3635075"/>
                <a:gd name="connsiteY30" fmla="*/ 3843958 h 4185223"/>
                <a:gd name="connsiteX31" fmla="*/ 247517 w 3635075"/>
                <a:gd name="connsiteY31" fmla="*/ 3549098 h 4185223"/>
                <a:gd name="connsiteX32" fmla="*/ 234817 w 3635075"/>
                <a:gd name="connsiteY32" fmla="*/ 3104598 h 4185223"/>
                <a:gd name="connsiteX33" fmla="*/ 249174 w 3635075"/>
                <a:gd name="connsiteY33" fmla="*/ 2687706 h 4185223"/>
                <a:gd name="connsiteX0" fmla="*/ 249174 w 3635075"/>
                <a:gd name="connsiteY0" fmla="*/ 2687706 h 4185223"/>
                <a:gd name="connsiteX1" fmla="*/ 234817 w 3635075"/>
                <a:gd name="connsiteY1" fmla="*/ 2279098 h 4185223"/>
                <a:gd name="connsiteX2" fmla="*/ 209417 w 3635075"/>
                <a:gd name="connsiteY2" fmla="*/ 1948898 h 4185223"/>
                <a:gd name="connsiteX3" fmla="*/ 222117 w 3635075"/>
                <a:gd name="connsiteY3" fmla="*/ 1567898 h 4185223"/>
                <a:gd name="connsiteX4" fmla="*/ 107816 w 3635075"/>
                <a:gd name="connsiteY4" fmla="*/ 1123399 h 4185223"/>
                <a:gd name="connsiteX5" fmla="*/ 120517 w 3635075"/>
                <a:gd name="connsiteY5" fmla="*/ 716998 h 4185223"/>
                <a:gd name="connsiteX6" fmla="*/ 361817 w 3635075"/>
                <a:gd name="connsiteY6" fmla="*/ 335997 h 4185223"/>
                <a:gd name="connsiteX7" fmla="*/ 1669916 w 3635075"/>
                <a:gd name="connsiteY7" fmla="*/ 1618699 h 4185223"/>
                <a:gd name="connsiteX8" fmla="*/ 1784216 w 3635075"/>
                <a:gd name="connsiteY8" fmla="*/ 1199599 h 4185223"/>
                <a:gd name="connsiteX9" fmla="*/ 1746116 w 3635075"/>
                <a:gd name="connsiteY9" fmla="*/ 882099 h 4185223"/>
                <a:gd name="connsiteX10" fmla="*/ 1669916 w 3635075"/>
                <a:gd name="connsiteY10" fmla="*/ 462999 h 4185223"/>
                <a:gd name="connsiteX11" fmla="*/ 1898516 w 3635075"/>
                <a:gd name="connsiteY11" fmla="*/ 5799 h 4185223"/>
                <a:gd name="connsiteX12" fmla="*/ 2101716 w 3635075"/>
                <a:gd name="connsiteY12" fmla="*/ 437599 h 4185223"/>
                <a:gd name="connsiteX13" fmla="*/ 2089016 w 3635075"/>
                <a:gd name="connsiteY13" fmla="*/ 805899 h 4185223"/>
                <a:gd name="connsiteX14" fmla="*/ 2177916 w 3635075"/>
                <a:gd name="connsiteY14" fmla="*/ 1123399 h 4185223"/>
                <a:gd name="connsiteX15" fmla="*/ 2101716 w 3635075"/>
                <a:gd name="connsiteY15" fmla="*/ 1491699 h 4185223"/>
                <a:gd name="connsiteX16" fmla="*/ 2152516 w 3635075"/>
                <a:gd name="connsiteY16" fmla="*/ 1834599 h 4185223"/>
                <a:gd name="connsiteX17" fmla="*/ 2203316 w 3635075"/>
                <a:gd name="connsiteY17" fmla="*/ 2152099 h 4185223"/>
                <a:gd name="connsiteX18" fmla="*/ 2711316 w 3635075"/>
                <a:gd name="connsiteY18" fmla="*/ 2177499 h 4185223"/>
                <a:gd name="connsiteX19" fmla="*/ 3168516 w 3635075"/>
                <a:gd name="connsiteY19" fmla="*/ 2304499 h 4185223"/>
                <a:gd name="connsiteX20" fmla="*/ 3365091 w 3635075"/>
                <a:gd name="connsiteY20" fmla="*/ 2586106 h 4185223"/>
                <a:gd name="connsiteX21" fmla="*/ 3549517 w 3635075"/>
                <a:gd name="connsiteY21" fmla="*/ 3091899 h 4185223"/>
                <a:gd name="connsiteX22" fmla="*/ 3473317 w 3635075"/>
                <a:gd name="connsiteY22" fmla="*/ 3498299 h 4185223"/>
                <a:gd name="connsiteX23" fmla="*/ 3301591 w 3635075"/>
                <a:gd name="connsiteY23" fmla="*/ 3843958 h 4185223"/>
                <a:gd name="connsiteX24" fmla="*/ 2927217 w 3635075"/>
                <a:gd name="connsiteY24" fmla="*/ 4018999 h 4185223"/>
                <a:gd name="connsiteX25" fmla="*/ 2495417 w 3635075"/>
                <a:gd name="connsiteY25" fmla="*/ 4018998 h 4185223"/>
                <a:gd name="connsiteX26" fmla="*/ 2127117 w 3635075"/>
                <a:gd name="connsiteY26" fmla="*/ 4044398 h 4185223"/>
                <a:gd name="connsiteX27" fmla="*/ 1746117 w 3635075"/>
                <a:gd name="connsiteY27" fmla="*/ 4044398 h 4185223"/>
                <a:gd name="connsiteX28" fmla="*/ 1314317 w 3635075"/>
                <a:gd name="connsiteY28" fmla="*/ 4044398 h 4185223"/>
                <a:gd name="connsiteX29" fmla="*/ 920617 w 3635075"/>
                <a:gd name="connsiteY29" fmla="*/ 4018998 h 4185223"/>
                <a:gd name="connsiteX30" fmla="*/ 452374 w 3635075"/>
                <a:gd name="connsiteY30" fmla="*/ 3843958 h 4185223"/>
                <a:gd name="connsiteX31" fmla="*/ 247517 w 3635075"/>
                <a:gd name="connsiteY31" fmla="*/ 3549098 h 4185223"/>
                <a:gd name="connsiteX32" fmla="*/ 234817 w 3635075"/>
                <a:gd name="connsiteY32" fmla="*/ 3104598 h 4185223"/>
                <a:gd name="connsiteX33" fmla="*/ 249174 w 3635075"/>
                <a:gd name="connsiteY33" fmla="*/ 2687706 h 4185223"/>
                <a:gd name="connsiteX0" fmla="*/ 249174 w 3653200"/>
                <a:gd name="connsiteY0" fmla="*/ 2687706 h 4185223"/>
                <a:gd name="connsiteX1" fmla="*/ 234817 w 3653200"/>
                <a:gd name="connsiteY1" fmla="*/ 2279098 h 4185223"/>
                <a:gd name="connsiteX2" fmla="*/ 209417 w 3653200"/>
                <a:gd name="connsiteY2" fmla="*/ 1948898 h 4185223"/>
                <a:gd name="connsiteX3" fmla="*/ 222117 w 3653200"/>
                <a:gd name="connsiteY3" fmla="*/ 1567898 h 4185223"/>
                <a:gd name="connsiteX4" fmla="*/ 107816 w 3653200"/>
                <a:gd name="connsiteY4" fmla="*/ 1123399 h 4185223"/>
                <a:gd name="connsiteX5" fmla="*/ 120517 w 3653200"/>
                <a:gd name="connsiteY5" fmla="*/ 716998 h 4185223"/>
                <a:gd name="connsiteX6" fmla="*/ 361817 w 3653200"/>
                <a:gd name="connsiteY6" fmla="*/ 335997 h 4185223"/>
                <a:gd name="connsiteX7" fmla="*/ 1669916 w 3653200"/>
                <a:gd name="connsiteY7" fmla="*/ 1618699 h 4185223"/>
                <a:gd name="connsiteX8" fmla="*/ 1784216 w 3653200"/>
                <a:gd name="connsiteY8" fmla="*/ 1199599 h 4185223"/>
                <a:gd name="connsiteX9" fmla="*/ 1746116 w 3653200"/>
                <a:gd name="connsiteY9" fmla="*/ 882099 h 4185223"/>
                <a:gd name="connsiteX10" fmla="*/ 1669916 w 3653200"/>
                <a:gd name="connsiteY10" fmla="*/ 462999 h 4185223"/>
                <a:gd name="connsiteX11" fmla="*/ 1898516 w 3653200"/>
                <a:gd name="connsiteY11" fmla="*/ 5799 h 4185223"/>
                <a:gd name="connsiteX12" fmla="*/ 2101716 w 3653200"/>
                <a:gd name="connsiteY12" fmla="*/ 437599 h 4185223"/>
                <a:gd name="connsiteX13" fmla="*/ 2089016 w 3653200"/>
                <a:gd name="connsiteY13" fmla="*/ 805899 h 4185223"/>
                <a:gd name="connsiteX14" fmla="*/ 2177916 w 3653200"/>
                <a:gd name="connsiteY14" fmla="*/ 1123399 h 4185223"/>
                <a:gd name="connsiteX15" fmla="*/ 2101716 w 3653200"/>
                <a:gd name="connsiteY15" fmla="*/ 1491699 h 4185223"/>
                <a:gd name="connsiteX16" fmla="*/ 2152516 w 3653200"/>
                <a:gd name="connsiteY16" fmla="*/ 1834599 h 4185223"/>
                <a:gd name="connsiteX17" fmla="*/ 2203316 w 3653200"/>
                <a:gd name="connsiteY17" fmla="*/ 2152099 h 4185223"/>
                <a:gd name="connsiteX18" fmla="*/ 2711316 w 3653200"/>
                <a:gd name="connsiteY18" fmla="*/ 2177499 h 4185223"/>
                <a:gd name="connsiteX19" fmla="*/ 3168516 w 3653200"/>
                <a:gd name="connsiteY19" fmla="*/ 2304499 h 4185223"/>
                <a:gd name="connsiteX20" fmla="*/ 3365091 w 3653200"/>
                <a:gd name="connsiteY20" fmla="*/ 2586106 h 4185223"/>
                <a:gd name="connsiteX21" fmla="*/ 3549517 w 3653200"/>
                <a:gd name="connsiteY21" fmla="*/ 3091899 h 4185223"/>
                <a:gd name="connsiteX22" fmla="*/ 3473317 w 3653200"/>
                <a:gd name="connsiteY22" fmla="*/ 3498299 h 4185223"/>
                <a:gd name="connsiteX23" fmla="*/ 3301591 w 3653200"/>
                <a:gd name="connsiteY23" fmla="*/ 3843958 h 4185223"/>
                <a:gd name="connsiteX24" fmla="*/ 2927217 w 3653200"/>
                <a:gd name="connsiteY24" fmla="*/ 4018999 h 4185223"/>
                <a:gd name="connsiteX25" fmla="*/ 2495417 w 3653200"/>
                <a:gd name="connsiteY25" fmla="*/ 4018998 h 4185223"/>
                <a:gd name="connsiteX26" fmla="*/ 2127117 w 3653200"/>
                <a:gd name="connsiteY26" fmla="*/ 4044398 h 4185223"/>
                <a:gd name="connsiteX27" fmla="*/ 1746117 w 3653200"/>
                <a:gd name="connsiteY27" fmla="*/ 4044398 h 4185223"/>
                <a:gd name="connsiteX28" fmla="*/ 1314317 w 3653200"/>
                <a:gd name="connsiteY28" fmla="*/ 4044398 h 4185223"/>
                <a:gd name="connsiteX29" fmla="*/ 920617 w 3653200"/>
                <a:gd name="connsiteY29" fmla="*/ 4018998 h 4185223"/>
                <a:gd name="connsiteX30" fmla="*/ 452374 w 3653200"/>
                <a:gd name="connsiteY30" fmla="*/ 3843958 h 4185223"/>
                <a:gd name="connsiteX31" fmla="*/ 247517 w 3653200"/>
                <a:gd name="connsiteY31" fmla="*/ 3549098 h 4185223"/>
                <a:gd name="connsiteX32" fmla="*/ 234817 w 3653200"/>
                <a:gd name="connsiteY32" fmla="*/ 3104598 h 4185223"/>
                <a:gd name="connsiteX33" fmla="*/ 249174 w 3653200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  <a:gd name="connsiteX0" fmla="*/ 249174 w 3662674"/>
                <a:gd name="connsiteY0" fmla="*/ 2687706 h 4185223"/>
                <a:gd name="connsiteX1" fmla="*/ 234817 w 3662674"/>
                <a:gd name="connsiteY1" fmla="*/ 2279098 h 4185223"/>
                <a:gd name="connsiteX2" fmla="*/ 209417 w 3662674"/>
                <a:gd name="connsiteY2" fmla="*/ 1948898 h 4185223"/>
                <a:gd name="connsiteX3" fmla="*/ 222117 w 3662674"/>
                <a:gd name="connsiteY3" fmla="*/ 1567898 h 4185223"/>
                <a:gd name="connsiteX4" fmla="*/ 107816 w 3662674"/>
                <a:gd name="connsiteY4" fmla="*/ 1123399 h 4185223"/>
                <a:gd name="connsiteX5" fmla="*/ 120517 w 3662674"/>
                <a:gd name="connsiteY5" fmla="*/ 716998 h 4185223"/>
                <a:gd name="connsiteX6" fmla="*/ 361817 w 3662674"/>
                <a:gd name="connsiteY6" fmla="*/ 335997 h 4185223"/>
                <a:gd name="connsiteX7" fmla="*/ 1669916 w 3662674"/>
                <a:gd name="connsiteY7" fmla="*/ 1618699 h 4185223"/>
                <a:gd name="connsiteX8" fmla="*/ 1784216 w 3662674"/>
                <a:gd name="connsiteY8" fmla="*/ 1199599 h 4185223"/>
                <a:gd name="connsiteX9" fmla="*/ 1746116 w 3662674"/>
                <a:gd name="connsiteY9" fmla="*/ 882099 h 4185223"/>
                <a:gd name="connsiteX10" fmla="*/ 1669916 w 3662674"/>
                <a:gd name="connsiteY10" fmla="*/ 462999 h 4185223"/>
                <a:gd name="connsiteX11" fmla="*/ 1898516 w 3662674"/>
                <a:gd name="connsiteY11" fmla="*/ 5799 h 4185223"/>
                <a:gd name="connsiteX12" fmla="*/ 2101716 w 3662674"/>
                <a:gd name="connsiteY12" fmla="*/ 437599 h 4185223"/>
                <a:gd name="connsiteX13" fmla="*/ 2089016 w 3662674"/>
                <a:gd name="connsiteY13" fmla="*/ 805899 h 4185223"/>
                <a:gd name="connsiteX14" fmla="*/ 2177916 w 3662674"/>
                <a:gd name="connsiteY14" fmla="*/ 1123399 h 4185223"/>
                <a:gd name="connsiteX15" fmla="*/ 2101716 w 3662674"/>
                <a:gd name="connsiteY15" fmla="*/ 1491699 h 4185223"/>
                <a:gd name="connsiteX16" fmla="*/ 2152516 w 3662674"/>
                <a:gd name="connsiteY16" fmla="*/ 1834599 h 4185223"/>
                <a:gd name="connsiteX17" fmla="*/ 2203316 w 3662674"/>
                <a:gd name="connsiteY17" fmla="*/ 2152099 h 4185223"/>
                <a:gd name="connsiteX18" fmla="*/ 2711316 w 3662674"/>
                <a:gd name="connsiteY18" fmla="*/ 2177499 h 4185223"/>
                <a:gd name="connsiteX19" fmla="*/ 3168516 w 3662674"/>
                <a:gd name="connsiteY19" fmla="*/ 2304499 h 4185223"/>
                <a:gd name="connsiteX20" fmla="*/ 3365091 w 3662674"/>
                <a:gd name="connsiteY20" fmla="*/ 2586106 h 4185223"/>
                <a:gd name="connsiteX21" fmla="*/ 3549517 w 3662674"/>
                <a:gd name="connsiteY21" fmla="*/ 3091899 h 4185223"/>
                <a:gd name="connsiteX22" fmla="*/ 3473317 w 3662674"/>
                <a:gd name="connsiteY22" fmla="*/ 3498299 h 4185223"/>
                <a:gd name="connsiteX23" fmla="*/ 3301591 w 3662674"/>
                <a:gd name="connsiteY23" fmla="*/ 3843958 h 4185223"/>
                <a:gd name="connsiteX24" fmla="*/ 2927217 w 3662674"/>
                <a:gd name="connsiteY24" fmla="*/ 4018999 h 4185223"/>
                <a:gd name="connsiteX25" fmla="*/ 2495417 w 3662674"/>
                <a:gd name="connsiteY25" fmla="*/ 4018998 h 4185223"/>
                <a:gd name="connsiteX26" fmla="*/ 2127117 w 3662674"/>
                <a:gd name="connsiteY26" fmla="*/ 4044398 h 4185223"/>
                <a:gd name="connsiteX27" fmla="*/ 1746117 w 3662674"/>
                <a:gd name="connsiteY27" fmla="*/ 4044398 h 4185223"/>
                <a:gd name="connsiteX28" fmla="*/ 1314317 w 3662674"/>
                <a:gd name="connsiteY28" fmla="*/ 4044398 h 4185223"/>
                <a:gd name="connsiteX29" fmla="*/ 920617 w 3662674"/>
                <a:gd name="connsiteY29" fmla="*/ 4018998 h 4185223"/>
                <a:gd name="connsiteX30" fmla="*/ 452374 w 3662674"/>
                <a:gd name="connsiteY30" fmla="*/ 3843958 h 4185223"/>
                <a:gd name="connsiteX31" fmla="*/ 247517 w 3662674"/>
                <a:gd name="connsiteY31" fmla="*/ 3549098 h 4185223"/>
                <a:gd name="connsiteX32" fmla="*/ 234817 w 3662674"/>
                <a:gd name="connsiteY32" fmla="*/ 3104598 h 4185223"/>
                <a:gd name="connsiteX33" fmla="*/ 249174 w 3662674"/>
                <a:gd name="connsiteY33" fmla="*/ 2687706 h 4185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62674" h="4185223">
                  <a:moveTo>
                    <a:pt x="249174" y="2687706"/>
                  </a:moveTo>
                  <a:cubicBezTo>
                    <a:pt x="20298" y="2547546"/>
                    <a:pt x="213927" y="2453033"/>
                    <a:pt x="234817" y="2279098"/>
                  </a:cubicBezTo>
                  <a:cubicBezTo>
                    <a:pt x="27108" y="2041663"/>
                    <a:pt x="173434" y="2111881"/>
                    <a:pt x="209417" y="1948898"/>
                  </a:cubicBezTo>
                  <a:cubicBezTo>
                    <a:pt x="29500" y="1697015"/>
                    <a:pt x="230584" y="1705481"/>
                    <a:pt x="222117" y="1567898"/>
                  </a:cubicBezTo>
                  <a:cubicBezTo>
                    <a:pt x="-65750" y="1404915"/>
                    <a:pt x="124749" y="1265216"/>
                    <a:pt x="107816" y="1123399"/>
                  </a:cubicBezTo>
                  <a:cubicBezTo>
                    <a:pt x="-125017" y="867282"/>
                    <a:pt x="86650" y="848232"/>
                    <a:pt x="120517" y="716998"/>
                  </a:cubicBezTo>
                  <a:cubicBezTo>
                    <a:pt x="52508" y="591746"/>
                    <a:pt x="-45595" y="291179"/>
                    <a:pt x="361817" y="335997"/>
                  </a:cubicBezTo>
                  <a:cubicBezTo>
                    <a:pt x="565017" y="369864"/>
                    <a:pt x="1432850" y="1474765"/>
                    <a:pt x="1669916" y="1618699"/>
                  </a:cubicBezTo>
                  <a:cubicBezTo>
                    <a:pt x="1513282" y="1483233"/>
                    <a:pt x="1716483" y="1205949"/>
                    <a:pt x="1784216" y="1199599"/>
                  </a:cubicBezTo>
                  <a:cubicBezTo>
                    <a:pt x="1851949" y="1193249"/>
                    <a:pt x="1661449" y="987932"/>
                    <a:pt x="1746116" y="882099"/>
                  </a:cubicBezTo>
                  <a:cubicBezTo>
                    <a:pt x="1779983" y="827066"/>
                    <a:pt x="1479416" y="613282"/>
                    <a:pt x="1669916" y="462999"/>
                  </a:cubicBezTo>
                  <a:cubicBezTo>
                    <a:pt x="1771516" y="388916"/>
                    <a:pt x="1733416" y="-55584"/>
                    <a:pt x="1898516" y="5799"/>
                  </a:cubicBezTo>
                  <a:cubicBezTo>
                    <a:pt x="2251999" y="22733"/>
                    <a:pt x="2029749" y="367749"/>
                    <a:pt x="2101716" y="437599"/>
                  </a:cubicBezTo>
                  <a:cubicBezTo>
                    <a:pt x="2249882" y="515916"/>
                    <a:pt x="2044566" y="738166"/>
                    <a:pt x="2089016" y="805899"/>
                  </a:cubicBezTo>
                  <a:cubicBezTo>
                    <a:pt x="2184266" y="848232"/>
                    <a:pt x="2141933" y="1023916"/>
                    <a:pt x="2177916" y="1123399"/>
                  </a:cubicBezTo>
                  <a:cubicBezTo>
                    <a:pt x="2467899" y="1316016"/>
                    <a:pt x="2059383" y="1407032"/>
                    <a:pt x="2101716" y="1491699"/>
                  </a:cubicBezTo>
                  <a:cubicBezTo>
                    <a:pt x="2309149" y="1576366"/>
                    <a:pt x="2108066" y="1749932"/>
                    <a:pt x="2152516" y="1834599"/>
                  </a:cubicBezTo>
                  <a:cubicBezTo>
                    <a:pt x="2298566" y="1919266"/>
                    <a:pt x="2080549" y="2111882"/>
                    <a:pt x="2203316" y="2152099"/>
                  </a:cubicBezTo>
                  <a:cubicBezTo>
                    <a:pt x="2326083" y="2192316"/>
                    <a:pt x="2393816" y="1967949"/>
                    <a:pt x="2711316" y="2177499"/>
                  </a:cubicBezTo>
                  <a:cubicBezTo>
                    <a:pt x="2711316" y="2082249"/>
                    <a:pt x="2960070" y="1846931"/>
                    <a:pt x="3168516" y="2304499"/>
                  </a:cubicBezTo>
                  <a:cubicBezTo>
                    <a:pt x="3513441" y="2233268"/>
                    <a:pt x="3426566" y="2530337"/>
                    <a:pt x="3365091" y="2586106"/>
                  </a:cubicBezTo>
                  <a:cubicBezTo>
                    <a:pt x="3864624" y="3041190"/>
                    <a:pt x="3510313" y="2944100"/>
                    <a:pt x="3549517" y="3091899"/>
                  </a:cubicBezTo>
                  <a:cubicBezTo>
                    <a:pt x="3817321" y="3430198"/>
                    <a:pt x="3533688" y="3406823"/>
                    <a:pt x="3473317" y="3498299"/>
                  </a:cubicBezTo>
                  <a:cubicBezTo>
                    <a:pt x="3657375" y="3829419"/>
                    <a:pt x="3358833" y="3728738"/>
                    <a:pt x="3301591" y="3843958"/>
                  </a:cubicBezTo>
                  <a:cubicBezTo>
                    <a:pt x="3243429" y="4074307"/>
                    <a:pt x="3050996" y="3989826"/>
                    <a:pt x="2927217" y="4018999"/>
                  </a:cubicBezTo>
                  <a:cubicBezTo>
                    <a:pt x="2689138" y="4213272"/>
                    <a:pt x="2622417" y="4010532"/>
                    <a:pt x="2495417" y="4018998"/>
                  </a:cubicBezTo>
                  <a:cubicBezTo>
                    <a:pt x="2292217" y="4230664"/>
                    <a:pt x="2256234" y="4116365"/>
                    <a:pt x="2127117" y="4044398"/>
                  </a:cubicBezTo>
                  <a:cubicBezTo>
                    <a:pt x="1782100" y="4277231"/>
                    <a:pt x="1881584" y="4103665"/>
                    <a:pt x="1746117" y="4044398"/>
                  </a:cubicBezTo>
                  <a:cubicBezTo>
                    <a:pt x="1407450" y="4302631"/>
                    <a:pt x="1375700" y="4145998"/>
                    <a:pt x="1314317" y="4044398"/>
                  </a:cubicBezTo>
                  <a:cubicBezTo>
                    <a:pt x="1011634" y="4209498"/>
                    <a:pt x="1028291" y="4120138"/>
                    <a:pt x="920617" y="4018998"/>
                  </a:cubicBezTo>
                  <a:cubicBezTo>
                    <a:pt x="485136" y="4240051"/>
                    <a:pt x="544955" y="3953105"/>
                    <a:pt x="452374" y="3843958"/>
                  </a:cubicBezTo>
                  <a:cubicBezTo>
                    <a:pt x="142328" y="3815981"/>
                    <a:pt x="283777" y="3672325"/>
                    <a:pt x="247517" y="3549098"/>
                  </a:cubicBezTo>
                  <a:cubicBezTo>
                    <a:pt x="46158" y="3260771"/>
                    <a:pt x="245124" y="3231230"/>
                    <a:pt x="234817" y="3104598"/>
                  </a:cubicBezTo>
                  <a:cubicBezTo>
                    <a:pt x="11003" y="2876734"/>
                    <a:pt x="244388" y="2826670"/>
                    <a:pt x="249174" y="268770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3">
              <a:extLst>
                <a:ext uri="{FF2B5EF4-FFF2-40B4-BE49-F238E27FC236}">
                  <a16:creationId xmlns:a16="http://schemas.microsoft.com/office/drawing/2014/main" id="{654767CF-0E6F-4A14-A3EF-37470D6BDEED}"/>
                </a:ext>
              </a:extLst>
            </p:cNvPr>
            <p:cNvSpPr/>
            <p:nvPr/>
          </p:nvSpPr>
          <p:spPr>
            <a:xfrm flipH="1">
              <a:off x="4581758" y="1094755"/>
              <a:ext cx="520441" cy="439917"/>
            </a:xfrm>
            <a:custGeom>
              <a:avLst/>
              <a:gdLst>
                <a:gd name="connsiteX0" fmla="*/ 0 w 516069"/>
                <a:gd name="connsiteY0" fmla="*/ 439561 h 439561"/>
                <a:gd name="connsiteX1" fmla="*/ 266147 w 516069"/>
                <a:gd name="connsiteY1" fmla="*/ 0 h 439561"/>
                <a:gd name="connsiteX2" fmla="*/ 516069 w 516069"/>
                <a:gd name="connsiteY2" fmla="*/ 439561 h 439561"/>
                <a:gd name="connsiteX3" fmla="*/ 0 w 516069"/>
                <a:gd name="connsiteY3" fmla="*/ 439561 h 439561"/>
                <a:gd name="connsiteX0" fmla="*/ 0 w 516069"/>
                <a:gd name="connsiteY0" fmla="*/ 439561 h 439561"/>
                <a:gd name="connsiteX1" fmla="*/ 266147 w 516069"/>
                <a:gd name="connsiteY1" fmla="*/ 0 h 439561"/>
                <a:gd name="connsiteX2" fmla="*/ 516069 w 516069"/>
                <a:gd name="connsiteY2" fmla="*/ 439561 h 439561"/>
                <a:gd name="connsiteX3" fmla="*/ 0 w 516069"/>
                <a:gd name="connsiteY3" fmla="*/ 439561 h 439561"/>
                <a:gd name="connsiteX0" fmla="*/ 0 w 516069"/>
                <a:gd name="connsiteY0" fmla="*/ 439561 h 439561"/>
                <a:gd name="connsiteX1" fmla="*/ 266147 w 516069"/>
                <a:gd name="connsiteY1" fmla="*/ 0 h 439561"/>
                <a:gd name="connsiteX2" fmla="*/ 516069 w 516069"/>
                <a:gd name="connsiteY2" fmla="*/ 439561 h 439561"/>
                <a:gd name="connsiteX3" fmla="*/ 0 w 516069"/>
                <a:gd name="connsiteY3" fmla="*/ 439561 h 439561"/>
                <a:gd name="connsiteX0" fmla="*/ 0 w 517149"/>
                <a:gd name="connsiteY0" fmla="*/ 439561 h 439917"/>
                <a:gd name="connsiteX1" fmla="*/ 266147 w 517149"/>
                <a:gd name="connsiteY1" fmla="*/ 0 h 439917"/>
                <a:gd name="connsiteX2" fmla="*/ 516069 w 517149"/>
                <a:gd name="connsiteY2" fmla="*/ 439561 h 439917"/>
                <a:gd name="connsiteX3" fmla="*/ 0 w 517149"/>
                <a:gd name="connsiteY3" fmla="*/ 439561 h 439917"/>
                <a:gd name="connsiteX0" fmla="*/ 3292 w 520441"/>
                <a:gd name="connsiteY0" fmla="*/ 439561 h 439917"/>
                <a:gd name="connsiteX1" fmla="*/ 269439 w 520441"/>
                <a:gd name="connsiteY1" fmla="*/ 0 h 439917"/>
                <a:gd name="connsiteX2" fmla="*/ 519361 w 520441"/>
                <a:gd name="connsiteY2" fmla="*/ 439561 h 439917"/>
                <a:gd name="connsiteX3" fmla="*/ 3292 w 520441"/>
                <a:gd name="connsiteY3" fmla="*/ 439561 h 43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441" h="439917">
                  <a:moveTo>
                    <a:pt x="3292" y="439561"/>
                  </a:moveTo>
                  <a:cubicBezTo>
                    <a:pt x="-22292" y="439091"/>
                    <a:pt x="104523" y="25870"/>
                    <a:pt x="269439" y="0"/>
                  </a:cubicBezTo>
                  <a:cubicBezTo>
                    <a:pt x="517846" y="146520"/>
                    <a:pt x="524954" y="451791"/>
                    <a:pt x="519361" y="439561"/>
                  </a:cubicBezTo>
                  <a:lnTo>
                    <a:pt x="3292" y="4395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4">
              <a:extLst>
                <a:ext uri="{FF2B5EF4-FFF2-40B4-BE49-F238E27FC236}">
                  <a16:creationId xmlns:a16="http://schemas.microsoft.com/office/drawing/2014/main" id="{BD40422E-4234-478F-8690-2D3236B35E01}"/>
                </a:ext>
              </a:extLst>
            </p:cNvPr>
            <p:cNvSpPr/>
            <p:nvPr/>
          </p:nvSpPr>
          <p:spPr>
            <a:xfrm>
              <a:off x="4581759" y="1808902"/>
              <a:ext cx="1575893" cy="1427784"/>
            </a:xfrm>
            <a:custGeom>
              <a:avLst/>
              <a:gdLst>
                <a:gd name="connsiteX0" fmla="*/ 0 w 1563255"/>
                <a:gd name="connsiteY0" fmla="*/ 0 h 1362075"/>
                <a:gd name="connsiteX1" fmla="*/ 1563255 w 1563255"/>
                <a:gd name="connsiteY1" fmla="*/ 0 h 1362075"/>
                <a:gd name="connsiteX2" fmla="*/ 1563255 w 1563255"/>
                <a:gd name="connsiteY2" fmla="*/ 1362075 h 1362075"/>
                <a:gd name="connsiteX3" fmla="*/ 0 w 1563255"/>
                <a:gd name="connsiteY3" fmla="*/ 1362075 h 1362075"/>
                <a:gd name="connsiteX4" fmla="*/ 0 w 1563255"/>
                <a:gd name="connsiteY4" fmla="*/ 0 h 1362075"/>
                <a:gd name="connsiteX0" fmla="*/ 123825 w 1563255"/>
                <a:gd name="connsiteY0" fmla="*/ 28575 h 1362075"/>
                <a:gd name="connsiteX1" fmla="*/ 1563255 w 1563255"/>
                <a:gd name="connsiteY1" fmla="*/ 0 h 1362075"/>
                <a:gd name="connsiteX2" fmla="*/ 1563255 w 1563255"/>
                <a:gd name="connsiteY2" fmla="*/ 1362075 h 1362075"/>
                <a:gd name="connsiteX3" fmla="*/ 0 w 1563255"/>
                <a:gd name="connsiteY3" fmla="*/ 1362075 h 1362075"/>
                <a:gd name="connsiteX4" fmla="*/ 123825 w 1563255"/>
                <a:gd name="connsiteY4" fmla="*/ 28575 h 1362075"/>
                <a:gd name="connsiteX0" fmla="*/ 123825 w 1563255"/>
                <a:gd name="connsiteY0" fmla="*/ 28575 h 1362075"/>
                <a:gd name="connsiteX1" fmla="*/ 1563255 w 1563255"/>
                <a:gd name="connsiteY1" fmla="*/ 0 h 1362075"/>
                <a:gd name="connsiteX2" fmla="*/ 1563255 w 1563255"/>
                <a:gd name="connsiteY2" fmla="*/ 1362075 h 1362075"/>
                <a:gd name="connsiteX3" fmla="*/ 0 w 1563255"/>
                <a:gd name="connsiteY3" fmla="*/ 1362075 h 1362075"/>
                <a:gd name="connsiteX4" fmla="*/ 123825 w 1563255"/>
                <a:gd name="connsiteY4" fmla="*/ 28575 h 1362075"/>
                <a:gd name="connsiteX0" fmla="*/ 226521 w 1665951"/>
                <a:gd name="connsiteY0" fmla="*/ 28575 h 1362075"/>
                <a:gd name="connsiteX1" fmla="*/ 1665951 w 1665951"/>
                <a:gd name="connsiteY1" fmla="*/ 0 h 1362075"/>
                <a:gd name="connsiteX2" fmla="*/ 1665951 w 1665951"/>
                <a:gd name="connsiteY2" fmla="*/ 1362075 h 1362075"/>
                <a:gd name="connsiteX3" fmla="*/ 102696 w 1665951"/>
                <a:gd name="connsiteY3" fmla="*/ 1362075 h 1362075"/>
                <a:gd name="connsiteX4" fmla="*/ 170526 w 1665951"/>
                <a:gd name="connsiteY4" fmla="*/ 723900 h 1362075"/>
                <a:gd name="connsiteX5" fmla="*/ 226521 w 1665951"/>
                <a:gd name="connsiteY5" fmla="*/ 28575 h 1362075"/>
                <a:gd name="connsiteX0" fmla="*/ 125294 w 1564724"/>
                <a:gd name="connsiteY0" fmla="*/ 28575 h 1362075"/>
                <a:gd name="connsiteX1" fmla="*/ 1564724 w 1564724"/>
                <a:gd name="connsiteY1" fmla="*/ 0 h 1362075"/>
                <a:gd name="connsiteX2" fmla="*/ 1564724 w 1564724"/>
                <a:gd name="connsiteY2" fmla="*/ 1362075 h 1362075"/>
                <a:gd name="connsiteX3" fmla="*/ 306269 w 1564724"/>
                <a:gd name="connsiteY3" fmla="*/ 1295400 h 1362075"/>
                <a:gd name="connsiteX4" fmla="*/ 69299 w 1564724"/>
                <a:gd name="connsiteY4" fmla="*/ 723900 h 1362075"/>
                <a:gd name="connsiteX5" fmla="*/ 125294 w 1564724"/>
                <a:gd name="connsiteY5" fmla="*/ 28575 h 1362075"/>
                <a:gd name="connsiteX0" fmla="*/ 125294 w 1564724"/>
                <a:gd name="connsiteY0" fmla="*/ 28575 h 1295400"/>
                <a:gd name="connsiteX1" fmla="*/ 1564724 w 1564724"/>
                <a:gd name="connsiteY1" fmla="*/ 0 h 1295400"/>
                <a:gd name="connsiteX2" fmla="*/ 1498049 w 1564724"/>
                <a:gd name="connsiteY2" fmla="*/ 1009650 h 1295400"/>
                <a:gd name="connsiteX3" fmla="*/ 306269 w 1564724"/>
                <a:gd name="connsiteY3" fmla="*/ 1295400 h 1295400"/>
                <a:gd name="connsiteX4" fmla="*/ 69299 w 1564724"/>
                <a:gd name="connsiteY4" fmla="*/ 723900 h 1295400"/>
                <a:gd name="connsiteX5" fmla="*/ 125294 w 1564724"/>
                <a:gd name="connsiteY5" fmla="*/ 28575 h 1295400"/>
                <a:gd name="connsiteX0" fmla="*/ 125294 w 1564724"/>
                <a:gd name="connsiteY0" fmla="*/ 28575 h 1295400"/>
                <a:gd name="connsiteX1" fmla="*/ 1564724 w 1564724"/>
                <a:gd name="connsiteY1" fmla="*/ 0 h 1295400"/>
                <a:gd name="connsiteX2" fmla="*/ 1498049 w 1564724"/>
                <a:gd name="connsiteY2" fmla="*/ 1009650 h 1295400"/>
                <a:gd name="connsiteX3" fmla="*/ 306269 w 1564724"/>
                <a:gd name="connsiteY3" fmla="*/ 1295400 h 1295400"/>
                <a:gd name="connsiteX4" fmla="*/ 69299 w 1564724"/>
                <a:gd name="connsiteY4" fmla="*/ 723900 h 1295400"/>
                <a:gd name="connsiteX5" fmla="*/ 125294 w 1564724"/>
                <a:gd name="connsiteY5" fmla="*/ 28575 h 1295400"/>
                <a:gd name="connsiteX0" fmla="*/ 125294 w 1564724"/>
                <a:gd name="connsiteY0" fmla="*/ 28575 h 1345926"/>
                <a:gd name="connsiteX1" fmla="*/ 1564724 w 1564724"/>
                <a:gd name="connsiteY1" fmla="*/ 0 h 1345926"/>
                <a:gd name="connsiteX2" fmla="*/ 1498049 w 1564724"/>
                <a:gd name="connsiteY2" fmla="*/ 1009650 h 1345926"/>
                <a:gd name="connsiteX3" fmla="*/ 306269 w 1564724"/>
                <a:gd name="connsiteY3" fmla="*/ 1295400 h 1345926"/>
                <a:gd name="connsiteX4" fmla="*/ 69299 w 1564724"/>
                <a:gd name="connsiteY4" fmla="*/ 723900 h 1345926"/>
                <a:gd name="connsiteX5" fmla="*/ 125294 w 1564724"/>
                <a:gd name="connsiteY5" fmla="*/ 28575 h 1345926"/>
                <a:gd name="connsiteX0" fmla="*/ 164576 w 1508756"/>
                <a:gd name="connsiteY0" fmla="*/ 47625 h 1345926"/>
                <a:gd name="connsiteX1" fmla="*/ 1508756 w 1508756"/>
                <a:gd name="connsiteY1" fmla="*/ 0 h 1345926"/>
                <a:gd name="connsiteX2" fmla="*/ 1442081 w 1508756"/>
                <a:gd name="connsiteY2" fmla="*/ 1009650 h 1345926"/>
                <a:gd name="connsiteX3" fmla="*/ 250301 w 1508756"/>
                <a:gd name="connsiteY3" fmla="*/ 1295400 h 1345926"/>
                <a:gd name="connsiteX4" fmla="*/ 13331 w 1508756"/>
                <a:gd name="connsiteY4" fmla="*/ 723900 h 1345926"/>
                <a:gd name="connsiteX5" fmla="*/ 164576 w 1508756"/>
                <a:gd name="connsiteY5" fmla="*/ 47625 h 1345926"/>
                <a:gd name="connsiteX0" fmla="*/ 164576 w 1545180"/>
                <a:gd name="connsiteY0" fmla="*/ 47625 h 1345926"/>
                <a:gd name="connsiteX1" fmla="*/ 1508756 w 1545180"/>
                <a:gd name="connsiteY1" fmla="*/ 0 h 1345926"/>
                <a:gd name="connsiteX2" fmla="*/ 1442081 w 1545180"/>
                <a:gd name="connsiteY2" fmla="*/ 1009650 h 1345926"/>
                <a:gd name="connsiteX3" fmla="*/ 250301 w 1545180"/>
                <a:gd name="connsiteY3" fmla="*/ 1295400 h 1345926"/>
                <a:gd name="connsiteX4" fmla="*/ 13331 w 1545180"/>
                <a:gd name="connsiteY4" fmla="*/ 723900 h 1345926"/>
                <a:gd name="connsiteX5" fmla="*/ 164576 w 1545180"/>
                <a:gd name="connsiteY5" fmla="*/ 47625 h 1345926"/>
                <a:gd name="connsiteX0" fmla="*/ 164576 w 1554958"/>
                <a:gd name="connsiteY0" fmla="*/ 47625 h 1345926"/>
                <a:gd name="connsiteX1" fmla="*/ 1508756 w 1554958"/>
                <a:gd name="connsiteY1" fmla="*/ 0 h 1345926"/>
                <a:gd name="connsiteX2" fmla="*/ 1442081 w 1554958"/>
                <a:gd name="connsiteY2" fmla="*/ 1009650 h 1345926"/>
                <a:gd name="connsiteX3" fmla="*/ 250301 w 1554958"/>
                <a:gd name="connsiteY3" fmla="*/ 1295400 h 1345926"/>
                <a:gd name="connsiteX4" fmla="*/ 13331 w 1554958"/>
                <a:gd name="connsiteY4" fmla="*/ 723900 h 1345926"/>
                <a:gd name="connsiteX5" fmla="*/ 164576 w 1554958"/>
                <a:gd name="connsiteY5" fmla="*/ 47625 h 1345926"/>
                <a:gd name="connsiteX0" fmla="*/ 164576 w 1467496"/>
                <a:gd name="connsiteY0" fmla="*/ 34080 h 1332381"/>
                <a:gd name="connsiteX1" fmla="*/ 1299041 w 1467496"/>
                <a:gd name="connsiteY1" fmla="*/ 0 h 1332381"/>
                <a:gd name="connsiteX2" fmla="*/ 1442081 w 1467496"/>
                <a:gd name="connsiteY2" fmla="*/ 996105 h 1332381"/>
                <a:gd name="connsiteX3" fmla="*/ 250301 w 1467496"/>
                <a:gd name="connsiteY3" fmla="*/ 1281855 h 1332381"/>
                <a:gd name="connsiteX4" fmla="*/ 13331 w 1467496"/>
                <a:gd name="connsiteY4" fmla="*/ 710355 h 1332381"/>
                <a:gd name="connsiteX5" fmla="*/ 164576 w 1467496"/>
                <a:gd name="connsiteY5" fmla="*/ 34080 h 1332381"/>
                <a:gd name="connsiteX0" fmla="*/ 164576 w 1513197"/>
                <a:gd name="connsiteY0" fmla="*/ 34080 h 1332381"/>
                <a:gd name="connsiteX1" fmla="*/ 1299041 w 1513197"/>
                <a:gd name="connsiteY1" fmla="*/ 0 h 1332381"/>
                <a:gd name="connsiteX2" fmla="*/ 1442081 w 1513197"/>
                <a:gd name="connsiteY2" fmla="*/ 996105 h 1332381"/>
                <a:gd name="connsiteX3" fmla="*/ 250301 w 1513197"/>
                <a:gd name="connsiteY3" fmla="*/ 1281855 h 1332381"/>
                <a:gd name="connsiteX4" fmla="*/ 13331 w 1513197"/>
                <a:gd name="connsiteY4" fmla="*/ 710355 h 1332381"/>
                <a:gd name="connsiteX5" fmla="*/ 164576 w 1513197"/>
                <a:gd name="connsiteY5" fmla="*/ 34080 h 1332381"/>
                <a:gd name="connsiteX0" fmla="*/ 164576 w 1517998"/>
                <a:gd name="connsiteY0" fmla="*/ 34080 h 1332381"/>
                <a:gd name="connsiteX1" fmla="*/ 1299041 w 1517998"/>
                <a:gd name="connsiteY1" fmla="*/ 0 h 1332381"/>
                <a:gd name="connsiteX2" fmla="*/ 1442081 w 1517998"/>
                <a:gd name="connsiteY2" fmla="*/ 996105 h 1332381"/>
                <a:gd name="connsiteX3" fmla="*/ 250301 w 1517998"/>
                <a:gd name="connsiteY3" fmla="*/ 1281855 h 1332381"/>
                <a:gd name="connsiteX4" fmla="*/ 13331 w 1517998"/>
                <a:gd name="connsiteY4" fmla="*/ 710355 h 1332381"/>
                <a:gd name="connsiteX5" fmla="*/ 164576 w 1517998"/>
                <a:gd name="connsiteY5" fmla="*/ 34080 h 133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998" h="1332381">
                  <a:moveTo>
                    <a:pt x="164576" y="34080"/>
                  </a:moveTo>
                  <a:lnTo>
                    <a:pt x="1299041" y="0"/>
                  </a:lnTo>
                  <a:cubicBezTo>
                    <a:pt x="1612361" y="282371"/>
                    <a:pt x="1520231" y="835633"/>
                    <a:pt x="1442081" y="996105"/>
                  </a:cubicBezTo>
                  <a:cubicBezTo>
                    <a:pt x="968621" y="1462830"/>
                    <a:pt x="514211" y="1319955"/>
                    <a:pt x="250301" y="1281855"/>
                  </a:cubicBezTo>
                  <a:cubicBezTo>
                    <a:pt x="-6874" y="1167555"/>
                    <a:pt x="-7307" y="932605"/>
                    <a:pt x="13331" y="710355"/>
                  </a:cubicBezTo>
                  <a:cubicBezTo>
                    <a:pt x="33969" y="488105"/>
                    <a:pt x="-92599" y="146793"/>
                    <a:pt x="164576" y="3408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F2CF44B-91DE-464C-8C30-47F423B6479F}"/>
                </a:ext>
              </a:extLst>
            </p:cNvPr>
            <p:cNvSpPr/>
            <p:nvPr/>
          </p:nvSpPr>
          <p:spPr>
            <a:xfrm>
              <a:off x="5585460" y="2376242"/>
              <a:ext cx="190500" cy="2983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09AF0DA6-B608-486D-AB68-0E16DDBF88F7}"/>
                </a:ext>
              </a:extLst>
            </p:cNvPr>
            <p:cNvSpPr/>
            <p:nvPr/>
          </p:nvSpPr>
          <p:spPr>
            <a:xfrm>
              <a:off x="4697715" y="2376242"/>
              <a:ext cx="190500" cy="2983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1">
              <a:extLst>
                <a:ext uri="{FF2B5EF4-FFF2-40B4-BE49-F238E27FC236}">
                  <a16:creationId xmlns:a16="http://schemas.microsoft.com/office/drawing/2014/main" id="{0F8DA497-9000-4FEC-90C6-802B68494555}"/>
                </a:ext>
              </a:extLst>
            </p:cNvPr>
            <p:cNvSpPr/>
            <p:nvPr/>
          </p:nvSpPr>
          <p:spPr>
            <a:xfrm>
              <a:off x="5151123" y="2544566"/>
              <a:ext cx="193147" cy="167838"/>
            </a:xfrm>
            <a:custGeom>
              <a:avLst/>
              <a:gdLst>
                <a:gd name="connsiteX0" fmla="*/ 0 w 190500"/>
                <a:gd name="connsiteY0" fmla="*/ 149189 h 298377"/>
                <a:gd name="connsiteX1" fmla="*/ 95250 w 190500"/>
                <a:gd name="connsiteY1" fmla="*/ 0 h 298377"/>
                <a:gd name="connsiteX2" fmla="*/ 190500 w 190500"/>
                <a:gd name="connsiteY2" fmla="*/ 149189 h 298377"/>
                <a:gd name="connsiteX3" fmla="*/ 95250 w 190500"/>
                <a:gd name="connsiteY3" fmla="*/ 298378 h 298377"/>
                <a:gd name="connsiteX4" fmla="*/ 0 w 190500"/>
                <a:gd name="connsiteY4" fmla="*/ 149189 h 298377"/>
                <a:gd name="connsiteX0" fmla="*/ 0 w 193147"/>
                <a:gd name="connsiteY0" fmla="*/ 18649 h 167838"/>
                <a:gd name="connsiteX1" fmla="*/ 190500 w 193147"/>
                <a:gd name="connsiteY1" fmla="*/ 18649 h 167838"/>
                <a:gd name="connsiteX2" fmla="*/ 95250 w 193147"/>
                <a:gd name="connsiteY2" fmla="*/ 167838 h 167838"/>
                <a:gd name="connsiteX3" fmla="*/ 0 w 193147"/>
                <a:gd name="connsiteY3" fmla="*/ 18649 h 16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147" h="167838">
                  <a:moveTo>
                    <a:pt x="0" y="18649"/>
                  </a:moveTo>
                  <a:cubicBezTo>
                    <a:pt x="15875" y="-6216"/>
                    <a:pt x="174625" y="-6216"/>
                    <a:pt x="190500" y="18649"/>
                  </a:cubicBezTo>
                  <a:cubicBezTo>
                    <a:pt x="206375" y="43514"/>
                    <a:pt x="147855" y="167838"/>
                    <a:pt x="95250" y="167838"/>
                  </a:cubicBezTo>
                  <a:cubicBezTo>
                    <a:pt x="42645" y="167838"/>
                    <a:pt x="0" y="101044"/>
                    <a:pt x="0" y="1864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2">
              <a:extLst>
                <a:ext uri="{FF2B5EF4-FFF2-40B4-BE49-F238E27FC236}">
                  <a16:creationId xmlns:a16="http://schemas.microsoft.com/office/drawing/2014/main" id="{E6731A08-CBEF-4FFF-810E-BA3A35FFC0F2}"/>
                </a:ext>
              </a:extLst>
            </p:cNvPr>
            <p:cNvSpPr/>
            <p:nvPr/>
          </p:nvSpPr>
          <p:spPr>
            <a:xfrm>
              <a:off x="4471655" y="1281016"/>
              <a:ext cx="1572290" cy="829533"/>
            </a:xfrm>
            <a:custGeom>
              <a:avLst/>
              <a:gdLst>
                <a:gd name="connsiteX0" fmla="*/ 0 w 1143000"/>
                <a:gd name="connsiteY0" fmla="*/ 0 h 190500"/>
                <a:gd name="connsiteX1" fmla="*/ 1143000 w 1143000"/>
                <a:gd name="connsiteY1" fmla="*/ 0 h 190500"/>
                <a:gd name="connsiteX2" fmla="*/ 1143000 w 1143000"/>
                <a:gd name="connsiteY2" fmla="*/ 190500 h 190500"/>
                <a:gd name="connsiteX3" fmla="*/ 0 w 1143000"/>
                <a:gd name="connsiteY3" fmla="*/ 190500 h 190500"/>
                <a:gd name="connsiteX4" fmla="*/ 0 w 1143000"/>
                <a:gd name="connsiteY4" fmla="*/ 0 h 190500"/>
                <a:gd name="connsiteX0" fmla="*/ 82550 w 1143000"/>
                <a:gd name="connsiteY0" fmla="*/ 0 h 355600"/>
                <a:gd name="connsiteX1" fmla="*/ 1143000 w 1143000"/>
                <a:gd name="connsiteY1" fmla="*/ 165100 h 355600"/>
                <a:gd name="connsiteX2" fmla="*/ 1143000 w 1143000"/>
                <a:gd name="connsiteY2" fmla="*/ 355600 h 355600"/>
                <a:gd name="connsiteX3" fmla="*/ 0 w 1143000"/>
                <a:gd name="connsiteY3" fmla="*/ 355600 h 355600"/>
                <a:gd name="connsiteX4" fmla="*/ 82550 w 1143000"/>
                <a:gd name="connsiteY4" fmla="*/ 0 h 355600"/>
                <a:gd name="connsiteX0" fmla="*/ 318100 w 1378550"/>
                <a:gd name="connsiteY0" fmla="*/ 0 h 355600"/>
                <a:gd name="connsiteX1" fmla="*/ 1378550 w 1378550"/>
                <a:gd name="connsiteY1" fmla="*/ 165100 h 355600"/>
                <a:gd name="connsiteX2" fmla="*/ 1378550 w 1378550"/>
                <a:gd name="connsiteY2" fmla="*/ 355600 h 355600"/>
                <a:gd name="connsiteX3" fmla="*/ 235550 w 1378550"/>
                <a:gd name="connsiteY3" fmla="*/ 355600 h 355600"/>
                <a:gd name="connsiteX4" fmla="*/ 600 w 1378550"/>
                <a:gd name="connsiteY4" fmla="*/ 260350 h 355600"/>
                <a:gd name="connsiteX5" fmla="*/ 318100 w 1378550"/>
                <a:gd name="connsiteY5" fmla="*/ 0 h 355600"/>
                <a:gd name="connsiteX0" fmla="*/ 318050 w 1378500"/>
                <a:gd name="connsiteY0" fmla="*/ 0 h 501650"/>
                <a:gd name="connsiteX1" fmla="*/ 1378500 w 1378500"/>
                <a:gd name="connsiteY1" fmla="*/ 165100 h 501650"/>
                <a:gd name="connsiteX2" fmla="*/ 1378500 w 1378500"/>
                <a:gd name="connsiteY2" fmla="*/ 355600 h 501650"/>
                <a:gd name="connsiteX3" fmla="*/ 260900 w 1378500"/>
                <a:gd name="connsiteY3" fmla="*/ 501650 h 501650"/>
                <a:gd name="connsiteX4" fmla="*/ 550 w 1378500"/>
                <a:gd name="connsiteY4" fmla="*/ 260350 h 501650"/>
                <a:gd name="connsiteX5" fmla="*/ 318050 w 1378500"/>
                <a:gd name="connsiteY5" fmla="*/ 0 h 501650"/>
                <a:gd name="connsiteX0" fmla="*/ 318050 w 1378500"/>
                <a:gd name="connsiteY0" fmla="*/ 0 h 501650"/>
                <a:gd name="connsiteX1" fmla="*/ 1378500 w 1378500"/>
                <a:gd name="connsiteY1" fmla="*/ 165100 h 501650"/>
                <a:gd name="connsiteX2" fmla="*/ 1378500 w 1378500"/>
                <a:gd name="connsiteY2" fmla="*/ 355600 h 501650"/>
                <a:gd name="connsiteX3" fmla="*/ 641900 w 1378500"/>
                <a:gd name="connsiteY3" fmla="*/ 463550 h 501650"/>
                <a:gd name="connsiteX4" fmla="*/ 260900 w 1378500"/>
                <a:gd name="connsiteY4" fmla="*/ 501650 h 501650"/>
                <a:gd name="connsiteX5" fmla="*/ 550 w 1378500"/>
                <a:gd name="connsiteY5" fmla="*/ 260350 h 501650"/>
                <a:gd name="connsiteX6" fmla="*/ 318050 w 1378500"/>
                <a:gd name="connsiteY6" fmla="*/ 0 h 501650"/>
                <a:gd name="connsiteX0" fmla="*/ 318050 w 1378500"/>
                <a:gd name="connsiteY0" fmla="*/ 0 h 501650"/>
                <a:gd name="connsiteX1" fmla="*/ 1378500 w 1378500"/>
                <a:gd name="connsiteY1" fmla="*/ 165100 h 501650"/>
                <a:gd name="connsiteX2" fmla="*/ 1378500 w 1378500"/>
                <a:gd name="connsiteY2" fmla="*/ 355600 h 501650"/>
                <a:gd name="connsiteX3" fmla="*/ 1022900 w 1378500"/>
                <a:gd name="connsiteY3" fmla="*/ 457200 h 501650"/>
                <a:gd name="connsiteX4" fmla="*/ 641900 w 1378500"/>
                <a:gd name="connsiteY4" fmla="*/ 463550 h 501650"/>
                <a:gd name="connsiteX5" fmla="*/ 260900 w 1378500"/>
                <a:gd name="connsiteY5" fmla="*/ 501650 h 501650"/>
                <a:gd name="connsiteX6" fmla="*/ 550 w 1378500"/>
                <a:gd name="connsiteY6" fmla="*/ 260350 h 501650"/>
                <a:gd name="connsiteX7" fmla="*/ 318050 w 1378500"/>
                <a:gd name="connsiteY7" fmla="*/ 0 h 501650"/>
                <a:gd name="connsiteX0" fmla="*/ 318050 w 1442000"/>
                <a:gd name="connsiteY0" fmla="*/ 0 h 501650"/>
                <a:gd name="connsiteX1" fmla="*/ 1378500 w 1442000"/>
                <a:gd name="connsiteY1" fmla="*/ 165100 h 501650"/>
                <a:gd name="connsiteX2" fmla="*/ 1442000 w 1442000"/>
                <a:gd name="connsiteY2" fmla="*/ 419100 h 501650"/>
                <a:gd name="connsiteX3" fmla="*/ 1022900 w 1442000"/>
                <a:gd name="connsiteY3" fmla="*/ 457200 h 501650"/>
                <a:gd name="connsiteX4" fmla="*/ 641900 w 1442000"/>
                <a:gd name="connsiteY4" fmla="*/ 463550 h 501650"/>
                <a:gd name="connsiteX5" fmla="*/ 260900 w 1442000"/>
                <a:gd name="connsiteY5" fmla="*/ 501650 h 501650"/>
                <a:gd name="connsiteX6" fmla="*/ 550 w 1442000"/>
                <a:gd name="connsiteY6" fmla="*/ 260350 h 501650"/>
                <a:gd name="connsiteX7" fmla="*/ 318050 w 1442000"/>
                <a:gd name="connsiteY7" fmla="*/ 0 h 501650"/>
                <a:gd name="connsiteX0" fmla="*/ 318050 w 1549950"/>
                <a:gd name="connsiteY0" fmla="*/ 19050 h 520700"/>
                <a:gd name="connsiteX1" fmla="*/ 1549950 w 1549950"/>
                <a:gd name="connsiteY1" fmla="*/ 0 h 520700"/>
                <a:gd name="connsiteX2" fmla="*/ 1442000 w 1549950"/>
                <a:gd name="connsiteY2" fmla="*/ 438150 h 520700"/>
                <a:gd name="connsiteX3" fmla="*/ 1022900 w 1549950"/>
                <a:gd name="connsiteY3" fmla="*/ 476250 h 520700"/>
                <a:gd name="connsiteX4" fmla="*/ 641900 w 1549950"/>
                <a:gd name="connsiteY4" fmla="*/ 482600 h 520700"/>
                <a:gd name="connsiteX5" fmla="*/ 260900 w 1549950"/>
                <a:gd name="connsiteY5" fmla="*/ 520700 h 520700"/>
                <a:gd name="connsiteX6" fmla="*/ 550 w 1549950"/>
                <a:gd name="connsiteY6" fmla="*/ 279400 h 520700"/>
                <a:gd name="connsiteX7" fmla="*/ 318050 w 1549950"/>
                <a:gd name="connsiteY7" fmla="*/ 19050 h 520700"/>
                <a:gd name="connsiteX0" fmla="*/ 318050 w 1549950"/>
                <a:gd name="connsiteY0" fmla="*/ 120650 h 622300"/>
                <a:gd name="connsiteX1" fmla="*/ 1213400 w 1549950"/>
                <a:gd name="connsiteY1" fmla="*/ 0 h 622300"/>
                <a:gd name="connsiteX2" fmla="*/ 1549950 w 1549950"/>
                <a:gd name="connsiteY2" fmla="*/ 101600 h 622300"/>
                <a:gd name="connsiteX3" fmla="*/ 1442000 w 1549950"/>
                <a:gd name="connsiteY3" fmla="*/ 539750 h 622300"/>
                <a:gd name="connsiteX4" fmla="*/ 1022900 w 1549950"/>
                <a:gd name="connsiteY4" fmla="*/ 577850 h 622300"/>
                <a:gd name="connsiteX5" fmla="*/ 641900 w 1549950"/>
                <a:gd name="connsiteY5" fmla="*/ 584200 h 622300"/>
                <a:gd name="connsiteX6" fmla="*/ 260900 w 1549950"/>
                <a:gd name="connsiteY6" fmla="*/ 622300 h 622300"/>
                <a:gd name="connsiteX7" fmla="*/ 550 w 1549950"/>
                <a:gd name="connsiteY7" fmla="*/ 381000 h 622300"/>
                <a:gd name="connsiteX8" fmla="*/ 318050 w 1549950"/>
                <a:gd name="connsiteY8" fmla="*/ 120650 h 622300"/>
                <a:gd name="connsiteX0" fmla="*/ 318050 w 1549950"/>
                <a:gd name="connsiteY0" fmla="*/ 122784 h 624434"/>
                <a:gd name="connsiteX1" fmla="*/ 762550 w 1549950"/>
                <a:gd name="connsiteY1" fmla="*/ 27534 h 624434"/>
                <a:gd name="connsiteX2" fmla="*/ 1213400 w 1549950"/>
                <a:gd name="connsiteY2" fmla="*/ 2134 h 624434"/>
                <a:gd name="connsiteX3" fmla="*/ 1549950 w 1549950"/>
                <a:gd name="connsiteY3" fmla="*/ 103734 h 624434"/>
                <a:gd name="connsiteX4" fmla="*/ 1442000 w 1549950"/>
                <a:gd name="connsiteY4" fmla="*/ 541884 h 624434"/>
                <a:gd name="connsiteX5" fmla="*/ 1022900 w 1549950"/>
                <a:gd name="connsiteY5" fmla="*/ 579984 h 624434"/>
                <a:gd name="connsiteX6" fmla="*/ 641900 w 1549950"/>
                <a:gd name="connsiteY6" fmla="*/ 586334 h 624434"/>
                <a:gd name="connsiteX7" fmla="*/ 260900 w 1549950"/>
                <a:gd name="connsiteY7" fmla="*/ 624434 h 624434"/>
                <a:gd name="connsiteX8" fmla="*/ 550 w 1549950"/>
                <a:gd name="connsiteY8" fmla="*/ 383134 h 624434"/>
                <a:gd name="connsiteX9" fmla="*/ 318050 w 1549950"/>
                <a:gd name="connsiteY9" fmla="*/ 122784 h 624434"/>
                <a:gd name="connsiteX0" fmla="*/ 318050 w 1549950"/>
                <a:gd name="connsiteY0" fmla="*/ 239906 h 741556"/>
                <a:gd name="connsiteX1" fmla="*/ 762550 w 1549950"/>
                <a:gd name="connsiteY1" fmla="*/ 144656 h 741556"/>
                <a:gd name="connsiteX2" fmla="*/ 1213400 w 1549950"/>
                <a:gd name="connsiteY2" fmla="*/ 119256 h 741556"/>
                <a:gd name="connsiteX3" fmla="*/ 1549950 w 1549950"/>
                <a:gd name="connsiteY3" fmla="*/ 220856 h 741556"/>
                <a:gd name="connsiteX4" fmla="*/ 1442000 w 1549950"/>
                <a:gd name="connsiteY4" fmla="*/ 659006 h 741556"/>
                <a:gd name="connsiteX5" fmla="*/ 1022900 w 1549950"/>
                <a:gd name="connsiteY5" fmla="*/ 697106 h 741556"/>
                <a:gd name="connsiteX6" fmla="*/ 641900 w 1549950"/>
                <a:gd name="connsiteY6" fmla="*/ 703456 h 741556"/>
                <a:gd name="connsiteX7" fmla="*/ 260900 w 1549950"/>
                <a:gd name="connsiteY7" fmla="*/ 741556 h 741556"/>
                <a:gd name="connsiteX8" fmla="*/ 550 w 1549950"/>
                <a:gd name="connsiteY8" fmla="*/ 500256 h 741556"/>
                <a:gd name="connsiteX9" fmla="*/ 318050 w 1549950"/>
                <a:gd name="connsiteY9" fmla="*/ 239906 h 741556"/>
                <a:gd name="connsiteX0" fmla="*/ 318050 w 1549950"/>
                <a:gd name="connsiteY0" fmla="*/ 239906 h 741556"/>
                <a:gd name="connsiteX1" fmla="*/ 762550 w 1549950"/>
                <a:gd name="connsiteY1" fmla="*/ 144656 h 741556"/>
                <a:gd name="connsiteX2" fmla="*/ 1213400 w 1549950"/>
                <a:gd name="connsiteY2" fmla="*/ 119256 h 741556"/>
                <a:gd name="connsiteX3" fmla="*/ 1549950 w 1549950"/>
                <a:gd name="connsiteY3" fmla="*/ 220856 h 741556"/>
                <a:gd name="connsiteX4" fmla="*/ 1442000 w 1549950"/>
                <a:gd name="connsiteY4" fmla="*/ 659006 h 741556"/>
                <a:gd name="connsiteX5" fmla="*/ 1022900 w 1549950"/>
                <a:gd name="connsiteY5" fmla="*/ 697106 h 741556"/>
                <a:gd name="connsiteX6" fmla="*/ 641900 w 1549950"/>
                <a:gd name="connsiteY6" fmla="*/ 703456 h 741556"/>
                <a:gd name="connsiteX7" fmla="*/ 260900 w 1549950"/>
                <a:gd name="connsiteY7" fmla="*/ 741556 h 741556"/>
                <a:gd name="connsiteX8" fmla="*/ 550 w 1549950"/>
                <a:gd name="connsiteY8" fmla="*/ 500256 h 741556"/>
                <a:gd name="connsiteX9" fmla="*/ 318050 w 1549950"/>
                <a:gd name="connsiteY9" fmla="*/ 239906 h 741556"/>
                <a:gd name="connsiteX0" fmla="*/ 318050 w 1549950"/>
                <a:gd name="connsiteY0" fmla="*/ 239906 h 741556"/>
                <a:gd name="connsiteX1" fmla="*/ 762550 w 1549950"/>
                <a:gd name="connsiteY1" fmla="*/ 144656 h 741556"/>
                <a:gd name="connsiteX2" fmla="*/ 1213400 w 1549950"/>
                <a:gd name="connsiteY2" fmla="*/ 119256 h 741556"/>
                <a:gd name="connsiteX3" fmla="*/ 1549950 w 1549950"/>
                <a:gd name="connsiteY3" fmla="*/ 220856 h 741556"/>
                <a:gd name="connsiteX4" fmla="*/ 1442000 w 1549950"/>
                <a:gd name="connsiteY4" fmla="*/ 659006 h 741556"/>
                <a:gd name="connsiteX5" fmla="*/ 1022900 w 1549950"/>
                <a:gd name="connsiteY5" fmla="*/ 697106 h 741556"/>
                <a:gd name="connsiteX6" fmla="*/ 641900 w 1549950"/>
                <a:gd name="connsiteY6" fmla="*/ 703456 h 741556"/>
                <a:gd name="connsiteX7" fmla="*/ 260900 w 1549950"/>
                <a:gd name="connsiteY7" fmla="*/ 741556 h 741556"/>
                <a:gd name="connsiteX8" fmla="*/ 550 w 1549950"/>
                <a:gd name="connsiteY8" fmla="*/ 500256 h 741556"/>
                <a:gd name="connsiteX9" fmla="*/ 318050 w 1549950"/>
                <a:gd name="connsiteY9" fmla="*/ 239906 h 741556"/>
                <a:gd name="connsiteX0" fmla="*/ 318050 w 1553807"/>
                <a:gd name="connsiteY0" fmla="*/ 239906 h 741556"/>
                <a:gd name="connsiteX1" fmla="*/ 762550 w 1553807"/>
                <a:gd name="connsiteY1" fmla="*/ 144656 h 741556"/>
                <a:gd name="connsiteX2" fmla="*/ 1213400 w 1553807"/>
                <a:gd name="connsiteY2" fmla="*/ 119256 h 741556"/>
                <a:gd name="connsiteX3" fmla="*/ 1549950 w 1553807"/>
                <a:gd name="connsiteY3" fmla="*/ 220856 h 741556"/>
                <a:gd name="connsiteX4" fmla="*/ 1442000 w 1553807"/>
                <a:gd name="connsiteY4" fmla="*/ 659006 h 741556"/>
                <a:gd name="connsiteX5" fmla="*/ 1022900 w 1553807"/>
                <a:gd name="connsiteY5" fmla="*/ 697106 h 741556"/>
                <a:gd name="connsiteX6" fmla="*/ 641900 w 1553807"/>
                <a:gd name="connsiteY6" fmla="*/ 703456 h 741556"/>
                <a:gd name="connsiteX7" fmla="*/ 260900 w 1553807"/>
                <a:gd name="connsiteY7" fmla="*/ 741556 h 741556"/>
                <a:gd name="connsiteX8" fmla="*/ 550 w 1553807"/>
                <a:gd name="connsiteY8" fmla="*/ 500256 h 741556"/>
                <a:gd name="connsiteX9" fmla="*/ 318050 w 1553807"/>
                <a:gd name="connsiteY9" fmla="*/ 239906 h 741556"/>
                <a:gd name="connsiteX0" fmla="*/ 318050 w 1553807"/>
                <a:gd name="connsiteY0" fmla="*/ 239906 h 741556"/>
                <a:gd name="connsiteX1" fmla="*/ 762550 w 1553807"/>
                <a:gd name="connsiteY1" fmla="*/ 144656 h 741556"/>
                <a:gd name="connsiteX2" fmla="*/ 1213400 w 1553807"/>
                <a:gd name="connsiteY2" fmla="*/ 119256 h 741556"/>
                <a:gd name="connsiteX3" fmla="*/ 1549950 w 1553807"/>
                <a:gd name="connsiteY3" fmla="*/ 220856 h 741556"/>
                <a:gd name="connsiteX4" fmla="*/ 1442000 w 1553807"/>
                <a:gd name="connsiteY4" fmla="*/ 659006 h 741556"/>
                <a:gd name="connsiteX5" fmla="*/ 1022900 w 1553807"/>
                <a:gd name="connsiteY5" fmla="*/ 697106 h 741556"/>
                <a:gd name="connsiteX6" fmla="*/ 641900 w 1553807"/>
                <a:gd name="connsiteY6" fmla="*/ 703456 h 741556"/>
                <a:gd name="connsiteX7" fmla="*/ 260900 w 1553807"/>
                <a:gd name="connsiteY7" fmla="*/ 741556 h 741556"/>
                <a:gd name="connsiteX8" fmla="*/ 550 w 1553807"/>
                <a:gd name="connsiteY8" fmla="*/ 500256 h 741556"/>
                <a:gd name="connsiteX9" fmla="*/ 318050 w 1553807"/>
                <a:gd name="connsiteY9" fmla="*/ 239906 h 741556"/>
                <a:gd name="connsiteX0" fmla="*/ 318050 w 1553807"/>
                <a:gd name="connsiteY0" fmla="*/ 239906 h 741556"/>
                <a:gd name="connsiteX1" fmla="*/ 762550 w 1553807"/>
                <a:gd name="connsiteY1" fmla="*/ 144656 h 741556"/>
                <a:gd name="connsiteX2" fmla="*/ 1213400 w 1553807"/>
                <a:gd name="connsiteY2" fmla="*/ 119256 h 741556"/>
                <a:gd name="connsiteX3" fmla="*/ 1549950 w 1553807"/>
                <a:gd name="connsiteY3" fmla="*/ 220856 h 741556"/>
                <a:gd name="connsiteX4" fmla="*/ 1442000 w 1553807"/>
                <a:gd name="connsiteY4" fmla="*/ 659006 h 741556"/>
                <a:gd name="connsiteX5" fmla="*/ 1022900 w 1553807"/>
                <a:gd name="connsiteY5" fmla="*/ 697106 h 741556"/>
                <a:gd name="connsiteX6" fmla="*/ 641900 w 1553807"/>
                <a:gd name="connsiteY6" fmla="*/ 703456 h 741556"/>
                <a:gd name="connsiteX7" fmla="*/ 260900 w 1553807"/>
                <a:gd name="connsiteY7" fmla="*/ 741556 h 741556"/>
                <a:gd name="connsiteX8" fmla="*/ 550 w 1553807"/>
                <a:gd name="connsiteY8" fmla="*/ 500256 h 741556"/>
                <a:gd name="connsiteX9" fmla="*/ 318050 w 1553807"/>
                <a:gd name="connsiteY9" fmla="*/ 239906 h 741556"/>
                <a:gd name="connsiteX0" fmla="*/ 318851 w 1554608"/>
                <a:gd name="connsiteY0" fmla="*/ 239906 h 741556"/>
                <a:gd name="connsiteX1" fmla="*/ 763351 w 1554608"/>
                <a:gd name="connsiteY1" fmla="*/ 144656 h 741556"/>
                <a:gd name="connsiteX2" fmla="*/ 1214201 w 1554608"/>
                <a:gd name="connsiteY2" fmla="*/ 119256 h 741556"/>
                <a:gd name="connsiteX3" fmla="*/ 1550751 w 1554608"/>
                <a:gd name="connsiteY3" fmla="*/ 220856 h 741556"/>
                <a:gd name="connsiteX4" fmla="*/ 1442801 w 1554608"/>
                <a:gd name="connsiteY4" fmla="*/ 659006 h 741556"/>
                <a:gd name="connsiteX5" fmla="*/ 1023701 w 1554608"/>
                <a:gd name="connsiteY5" fmla="*/ 697106 h 741556"/>
                <a:gd name="connsiteX6" fmla="*/ 642701 w 1554608"/>
                <a:gd name="connsiteY6" fmla="*/ 703456 h 741556"/>
                <a:gd name="connsiteX7" fmla="*/ 261701 w 1554608"/>
                <a:gd name="connsiteY7" fmla="*/ 741556 h 741556"/>
                <a:gd name="connsiteX8" fmla="*/ 1351 w 1554608"/>
                <a:gd name="connsiteY8" fmla="*/ 500256 h 741556"/>
                <a:gd name="connsiteX9" fmla="*/ 318851 w 1554608"/>
                <a:gd name="connsiteY9" fmla="*/ 239906 h 741556"/>
                <a:gd name="connsiteX0" fmla="*/ 319423 w 1555180"/>
                <a:gd name="connsiteY0" fmla="*/ 239906 h 741556"/>
                <a:gd name="connsiteX1" fmla="*/ 763923 w 1555180"/>
                <a:gd name="connsiteY1" fmla="*/ 144656 h 741556"/>
                <a:gd name="connsiteX2" fmla="*/ 1214773 w 1555180"/>
                <a:gd name="connsiteY2" fmla="*/ 119256 h 741556"/>
                <a:gd name="connsiteX3" fmla="*/ 1551323 w 1555180"/>
                <a:gd name="connsiteY3" fmla="*/ 220856 h 741556"/>
                <a:gd name="connsiteX4" fmla="*/ 1443373 w 1555180"/>
                <a:gd name="connsiteY4" fmla="*/ 659006 h 741556"/>
                <a:gd name="connsiteX5" fmla="*/ 1024273 w 1555180"/>
                <a:gd name="connsiteY5" fmla="*/ 697106 h 741556"/>
                <a:gd name="connsiteX6" fmla="*/ 643273 w 1555180"/>
                <a:gd name="connsiteY6" fmla="*/ 703456 h 741556"/>
                <a:gd name="connsiteX7" fmla="*/ 262273 w 1555180"/>
                <a:gd name="connsiteY7" fmla="*/ 741556 h 741556"/>
                <a:gd name="connsiteX8" fmla="*/ 1923 w 1555180"/>
                <a:gd name="connsiteY8" fmla="*/ 500256 h 741556"/>
                <a:gd name="connsiteX9" fmla="*/ 319423 w 1555180"/>
                <a:gd name="connsiteY9" fmla="*/ 239906 h 741556"/>
                <a:gd name="connsiteX0" fmla="*/ 335504 w 1571261"/>
                <a:gd name="connsiteY0" fmla="*/ 239906 h 801446"/>
                <a:gd name="connsiteX1" fmla="*/ 780004 w 1571261"/>
                <a:gd name="connsiteY1" fmla="*/ 144656 h 801446"/>
                <a:gd name="connsiteX2" fmla="*/ 1230854 w 1571261"/>
                <a:gd name="connsiteY2" fmla="*/ 119256 h 801446"/>
                <a:gd name="connsiteX3" fmla="*/ 1567404 w 1571261"/>
                <a:gd name="connsiteY3" fmla="*/ 220856 h 801446"/>
                <a:gd name="connsiteX4" fmla="*/ 1459454 w 1571261"/>
                <a:gd name="connsiteY4" fmla="*/ 659006 h 801446"/>
                <a:gd name="connsiteX5" fmla="*/ 1040354 w 1571261"/>
                <a:gd name="connsiteY5" fmla="*/ 697106 h 801446"/>
                <a:gd name="connsiteX6" fmla="*/ 659354 w 1571261"/>
                <a:gd name="connsiteY6" fmla="*/ 703456 h 801446"/>
                <a:gd name="connsiteX7" fmla="*/ 278354 w 1571261"/>
                <a:gd name="connsiteY7" fmla="*/ 741556 h 801446"/>
                <a:gd name="connsiteX8" fmla="*/ 18004 w 1571261"/>
                <a:gd name="connsiteY8" fmla="*/ 500256 h 801446"/>
                <a:gd name="connsiteX9" fmla="*/ 335504 w 1571261"/>
                <a:gd name="connsiteY9" fmla="*/ 239906 h 801446"/>
                <a:gd name="connsiteX0" fmla="*/ 336533 w 1572290"/>
                <a:gd name="connsiteY0" fmla="*/ 239906 h 842380"/>
                <a:gd name="connsiteX1" fmla="*/ 781033 w 1572290"/>
                <a:gd name="connsiteY1" fmla="*/ 144656 h 842380"/>
                <a:gd name="connsiteX2" fmla="*/ 1231883 w 1572290"/>
                <a:gd name="connsiteY2" fmla="*/ 119256 h 842380"/>
                <a:gd name="connsiteX3" fmla="*/ 1568433 w 1572290"/>
                <a:gd name="connsiteY3" fmla="*/ 220856 h 842380"/>
                <a:gd name="connsiteX4" fmla="*/ 1460483 w 1572290"/>
                <a:gd name="connsiteY4" fmla="*/ 659006 h 842380"/>
                <a:gd name="connsiteX5" fmla="*/ 1041383 w 1572290"/>
                <a:gd name="connsiteY5" fmla="*/ 697106 h 842380"/>
                <a:gd name="connsiteX6" fmla="*/ 660383 w 1572290"/>
                <a:gd name="connsiteY6" fmla="*/ 703456 h 842380"/>
                <a:gd name="connsiteX7" fmla="*/ 279383 w 1572290"/>
                <a:gd name="connsiteY7" fmla="*/ 741556 h 842380"/>
                <a:gd name="connsiteX8" fmla="*/ 19033 w 1572290"/>
                <a:gd name="connsiteY8" fmla="*/ 500256 h 842380"/>
                <a:gd name="connsiteX9" fmla="*/ 336533 w 1572290"/>
                <a:gd name="connsiteY9" fmla="*/ 239906 h 842380"/>
                <a:gd name="connsiteX0" fmla="*/ 336533 w 1572290"/>
                <a:gd name="connsiteY0" fmla="*/ 239906 h 796908"/>
                <a:gd name="connsiteX1" fmla="*/ 781033 w 1572290"/>
                <a:gd name="connsiteY1" fmla="*/ 144656 h 796908"/>
                <a:gd name="connsiteX2" fmla="*/ 1231883 w 1572290"/>
                <a:gd name="connsiteY2" fmla="*/ 119256 h 796908"/>
                <a:gd name="connsiteX3" fmla="*/ 1568433 w 1572290"/>
                <a:gd name="connsiteY3" fmla="*/ 220856 h 796908"/>
                <a:gd name="connsiteX4" fmla="*/ 1460483 w 1572290"/>
                <a:gd name="connsiteY4" fmla="*/ 659006 h 796908"/>
                <a:gd name="connsiteX5" fmla="*/ 1041383 w 1572290"/>
                <a:gd name="connsiteY5" fmla="*/ 697106 h 796908"/>
                <a:gd name="connsiteX6" fmla="*/ 660383 w 1572290"/>
                <a:gd name="connsiteY6" fmla="*/ 703456 h 796908"/>
                <a:gd name="connsiteX7" fmla="*/ 279383 w 1572290"/>
                <a:gd name="connsiteY7" fmla="*/ 741556 h 796908"/>
                <a:gd name="connsiteX8" fmla="*/ 19033 w 1572290"/>
                <a:gd name="connsiteY8" fmla="*/ 500256 h 796908"/>
                <a:gd name="connsiteX9" fmla="*/ 336533 w 1572290"/>
                <a:gd name="connsiteY9" fmla="*/ 239906 h 796908"/>
                <a:gd name="connsiteX0" fmla="*/ 336533 w 1572290"/>
                <a:gd name="connsiteY0" fmla="*/ 239906 h 829533"/>
                <a:gd name="connsiteX1" fmla="*/ 781033 w 1572290"/>
                <a:gd name="connsiteY1" fmla="*/ 144656 h 829533"/>
                <a:gd name="connsiteX2" fmla="*/ 1231883 w 1572290"/>
                <a:gd name="connsiteY2" fmla="*/ 119256 h 829533"/>
                <a:gd name="connsiteX3" fmla="*/ 1568433 w 1572290"/>
                <a:gd name="connsiteY3" fmla="*/ 220856 h 829533"/>
                <a:gd name="connsiteX4" fmla="*/ 1460483 w 1572290"/>
                <a:gd name="connsiteY4" fmla="*/ 659006 h 829533"/>
                <a:gd name="connsiteX5" fmla="*/ 1041383 w 1572290"/>
                <a:gd name="connsiteY5" fmla="*/ 697106 h 829533"/>
                <a:gd name="connsiteX6" fmla="*/ 660383 w 1572290"/>
                <a:gd name="connsiteY6" fmla="*/ 703456 h 829533"/>
                <a:gd name="connsiteX7" fmla="*/ 279383 w 1572290"/>
                <a:gd name="connsiteY7" fmla="*/ 741556 h 829533"/>
                <a:gd name="connsiteX8" fmla="*/ 19033 w 1572290"/>
                <a:gd name="connsiteY8" fmla="*/ 500256 h 829533"/>
                <a:gd name="connsiteX9" fmla="*/ 336533 w 1572290"/>
                <a:gd name="connsiteY9" fmla="*/ 239906 h 829533"/>
                <a:gd name="connsiteX0" fmla="*/ 336533 w 1572290"/>
                <a:gd name="connsiteY0" fmla="*/ 239906 h 829533"/>
                <a:gd name="connsiteX1" fmla="*/ 781033 w 1572290"/>
                <a:gd name="connsiteY1" fmla="*/ 144656 h 829533"/>
                <a:gd name="connsiteX2" fmla="*/ 1231883 w 1572290"/>
                <a:gd name="connsiteY2" fmla="*/ 119256 h 829533"/>
                <a:gd name="connsiteX3" fmla="*/ 1568433 w 1572290"/>
                <a:gd name="connsiteY3" fmla="*/ 220856 h 829533"/>
                <a:gd name="connsiteX4" fmla="*/ 1460483 w 1572290"/>
                <a:gd name="connsiteY4" fmla="*/ 659006 h 829533"/>
                <a:gd name="connsiteX5" fmla="*/ 1041383 w 1572290"/>
                <a:gd name="connsiteY5" fmla="*/ 697106 h 829533"/>
                <a:gd name="connsiteX6" fmla="*/ 660383 w 1572290"/>
                <a:gd name="connsiteY6" fmla="*/ 703456 h 829533"/>
                <a:gd name="connsiteX7" fmla="*/ 279383 w 1572290"/>
                <a:gd name="connsiteY7" fmla="*/ 741556 h 829533"/>
                <a:gd name="connsiteX8" fmla="*/ 19033 w 1572290"/>
                <a:gd name="connsiteY8" fmla="*/ 500256 h 829533"/>
                <a:gd name="connsiteX9" fmla="*/ 336533 w 1572290"/>
                <a:gd name="connsiteY9" fmla="*/ 239906 h 829533"/>
                <a:gd name="connsiteX0" fmla="*/ 336533 w 1572290"/>
                <a:gd name="connsiteY0" fmla="*/ 239906 h 829533"/>
                <a:gd name="connsiteX1" fmla="*/ 781033 w 1572290"/>
                <a:gd name="connsiteY1" fmla="*/ 144656 h 829533"/>
                <a:gd name="connsiteX2" fmla="*/ 1231883 w 1572290"/>
                <a:gd name="connsiteY2" fmla="*/ 119256 h 829533"/>
                <a:gd name="connsiteX3" fmla="*/ 1568433 w 1572290"/>
                <a:gd name="connsiteY3" fmla="*/ 220856 h 829533"/>
                <a:gd name="connsiteX4" fmla="*/ 1460483 w 1572290"/>
                <a:gd name="connsiteY4" fmla="*/ 659006 h 829533"/>
                <a:gd name="connsiteX5" fmla="*/ 1041383 w 1572290"/>
                <a:gd name="connsiteY5" fmla="*/ 697106 h 829533"/>
                <a:gd name="connsiteX6" fmla="*/ 660383 w 1572290"/>
                <a:gd name="connsiteY6" fmla="*/ 703456 h 829533"/>
                <a:gd name="connsiteX7" fmla="*/ 279383 w 1572290"/>
                <a:gd name="connsiteY7" fmla="*/ 741556 h 829533"/>
                <a:gd name="connsiteX8" fmla="*/ 19033 w 1572290"/>
                <a:gd name="connsiteY8" fmla="*/ 500256 h 829533"/>
                <a:gd name="connsiteX9" fmla="*/ 336533 w 1572290"/>
                <a:gd name="connsiteY9" fmla="*/ 239906 h 829533"/>
                <a:gd name="connsiteX0" fmla="*/ 336533 w 1572290"/>
                <a:gd name="connsiteY0" fmla="*/ 239906 h 829533"/>
                <a:gd name="connsiteX1" fmla="*/ 781033 w 1572290"/>
                <a:gd name="connsiteY1" fmla="*/ 144656 h 829533"/>
                <a:gd name="connsiteX2" fmla="*/ 1231883 w 1572290"/>
                <a:gd name="connsiteY2" fmla="*/ 119256 h 829533"/>
                <a:gd name="connsiteX3" fmla="*/ 1568433 w 1572290"/>
                <a:gd name="connsiteY3" fmla="*/ 220856 h 829533"/>
                <a:gd name="connsiteX4" fmla="*/ 1460483 w 1572290"/>
                <a:gd name="connsiteY4" fmla="*/ 659006 h 829533"/>
                <a:gd name="connsiteX5" fmla="*/ 1041383 w 1572290"/>
                <a:gd name="connsiteY5" fmla="*/ 697106 h 829533"/>
                <a:gd name="connsiteX6" fmla="*/ 660383 w 1572290"/>
                <a:gd name="connsiteY6" fmla="*/ 703456 h 829533"/>
                <a:gd name="connsiteX7" fmla="*/ 279383 w 1572290"/>
                <a:gd name="connsiteY7" fmla="*/ 741556 h 829533"/>
                <a:gd name="connsiteX8" fmla="*/ 19033 w 1572290"/>
                <a:gd name="connsiteY8" fmla="*/ 500256 h 829533"/>
                <a:gd name="connsiteX9" fmla="*/ 336533 w 1572290"/>
                <a:gd name="connsiteY9" fmla="*/ 239906 h 82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2290" h="829533">
                  <a:moveTo>
                    <a:pt x="336533" y="239906"/>
                  </a:moveTo>
                  <a:cubicBezTo>
                    <a:pt x="514333" y="-125219"/>
                    <a:pt x="644508" y="50464"/>
                    <a:pt x="781033" y="144656"/>
                  </a:cubicBezTo>
                  <a:cubicBezTo>
                    <a:pt x="1069958" y="-161202"/>
                    <a:pt x="1164150" y="111848"/>
                    <a:pt x="1231883" y="119256"/>
                  </a:cubicBezTo>
                  <a:cubicBezTo>
                    <a:pt x="1699666" y="19773"/>
                    <a:pt x="1538800" y="174289"/>
                    <a:pt x="1568433" y="220856"/>
                  </a:cubicBezTo>
                  <a:lnTo>
                    <a:pt x="1460483" y="659006"/>
                  </a:lnTo>
                  <a:cubicBezTo>
                    <a:pt x="1023391" y="998731"/>
                    <a:pt x="1164150" y="679114"/>
                    <a:pt x="1041383" y="697106"/>
                  </a:cubicBezTo>
                  <a:cubicBezTo>
                    <a:pt x="772566" y="956398"/>
                    <a:pt x="784208" y="688639"/>
                    <a:pt x="660383" y="703456"/>
                  </a:cubicBezTo>
                  <a:cubicBezTo>
                    <a:pt x="469883" y="970156"/>
                    <a:pt x="406383" y="728856"/>
                    <a:pt x="279383" y="741556"/>
                  </a:cubicBezTo>
                  <a:cubicBezTo>
                    <a:pt x="268800" y="800823"/>
                    <a:pt x="-84684" y="898189"/>
                    <a:pt x="19033" y="500256"/>
                  </a:cubicBezTo>
                  <a:cubicBezTo>
                    <a:pt x="-2134" y="172173"/>
                    <a:pt x="154500" y="237789"/>
                    <a:pt x="336533" y="23990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B1D802B-1404-4026-82B2-D58F0A002747}"/>
                </a:ext>
              </a:extLst>
            </p:cNvPr>
            <p:cNvSpPr/>
            <p:nvPr/>
          </p:nvSpPr>
          <p:spPr>
            <a:xfrm>
              <a:off x="5835659" y="1406276"/>
              <a:ext cx="676499" cy="1844091"/>
            </a:xfrm>
            <a:custGeom>
              <a:avLst/>
              <a:gdLst>
                <a:gd name="connsiteX0" fmla="*/ 263671 w 676499"/>
                <a:gd name="connsiteY0" fmla="*/ 5 h 1844091"/>
                <a:gd name="connsiteX1" fmla="*/ 292330 w 676499"/>
                <a:gd name="connsiteY1" fmla="*/ 5800 h 1844091"/>
                <a:gd name="connsiteX2" fmla="*/ 495530 w 676499"/>
                <a:gd name="connsiteY2" fmla="*/ 437600 h 1844091"/>
                <a:gd name="connsiteX3" fmla="*/ 482830 w 676499"/>
                <a:gd name="connsiteY3" fmla="*/ 805900 h 1844091"/>
                <a:gd name="connsiteX4" fmla="*/ 571730 w 676499"/>
                <a:gd name="connsiteY4" fmla="*/ 1123400 h 1844091"/>
                <a:gd name="connsiteX5" fmla="*/ 495530 w 676499"/>
                <a:gd name="connsiteY5" fmla="*/ 1491700 h 1844091"/>
                <a:gd name="connsiteX6" fmla="*/ 546330 w 676499"/>
                <a:gd name="connsiteY6" fmla="*/ 1834600 h 1844091"/>
                <a:gd name="connsiteX7" fmla="*/ 554029 w 676499"/>
                <a:gd name="connsiteY7" fmla="*/ 1840245 h 1844091"/>
                <a:gd name="connsiteX8" fmla="*/ 506106 w 676499"/>
                <a:gd name="connsiteY8" fmla="*/ 1844091 h 1844091"/>
                <a:gd name="connsiteX9" fmla="*/ 81601 w 676499"/>
                <a:gd name="connsiteY9" fmla="*/ 1638009 h 1844091"/>
                <a:gd name="connsiteX10" fmla="*/ 28475 w 676499"/>
                <a:gd name="connsiteY10" fmla="*/ 1574872 h 1844091"/>
                <a:gd name="connsiteX11" fmla="*/ 20892 w 676499"/>
                <a:gd name="connsiteY11" fmla="*/ 1562059 h 1844091"/>
                <a:gd name="connsiteX12" fmla="*/ 178030 w 676499"/>
                <a:gd name="connsiteY12" fmla="*/ 1199600 h 1844091"/>
                <a:gd name="connsiteX13" fmla="*/ 139930 w 676499"/>
                <a:gd name="connsiteY13" fmla="*/ 882100 h 1844091"/>
                <a:gd name="connsiteX14" fmla="*/ 63730 w 676499"/>
                <a:gd name="connsiteY14" fmla="*/ 463000 h 1844091"/>
                <a:gd name="connsiteX15" fmla="*/ 263671 w 676499"/>
                <a:gd name="connsiteY15" fmla="*/ 5 h 184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499" h="1844091">
                  <a:moveTo>
                    <a:pt x="263671" y="5"/>
                  </a:moveTo>
                  <a:cubicBezTo>
                    <a:pt x="272486" y="103"/>
                    <a:pt x="282011" y="1964"/>
                    <a:pt x="292330" y="5800"/>
                  </a:cubicBezTo>
                  <a:cubicBezTo>
                    <a:pt x="645813" y="22734"/>
                    <a:pt x="423563" y="367750"/>
                    <a:pt x="495530" y="437600"/>
                  </a:cubicBezTo>
                  <a:cubicBezTo>
                    <a:pt x="643696" y="515917"/>
                    <a:pt x="438380" y="738167"/>
                    <a:pt x="482830" y="805900"/>
                  </a:cubicBezTo>
                  <a:cubicBezTo>
                    <a:pt x="578080" y="848233"/>
                    <a:pt x="535747" y="1023917"/>
                    <a:pt x="571730" y="1123400"/>
                  </a:cubicBezTo>
                  <a:cubicBezTo>
                    <a:pt x="861713" y="1316017"/>
                    <a:pt x="453197" y="1407033"/>
                    <a:pt x="495530" y="1491700"/>
                  </a:cubicBezTo>
                  <a:cubicBezTo>
                    <a:pt x="702963" y="1576367"/>
                    <a:pt x="501880" y="1749933"/>
                    <a:pt x="546330" y="1834600"/>
                  </a:cubicBezTo>
                  <a:lnTo>
                    <a:pt x="554029" y="1840245"/>
                  </a:lnTo>
                  <a:lnTo>
                    <a:pt x="506106" y="1844091"/>
                  </a:lnTo>
                  <a:cubicBezTo>
                    <a:pt x="348860" y="1844091"/>
                    <a:pt x="202779" y="1768119"/>
                    <a:pt x="81601" y="1638009"/>
                  </a:cubicBezTo>
                  <a:lnTo>
                    <a:pt x="28475" y="1574872"/>
                  </a:lnTo>
                  <a:lnTo>
                    <a:pt x="20892" y="1562059"/>
                  </a:lnTo>
                  <a:cubicBezTo>
                    <a:pt x="-44220" y="1418146"/>
                    <a:pt x="118764" y="1205156"/>
                    <a:pt x="178030" y="1199600"/>
                  </a:cubicBezTo>
                  <a:cubicBezTo>
                    <a:pt x="245763" y="1193250"/>
                    <a:pt x="55263" y="987933"/>
                    <a:pt x="139930" y="882100"/>
                  </a:cubicBezTo>
                  <a:cubicBezTo>
                    <a:pt x="173797" y="827067"/>
                    <a:pt x="-126770" y="613283"/>
                    <a:pt x="63730" y="463000"/>
                  </a:cubicBezTo>
                  <a:cubicBezTo>
                    <a:pt x="158980" y="393547"/>
                    <a:pt x="131447" y="-1467"/>
                    <a:pt x="263671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Oval 25">
              <a:extLst>
                <a:ext uri="{FF2B5EF4-FFF2-40B4-BE49-F238E27FC236}">
                  <a16:creationId xmlns:a16="http://schemas.microsoft.com/office/drawing/2014/main" id="{8BE7E844-0E43-43A5-98A9-B2B6D067BD5C}"/>
                </a:ext>
              </a:extLst>
            </p:cNvPr>
            <p:cNvSpPr/>
            <p:nvPr/>
          </p:nvSpPr>
          <p:spPr>
            <a:xfrm>
              <a:off x="5790542" y="1431179"/>
              <a:ext cx="274121" cy="565078"/>
            </a:xfrm>
            <a:custGeom>
              <a:avLst/>
              <a:gdLst>
                <a:gd name="connsiteX0" fmla="*/ 0 w 190500"/>
                <a:gd name="connsiteY0" fmla="*/ 149189 h 298377"/>
                <a:gd name="connsiteX1" fmla="*/ 95250 w 190500"/>
                <a:gd name="connsiteY1" fmla="*/ 0 h 298377"/>
                <a:gd name="connsiteX2" fmla="*/ 190500 w 190500"/>
                <a:gd name="connsiteY2" fmla="*/ 149189 h 298377"/>
                <a:gd name="connsiteX3" fmla="*/ 95250 w 190500"/>
                <a:gd name="connsiteY3" fmla="*/ 298378 h 298377"/>
                <a:gd name="connsiteX4" fmla="*/ 0 w 190500"/>
                <a:gd name="connsiteY4" fmla="*/ 149189 h 298377"/>
                <a:gd name="connsiteX0" fmla="*/ 5319 w 264382"/>
                <a:gd name="connsiteY0" fmla="*/ 333339 h 482528"/>
                <a:gd name="connsiteX1" fmla="*/ 249794 w 264382"/>
                <a:gd name="connsiteY1" fmla="*/ 0 h 482528"/>
                <a:gd name="connsiteX2" fmla="*/ 195819 w 264382"/>
                <a:gd name="connsiteY2" fmla="*/ 333339 h 482528"/>
                <a:gd name="connsiteX3" fmla="*/ 100569 w 264382"/>
                <a:gd name="connsiteY3" fmla="*/ 482528 h 482528"/>
                <a:gd name="connsiteX4" fmla="*/ 5319 w 264382"/>
                <a:gd name="connsiteY4" fmla="*/ 333339 h 482528"/>
                <a:gd name="connsiteX0" fmla="*/ 15058 w 274121"/>
                <a:gd name="connsiteY0" fmla="*/ 333339 h 565078"/>
                <a:gd name="connsiteX1" fmla="*/ 259533 w 274121"/>
                <a:gd name="connsiteY1" fmla="*/ 0 h 565078"/>
                <a:gd name="connsiteX2" fmla="*/ 205558 w 274121"/>
                <a:gd name="connsiteY2" fmla="*/ 333339 h 565078"/>
                <a:gd name="connsiteX3" fmla="*/ 59508 w 274121"/>
                <a:gd name="connsiteY3" fmla="*/ 565078 h 565078"/>
                <a:gd name="connsiteX4" fmla="*/ 15058 w 274121"/>
                <a:gd name="connsiteY4" fmla="*/ 333339 h 56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121" h="565078">
                  <a:moveTo>
                    <a:pt x="15058" y="333339"/>
                  </a:moveTo>
                  <a:cubicBezTo>
                    <a:pt x="48395" y="239159"/>
                    <a:pt x="206928" y="0"/>
                    <a:pt x="259533" y="0"/>
                  </a:cubicBezTo>
                  <a:cubicBezTo>
                    <a:pt x="312138" y="0"/>
                    <a:pt x="205558" y="250944"/>
                    <a:pt x="205558" y="333339"/>
                  </a:cubicBezTo>
                  <a:cubicBezTo>
                    <a:pt x="205558" y="415734"/>
                    <a:pt x="112113" y="565078"/>
                    <a:pt x="59508" y="565078"/>
                  </a:cubicBezTo>
                  <a:cubicBezTo>
                    <a:pt x="6903" y="565078"/>
                    <a:pt x="-18279" y="427519"/>
                    <a:pt x="15058" y="3333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25">
              <a:extLst>
                <a:ext uri="{FF2B5EF4-FFF2-40B4-BE49-F238E27FC236}">
                  <a16:creationId xmlns:a16="http://schemas.microsoft.com/office/drawing/2014/main" id="{B435C44F-AE1E-48F0-9C36-6241BD19DBFA}"/>
                </a:ext>
              </a:extLst>
            </p:cNvPr>
            <p:cNvSpPr/>
            <p:nvPr/>
          </p:nvSpPr>
          <p:spPr>
            <a:xfrm rot="16620760">
              <a:off x="6010243" y="2939394"/>
              <a:ext cx="259623" cy="485414"/>
            </a:xfrm>
            <a:custGeom>
              <a:avLst/>
              <a:gdLst>
                <a:gd name="connsiteX0" fmla="*/ 0 w 190500"/>
                <a:gd name="connsiteY0" fmla="*/ 149189 h 298377"/>
                <a:gd name="connsiteX1" fmla="*/ 95250 w 190500"/>
                <a:gd name="connsiteY1" fmla="*/ 0 h 298377"/>
                <a:gd name="connsiteX2" fmla="*/ 190500 w 190500"/>
                <a:gd name="connsiteY2" fmla="*/ 149189 h 298377"/>
                <a:gd name="connsiteX3" fmla="*/ 95250 w 190500"/>
                <a:gd name="connsiteY3" fmla="*/ 298378 h 298377"/>
                <a:gd name="connsiteX4" fmla="*/ 0 w 190500"/>
                <a:gd name="connsiteY4" fmla="*/ 149189 h 298377"/>
                <a:gd name="connsiteX0" fmla="*/ 5319 w 264382"/>
                <a:gd name="connsiteY0" fmla="*/ 333339 h 482528"/>
                <a:gd name="connsiteX1" fmla="*/ 249794 w 264382"/>
                <a:gd name="connsiteY1" fmla="*/ 0 h 482528"/>
                <a:gd name="connsiteX2" fmla="*/ 195819 w 264382"/>
                <a:gd name="connsiteY2" fmla="*/ 333339 h 482528"/>
                <a:gd name="connsiteX3" fmla="*/ 100569 w 264382"/>
                <a:gd name="connsiteY3" fmla="*/ 482528 h 482528"/>
                <a:gd name="connsiteX4" fmla="*/ 5319 w 264382"/>
                <a:gd name="connsiteY4" fmla="*/ 333339 h 482528"/>
                <a:gd name="connsiteX0" fmla="*/ 15058 w 274121"/>
                <a:gd name="connsiteY0" fmla="*/ 333339 h 565078"/>
                <a:gd name="connsiteX1" fmla="*/ 259533 w 274121"/>
                <a:gd name="connsiteY1" fmla="*/ 0 h 565078"/>
                <a:gd name="connsiteX2" fmla="*/ 205558 w 274121"/>
                <a:gd name="connsiteY2" fmla="*/ 333339 h 565078"/>
                <a:gd name="connsiteX3" fmla="*/ 59508 w 274121"/>
                <a:gd name="connsiteY3" fmla="*/ 565078 h 565078"/>
                <a:gd name="connsiteX4" fmla="*/ 15058 w 274121"/>
                <a:gd name="connsiteY4" fmla="*/ 333339 h 565078"/>
                <a:gd name="connsiteX0" fmla="*/ 14405 w 265560"/>
                <a:gd name="connsiteY0" fmla="*/ 326439 h 558178"/>
                <a:gd name="connsiteX1" fmla="*/ 250007 w 265560"/>
                <a:gd name="connsiteY1" fmla="*/ 0 h 558178"/>
                <a:gd name="connsiteX2" fmla="*/ 204905 w 265560"/>
                <a:gd name="connsiteY2" fmla="*/ 326439 h 558178"/>
                <a:gd name="connsiteX3" fmla="*/ 58855 w 265560"/>
                <a:gd name="connsiteY3" fmla="*/ 558178 h 558178"/>
                <a:gd name="connsiteX4" fmla="*/ 14405 w 265560"/>
                <a:gd name="connsiteY4" fmla="*/ 326439 h 558178"/>
                <a:gd name="connsiteX0" fmla="*/ 7047 w 258202"/>
                <a:gd name="connsiteY0" fmla="*/ 326439 h 558946"/>
                <a:gd name="connsiteX1" fmla="*/ 242649 w 258202"/>
                <a:gd name="connsiteY1" fmla="*/ 0 h 558946"/>
                <a:gd name="connsiteX2" fmla="*/ 197547 w 258202"/>
                <a:gd name="connsiteY2" fmla="*/ 326439 h 558946"/>
                <a:gd name="connsiteX3" fmla="*/ 85167 w 258202"/>
                <a:gd name="connsiteY3" fmla="*/ 558947 h 558946"/>
                <a:gd name="connsiteX4" fmla="*/ 7047 w 258202"/>
                <a:gd name="connsiteY4" fmla="*/ 326439 h 558946"/>
                <a:gd name="connsiteX0" fmla="*/ 8468 w 259623"/>
                <a:gd name="connsiteY0" fmla="*/ 326439 h 568614"/>
                <a:gd name="connsiteX1" fmla="*/ 244070 w 259623"/>
                <a:gd name="connsiteY1" fmla="*/ 0 h 568614"/>
                <a:gd name="connsiteX2" fmla="*/ 198968 w 259623"/>
                <a:gd name="connsiteY2" fmla="*/ 326439 h 568614"/>
                <a:gd name="connsiteX3" fmla="*/ 78007 w 259623"/>
                <a:gd name="connsiteY3" fmla="*/ 568613 h 568614"/>
                <a:gd name="connsiteX4" fmla="*/ 8468 w 259623"/>
                <a:gd name="connsiteY4" fmla="*/ 326439 h 56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23" h="568614">
                  <a:moveTo>
                    <a:pt x="8468" y="326439"/>
                  </a:moveTo>
                  <a:cubicBezTo>
                    <a:pt x="36145" y="231670"/>
                    <a:pt x="191465" y="0"/>
                    <a:pt x="244070" y="0"/>
                  </a:cubicBezTo>
                  <a:cubicBezTo>
                    <a:pt x="296675" y="0"/>
                    <a:pt x="198968" y="244044"/>
                    <a:pt x="198968" y="326439"/>
                  </a:cubicBezTo>
                  <a:cubicBezTo>
                    <a:pt x="198968" y="408834"/>
                    <a:pt x="130612" y="568613"/>
                    <a:pt x="78007" y="568613"/>
                  </a:cubicBezTo>
                  <a:cubicBezTo>
                    <a:pt x="25402" y="568613"/>
                    <a:pt x="-19209" y="421208"/>
                    <a:pt x="8468" y="3264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D5827A7-7DB2-45D0-B307-95522FB7F155}"/>
                </a:ext>
              </a:extLst>
            </p:cNvPr>
            <p:cNvSpPr/>
            <p:nvPr/>
          </p:nvSpPr>
          <p:spPr>
            <a:xfrm flipH="1">
              <a:off x="5066721" y="2707939"/>
              <a:ext cx="180975" cy="83879"/>
            </a:xfrm>
            <a:custGeom>
              <a:avLst/>
              <a:gdLst>
                <a:gd name="connsiteX0" fmla="*/ 0 w 185738"/>
                <a:gd name="connsiteY0" fmla="*/ 14288 h 104775"/>
                <a:gd name="connsiteX1" fmla="*/ 14288 w 185738"/>
                <a:gd name="connsiteY1" fmla="*/ 38100 h 104775"/>
                <a:gd name="connsiteX2" fmla="*/ 28575 w 185738"/>
                <a:gd name="connsiteY2" fmla="*/ 66675 h 104775"/>
                <a:gd name="connsiteX3" fmla="*/ 42863 w 185738"/>
                <a:gd name="connsiteY3" fmla="*/ 85725 h 104775"/>
                <a:gd name="connsiteX4" fmla="*/ 61913 w 185738"/>
                <a:gd name="connsiteY4" fmla="*/ 90488 h 104775"/>
                <a:gd name="connsiteX5" fmla="*/ 90488 w 185738"/>
                <a:gd name="connsiteY5" fmla="*/ 100013 h 104775"/>
                <a:gd name="connsiteX6" fmla="*/ 104775 w 185738"/>
                <a:gd name="connsiteY6" fmla="*/ 104775 h 104775"/>
                <a:gd name="connsiteX7" fmla="*/ 142875 w 185738"/>
                <a:gd name="connsiteY7" fmla="*/ 100013 h 104775"/>
                <a:gd name="connsiteX8" fmla="*/ 157163 w 185738"/>
                <a:gd name="connsiteY8" fmla="*/ 90488 h 104775"/>
                <a:gd name="connsiteX9" fmla="*/ 180975 w 185738"/>
                <a:gd name="connsiteY9" fmla="*/ 61913 h 104775"/>
                <a:gd name="connsiteX10" fmla="*/ 185738 w 185738"/>
                <a:gd name="connsiteY10" fmla="*/ 42863 h 104775"/>
                <a:gd name="connsiteX11" fmla="*/ 180975 w 185738"/>
                <a:gd name="connsiteY11" fmla="*/ 23813 h 104775"/>
                <a:gd name="connsiteX12" fmla="*/ 171450 w 185738"/>
                <a:gd name="connsiteY12" fmla="*/ 0 h 104775"/>
                <a:gd name="connsiteX0" fmla="*/ 0 w 185738"/>
                <a:gd name="connsiteY0" fmla="*/ 14288 h 104775"/>
                <a:gd name="connsiteX1" fmla="*/ 14288 w 185738"/>
                <a:gd name="connsiteY1" fmla="*/ 38100 h 104775"/>
                <a:gd name="connsiteX2" fmla="*/ 28575 w 185738"/>
                <a:gd name="connsiteY2" fmla="*/ 66675 h 104775"/>
                <a:gd name="connsiteX3" fmla="*/ 42863 w 185738"/>
                <a:gd name="connsiteY3" fmla="*/ 85725 h 104775"/>
                <a:gd name="connsiteX4" fmla="*/ 90488 w 185738"/>
                <a:gd name="connsiteY4" fmla="*/ 100013 h 104775"/>
                <a:gd name="connsiteX5" fmla="*/ 104775 w 185738"/>
                <a:gd name="connsiteY5" fmla="*/ 104775 h 104775"/>
                <a:gd name="connsiteX6" fmla="*/ 142875 w 185738"/>
                <a:gd name="connsiteY6" fmla="*/ 100013 h 104775"/>
                <a:gd name="connsiteX7" fmla="*/ 157163 w 185738"/>
                <a:gd name="connsiteY7" fmla="*/ 90488 h 104775"/>
                <a:gd name="connsiteX8" fmla="*/ 180975 w 185738"/>
                <a:gd name="connsiteY8" fmla="*/ 61913 h 104775"/>
                <a:gd name="connsiteX9" fmla="*/ 185738 w 185738"/>
                <a:gd name="connsiteY9" fmla="*/ 42863 h 104775"/>
                <a:gd name="connsiteX10" fmla="*/ 180975 w 185738"/>
                <a:gd name="connsiteY10" fmla="*/ 23813 h 104775"/>
                <a:gd name="connsiteX11" fmla="*/ 171450 w 185738"/>
                <a:gd name="connsiteY11" fmla="*/ 0 h 104775"/>
                <a:gd name="connsiteX0" fmla="*/ 0 w 185738"/>
                <a:gd name="connsiteY0" fmla="*/ 14288 h 104775"/>
                <a:gd name="connsiteX1" fmla="*/ 28575 w 185738"/>
                <a:gd name="connsiteY1" fmla="*/ 66675 h 104775"/>
                <a:gd name="connsiteX2" fmla="*/ 42863 w 185738"/>
                <a:gd name="connsiteY2" fmla="*/ 85725 h 104775"/>
                <a:gd name="connsiteX3" fmla="*/ 90488 w 185738"/>
                <a:gd name="connsiteY3" fmla="*/ 100013 h 104775"/>
                <a:gd name="connsiteX4" fmla="*/ 104775 w 185738"/>
                <a:gd name="connsiteY4" fmla="*/ 104775 h 104775"/>
                <a:gd name="connsiteX5" fmla="*/ 142875 w 185738"/>
                <a:gd name="connsiteY5" fmla="*/ 100013 h 104775"/>
                <a:gd name="connsiteX6" fmla="*/ 157163 w 185738"/>
                <a:gd name="connsiteY6" fmla="*/ 90488 h 104775"/>
                <a:gd name="connsiteX7" fmla="*/ 180975 w 185738"/>
                <a:gd name="connsiteY7" fmla="*/ 61913 h 104775"/>
                <a:gd name="connsiteX8" fmla="*/ 185738 w 185738"/>
                <a:gd name="connsiteY8" fmla="*/ 42863 h 104775"/>
                <a:gd name="connsiteX9" fmla="*/ 180975 w 185738"/>
                <a:gd name="connsiteY9" fmla="*/ 23813 h 104775"/>
                <a:gd name="connsiteX10" fmla="*/ 171450 w 185738"/>
                <a:gd name="connsiteY10" fmla="*/ 0 h 104775"/>
                <a:gd name="connsiteX0" fmla="*/ 0 w 185738"/>
                <a:gd name="connsiteY0" fmla="*/ 14288 h 104775"/>
                <a:gd name="connsiteX1" fmla="*/ 28575 w 185738"/>
                <a:gd name="connsiteY1" fmla="*/ 66675 h 104775"/>
                <a:gd name="connsiteX2" fmla="*/ 90488 w 185738"/>
                <a:gd name="connsiteY2" fmla="*/ 100013 h 104775"/>
                <a:gd name="connsiteX3" fmla="*/ 104775 w 185738"/>
                <a:gd name="connsiteY3" fmla="*/ 104775 h 104775"/>
                <a:gd name="connsiteX4" fmla="*/ 142875 w 185738"/>
                <a:gd name="connsiteY4" fmla="*/ 100013 h 104775"/>
                <a:gd name="connsiteX5" fmla="*/ 157163 w 185738"/>
                <a:gd name="connsiteY5" fmla="*/ 90488 h 104775"/>
                <a:gd name="connsiteX6" fmla="*/ 180975 w 185738"/>
                <a:gd name="connsiteY6" fmla="*/ 61913 h 104775"/>
                <a:gd name="connsiteX7" fmla="*/ 185738 w 185738"/>
                <a:gd name="connsiteY7" fmla="*/ 42863 h 104775"/>
                <a:gd name="connsiteX8" fmla="*/ 180975 w 185738"/>
                <a:gd name="connsiteY8" fmla="*/ 23813 h 104775"/>
                <a:gd name="connsiteX9" fmla="*/ 171450 w 185738"/>
                <a:gd name="connsiteY9" fmla="*/ 0 h 104775"/>
                <a:gd name="connsiteX0" fmla="*/ 0 w 185738"/>
                <a:gd name="connsiteY0" fmla="*/ 14288 h 104775"/>
                <a:gd name="connsiteX1" fmla="*/ 90488 w 185738"/>
                <a:gd name="connsiteY1" fmla="*/ 100013 h 104775"/>
                <a:gd name="connsiteX2" fmla="*/ 104775 w 185738"/>
                <a:gd name="connsiteY2" fmla="*/ 104775 h 104775"/>
                <a:gd name="connsiteX3" fmla="*/ 142875 w 185738"/>
                <a:gd name="connsiteY3" fmla="*/ 100013 h 104775"/>
                <a:gd name="connsiteX4" fmla="*/ 157163 w 185738"/>
                <a:gd name="connsiteY4" fmla="*/ 90488 h 104775"/>
                <a:gd name="connsiteX5" fmla="*/ 180975 w 185738"/>
                <a:gd name="connsiteY5" fmla="*/ 61913 h 104775"/>
                <a:gd name="connsiteX6" fmla="*/ 185738 w 185738"/>
                <a:gd name="connsiteY6" fmla="*/ 42863 h 104775"/>
                <a:gd name="connsiteX7" fmla="*/ 180975 w 185738"/>
                <a:gd name="connsiteY7" fmla="*/ 23813 h 104775"/>
                <a:gd name="connsiteX8" fmla="*/ 171450 w 185738"/>
                <a:gd name="connsiteY8" fmla="*/ 0 h 104775"/>
                <a:gd name="connsiteX0" fmla="*/ 0 w 185738"/>
                <a:gd name="connsiteY0" fmla="*/ 14288 h 104775"/>
                <a:gd name="connsiteX1" fmla="*/ 104775 w 185738"/>
                <a:gd name="connsiteY1" fmla="*/ 104775 h 104775"/>
                <a:gd name="connsiteX2" fmla="*/ 142875 w 185738"/>
                <a:gd name="connsiteY2" fmla="*/ 100013 h 104775"/>
                <a:gd name="connsiteX3" fmla="*/ 157163 w 185738"/>
                <a:gd name="connsiteY3" fmla="*/ 90488 h 104775"/>
                <a:gd name="connsiteX4" fmla="*/ 180975 w 185738"/>
                <a:gd name="connsiteY4" fmla="*/ 61913 h 104775"/>
                <a:gd name="connsiteX5" fmla="*/ 185738 w 185738"/>
                <a:gd name="connsiteY5" fmla="*/ 42863 h 104775"/>
                <a:gd name="connsiteX6" fmla="*/ 180975 w 185738"/>
                <a:gd name="connsiteY6" fmla="*/ 23813 h 104775"/>
                <a:gd name="connsiteX7" fmla="*/ 171450 w 185738"/>
                <a:gd name="connsiteY7" fmla="*/ 0 h 104775"/>
                <a:gd name="connsiteX0" fmla="*/ 0 w 185738"/>
                <a:gd name="connsiteY0" fmla="*/ 14288 h 104775"/>
                <a:gd name="connsiteX1" fmla="*/ 104775 w 185738"/>
                <a:gd name="connsiteY1" fmla="*/ 104775 h 104775"/>
                <a:gd name="connsiteX2" fmla="*/ 142875 w 185738"/>
                <a:gd name="connsiteY2" fmla="*/ 100013 h 104775"/>
                <a:gd name="connsiteX3" fmla="*/ 157163 w 185738"/>
                <a:gd name="connsiteY3" fmla="*/ 90488 h 104775"/>
                <a:gd name="connsiteX4" fmla="*/ 180975 w 185738"/>
                <a:gd name="connsiteY4" fmla="*/ 61913 h 104775"/>
                <a:gd name="connsiteX5" fmla="*/ 185738 w 185738"/>
                <a:gd name="connsiteY5" fmla="*/ 42863 h 104775"/>
                <a:gd name="connsiteX6" fmla="*/ 180975 w 185738"/>
                <a:gd name="connsiteY6" fmla="*/ 23813 h 104775"/>
                <a:gd name="connsiteX7" fmla="*/ 171450 w 185738"/>
                <a:gd name="connsiteY7" fmla="*/ 0 h 104775"/>
                <a:gd name="connsiteX0" fmla="*/ 0 w 186118"/>
                <a:gd name="connsiteY0" fmla="*/ 14288 h 104775"/>
                <a:gd name="connsiteX1" fmla="*/ 104775 w 186118"/>
                <a:gd name="connsiteY1" fmla="*/ 104775 h 104775"/>
                <a:gd name="connsiteX2" fmla="*/ 142875 w 186118"/>
                <a:gd name="connsiteY2" fmla="*/ 100013 h 104775"/>
                <a:gd name="connsiteX3" fmla="*/ 180975 w 186118"/>
                <a:gd name="connsiteY3" fmla="*/ 61913 h 104775"/>
                <a:gd name="connsiteX4" fmla="*/ 185738 w 186118"/>
                <a:gd name="connsiteY4" fmla="*/ 42863 h 104775"/>
                <a:gd name="connsiteX5" fmla="*/ 180975 w 186118"/>
                <a:gd name="connsiteY5" fmla="*/ 23813 h 104775"/>
                <a:gd name="connsiteX6" fmla="*/ 171450 w 186118"/>
                <a:gd name="connsiteY6" fmla="*/ 0 h 104775"/>
                <a:gd name="connsiteX0" fmla="*/ 0 w 188516"/>
                <a:gd name="connsiteY0" fmla="*/ 14288 h 105799"/>
                <a:gd name="connsiteX1" fmla="*/ 104775 w 188516"/>
                <a:gd name="connsiteY1" fmla="*/ 104775 h 105799"/>
                <a:gd name="connsiteX2" fmla="*/ 180975 w 188516"/>
                <a:gd name="connsiteY2" fmla="*/ 61913 h 105799"/>
                <a:gd name="connsiteX3" fmla="*/ 185738 w 188516"/>
                <a:gd name="connsiteY3" fmla="*/ 42863 h 105799"/>
                <a:gd name="connsiteX4" fmla="*/ 180975 w 188516"/>
                <a:gd name="connsiteY4" fmla="*/ 23813 h 105799"/>
                <a:gd name="connsiteX5" fmla="*/ 171450 w 188516"/>
                <a:gd name="connsiteY5" fmla="*/ 0 h 105799"/>
                <a:gd name="connsiteX0" fmla="*/ 0 w 185738"/>
                <a:gd name="connsiteY0" fmla="*/ 14288 h 105075"/>
                <a:gd name="connsiteX1" fmla="*/ 104775 w 185738"/>
                <a:gd name="connsiteY1" fmla="*/ 104775 h 105075"/>
                <a:gd name="connsiteX2" fmla="*/ 185738 w 185738"/>
                <a:gd name="connsiteY2" fmla="*/ 42863 h 105075"/>
                <a:gd name="connsiteX3" fmla="*/ 180975 w 185738"/>
                <a:gd name="connsiteY3" fmla="*/ 23813 h 105075"/>
                <a:gd name="connsiteX4" fmla="*/ 171450 w 185738"/>
                <a:gd name="connsiteY4" fmla="*/ 0 h 105075"/>
                <a:gd name="connsiteX0" fmla="*/ 0 w 180975"/>
                <a:gd name="connsiteY0" fmla="*/ 14288 h 104803"/>
                <a:gd name="connsiteX1" fmla="*/ 104775 w 180975"/>
                <a:gd name="connsiteY1" fmla="*/ 104775 h 104803"/>
                <a:gd name="connsiteX2" fmla="*/ 180975 w 180975"/>
                <a:gd name="connsiteY2" fmla="*/ 23813 h 104803"/>
                <a:gd name="connsiteX3" fmla="*/ 171450 w 180975"/>
                <a:gd name="connsiteY3" fmla="*/ 0 h 104803"/>
                <a:gd name="connsiteX0" fmla="*/ 0 w 180975"/>
                <a:gd name="connsiteY0" fmla="*/ 14288 h 24179"/>
                <a:gd name="connsiteX1" fmla="*/ 180975 w 180975"/>
                <a:gd name="connsiteY1" fmla="*/ 23813 h 24179"/>
                <a:gd name="connsiteX2" fmla="*/ 171450 w 180975"/>
                <a:gd name="connsiteY2" fmla="*/ 0 h 24179"/>
                <a:gd name="connsiteX0" fmla="*/ 0 w 180975"/>
                <a:gd name="connsiteY0" fmla="*/ 14288 h 102268"/>
                <a:gd name="connsiteX1" fmla="*/ 180975 w 180975"/>
                <a:gd name="connsiteY1" fmla="*/ 23813 h 102268"/>
                <a:gd name="connsiteX2" fmla="*/ 171450 w 180975"/>
                <a:gd name="connsiteY2" fmla="*/ 0 h 102268"/>
                <a:gd name="connsiteX0" fmla="*/ 0 w 180975"/>
                <a:gd name="connsiteY0" fmla="*/ 14288 h 122529"/>
                <a:gd name="connsiteX1" fmla="*/ 180975 w 180975"/>
                <a:gd name="connsiteY1" fmla="*/ 23813 h 122529"/>
                <a:gd name="connsiteX2" fmla="*/ 171450 w 180975"/>
                <a:gd name="connsiteY2" fmla="*/ 0 h 122529"/>
                <a:gd name="connsiteX0" fmla="*/ 0 w 180975"/>
                <a:gd name="connsiteY0" fmla="*/ 14288 h 116376"/>
                <a:gd name="connsiteX1" fmla="*/ 180975 w 180975"/>
                <a:gd name="connsiteY1" fmla="*/ 23813 h 116376"/>
                <a:gd name="connsiteX2" fmla="*/ 171450 w 180975"/>
                <a:gd name="connsiteY2" fmla="*/ 0 h 116376"/>
                <a:gd name="connsiteX0" fmla="*/ 0 w 180975"/>
                <a:gd name="connsiteY0" fmla="*/ 14288 h 98167"/>
                <a:gd name="connsiteX1" fmla="*/ 180975 w 180975"/>
                <a:gd name="connsiteY1" fmla="*/ 23813 h 98167"/>
                <a:gd name="connsiteX2" fmla="*/ 171450 w 180975"/>
                <a:gd name="connsiteY2" fmla="*/ 0 h 98167"/>
                <a:gd name="connsiteX0" fmla="*/ 0 w 180975"/>
                <a:gd name="connsiteY0" fmla="*/ 0 h 83879"/>
                <a:gd name="connsiteX1" fmla="*/ 180975 w 180975"/>
                <a:gd name="connsiteY1" fmla="*/ 9525 h 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83879">
                  <a:moveTo>
                    <a:pt x="0" y="0"/>
                  </a:moveTo>
                  <a:cubicBezTo>
                    <a:pt x="23415" y="82946"/>
                    <a:pt x="145257" y="133349"/>
                    <a:pt x="180975" y="95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7FB1B01-7F4C-4679-A3A8-E57E82EAF588}"/>
                </a:ext>
              </a:extLst>
            </p:cNvPr>
            <p:cNvSpPr/>
            <p:nvPr/>
          </p:nvSpPr>
          <p:spPr>
            <a:xfrm>
              <a:off x="5241610" y="2707939"/>
              <a:ext cx="180975" cy="83879"/>
            </a:xfrm>
            <a:custGeom>
              <a:avLst/>
              <a:gdLst>
                <a:gd name="connsiteX0" fmla="*/ 0 w 185738"/>
                <a:gd name="connsiteY0" fmla="*/ 14288 h 104775"/>
                <a:gd name="connsiteX1" fmla="*/ 14288 w 185738"/>
                <a:gd name="connsiteY1" fmla="*/ 38100 h 104775"/>
                <a:gd name="connsiteX2" fmla="*/ 28575 w 185738"/>
                <a:gd name="connsiteY2" fmla="*/ 66675 h 104775"/>
                <a:gd name="connsiteX3" fmla="*/ 42863 w 185738"/>
                <a:gd name="connsiteY3" fmla="*/ 85725 h 104775"/>
                <a:gd name="connsiteX4" fmla="*/ 61913 w 185738"/>
                <a:gd name="connsiteY4" fmla="*/ 90488 h 104775"/>
                <a:gd name="connsiteX5" fmla="*/ 90488 w 185738"/>
                <a:gd name="connsiteY5" fmla="*/ 100013 h 104775"/>
                <a:gd name="connsiteX6" fmla="*/ 104775 w 185738"/>
                <a:gd name="connsiteY6" fmla="*/ 104775 h 104775"/>
                <a:gd name="connsiteX7" fmla="*/ 142875 w 185738"/>
                <a:gd name="connsiteY7" fmla="*/ 100013 h 104775"/>
                <a:gd name="connsiteX8" fmla="*/ 157163 w 185738"/>
                <a:gd name="connsiteY8" fmla="*/ 90488 h 104775"/>
                <a:gd name="connsiteX9" fmla="*/ 180975 w 185738"/>
                <a:gd name="connsiteY9" fmla="*/ 61913 h 104775"/>
                <a:gd name="connsiteX10" fmla="*/ 185738 w 185738"/>
                <a:gd name="connsiteY10" fmla="*/ 42863 h 104775"/>
                <a:gd name="connsiteX11" fmla="*/ 180975 w 185738"/>
                <a:gd name="connsiteY11" fmla="*/ 23813 h 104775"/>
                <a:gd name="connsiteX12" fmla="*/ 171450 w 185738"/>
                <a:gd name="connsiteY12" fmla="*/ 0 h 104775"/>
                <a:gd name="connsiteX0" fmla="*/ 0 w 185738"/>
                <a:gd name="connsiteY0" fmla="*/ 14288 h 104775"/>
                <a:gd name="connsiteX1" fmla="*/ 14288 w 185738"/>
                <a:gd name="connsiteY1" fmla="*/ 38100 h 104775"/>
                <a:gd name="connsiteX2" fmla="*/ 28575 w 185738"/>
                <a:gd name="connsiteY2" fmla="*/ 66675 h 104775"/>
                <a:gd name="connsiteX3" fmla="*/ 42863 w 185738"/>
                <a:gd name="connsiteY3" fmla="*/ 85725 h 104775"/>
                <a:gd name="connsiteX4" fmla="*/ 90488 w 185738"/>
                <a:gd name="connsiteY4" fmla="*/ 100013 h 104775"/>
                <a:gd name="connsiteX5" fmla="*/ 104775 w 185738"/>
                <a:gd name="connsiteY5" fmla="*/ 104775 h 104775"/>
                <a:gd name="connsiteX6" fmla="*/ 142875 w 185738"/>
                <a:gd name="connsiteY6" fmla="*/ 100013 h 104775"/>
                <a:gd name="connsiteX7" fmla="*/ 157163 w 185738"/>
                <a:gd name="connsiteY7" fmla="*/ 90488 h 104775"/>
                <a:gd name="connsiteX8" fmla="*/ 180975 w 185738"/>
                <a:gd name="connsiteY8" fmla="*/ 61913 h 104775"/>
                <a:gd name="connsiteX9" fmla="*/ 185738 w 185738"/>
                <a:gd name="connsiteY9" fmla="*/ 42863 h 104775"/>
                <a:gd name="connsiteX10" fmla="*/ 180975 w 185738"/>
                <a:gd name="connsiteY10" fmla="*/ 23813 h 104775"/>
                <a:gd name="connsiteX11" fmla="*/ 171450 w 185738"/>
                <a:gd name="connsiteY11" fmla="*/ 0 h 104775"/>
                <a:gd name="connsiteX0" fmla="*/ 0 w 185738"/>
                <a:gd name="connsiteY0" fmla="*/ 14288 h 104775"/>
                <a:gd name="connsiteX1" fmla="*/ 28575 w 185738"/>
                <a:gd name="connsiteY1" fmla="*/ 66675 h 104775"/>
                <a:gd name="connsiteX2" fmla="*/ 42863 w 185738"/>
                <a:gd name="connsiteY2" fmla="*/ 85725 h 104775"/>
                <a:gd name="connsiteX3" fmla="*/ 90488 w 185738"/>
                <a:gd name="connsiteY3" fmla="*/ 100013 h 104775"/>
                <a:gd name="connsiteX4" fmla="*/ 104775 w 185738"/>
                <a:gd name="connsiteY4" fmla="*/ 104775 h 104775"/>
                <a:gd name="connsiteX5" fmla="*/ 142875 w 185738"/>
                <a:gd name="connsiteY5" fmla="*/ 100013 h 104775"/>
                <a:gd name="connsiteX6" fmla="*/ 157163 w 185738"/>
                <a:gd name="connsiteY6" fmla="*/ 90488 h 104775"/>
                <a:gd name="connsiteX7" fmla="*/ 180975 w 185738"/>
                <a:gd name="connsiteY7" fmla="*/ 61913 h 104775"/>
                <a:gd name="connsiteX8" fmla="*/ 185738 w 185738"/>
                <a:gd name="connsiteY8" fmla="*/ 42863 h 104775"/>
                <a:gd name="connsiteX9" fmla="*/ 180975 w 185738"/>
                <a:gd name="connsiteY9" fmla="*/ 23813 h 104775"/>
                <a:gd name="connsiteX10" fmla="*/ 171450 w 185738"/>
                <a:gd name="connsiteY10" fmla="*/ 0 h 104775"/>
                <a:gd name="connsiteX0" fmla="*/ 0 w 185738"/>
                <a:gd name="connsiteY0" fmla="*/ 14288 h 104775"/>
                <a:gd name="connsiteX1" fmla="*/ 28575 w 185738"/>
                <a:gd name="connsiteY1" fmla="*/ 66675 h 104775"/>
                <a:gd name="connsiteX2" fmla="*/ 90488 w 185738"/>
                <a:gd name="connsiteY2" fmla="*/ 100013 h 104775"/>
                <a:gd name="connsiteX3" fmla="*/ 104775 w 185738"/>
                <a:gd name="connsiteY3" fmla="*/ 104775 h 104775"/>
                <a:gd name="connsiteX4" fmla="*/ 142875 w 185738"/>
                <a:gd name="connsiteY4" fmla="*/ 100013 h 104775"/>
                <a:gd name="connsiteX5" fmla="*/ 157163 w 185738"/>
                <a:gd name="connsiteY5" fmla="*/ 90488 h 104775"/>
                <a:gd name="connsiteX6" fmla="*/ 180975 w 185738"/>
                <a:gd name="connsiteY6" fmla="*/ 61913 h 104775"/>
                <a:gd name="connsiteX7" fmla="*/ 185738 w 185738"/>
                <a:gd name="connsiteY7" fmla="*/ 42863 h 104775"/>
                <a:gd name="connsiteX8" fmla="*/ 180975 w 185738"/>
                <a:gd name="connsiteY8" fmla="*/ 23813 h 104775"/>
                <a:gd name="connsiteX9" fmla="*/ 171450 w 185738"/>
                <a:gd name="connsiteY9" fmla="*/ 0 h 104775"/>
                <a:gd name="connsiteX0" fmla="*/ 0 w 185738"/>
                <a:gd name="connsiteY0" fmla="*/ 14288 h 104775"/>
                <a:gd name="connsiteX1" fmla="*/ 90488 w 185738"/>
                <a:gd name="connsiteY1" fmla="*/ 100013 h 104775"/>
                <a:gd name="connsiteX2" fmla="*/ 104775 w 185738"/>
                <a:gd name="connsiteY2" fmla="*/ 104775 h 104775"/>
                <a:gd name="connsiteX3" fmla="*/ 142875 w 185738"/>
                <a:gd name="connsiteY3" fmla="*/ 100013 h 104775"/>
                <a:gd name="connsiteX4" fmla="*/ 157163 w 185738"/>
                <a:gd name="connsiteY4" fmla="*/ 90488 h 104775"/>
                <a:gd name="connsiteX5" fmla="*/ 180975 w 185738"/>
                <a:gd name="connsiteY5" fmla="*/ 61913 h 104775"/>
                <a:gd name="connsiteX6" fmla="*/ 185738 w 185738"/>
                <a:gd name="connsiteY6" fmla="*/ 42863 h 104775"/>
                <a:gd name="connsiteX7" fmla="*/ 180975 w 185738"/>
                <a:gd name="connsiteY7" fmla="*/ 23813 h 104775"/>
                <a:gd name="connsiteX8" fmla="*/ 171450 w 185738"/>
                <a:gd name="connsiteY8" fmla="*/ 0 h 104775"/>
                <a:gd name="connsiteX0" fmla="*/ 0 w 185738"/>
                <a:gd name="connsiteY0" fmla="*/ 14288 h 104775"/>
                <a:gd name="connsiteX1" fmla="*/ 104775 w 185738"/>
                <a:gd name="connsiteY1" fmla="*/ 104775 h 104775"/>
                <a:gd name="connsiteX2" fmla="*/ 142875 w 185738"/>
                <a:gd name="connsiteY2" fmla="*/ 100013 h 104775"/>
                <a:gd name="connsiteX3" fmla="*/ 157163 w 185738"/>
                <a:gd name="connsiteY3" fmla="*/ 90488 h 104775"/>
                <a:gd name="connsiteX4" fmla="*/ 180975 w 185738"/>
                <a:gd name="connsiteY4" fmla="*/ 61913 h 104775"/>
                <a:gd name="connsiteX5" fmla="*/ 185738 w 185738"/>
                <a:gd name="connsiteY5" fmla="*/ 42863 h 104775"/>
                <a:gd name="connsiteX6" fmla="*/ 180975 w 185738"/>
                <a:gd name="connsiteY6" fmla="*/ 23813 h 104775"/>
                <a:gd name="connsiteX7" fmla="*/ 171450 w 185738"/>
                <a:gd name="connsiteY7" fmla="*/ 0 h 104775"/>
                <a:gd name="connsiteX0" fmla="*/ 0 w 185738"/>
                <a:gd name="connsiteY0" fmla="*/ 14288 h 104775"/>
                <a:gd name="connsiteX1" fmla="*/ 104775 w 185738"/>
                <a:gd name="connsiteY1" fmla="*/ 104775 h 104775"/>
                <a:gd name="connsiteX2" fmla="*/ 142875 w 185738"/>
                <a:gd name="connsiteY2" fmla="*/ 100013 h 104775"/>
                <a:gd name="connsiteX3" fmla="*/ 157163 w 185738"/>
                <a:gd name="connsiteY3" fmla="*/ 90488 h 104775"/>
                <a:gd name="connsiteX4" fmla="*/ 180975 w 185738"/>
                <a:gd name="connsiteY4" fmla="*/ 61913 h 104775"/>
                <a:gd name="connsiteX5" fmla="*/ 185738 w 185738"/>
                <a:gd name="connsiteY5" fmla="*/ 42863 h 104775"/>
                <a:gd name="connsiteX6" fmla="*/ 180975 w 185738"/>
                <a:gd name="connsiteY6" fmla="*/ 23813 h 104775"/>
                <a:gd name="connsiteX7" fmla="*/ 171450 w 185738"/>
                <a:gd name="connsiteY7" fmla="*/ 0 h 104775"/>
                <a:gd name="connsiteX0" fmla="*/ 0 w 186118"/>
                <a:gd name="connsiteY0" fmla="*/ 14288 h 104775"/>
                <a:gd name="connsiteX1" fmla="*/ 104775 w 186118"/>
                <a:gd name="connsiteY1" fmla="*/ 104775 h 104775"/>
                <a:gd name="connsiteX2" fmla="*/ 142875 w 186118"/>
                <a:gd name="connsiteY2" fmla="*/ 100013 h 104775"/>
                <a:gd name="connsiteX3" fmla="*/ 180975 w 186118"/>
                <a:gd name="connsiteY3" fmla="*/ 61913 h 104775"/>
                <a:gd name="connsiteX4" fmla="*/ 185738 w 186118"/>
                <a:gd name="connsiteY4" fmla="*/ 42863 h 104775"/>
                <a:gd name="connsiteX5" fmla="*/ 180975 w 186118"/>
                <a:gd name="connsiteY5" fmla="*/ 23813 h 104775"/>
                <a:gd name="connsiteX6" fmla="*/ 171450 w 186118"/>
                <a:gd name="connsiteY6" fmla="*/ 0 h 104775"/>
                <a:gd name="connsiteX0" fmla="*/ 0 w 188516"/>
                <a:gd name="connsiteY0" fmla="*/ 14288 h 105799"/>
                <a:gd name="connsiteX1" fmla="*/ 104775 w 188516"/>
                <a:gd name="connsiteY1" fmla="*/ 104775 h 105799"/>
                <a:gd name="connsiteX2" fmla="*/ 180975 w 188516"/>
                <a:gd name="connsiteY2" fmla="*/ 61913 h 105799"/>
                <a:gd name="connsiteX3" fmla="*/ 185738 w 188516"/>
                <a:gd name="connsiteY3" fmla="*/ 42863 h 105799"/>
                <a:gd name="connsiteX4" fmla="*/ 180975 w 188516"/>
                <a:gd name="connsiteY4" fmla="*/ 23813 h 105799"/>
                <a:gd name="connsiteX5" fmla="*/ 171450 w 188516"/>
                <a:gd name="connsiteY5" fmla="*/ 0 h 105799"/>
                <a:gd name="connsiteX0" fmla="*/ 0 w 185738"/>
                <a:gd name="connsiteY0" fmla="*/ 14288 h 105075"/>
                <a:gd name="connsiteX1" fmla="*/ 104775 w 185738"/>
                <a:gd name="connsiteY1" fmla="*/ 104775 h 105075"/>
                <a:gd name="connsiteX2" fmla="*/ 185738 w 185738"/>
                <a:gd name="connsiteY2" fmla="*/ 42863 h 105075"/>
                <a:gd name="connsiteX3" fmla="*/ 180975 w 185738"/>
                <a:gd name="connsiteY3" fmla="*/ 23813 h 105075"/>
                <a:gd name="connsiteX4" fmla="*/ 171450 w 185738"/>
                <a:gd name="connsiteY4" fmla="*/ 0 h 105075"/>
                <a:gd name="connsiteX0" fmla="*/ 0 w 180975"/>
                <a:gd name="connsiteY0" fmla="*/ 14288 h 104803"/>
                <a:gd name="connsiteX1" fmla="*/ 104775 w 180975"/>
                <a:gd name="connsiteY1" fmla="*/ 104775 h 104803"/>
                <a:gd name="connsiteX2" fmla="*/ 180975 w 180975"/>
                <a:gd name="connsiteY2" fmla="*/ 23813 h 104803"/>
                <a:gd name="connsiteX3" fmla="*/ 171450 w 180975"/>
                <a:gd name="connsiteY3" fmla="*/ 0 h 104803"/>
                <a:gd name="connsiteX0" fmla="*/ 0 w 180975"/>
                <a:gd name="connsiteY0" fmla="*/ 14288 h 24179"/>
                <a:gd name="connsiteX1" fmla="*/ 180975 w 180975"/>
                <a:gd name="connsiteY1" fmla="*/ 23813 h 24179"/>
                <a:gd name="connsiteX2" fmla="*/ 171450 w 180975"/>
                <a:gd name="connsiteY2" fmla="*/ 0 h 24179"/>
                <a:gd name="connsiteX0" fmla="*/ 0 w 180975"/>
                <a:gd name="connsiteY0" fmla="*/ 14288 h 102268"/>
                <a:gd name="connsiteX1" fmla="*/ 180975 w 180975"/>
                <a:gd name="connsiteY1" fmla="*/ 23813 h 102268"/>
                <a:gd name="connsiteX2" fmla="*/ 171450 w 180975"/>
                <a:gd name="connsiteY2" fmla="*/ 0 h 102268"/>
                <a:gd name="connsiteX0" fmla="*/ 0 w 180975"/>
                <a:gd name="connsiteY0" fmla="*/ 14288 h 122529"/>
                <a:gd name="connsiteX1" fmla="*/ 180975 w 180975"/>
                <a:gd name="connsiteY1" fmla="*/ 23813 h 122529"/>
                <a:gd name="connsiteX2" fmla="*/ 171450 w 180975"/>
                <a:gd name="connsiteY2" fmla="*/ 0 h 122529"/>
                <a:gd name="connsiteX0" fmla="*/ 0 w 180975"/>
                <a:gd name="connsiteY0" fmla="*/ 14288 h 116376"/>
                <a:gd name="connsiteX1" fmla="*/ 180975 w 180975"/>
                <a:gd name="connsiteY1" fmla="*/ 23813 h 116376"/>
                <a:gd name="connsiteX2" fmla="*/ 171450 w 180975"/>
                <a:gd name="connsiteY2" fmla="*/ 0 h 116376"/>
                <a:gd name="connsiteX0" fmla="*/ 0 w 180975"/>
                <a:gd name="connsiteY0" fmla="*/ 14288 h 98167"/>
                <a:gd name="connsiteX1" fmla="*/ 180975 w 180975"/>
                <a:gd name="connsiteY1" fmla="*/ 23813 h 98167"/>
                <a:gd name="connsiteX2" fmla="*/ 171450 w 180975"/>
                <a:gd name="connsiteY2" fmla="*/ 0 h 98167"/>
                <a:gd name="connsiteX0" fmla="*/ 0 w 180975"/>
                <a:gd name="connsiteY0" fmla="*/ 0 h 83879"/>
                <a:gd name="connsiteX1" fmla="*/ 180975 w 180975"/>
                <a:gd name="connsiteY1" fmla="*/ 9525 h 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83879">
                  <a:moveTo>
                    <a:pt x="0" y="0"/>
                  </a:moveTo>
                  <a:cubicBezTo>
                    <a:pt x="23415" y="82946"/>
                    <a:pt x="145257" y="133349"/>
                    <a:pt x="180975" y="95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3382D8D-7C34-4EE1-A506-C6CFCBA22AD1}"/>
                </a:ext>
              </a:extLst>
            </p:cNvPr>
            <p:cNvSpPr/>
            <p:nvPr/>
          </p:nvSpPr>
          <p:spPr>
            <a:xfrm flipV="1">
              <a:off x="4810277" y="2560280"/>
              <a:ext cx="56164" cy="879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3296BF1B-C72D-4B0B-A6C1-639259A40A92}"/>
                </a:ext>
              </a:extLst>
            </p:cNvPr>
            <p:cNvSpPr/>
            <p:nvPr/>
          </p:nvSpPr>
          <p:spPr>
            <a:xfrm flipV="1">
              <a:off x="5612989" y="2558001"/>
              <a:ext cx="56164" cy="879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7024665" y="3117304"/>
            <a:ext cx="4487229" cy="2346635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0ABC96B7-64FF-436B-A6C7-6B0FFDB85C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04" name="2sec">
            <a:hlinkClick r:id="" action="ppaction://media"/>
            <a:extLst>
              <a:ext uri="{FF2B5EF4-FFF2-40B4-BE49-F238E27FC236}">
                <a16:creationId xmlns:a16="http://schemas.microsoft.com/office/drawing/2014/main" id="{98696D55-D272-4E18-B792-5E7EBDA9472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852696" y="3469186"/>
            <a:ext cx="609600" cy="609600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FF0CDF39-EF88-47EB-A122-D30AAD869D43}"/>
              </a:ext>
            </a:extLst>
          </p:cNvPr>
          <p:cNvSpPr txBox="1"/>
          <p:nvPr/>
        </p:nvSpPr>
        <p:spPr>
          <a:xfrm>
            <a:off x="6896251" y="3522293"/>
            <a:ext cx="4744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ollipops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8A180E00-7C3B-4EDF-AC34-527E0AC0E521}"/>
              </a:ext>
            </a:extLst>
          </p:cNvPr>
          <p:cNvGrpSpPr/>
          <p:nvPr/>
        </p:nvGrpSpPr>
        <p:grpSpPr>
          <a:xfrm>
            <a:off x="8790132" y="3954157"/>
            <a:ext cx="946192" cy="1355510"/>
            <a:chOff x="3472142" y="1197932"/>
            <a:chExt cx="3843058" cy="5505543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CCC1F4C-4A77-4296-B584-420223D704D2}"/>
                </a:ext>
              </a:extLst>
            </p:cNvPr>
            <p:cNvGrpSpPr/>
            <p:nvPr/>
          </p:nvGrpSpPr>
          <p:grpSpPr>
            <a:xfrm>
              <a:off x="3472142" y="1197932"/>
              <a:ext cx="3843058" cy="5505543"/>
              <a:chOff x="3035369" y="-85736"/>
              <a:chExt cx="3897410" cy="5583407"/>
            </a:xfrm>
          </p:grpSpPr>
          <p:sp>
            <p:nvSpPr>
              <p:cNvPr id="266" name="Rectangle: Rounded Corners 36">
                <a:extLst>
                  <a:ext uri="{FF2B5EF4-FFF2-40B4-BE49-F238E27FC236}">
                    <a16:creationId xmlns:a16="http://schemas.microsoft.com/office/drawing/2014/main" id="{71B04C41-1E97-4249-B19F-60F1A1B5929E}"/>
                  </a:ext>
                </a:extLst>
              </p:cNvPr>
              <p:cNvSpPr/>
              <p:nvPr/>
            </p:nvSpPr>
            <p:spPr>
              <a:xfrm>
                <a:off x="5440111" y="3925838"/>
                <a:ext cx="944982" cy="1571833"/>
              </a:xfrm>
              <a:custGeom>
                <a:avLst/>
                <a:gdLst>
                  <a:gd name="connsiteX0" fmla="*/ 0 w 440858"/>
                  <a:gd name="connsiteY0" fmla="*/ 73478 h 750754"/>
                  <a:gd name="connsiteX1" fmla="*/ 73478 w 440858"/>
                  <a:gd name="connsiteY1" fmla="*/ 0 h 750754"/>
                  <a:gd name="connsiteX2" fmla="*/ 367380 w 440858"/>
                  <a:gd name="connsiteY2" fmla="*/ 0 h 750754"/>
                  <a:gd name="connsiteX3" fmla="*/ 440858 w 440858"/>
                  <a:gd name="connsiteY3" fmla="*/ 73478 h 750754"/>
                  <a:gd name="connsiteX4" fmla="*/ 440858 w 440858"/>
                  <a:gd name="connsiteY4" fmla="*/ 677276 h 750754"/>
                  <a:gd name="connsiteX5" fmla="*/ 367380 w 440858"/>
                  <a:gd name="connsiteY5" fmla="*/ 750754 h 750754"/>
                  <a:gd name="connsiteX6" fmla="*/ 73478 w 440858"/>
                  <a:gd name="connsiteY6" fmla="*/ 750754 h 750754"/>
                  <a:gd name="connsiteX7" fmla="*/ 0 w 440858"/>
                  <a:gd name="connsiteY7" fmla="*/ 677276 h 750754"/>
                  <a:gd name="connsiteX8" fmla="*/ 0 w 440858"/>
                  <a:gd name="connsiteY8" fmla="*/ 73478 h 750754"/>
                  <a:gd name="connsiteX0" fmla="*/ 280987 w 721845"/>
                  <a:gd name="connsiteY0" fmla="*/ 73478 h 1005008"/>
                  <a:gd name="connsiteX1" fmla="*/ 354465 w 721845"/>
                  <a:gd name="connsiteY1" fmla="*/ 0 h 1005008"/>
                  <a:gd name="connsiteX2" fmla="*/ 648367 w 721845"/>
                  <a:gd name="connsiteY2" fmla="*/ 0 h 1005008"/>
                  <a:gd name="connsiteX3" fmla="*/ 721845 w 721845"/>
                  <a:gd name="connsiteY3" fmla="*/ 73478 h 1005008"/>
                  <a:gd name="connsiteX4" fmla="*/ 721845 w 721845"/>
                  <a:gd name="connsiteY4" fmla="*/ 677276 h 1005008"/>
                  <a:gd name="connsiteX5" fmla="*/ 648367 w 721845"/>
                  <a:gd name="connsiteY5" fmla="*/ 750754 h 1005008"/>
                  <a:gd name="connsiteX6" fmla="*/ 354465 w 721845"/>
                  <a:gd name="connsiteY6" fmla="*/ 750754 h 1005008"/>
                  <a:gd name="connsiteX7" fmla="*/ 0 w 721845"/>
                  <a:gd name="connsiteY7" fmla="*/ 1001126 h 1005008"/>
                  <a:gd name="connsiteX8" fmla="*/ 280987 w 721845"/>
                  <a:gd name="connsiteY8" fmla="*/ 73478 h 1005008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359227 w 721845"/>
                  <a:gd name="connsiteY6" fmla="*/ 1412742 h 1412742"/>
                  <a:gd name="connsiteX7" fmla="*/ 0 w 721845"/>
                  <a:gd name="connsiteY7" fmla="*/ 1001126 h 1412742"/>
                  <a:gd name="connsiteX8" fmla="*/ 280987 w 721845"/>
                  <a:gd name="connsiteY8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359227 w 721845"/>
                  <a:gd name="connsiteY7" fmla="*/ 1412742 h 1412742"/>
                  <a:gd name="connsiteX8" fmla="*/ 0 w 721845"/>
                  <a:gd name="connsiteY8" fmla="*/ 1001126 h 1412742"/>
                  <a:gd name="connsiteX9" fmla="*/ 280987 w 721845"/>
                  <a:gd name="connsiteY9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464386 w 721845"/>
                  <a:gd name="connsiteY7" fmla="*/ 1369879 h 1412742"/>
                  <a:gd name="connsiteX8" fmla="*/ 359227 w 721845"/>
                  <a:gd name="connsiteY8" fmla="*/ 1412742 h 1412742"/>
                  <a:gd name="connsiteX9" fmla="*/ 0 w 721845"/>
                  <a:gd name="connsiteY9" fmla="*/ 1001126 h 1412742"/>
                  <a:gd name="connsiteX10" fmla="*/ 280987 w 721845"/>
                  <a:gd name="connsiteY10" fmla="*/ 73478 h 1412742"/>
                  <a:gd name="connsiteX0" fmla="*/ 280987 w 721845"/>
                  <a:gd name="connsiteY0" fmla="*/ 73478 h 1415018"/>
                  <a:gd name="connsiteX1" fmla="*/ 354465 w 721845"/>
                  <a:gd name="connsiteY1" fmla="*/ 0 h 1415018"/>
                  <a:gd name="connsiteX2" fmla="*/ 648367 w 721845"/>
                  <a:gd name="connsiteY2" fmla="*/ 0 h 1415018"/>
                  <a:gd name="connsiteX3" fmla="*/ 721845 w 721845"/>
                  <a:gd name="connsiteY3" fmla="*/ 73478 h 1415018"/>
                  <a:gd name="connsiteX4" fmla="*/ 721845 w 721845"/>
                  <a:gd name="connsiteY4" fmla="*/ 677276 h 1415018"/>
                  <a:gd name="connsiteX5" fmla="*/ 648367 w 721845"/>
                  <a:gd name="connsiteY5" fmla="*/ 750754 h 1415018"/>
                  <a:gd name="connsiteX6" fmla="*/ 678699 w 721845"/>
                  <a:gd name="connsiteY6" fmla="*/ 1398454 h 1415018"/>
                  <a:gd name="connsiteX7" fmla="*/ 464386 w 721845"/>
                  <a:gd name="connsiteY7" fmla="*/ 1369879 h 1415018"/>
                  <a:gd name="connsiteX8" fmla="*/ 359227 w 721845"/>
                  <a:gd name="connsiteY8" fmla="*/ 1412742 h 1415018"/>
                  <a:gd name="connsiteX9" fmla="*/ 0 w 721845"/>
                  <a:gd name="connsiteY9" fmla="*/ 1001126 h 1415018"/>
                  <a:gd name="connsiteX10" fmla="*/ 280987 w 721845"/>
                  <a:gd name="connsiteY10" fmla="*/ 73478 h 1415018"/>
                  <a:gd name="connsiteX0" fmla="*/ 280987 w 755304"/>
                  <a:gd name="connsiteY0" fmla="*/ 73478 h 1415018"/>
                  <a:gd name="connsiteX1" fmla="*/ 354465 w 755304"/>
                  <a:gd name="connsiteY1" fmla="*/ 0 h 1415018"/>
                  <a:gd name="connsiteX2" fmla="*/ 648367 w 755304"/>
                  <a:gd name="connsiteY2" fmla="*/ 0 h 1415018"/>
                  <a:gd name="connsiteX3" fmla="*/ 721845 w 755304"/>
                  <a:gd name="connsiteY3" fmla="*/ 73478 h 1415018"/>
                  <a:gd name="connsiteX4" fmla="*/ 721845 w 755304"/>
                  <a:gd name="connsiteY4" fmla="*/ 677276 h 1415018"/>
                  <a:gd name="connsiteX5" fmla="*/ 648367 w 755304"/>
                  <a:gd name="connsiteY5" fmla="*/ 750754 h 1415018"/>
                  <a:gd name="connsiteX6" fmla="*/ 754899 w 755304"/>
                  <a:gd name="connsiteY6" fmla="*/ 1260341 h 1415018"/>
                  <a:gd name="connsiteX7" fmla="*/ 678699 w 755304"/>
                  <a:gd name="connsiteY7" fmla="*/ 1398454 h 1415018"/>
                  <a:gd name="connsiteX8" fmla="*/ 464386 w 755304"/>
                  <a:gd name="connsiteY8" fmla="*/ 1369879 h 1415018"/>
                  <a:gd name="connsiteX9" fmla="*/ 359227 w 755304"/>
                  <a:gd name="connsiteY9" fmla="*/ 1412742 h 1415018"/>
                  <a:gd name="connsiteX10" fmla="*/ 0 w 755304"/>
                  <a:gd name="connsiteY10" fmla="*/ 1001126 h 1415018"/>
                  <a:gd name="connsiteX11" fmla="*/ 280987 w 755304"/>
                  <a:gd name="connsiteY11" fmla="*/ 73478 h 1415018"/>
                  <a:gd name="connsiteX0" fmla="*/ 280987 w 937029"/>
                  <a:gd name="connsiteY0" fmla="*/ 73478 h 1415018"/>
                  <a:gd name="connsiteX1" fmla="*/ 354465 w 937029"/>
                  <a:gd name="connsiteY1" fmla="*/ 0 h 1415018"/>
                  <a:gd name="connsiteX2" fmla="*/ 648367 w 937029"/>
                  <a:gd name="connsiteY2" fmla="*/ 0 h 1415018"/>
                  <a:gd name="connsiteX3" fmla="*/ 721845 w 937029"/>
                  <a:gd name="connsiteY3" fmla="*/ 73478 h 1415018"/>
                  <a:gd name="connsiteX4" fmla="*/ 721845 w 937029"/>
                  <a:gd name="connsiteY4" fmla="*/ 677276 h 1415018"/>
                  <a:gd name="connsiteX5" fmla="*/ 648367 w 937029"/>
                  <a:gd name="connsiteY5" fmla="*/ 750754 h 1415018"/>
                  <a:gd name="connsiteX6" fmla="*/ 935873 w 937029"/>
                  <a:gd name="connsiteY6" fmla="*/ 1231766 h 1415018"/>
                  <a:gd name="connsiteX7" fmla="*/ 754899 w 937029"/>
                  <a:gd name="connsiteY7" fmla="*/ 1260341 h 1415018"/>
                  <a:gd name="connsiteX8" fmla="*/ 678699 w 937029"/>
                  <a:gd name="connsiteY8" fmla="*/ 1398454 h 1415018"/>
                  <a:gd name="connsiteX9" fmla="*/ 464386 w 937029"/>
                  <a:gd name="connsiteY9" fmla="*/ 1369879 h 1415018"/>
                  <a:gd name="connsiteX10" fmla="*/ 359227 w 937029"/>
                  <a:gd name="connsiteY10" fmla="*/ 1412742 h 1415018"/>
                  <a:gd name="connsiteX11" fmla="*/ 0 w 937029"/>
                  <a:gd name="connsiteY11" fmla="*/ 1001126 h 1415018"/>
                  <a:gd name="connsiteX12" fmla="*/ 280987 w 937029"/>
                  <a:gd name="connsiteY12" fmla="*/ 73478 h 1415018"/>
                  <a:gd name="connsiteX0" fmla="*/ 280987 w 936978"/>
                  <a:gd name="connsiteY0" fmla="*/ 73478 h 1415018"/>
                  <a:gd name="connsiteX1" fmla="*/ 354465 w 936978"/>
                  <a:gd name="connsiteY1" fmla="*/ 0 h 1415018"/>
                  <a:gd name="connsiteX2" fmla="*/ 648367 w 936978"/>
                  <a:gd name="connsiteY2" fmla="*/ 0 h 1415018"/>
                  <a:gd name="connsiteX3" fmla="*/ 721845 w 936978"/>
                  <a:gd name="connsiteY3" fmla="*/ 73478 h 1415018"/>
                  <a:gd name="connsiteX4" fmla="*/ 721845 w 936978"/>
                  <a:gd name="connsiteY4" fmla="*/ 677276 h 1415018"/>
                  <a:gd name="connsiteX5" fmla="*/ 648367 w 936978"/>
                  <a:gd name="connsiteY5" fmla="*/ 750754 h 1415018"/>
                  <a:gd name="connsiteX6" fmla="*/ 935873 w 936978"/>
                  <a:gd name="connsiteY6" fmla="*/ 1231766 h 1415018"/>
                  <a:gd name="connsiteX7" fmla="*/ 745374 w 936978"/>
                  <a:gd name="connsiteY7" fmla="*/ 1288916 h 1415018"/>
                  <a:gd name="connsiteX8" fmla="*/ 678699 w 936978"/>
                  <a:gd name="connsiteY8" fmla="*/ 1398454 h 1415018"/>
                  <a:gd name="connsiteX9" fmla="*/ 464386 w 936978"/>
                  <a:gd name="connsiteY9" fmla="*/ 1369879 h 1415018"/>
                  <a:gd name="connsiteX10" fmla="*/ 359227 w 936978"/>
                  <a:gd name="connsiteY10" fmla="*/ 1412742 h 1415018"/>
                  <a:gd name="connsiteX11" fmla="*/ 0 w 936978"/>
                  <a:gd name="connsiteY11" fmla="*/ 1001126 h 1415018"/>
                  <a:gd name="connsiteX12" fmla="*/ 280987 w 936978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39354"/>
                  <a:gd name="connsiteY0" fmla="*/ 73478 h 1415018"/>
                  <a:gd name="connsiteX1" fmla="*/ 354465 w 939354"/>
                  <a:gd name="connsiteY1" fmla="*/ 0 h 1415018"/>
                  <a:gd name="connsiteX2" fmla="*/ 648367 w 939354"/>
                  <a:gd name="connsiteY2" fmla="*/ 0 h 1415018"/>
                  <a:gd name="connsiteX3" fmla="*/ 721845 w 939354"/>
                  <a:gd name="connsiteY3" fmla="*/ 73478 h 1415018"/>
                  <a:gd name="connsiteX4" fmla="*/ 721845 w 939354"/>
                  <a:gd name="connsiteY4" fmla="*/ 677276 h 1415018"/>
                  <a:gd name="connsiteX5" fmla="*/ 405480 w 939354"/>
                  <a:gd name="connsiteY5" fmla="*/ 869816 h 1415018"/>
                  <a:gd name="connsiteX6" fmla="*/ 935873 w 939354"/>
                  <a:gd name="connsiteY6" fmla="*/ 1231766 h 1415018"/>
                  <a:gd name="connsiteX7" fmla="*/ 745374 w 939354"/>
                  <a:gd name="connsiteY7" fmla="*/ 1288916 h 1415018"/>
                  <a:gd name="connsiteX8" fmla="*/ 678699 w 939354"/>
                  <a:gd name="connsiteY8" fmla="*/ 1398454 h 1415018"/>
                  <a:gd name="connsiteX9" fmla="*/ 464386 w 939354"/>
                  <a:gd name="connsiteY9" fmla="*/ 1369879 h 1415018"/>
                  <a:gd name="connsiteX10" fmla="*/ 359227 w 939354"/>
                  <a:gd name="connsiteY10" fmla="*/ 1412742 h 1415018"/>
                  <a:gd name="connsiteX11" fmla="*/ 0 w 939354"/>
                  <a:gd name="connsiteY11" fmla="*/ 1001126 h 1415018"/>
                  <a:gd name="connsiteX12" fmla="*/ 280987 w 939354"/>
                  <a:gd name="connsiteY12" fmla="*/ 73478 h 1415018"/>
                  <a:gd name="connsiteX0" fmla="*/ 280987 w 944653"/>
                  <a:gd name="connsiteY0" fmla="*/ 73478 h 1415018"/>
                  <a:gd name="connsiteX1" fmla="*/ 354465 w 944653"/>
                  <a:gd name="connsiteY1" fmla="*/ 0 h 1415018"/>
                  <a:gd name="connsiteX2" fmla="*/ 648367 w 944653"/>
                  <a:gd name="connsiteY2" fmla="*/ 0 h 1415018"/>
                  <a:gd name="connsiteX3" fmla="*/ 721845 w 944653"/>
                  <a:gd name="connsiteY3" fmla="*/ 73478 h 1415018"/>
                  <a:gd name="connsiteX4" fmla="*/ 721845 w 944653"/>
                  <a:gd name="connsiteY4" fmla="*/ 677276 h 1415018"/>
                  <a:gd name="connsiteX5" fmla="*/ 405480 w 944653"/>
                  <a:gd name="connsiteY5" fmla="*/ 869816 h 1415018"/>
                  <a:gd name="connsiteX6" fmla="*/ 935873 w 944653"/>
                  <a:gd name="connsiteY6" fmla="*/ 1231766 h 1415018"/>
                  <a:gd name="connsiteX7" fmla="*/ 745374 w 944653"/>
                  <a:gd name="connsiteY7" fmla="*/ 1288916 h 1415018"/>
                  <a:gd name="connsiteX8" fmla="*/ 678699 w 944653"/>
                  <a:gd name="connsiteY8" fmla="*/ 1398454 h 1415018"/>
                  <a:gd name="connsiteX9" fmla="*/ 464386 w 944653"/>
                  <a:gd name="connsiteY9" fmla="*/ 1369879 h 1415018"/>
                  <a:gd name="connsiteX10" fmla="*/ 359227 w 944653"/>
                  <a:gd name="connsiteY10" fmla="*/ 1412742 h 1415018"/>
                  <a:gd name="connsiteX11" fmla="*/ 0 w 944653"/>
                  <a:gd name="connsiteY11" fmla="*/ 1001126 h 1415018"/>
                  <a:gd name="connsiteX12" fmla="*/ 280987 w 944653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08427 w 944982"/>
                  <a:gd name="connsiteY10" fmla="*/ 1384167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02077 w 944982"/>
                  <a:gd name="connsiteY1" fmla="*/ 161925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101728 h 1442418"/>
                  <a:gd name="connsiteX1" fmla="*/ 302077 w 944982"/>
                  <a:gd name="connsiteY1" fmla="*/ 23488 h 1442418"/>
                  <a:gd name="connsiteX2" fmla="*/ 877420 w 944982"/>
                  <a:gd name="connsiteY2" fmla="*/ 66803 h 1442418"/>
                  <a:gd name="connsiteX3" fmla="*/ 721845 w 944982"/>
                  <a:gd name="connsiteY3" fmla="*/ 705526 h 1442418"/>
                  <a:gd name="connsiteX4" fmla="*/ 415005 w 944982"/>
                  <a:gd name="connsiteY4" fmla="*/ 917116 h 1442418"/>
                  <a:gd name="connsiteX5" fmla="*/ 935873 w 944982"/>
                  <a:gd name="connsiteY5" fmla="*/ 1260016 h 1442418"/>
                  <a:gd name="connsiteX6" fmla="*/ 745374 w 944982"/>
                  <a:gd name="connsiteY6" fmla="*/ 1317166 h 1442418"/>
                  <a:gd name="connsiteX7" fmla="*/ 678699 w 944982"/>
                  <a:gd name="connsiteY7" fmla="*/ 1426704 h 1442418"/>
                  <a:gd name="connsiteX8" fmla="*/ 454861 w 944982"/>
                  <a:gd name="connsiteY8" fmla="*/ 1391779 h 1442418"/>
                  <a:gd name="connsiteX9" fmla="*/ 308427 w 944982"/>
                  <a:gd name="connsiteY9" fmla="*/ 1412417 h 1442418"/>
                  <a:gd name="connsiteX10" fmla="*/ 0 w 944982"/>
                  <a:gd name="connsiteY10" fmla="*/ 1029376 h 1442418"/>
                  <a:gd name="connsiteX11" fmla="*/ 280987 w 944982"/>
                  <a:gd name="connsiteY11" fmla="*/ 101728 h 1442418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745374 w 944982"/>
                  <a:gd name="connsiteY6" fmla="*/ 1446581 h 1571833"/>
                  <a:gd name="connsiteX7" fmla="*/ 678699 w 944982"/>
                  <a:gd name="connsiteY7" fmla="*/ 1556119 h 1571833"/>
                  <a:gd name="connsiteX8" fmla="*/ 454861 w 944982"/>
                  <a:gd name="connsiteY8" fmla="*/ 1521194 h 1571833"/>
                  <a:gd name="connsiteX9" fmla="*/ 308427 w 944982"/>
                  <a:gd name="connsiteY9" fmla="*/ 1541832 h 1571833"/>
                  <a:gd name="connsiteX10" fmla="*/ 0 w 944982"/>
                  <a:gd name="connsiteY10" fmla="*/ 1158791 h 1571833"/>
                  <a:gd name="connsiteX11" fmla="*/ 280987 w 944982"/>
                  <a:gd name="connsiteY11" fmla="*/ 231143 h 1571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44982" h="1571833">
                    <a:moveTo>
                      <a:pt x="280987" y="231143"/>
                    </a:moveTo>
                    <a:cubicBezTo>
                      <a:pt x="280987" y="190562"/>
                      <a:pt x="261496" y="152903"/>
                      <a:pt x="302077" y="152903"/>
                    </a:cubicBezTo>
                    <a:cubicBezTo>
                      <a:pt x="582458" y="-157718"/>
                      <a:pt x="807459" y="82545"/>
                      <a:pt x="877420" y="196218"/>
                    </a:cubicBezTo>
                    <a:cubicBezTo>
                      <a:pt x="1066862" y="513901"/>
                      <a:pt x="780053" y="755383"/>
                      <a:pt x="721845" y="834941"/>
                    </a:cubicBezTo>
                    <a:cubicBezTo>
                      <a:pt x="721845" y="875522"/>
                      <a:pt x="446061" y="991763"/>
                      <a:pt x="415005" y="1046531"/>
                    </a:cubicBezTo>
                    <a:cubicBezTo>
                      <a:pt x="804689" y="1111165"/>
                      <a:pt x="989556" y="1275925"/>
                      <a:pt x="935873" y="1389431"/>
                    </a:cubicBezTo>
                    <a:cubicBezTo>
                      <a:pt x="839328" y="1555325"/>
                      <a:pt x="751724" y="1391019"/>
                      <a:pt x="745374" y="1446581"/>
                    </a:cubicBezTo>
                    <a:cubicBezTo>
                      <a:pt x="739024" y="1502143"/>
                      <a:pt x="716799" y="1537069"/>
                      <a:pt x="678699" y="1556119"/>
                    </a:cubicBezTo>
                    <a:cubicBezTo>
                      <a:pt x="540586" y="1606919"/>
                      <a:pt x="526299" y="1518019"/>
                      <a:pt x="454861" y="1521194"/>
                    </a:cubicBezTo>
                    <a:cubicBezTo>
                      <a:pt x="377475" y="1531248"/>
                      <a:pt x="357238" y="1579403"/>
                      <a:pt x="308427" y="1541832"/>
                    </a:cubicBezTo>
                    <a:cubicBezTo>
                      <a:pt x="267846" y="1541832"/>
                      <a:pt x="0" y="1199372"/>
                      <a:pt x="0" y="1158791"/>
                    </a:cubicBezTo>
                    <a:cubicBezTo>
                      <a:pt x="0" y="957525"/>
                      <a:pt x="280987" y="432409"/>
                      <a:pt x="280987" y="231143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Rectangle: Rounded Corners 37">
                <a:extLst>
                  <a:ext uri="{FF2B5EF4-FFF2-40B4-BE49-F238E27FC236}">
                    <a16:creationId xmlns:a16="http://schemas.microsoft.com/office/drawing/2014/main" id="{F88C8BDA-306B-4ED8-9EA7-2E37B21B1CE9}"/>
                  </a:ext>
                </a:extLst>
              </p:cNvPr>
              <p:cNvSpPr/>
              <p:nvPr/>
            </p:nvSpPr>
            <p:spPr>
              <a:xfrm rot="18944812">
                <a:off x="3082337" y="3484753"/>
                <a:ext cx="422789" cy="923656"/>
              </a:xfrm>
              <a:custGeom>
                <a:avLst/>
                <a:gdLst>
                  <a:gd name="connsiteX0" fmla="*/ 0 w 150396"/>
                  <a:gd name="connsiteY0" fmla="*/ 25067 h 647700"/>
                  <a:gd name="connsiteX1" fmla="*/ 25067 w 150396"/>
                  <a:gd name="connsiteY1" fmla="*/ 0 h 647700"/>
                  <a:gd name="connsiteX2" fmla="*/ 125329 w 150396"/>
                  <a:gd name="connsiteY2" fmla="*/ 0 h 647700"/>
                  <a:gd name="connsiteX3" fmla="*/ 150396 w 150396"/>
                  <a:gd name="connsiteY3" fmla="*/ 25067 h 647700"/>
                  <a:gd name="connsiteX4" fmla="*/ 150396 w 150396"/>
                  <a:gd name="connsiteY4" fmla="*/ 622633 h 647700"/>
                  <a:gd name="connsiteX5" fmla="*/ 125329 w 150396"/>
                  <a:gd name="connsiteY5" fmla="*/ 647700 h 647700"/>
                  <a:gd name="connsiteX6" fmla="*/ 25067 w 150396"/>
                  <a:gd name="connsiteY6" fmla="*/ 647700 h 647700"/>
                  <a:gd name="connsiteX7" fmla="*/ 0 w 150396"/>
                  <a:gd name="connsiteY7" fmla="*/ 622633 h 647700"/>
                  <a:gd name="connsiteX8" fmla="*/ 0 w 150396"/>
                  <a:gd name="connsiteY8" fmla="*/ 25067 h 647700"/>
                  <a:gd name="connsiteX0" fmla="*/ 0 w 327152"/>
                  <a:gd name="connsiteY0" fmla="*/ 134742 h 757375"/>
                  <a:gd name="connsiteX1" fmla="*/ 25067 w 327152"/>
                  <a:gd name="connsiteY1" fmla="*/ 109675 h 757375"/>
                  <a:gd name="connsiteX2" fmla="*/ 125329 w 327152"/>
                  <a:gd name="connsiteY2" fmla="*/ 109675 h 757375"/>
                  <a:gd name="connsiteX3" fmla="*/ 327152 w 327152"/>
                  <a:gd name="connsiteY3" fmla="*/ 1091 h 757375"/>
                  <a:gd name="connsiteX4" fmla="*/ 150396 w 327152"/>
                  <a:gd name="connsiteY4" fmla="*/ 732308 h 757375"/>
                  <a:gd name="connsiteX5" fmla="*/ 125329 w 327152"/>
                  <a:gd name="connsiteY5" fmla="*/ 757375 h 757375"/>
                  <a:gd name="connsiteX6" fmla="*/ 25067 w 327152"/>
                  <a:gd name="connsiteY6" fmla="*/ 757375 h 757375"/>
                  <a:gd name="connsiteX7" fmla="*/ 0 w 327152"/>
                  <a:gd name="connsiteY7" fmla="*/ 732308 h 757375"/>
                  <a:gd name="connsiteX8" fmla="*/ 0 w 327152"/>
                  <a:gd name="connsiteY8" fmla="*/ 134742 h 757375"/>
                  <a:gd name="connsiteX0" fmla="*/ 0 w 151537"/>
                  <a:gd name="connsiteY0" fmla="*/ 25067 h 647700"/>
                  <a:gd name="connsiteX1" fmla="*/ 25067 w 151537"/>
                  <a:gd name="connsiteY1" fmla="*/ 0 h 647700"/>
                  <a:gd name="connsiteX2" fmla="*/ 125329 w 151537"/>
                  <a:gd name="connsiteY2" fmla="*/ 0 h 647700"/>
                  <a:gd name="connsiteX3" fmla="*/ 151537 w 151537"/>
                  <a:gd name="connsiteY3" fmla="*/ 112618 h 647700"/>
                  <a:gd name="connsiteX4" fmla="*/ 150396 w 151537"/>
                  <a:gd name="connsiteY4" fmla="*/ 622633 h 647700"/>
                  <a:gd name="connsiteX5" fmla="*/ 125329 w 151537"/>
                  <a:gd name="connsiteY5" fmla="*/ 647700 h 647700"/>
                  <a:gd name="connsiteX6" fmla="*/ 25067 w 151537"/>
                  <a:gd name="connsiteY6" fmla="*/ 647700 h 647700"/>
                  <a:gd name="connsiteX7" fmla="*/ 0 w 151537"/>
                  <a:gd name="connsiteY7" fmla="*/ 622633 h 647700"/>
                  <a:gd name="connsiteX8" fmla="*/ 0 w 151537"/>
                  <a:gd name="connsiteY8" fmla="*/ 25067 h 647700"/>
                  <a:gd name="connsiteX0" fmla="*/ 0 w 376308"/>
                  <a:gd name="connsiteY0" fmla="*/ 193357 h 815990"/>
                  <a:gd name="connsiteX1" fmla="*/ 25067 w 376308"/>
                  <a:gd name="connsiteY1" fmla="*/ 168290 h 815990"/>
                  <a:gd name="connsiteX2" fmla="*/ 375727 w 376308"/>
                  <a:gd name="connsiteY2" fmla="*/ 0 h 815990"/>
                  <a:gd name="connsiteX3" fmla="*/ 151537 w 376308"/>
                  <a:gd name="connsiteY3" fmla="*/ 280908 h 815990"/>
                  <a:gd name="connsiteX4" fmla="*/ 150396 w 376308"/>
                  <a:gd name="connsiteY4" fmla="*/ 790923 h 815990"/>
                  <a:gd name="connsiteX5" fmla="*/ 125329 w 376308"/>
                  <a:gd name="connsiteY5" fmla="*/ 815990 h 815990"/>
                  <a:gd name="connsiteX6" fmla="*/ 25067 w 376308"/>
                  <a:gd name="connsiteY6" fmla="*/ 815990 h 815990"/>
                  <a:gd name="connsiteX7" fmla="*/ 0 w 376308"/>
                  <a:gd name="connsiteY7" fmla="*/ 790923 h 815990"/>
                  <a:gd name="connsiteX8" fmla="*/ 0 w 376308"/>
                  <a:gd name="connsiteY8" fmla="*/ 193357 h 815990"/>
                  <a:gd name="connsiteX0" fmla="*/ 0 w 376308"/>
                  <a:gd name="connsiteY0" fmla="*/ 307670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8" fmla="*/ 0 w 376308"/>
                  <a:gd name="connsiteY8" fmla="*/ 307670 h 930303"/>
                  <a:gd name="connsiteX0" fmla="*/ 0 w 376308"/>
                  <a:gd name="connsiteY0" fmla="*/ 307670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8" fmla="*/ 0 w 376308"/>
                  <a:gd name="connsiteY8" fmla="*/ 307670 h 930303"/>
                  <a:gd name="connsiteX0" fmla="*/ 30848 w 407156"/>
                  <a:gd name="connsiteY0" fmla="*/ 307670 h 930303"/>
                  <a:gd name="connsiteX1" fmla="*/ 291351 w 407156"/>
                  <a:gd name="connsiteY1" fmla="*/ 0 h 930303"/>
                  <a:gd name="connsiteX2" fmla="*/ 406575 w 407156"/>
                  <a:gd name="connsiteY2" fmla="*/ 114313 h 930303"/>
                  <a:gd name="connsiteX3" fmla="*/ 182385 w 407156"/>
                  <a:gd name="connsiteY3" fmla="*/ 395221 h 930303"/>
                  <a:gd name="connsiteX4" fmla="*/ 181244 w 407156"/>
                  <a:gd name="connsiteY4" fmla="*/ 905236 h 930303"/>
                  <a:gd name="connsiteX5" fmla="*/ 156177 w 407156"/>
                  <a:gd name="connsiteY5" fmla="*/ 930303 h 930303"/>
                  <a:gd name="connsiteX6" fmla="*/ 55915 w 407156"/>
                  <a:gd name="connsiteY6" fmla="*/ 930303 h 930303"/>
                  <a:gd name="connsiteX7" fmla="*/ 30848 w 407156"/>
                  <a:gd name="connsiteY7" fmla="*/ 905236 h 930303"/>
                  <a:gd name="connsiteX8" fmla="*/ 30848 w 407156"/>
                  <a:gd name="connsiteY8" fmla="*/ 307670 h 930303"/>
                  <a:gd name="connsiteX0" fmla="*/ 43050 w 419358"/>
                  <a:gd name="connsiteY0" fmla="*/ 307670 h 930303"/>
                  <a:gd name="connsiteX1" fmla="*/ 303553 w 419358"/>
                  <a:gd name="connsiteY1" fmla="*/ 0 h 930303"/>
                  <a:gd name="connsiteX2" fmla="*/ 418777 w 419358"/>
                  <a:gd name="connsiteY2" fmla="*/ 114313 h 930303"/>
                  <a:gd name="connsiteX3" fmla="*/ 194587 w 419358"/>
                  <a:gd name="connsiteY3" fmla="*/ 395221 h 930303"/>
                  <a:gd name="connsiteX4" fmla="*/ 193446 w 419358"/>
                  <a:gd name="connsiteY4" fmla="*/ 905236 h 930303"/>
                  <a:gd name="connsiteX5" fmla="*/ 168379 w 419358"/>
                  <a:gd name="connsiteY5" fmla="*/ 930303 h 930303"/>
                  <a:gd name="connsiteX6" fmla="*/ 68117 w 419358"/>
                  <a:gd name="connsiteY6" fmla="*/ 930303 h 930303"/>
                  <a:gd name="connsiteX7" fmla="*/ 43050 w 419358"/>
                  <a:gd name="connsiteY7" fmla="*/ 905236 h 930303"/>
                  <a:gd name="connsiteX8" fmla="*/ 43050 w 419358"/>
                  <a:gd name="connsiteY8" fmla="*/ 307670 h 930303"/>
                  <a:gd name="connsiteX0" fmla="*/ 36980 w 413288"/>
                  <a:gd name="connsiteY0" fmla="*/ 307670 h 930303"/>
                  <a:gd name="connsiteX1" fmla="*/ 297483 w 413288"/>
                  <a:gd name="connsiteY1" fmla="*/ 0 h 930303"/>
                  <a:gd name="connsiteX2" fmla="*/ 412707 w 413288"/>
                  <a:gd name="connsiteY2" fmla="*/ 114313 h 930303"/>
                  <a:gd name="connsiteX3" fmla="*/ 188517 w 413288"/>
                  <a:gd name="connsiteY3" fmla="*/ 395221 h 930303"/>
                  <a:gd name="connsiteX4" fmla="*/ 187376 w 413288"/>
                  <a:gd name="connsiteY4" fmla="*/ 905236 h 930303"/>
                  <a:gd name="connsiteX5" fmla="*/ 162309 w 413288"/>
                  <a:gd name="connsiteY5" fmla="*/ 930303 h 930303"/>
                  <a:gd name="connsiteX6" fmla="*/ 62047 w 413288"/>
                  <a:gd name="connsiteY6" fmla="*/ 930303 h 930303"/>
                  <a:gd name="connsiteX7" fmla="*/ 36980 w 413288"/>
                  <a:gd name="connsiteY7" fmla="*/ 905236 h 930303"/>
                  <a:gd name="connsiteX8" fmla="*/ 36980 w 413288"/>
                  <a:gd name="connsiteY8" fmla="*/ 307670 h 930303"/>
                  <a:gd name="connsiteX0" fmla="*/ 32421 w 408729"/>
                  <a:gd name="connsiteY0" fmla="*/ 307670 h 930303"/>
                  <a:gd name="connsiteX1" fmla="*/ 292924 w 408729"/>
                  <a:gd name="connsiteY1" fmla="*/ 0 h 930303"/>
                  <a:gd name="connsiteX2" fmla="*/ 408148 w 408729"/>
                  <a:gd name="connsiteY2" fmla="*/ 114313 h 930303"/>
                  <a:gd name="connsiteX3" fmla="*/ 183958 w 408729"/>
                  <a:gd name="connsiteY3" fmla="*/ 395221 h 930303"/>
                  <a:gd name="connsiteX4" fmla="*/ 182817 w 408729"/>
                  <a:gd name="connsiteY4" fmla="*/ 905236 h 930303"/>
                  <a:gd name="connsiteX5" fmla="*/ 157750 w 408729"/>
                  <a:gd name="connsiteY5" fmla="*/ 930303 h 930303"/>
                  <a:gd name="connsiteX6" fmla="*/ 57488 w 408729"/>
                  <a:gd name="connsiteY6" fmla="*/ 930303 h 930303"/>
                  <a:gd name="connsiteX7" fmla="*/ 32421 w 408729"/>
                  <a:gd name="connsiteY7" fmla="*/ 905236 h 930303"/>
                  <a:gd name="connsiteX8" fmla="*/ 4057 w 408729"/>
                  <a:gd name="connsiteY8" fmla="*/ 519442 h 930303"/>
                  <a:gd name="connsiteX9" fmla="*/ 32421 w 408729"/>
                  <a:gd name="connsiteY9" fmla="*/ 307670 h 930303"/>
                  <a:gd name="connsiteX0" fmla="*/ 20259 w 396567"/>
                  <a:gd name="connsiteY0" fmla="*/ 307670 h 930303"/>
                  <a:gd name="connsiteX1" fmla="*/ 280762 w 396567"/>
                  <a:gd name="connsiteY1" fmla="*/ 0 h 930303"/>
                  <a:gd name="connsiteX2" fmla="*/ 395986 w 396567"/>
                  <a:gd name="connsiteY2" fmla="*/ 114313 h 930303"/>
                  <a:gd name="connsiteX3" fmla="*/ 171796 w 396567"/>
                  <a:gd name="connsiteY3" fmla="*/ 395221 h 930303"/>
                  <a:gd name="connsiteX4" fmla="*/ 170655 w 396567"/>
                  <a:gd name="connsiteY4" fmla="*/ 905236 h 930303"/>
                  <a:gd name="connsiteX5" fmla="*/ 145588 w 396567"/>
                  <a:gd name="connsiteY5" fmla="*/ 930303 h 930303"/>
                  <a:gd name="connsiteX6" fmla="*/ 45326 w 396567"/>
                  <a:gd name="connsiteY6" fmla="*/ 930303 h 930303"/>
                  <a:gd name="connsiteX7" fmla="*/ 20259 w 396567"/>
                  <a:gd name="connsiteY7" fmla="*/ 905236 h 930303"/>
                  <a:gd name="connsiteX8" fmla="*/ 20259 w 396567"/>
                  <a:gd name="connsiteY8" fmla="*/ 307670 h 930303"/>
                  <a:gd name="connsiteX0" fmla="*/ 0 w 376308"/>
                  <a:gd name="connsiteY0" fmla="*/ 905236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0" fmla="*/ 36685 w 412993"/>
                  <a:gd name="connsiteY0" fmla="*/ 905236 h 930303"/>
                  <a:gd name="connsiteX1" fmla="*/ 297188 w 412993"/>
                  <a:gd name="connsiteY1" fmla="*/ 0 h 930303"/>
                  <a:gd name="connsiteX2" fmla="*/ 412412 w 412993"/>
                  <a:gd name="connsiteY2" fmla="*/ 114313 h 930303"/>
                  <a:gd name="connsiteX3" fmla="*/ 188222 w 412993"/>
                  <a:gd name="connsiteY3" fmla="*/ 395221 h 930303"/>
                  <a:gd name="connsiteX4" fmla="*/ 187081 w 412993"/>
                  <a:gd name="connsiteY4" fmla="*/ 905236 h 930303"/>
                  <a:gd name="connsiteX5" fmla="*/ 162014 w 412993"/>
                  <a:gd name="connsiteY5" fmla="*/ 930303 h 930303"/>
                  <a:gd name="connsiteX6" fmla="*/ 61752 w 412993"/>
                  <a:gd name="connsiteY6" fmla="*/ 930303 h 930303"/>
                  <a:gd name="connsiteX7" fmla="*/ 36685 w 412993"/>
                  <a:gd name="connsiteY7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187081 w 412412"/>
                  <a:gd name="connsiteY3" fmla="*/ 905236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336245 w 412412"/>
                  <a:gd name="connsiteY3" fmla="*/ 851090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336245 w 412412"/>
                  <a:gd name="connsiteY3" fmla="*/ 851090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3300 w 409027"/>
                  <a:gd name="connsiteY0" fmla="*/ 898589 h 923656"/>
                  <a:gd name="connsiteX1" fmla="*/ 300625 w 409027"/>
                  <a:gd name="connsiteY1" fmla="*/ 0 h 923656"/>
                  <a:gd name="connsiteX2" fmla="*/ 409027 w 409027"/>
                  <a:gd name="connsiteY2" fmla="*/ 107666 h 923656"/>
                  <a:gd name="connsiteX3" fmla="*/ 332860 w 409027"/>
                  <a:gd name="connsiteY3" fmla="*/ 844443 h 923656"/>
                  <a:gd name="connsiteX4" fmla="*/ 158629 w 409027"/>
                  <a:gd name="connsiteY4" fmla="*/ 923656 h 923656"/>
                  <a:gd name="connsiteX5" fmla="*/ 58367 w 409027"/>
                  <a:gd name="connsiteY5" fmla="*/ 923656 h 923656"/>
                  <a:gd name="connsiteX6" fmla="*/ 33300 w 409027"/>
                  <a:gd name="connsiteY6" fmla="*/ 898589 h 923656"/>
                  <a:gd name="connsiteX0" fmla="*/ 65812 w 381103"/>
                  <a:gd name="connsiteY0" fmla="*/ 884330 h 923656"/>
                  <a:gd name="connsiteX1" fmla="*/ 272701 w 381103"/>
                  <a:gd name="connsiteY1" fmla="*/ 0 h 923656"/>
                  <a:gd name="connsiteX2" fmla="*/ 381103 w 381103"/>
                  <a:gd name="connsiteY2" fmla="*/ 107666 h 923656"/>
                  <a:gd name="connsiteX3" fmla="*/ 304936 w 381103"/>
                  <a:gd name="connsiteY3" fmla="*/ 844443 h 923656"/>
                  <a:gd name="connsiteX4" fmla="*/ 130705 w 381103"/>
                  <a:gd name="connsiteY4" fmla="*/ 923656 h 923656"/>
                  <a:gd name="connsiteX5" fmla="*/ 30443 w 381103"/>
                  <a:gd name="connsiteY5" fmla="*/ 923656 h 923656"/>
                  <a:gd name="connsiteX6" fmla="*/ 65812 w 381103"/>
                  <a:gd name="connsiteY6" fmla="*/ 884330 h 923656"/>
                  <a:gd name="connsiteX0" fmla="*/ 107498 w 422789"/>
                  <a:gd name="connsiteY0" fmla="*/ 884330 h 923656"/>
                  <a:gd name="connsiteX1" fmla="*/ 314387 w 422789"/>
                  <a:gd name="connsiteY1" fmla="*/ 0 h 923656"/>
                  <a:gd name="connsiteX2" fmla="*/ 422789 w 422789"/>
                  <a:gd name="connsiteY2" fmla="*/ 107666 h 923656"/>
                  <a:gd name="connsiteX3" fmla="*/ 346622 w 422789"/>
                  <a:gd name="connsiteY3" fmla="*/ 844443 h 923656"/>
                  <a:gd name="connsiteX4" fmla="*/ 172391 w 422789"/>
                  <a:gd name="connsiteY4" fmla="*/ 923656 h 923656"/>
                  <a:gd name="connsiteX5" fmla="*/ 72129 w 422789"/>
                  <a:gd name="connsiteY5" fmla="*/ 923656 h 923656"/>
                  <a:gd name="connsiteX6" fmla="*/ 107498 w 422789"/>
                  <a:gd name="connsiteY6" fmla="*/ 884330 h 92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789" h="923656">
                    <a:moveTo>
                      <a:pt x="107498" y="884330"/>
                    </a:moveTo>
                    <a:cubicBezTo>
                      <a:pt x="29408" y="771224"/>
                      <a:pt x="-170014" y="329287"/>
                      <a:pt x="314387" y="0"/>
                    </a:cubicBezTo>
                    <a:lnTo>
                      <a:pt x="422789" y="107666"/>
                    </a:lnTo>
                    <a:cubicBezTo>
                      <a:pt x="-91673" y="696096"/>
                      <a:pt x="388355" y="708445"/>
                      <a:pt x="346622" y="844443"/>
                    </a:cubicBezTo>
                    <a:cubicBezTo>
                      <a:pt x="346622" y="858287"/>
                      <a:pt x="186235" y="923656"/>
                      <a:pt x="172391" y="923656"/>
                    </a:cubicBezTo>
                    <a:lnTo>
                      <a:pt x="72129" y="923656"/>
                    </a:lnTo>
                    <a:cubicBezTo>
                      <a:pt x="58285" y="923656"/>
                      <a:pt x="107498" y="898174"/>
                      <a:pt x="107498" y="884330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Oval 5">
                <a:extLst>
                  <a:ext uri="{FF2B5EF4-FFF2-40B4-BE49-F238E27FC236}">
                    <a16:creationId xmlns:a16="http://schemas.microsoft.com/office/drawing/2014/main" id="{6E5336CB-46E8-40EB-A85F-3948A410E931}"/>
                  </a:ext>
                </a:extLst>
              </p:cNvPr>
              <p:cNvSpPr/>
              <p:nvPr/>
            </p:nvSpPr>
            <p:spPr>
              <a:xfrm rot="2040070" flipH="1">
                <a:off x="3035369" y="2918765"/>
                <a:ext cx="404864" cy="72965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  <a:gd name="connsiteX0" fmla="*/ 1634 w 612820"/>
                  <a:gd name="connsiteY0" fmla="*/ 636595 h 1171733"/>
                  <a:gd name="connsiteX1" fmla="*/ 425710 w 612820"/>
                  <a:gd name="connsiteY1" fmla="*/ -1 h 1171733"/>
                  <a:gd name="connsiteX2" fmla="*/ 612820 w 612820"/>
                  <a:gd name="connsiteY2" fmla="*/ 632646 h 1171733"/>
                  <a:gd name="connsiteX3" fmla="*/ 292097 w 612820"/>
                  <a:gd name="connsiteY3" fmla="*/ 1171733 h 1171733"/>
                  <a:gd name="connsiteX4" fmla="*/ 1634 w 612820"/>
                  <a:gd name="connsiteY4" fmla="*/ 636595 h 1171733"/>
                  <a:gd name="connsiteX0" fmla="*/ 1634 w 612820"/>
                  <a:gd name="connsiteY0" fmla="*/ 641872 h 1177010"/>
                  <a:gd name="connsiteX1" fmla="*/ 425710 w 612820"/>
                  <a:gd name="connsiteY1" fmla="*/ 5276 h 1177010"/>
                  <a:gd name="connsiteX2" fmla="*/ 612820 w 612820"/>
                  <a:gd name="connsiteY2" fmla="*/ 637923 h 1177010"/>
                  <a:gd name="connsiteX3" fmla="*/ 292097 w 612820"/>
                  <a:gd name="connsiteY3" fmla="*/ 1177010 h 1177010"/>
                  <a:gd name="connsiteX4" fmla="*/ 1634 w 612820"/>
                  <a:gd name="connsiteY4" fmla="*/ 641872 h 1177010"/>
                  <a:gd name="connsiteX0" fmla="*/ 2208 w 542110"/>
                  <a:gd name="connsiteY0" fmla="*/ 685377 h 1172085"/>
                  <a:gd name="connsiteX1" fmla="*/ 355000 w 542110"/>
                  <a:gd name="connsiteY1" fmla="*/ 165 h 1172085"/>
                  <a:gd name="connsiteX2" fmla="*/ 542110 w 542110"/>
                  <a:gd name="connsiteY2" fmla="*/ 632812 h 1172085"/>
                  <a:gd name="connsiteX3" fmla="*/ 221387 w 542110"/>
                  <a:gd name="connsiteY3" fmla="*/ 1171899 h 1172085"/>
                  <a:gd name="connsiteX4" fmla="*/ 2208 w 542110"/>
                  <a:gd name="connsiteY4" fmla="*/ 685377 h 1172085"/>
                  <a:gd name="connsiteX0" fmla="*/ 2571 w 513588"/>
                  <a:gd name="connsiteY0" fmla="*/ 722672 h 1172789"/>
                  <a:gd name="connsiteX1" fmla="*/ 326478 w 513588"/>
                  <a:gd name="connsiteY1" fmla="*/ 461 h 1172789"/>
                  <a:gd name="connsiteX2" fmla="*/ 513588 w 513588"/>
                  <a:gd name="connsiteY2" fmla="*/ 633108 h 1172789"/>
                  <a:gd name="connsiteX3" fmla="*/ 192865 w 513588"/>
                  <a:gd name="connsiteY3" fmla="*/ 1172195 h 1172789"/>
                  <a:gd name="connsiteX4" fmla="*/ 2571 w 513588"/>
                  <a:gd name="connsiteY4" fmla="*/ 722672 h 117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588" h="1172789">
                    <a:moveTo>
                      <a:pt x="2571" y="722672"/>
                    </a:moveTo>
                    <a:cubicBezTo>
                      <a:pt x="24840" y="527383"/>
                      <a:pt x="241309" y="15388"/>
                      <a:pt x="326478" y="461"/>
                    </a:cubicBezTo>
                    <a:cubicBezTo>
                      <a:pt x="411648" y="-14466"/>
                      <a:pt x="513588" y="335378"/>
                      <a:pt x="513588" y="633108"/>
                    </a:cubicBezTo>
                    <a:cubicBezTo>
                      <a:pt x="513588" y="930838"/>
                      <a:pt x="278035" y="1157268"/>
                      <a:pt x="192865" y="1172195"/>
                    </a:cubicBezTo>
                    <a:cubicBezTo>
                      <a:pt x="107696" y="1187122"/>
                      <a:pt x="-19698" y="917961"/>
                      <a:pt x="2571" y="722672"/>
                    </a:cubicBezTo>
                    <a:close/>
                  </a:path>
                </a:pathLst>
              </a:custGeom>
              <a:solidFill>
                <a:srgbClr val="91240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Rectangle: Rounded Corners 36">
                <a:extLst>
                  <a:ext uri="{FF2B5EF4-FFF2-40B4-BE49-F238E27FC236}">
                    <a16:creationId xmlns:a16="http://schemas.microsoft.com/office/drawing/2014/main" id="{6D90F849-07EE-4573-9D7D-EC06EA043898}"/>
                  </a:ext>
                </a:extLst>
              </p:cNvPr>
              <p:cNvSpPr/>
              <p:nvPr/>
            </p:nvSpPr>
            <p:spPr>
              <a:xfrm flipH="1">
                <a:off x="3418313" y="3860864"/>
                <a:ext cx="944982" cy="1571833"/>
              </a:xfrm>
              <a:custGeom>
                <a:avLst/>
                <a:gdLst>
                  <a:gd name="connsiteX0" fmla="*/ 0 w 440858"/>
                  <a:gd name="connsiteY0" fmla="*/ 73478 h 750754"/>
                  <a:gd name="connsiteX1" fmla="*/ 73478 w 440858"/>
                  <a:gd name="connsiteY1" fmla="*/ 0 h 750754"/>
                  <a:gd name="connsiteX2" fmla="*/ 367380 w 440858"/>
                  <a:gd name="connsiteY2" fmla="*/ 0 h 750754"/>
                  <a:gd name="connsiteX3" fmla="*/ 440858 w 440858"/>
                  <a:gd name="connsiteY3" fmla="*/ 73478 h 750754"/>
                  <a:gd name="connsiteX4" fmla="*/ 440858 w 440858"/>
                  <a:gd name="connsiteY4" fmla="*/ 677276 h 750754"/>
                  <a:gd name="connsiteX5" fmla="*/ 367380 w 440858"/>
                  <a:gd name="connsiteY5" fmla="*/ 750754 h 750754"/>
                  <a:gd name="connsiteX6" fmla="*/ 73478 w 440858"/>
                  <a:gd name="connsiteY6" fmla="*/ 750754 h 750754"/>
                  <a:gd name="connsiteX7" fmla="*/ 0 w 440858"/>
                  <a:gd name="connsiteY7" fmla="*/ 677276 h 750754"/>
                  <a:gd name="connsiteX8" fmla="*/ 0 w 440858"/>
                  <a:gd name="connsiteY8" fmla="*/ 73478 h 750754"/>
                  <a:gd name="connsiteX0" fmla="*/ 280987 w 721845"/>
                  <a:gd name="connsiteY0" fmla="*/ 73478 h 1005008"/>
                  <a:gd name="connsiteX1" fmla="*/ 354465 w 721845"/>
                  <a:gd name="connsiteY1" fmla="*/ 0 h 1005008"/>
                  <a:gd name="connsiteX2" fmla="*/ 648367 w 721845"/>
                  <a:gd name="connsiteY2" fmla="*/ 0 h 1005008"/>
                  <a:gd name="connsiteX3" fmla="*/ 721845 w 721845"/>
                  <a:gd name="connsiteY3" fmla="*/ 73478 h 1005008"/>
                  <a:gd name="connsiteX4" fmla="*/ 721845 w 721845"/>
                  <a:gd name="connsiteY4" fmla="*/ 677276 h 1005008"/>
                  <a:gd name="connsiteX5" fmla="*/ 648367 w 721845"/>
                  <a:gd name="connsiteY5" fmla="*/ 750754 h 1005008"/>
                  <a:gd name="connsiteX6" fmla="*/ 354465 w 721845"/>
                  <a:gd name="connsiteY6" fmla="*/ 750754 h 1005008"/>
                  <a:gd name="connsiteX7" fmla="*/ 0 w 721845"/>
                  <a:gd name="connsiteY7" fmla="*/ 1001126 h 1005008"/>
                  <a:gd name="connsiteX8" fmla="*/ 280987 w 721845"/>
                  <a:gd name="connsiteY8" fmla="*/ 73478 h 1005008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359227 w 721845"/>
                  <a:gd name="connsiteY6" fmla="*/ 1412742 h 1412742"/>
                  <a:gd name="connsiteX7" fmla="*/ 0 w 721845"/>
                  <a:gd name="connsiteY7" fmla="*/ 1001126 h 1412742"/>
                  <a:gd name="connsiteX8" fmla="*/ 280987 w 721845"/>
                  <a:gd name="connsiteY8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359227 w 721845"/>
                  <a:gd name="connsiteY7" fmla="*/ 1412742 h 1412742"/>
                  <a:gd name="connsiteX8" fmla="*/ 0 w 721845"/>
                  <a:gd name="connsiteY8" fmla="*/ 1001126 h 1412742"/>
                  <a:gd name="connsiteX9" fmla="*/ 280987 w 721845"/>
                  <a:gd name="connsiteY9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464386 w 721845"/>
                  <a:gd name="connsiteY7" fmla="*/ 1369879 h 1412742"/>
                  <a:gd name="connsiteX8" fmla="*/ 359227 w 721845"/>
                  <a:gd name="connsiteY8" fmla="*/ 1412742 h 1412742"/>
                  <a:gd name="connsiteX9" fmla="*/ 0 w 721845"/>
                  <a:gd name="connsiteY9" fmla="*/ 1001126 h 1412742"/>
                  <a:gd name="connsiteX10" fmla="*/ 280987 w 721845"/>
                  <a:gd name="connsiteY10" fmla="*/ 73478 h 1412742"/>
                  <a:gd name="connsiteX0" fmla="*/ 280987 w 721845"/>
                  <a:gd name="connsiteY0" fmla="*/ 73478 h 1415018"/>
                  <a:gd name="connsiteX1" fmla="*/ 354465 w 721845"/>
                  <a:gd name="connsiteY1" fmla="*/ 0 h 1415018"/>
                  <a:gd name="connsiteX2" fmla="*/ 648367 w 721845"/>
                  <a:gd name="connsiteY2" fmla="*/ 0 h 1415018"/>
                  <a:gd name="connsiteX3" fmla="*/ 721845 w 721845"/>
                  <a:gd name="connsiteY3" fmla="*/ 73478 h 1415018"/>
                  <a:gd name="connsiteX4" fmla="*/ 721845 w 721845"/>
                  <a:gd name="connsiteY4" fmla="*/ 677276 h 1415018"/>
                  <a:gd name="connsiteX5" fmla="*/ 648367 w 721845"/>
                  <a:gd name="connsiteY5" fmla="*/ 750754 h 1415018"/>
                  <a:gd name="connsiteX6" fmla="*/ 678699 w 721845"/>
                  <a:gd name="connsiteY6" fmla="*/ 1398454 h 1415018"/>
                  <a:gd name="connsiteX7" fmla="*/ 464386 w 721845"/>
                  <a:gd name="connsiteY7" fmla="*/ 1369879 h 1415018"/>
                  <a:gd name="connsiteX8" fmla="*/ 359227 w 721845"/>
                  <a:gd name="connsiteY8" fmla="*/ 1412742 h 1415018"/>
                  <a:gd name="connsiteX9" fmla="*/ 0 w 721845"/>
                  <a:gd name="connsiteY9" fmla="*/ 1001126 h 1415018"/>
                  <a:gd name="connsiteX10" fmla="*/ 280987 w 721845"/>
                  <a:gd name="connsiteY10" fmla="*/ 73478 h 1415018"/>
                  <a:gd name="connsiteX0" fmla="*/ 280987 w 755304"/>
                  <a:gd name="connsiteY0" fmla="*/ 73478 h 1415018"/>
                  <a:gd name="connsiteX1" fmla="*/ 354465 w 755304"/>
                  <a:gd name="connsiteY1" fmla="*/ 0 h 1415018"/>
                  <a:gd name="connsiteX2" fmla="*/ 648367 w 755304"/>
                  <a:gd name="connsiteY2" fmla="*/ 0 h 1415018"/>
                  <a:gd name="connsiteX3" fmla="*/ 721845 w 755304"/>
                  <a:gd name="connsiteY3" fmla="*/ 73478 h 1415018"/>
                  <a:gd name="connsiteX4" fmla="*/ 721845 w 755304"/>
                  <a:gd name="connsiteY4" fmla="*/ 677276 h 1415018"/>
                  <a:gd name="connsiteX5" fmla="*/ 648367 w 755304"/>
                  <a:gd name="connsiteY5" fmla="*/ 750754 h 1415018"/>
                  <a:gd name="connsiteX6" fmla="*/ 754899 w 755304"/>
                  <a:gd name="connsiteY6" fmla="*/ 1260341 h 1415018"/>
                  <a:gd name="connsiteX7" fmla="*/ 678699 w 755304"/>
                  <a:gd name="connsiteY7" fmla="*/ 1398454 h 1415018"/>
                  <a:gd name="connsiteX8" fmla="*/ 464386 w 755304"/>
                  <a:gd name="connsiteY8" fmla="*/ 1369879 h 1415018"/>
                  <a:gd name="connsiteX9" fmla="*/ 359227 w 755304"/>
                  <a:gd name="connsiteY9" fmla="*/ 1412742 h 1415018"/>
                  <a:gd name="connsiteX10" fmla="*/ 0 w 755304"/>
                  <a:gd name="connsiteY10" fmla="*/ 1001126 h 1415018"/>
                  <a:gd name="connsiteX11" fmla="*/ 280987 w 755304"/>
                  <a:gd name="connsiteY11" fmla="*/ 73478 h 1415018"/>
                  <a:gd name="connsiteX0" fmla="*/ 280987 w 937029"/>
                  <a:gd name="connsiteY0" fmla="*/ 73478 h 1415018"/>
                  <a:gd name="connsiteX1" fmla="*/ 354465 w 937029"/>
                  <a:gd name="connsiteY1" fmla="*/ 0 h 1415018"/>
                  <a:gd name="connsiteX2" fmla="*/ 648367 w 937029"/>
                  <a:gd name="connsiteY2" fmla="*/ 0 h 1415018"/>
                  <a:gd name="connsiteX3" fmla="*/ 721845 w 937029"/>
                  <a:gd name="connsiteY3" fmla="*/ 73478 h 1415018"/>
                  <a:gd name="connsiteX4" fmla="*/ 721845 w 937029"/>
                  <a:gd name="connsiteY4" fmla="*/ 677276 h 1415018"/>
                  <a:gd name="connsiteX5" fmla="*/ 648367 w 937029"/>
                  <a:gd name="connsiteY5" fmla="*/ 750754 h 1415018"/>
                  <a:gd name="connsiteX6" fmla="*/ 935873 w 937029"/>
                  <a:gd name="connsiteY6" fmla="*/ 1231766 h 1415018"/>
                  <a:gd name="connsiteX7" fmla="*/ 754899 w 937029"/>
                  <a:gd name="connsiteY7" fmla="*/ 1260341 h 1415018"/>
                  <a:gd name="connsiteX8" fmla="*/ 678699 w 937029"/>
                  <a:gd name="connsiteY8" fmla="*/ 1398454 h 1415018"/>
                  <a:gd name="connsiteX9" fmla="*/ 464386 w 937029"/>
                  <a:gd name="connsiteY9" fmla="*/ 1369879 h 1415018"/>
                  <a:gd name="connsiteX10" fmla="*/ 359227 w 937029"/>
                  <a:gd name="connsiteY10" fmla="*/ 1412742 h 1415018"/>
                  <a:gd name="connsiteX11" fmla="*/ 0 w 937029"/>
                  <a:gd name="connsiteY11" fmla="*/ 1001126 h 1415018"/>
                  <a:gd name="connsiteX12" fmla="*/ 280987 w 937029"/>
                  <a:gd name="connsiteY12" fmla="*/ 73478 h 1415018"/>
                  <a:gd name="connsiteX0" fmla="*/ 280987 w 936978"/>
                  <a:gd name="connsiteY0" fmla="*/ 73478 h 1415018"/>
                  <a:gd name="connsiteX1" fmla="*/ 354465 w 936978"/>
                  <a:gd name="connsiteY1" fmla="*/ 0 h 1415018"/>
                  <a:gd name="connsiteX2" fmla="*/ 648367 w 936978"/>
                  <a:gd name="connsiteY2" fmla="*/ 0 h 1415018"/>
                  <a:gd name="connsiteX3" fmla="*/ 721845 w 936978"/>
                  <a:gd name="connsiteY3" fmla="*/ 73478 h 1415018"/>
                  <a:gd name="connsiteX4" fmla="*/ 721845 w 936978"/>
                  <a:gd name="connsiteY4" fmla="*/ 677276 h 1415018"/>
                  <a:gd name="connsiteX5" fmla="*/ 648367 w 936978"/>
                  <a:gd name="connsiteY5" fmla="*/ 750754 h 1415018"/>
                  <a:gd name="connsiteX6" fmla="*/ 935873 w 936978"/>
                  <a:gd name="connsiteY6" fmla="*/ 1231766 h 1415018"/>
                  <a:gd name="connsiteX7" fmla="*/ 745374 w 936978"/>
                  <a:gd name="connsiteY7" fmla="*/ 1288916 h 1415018"/>
                  <a:gd name="connsiteX8" fmla="*/ 678699 w 936978"/>
                  <a:gd name="connsiteY8" fmla="*/ 1398454 h 1415018"/>
                  <a:gd name="connsiteX9" fmla="*/ 464386 w 936978"/>
                  <a:gd name="connsiteY9" fmla="*/ 1369879 h 1415018"/>
                  <a:gd name="connsiteX10" fmla="*/ 359227 w 936978"/>
                  <a:gd name="connsiteY10" fmla="*/ 1412742 h 1415018"/>
                  <a:gd name="connsiteX11" fmla="*/ 0 w 936978"/>
                  <a:gd name="connsiteY11" fmla="*/ 1001126 h 1415018"/>
                  <a:gd name="connsiteX12" fmla="*/ 280987 w 936978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39354"/>
                  <a:gd name="connsiteY0" fmla="*/ 73478 h 1415018"/>
                  <a:gd name="connsiteX1" fmla="*/ 354465 w 939354"/>
                  <a:gd name="connsiteY1" fmla="*/ 0 h 1415018"/>
                  <a:gd name="connsiteX2" fmla="*/ 648367 w 939354"/>
                  <a:gd name="connsiteY2" fmla="*/ 0 h 1415018"/>
                  <a:gd name="connsiteX3" fmla="*/ 721845 w 939354"/>
                  <a:gd name="connsiteY3" fmla="*/ 73478 h 1415018"/>
                  <a:gd name="connsiteX4" fmla="*/ 721845 w 939354"/>
                  <a:gd name="connsiteY4" fmla="*/ 677276 h 1415018"/>
                  <a:gd name="connsiteX5" fmla="*/ 405480 w 939354"/>
                  <a:gd name="connsiteY5" fmla="*/ 869816 h 1415018"/>
                  <a:gd name="connsiteX6" fmla="*/ 935873 w 939354"/>
                  <a:gd name="connsiteY6" fmla="*/ 1231766 h 1415018"/>
                  <a:gd name="connsiteX7" fmla="*/ 745374 w 939354"/>
                  <a:gd name="connsiteY7" fmla="*/ 1288916 h 1415018"/>
                  <a:gd name="connsiteX8" fmla="*/ 678699 w 939354"/>
                  <a:gd name="connsiteY8" fmla="*/ 1398454 h 1415018"/>
                  <a:gd name="connsiteX9" fmla="*/ 464386 w 939354"/>
                  <a:gd name="connsiteY9" fmla="*/ 1369879 h 1415018"/>
                  <a:gd name="connsiteX10" fmla="*/ 359227 w 939354"/>
                  <a:gd name="connsiteY10" fmla="*/ 1412742 h 1415018"/>
                  <a:gd name="connsiteX11" fmla="*/ 0 w 939354"/>
                  <a:gd name="connsiteY11" fmla="*/ 1001126 h 1415018"/>
                  <a:gd name="connsiteX12" fmla="*/ 280987 w 939354"/>
                  <a:gd name="connsiteY12" fmla="*/ 73478 h 1415018"/>
                  <a:gd name="connsiteX0" fmla="*/ 280987 w 944653"/>
                  <a:gd name="connsiteY0" fmla="*/ 73478 h 1415018"/>
                  <a:gd name="connsiteX1" fmla="*/ 354465 w 944653"/>
                  <a:gd name="connsiteY1" fmla="*/ 0 h 1415018"/>
                  <a:gd name="connsiteX2" fmla="*/ 648367 w 944653"/>
                  <a:gd name="connsiteY2" fmla="*/ 0 h 1415018"/>
                  <a:gd name="connsiteX3" fmla="*/ 721845 w 944653"/>
                  <a:gd name="connsiteY3" fmla="*/ 73478 h 1415018"/>
                  <a:gd name="connsiteX4" fmla="*/ 721845 w 944653"/>
                  <a:gd name="connsiteY4" fmla="*/ 677276 h 1415018"/>
                  <a:gd name="connsiteX5" fmla="*/ 405480 w 944653"/>
                  <a:gd name="connsiteY5" fmla="*/ 869816 h 1415018"/>
                  <a:gd name="connsiteX6" fmla="*/ 935873 w 944653"/>
                  <a:gd name="connsiteY6" fmla="*/ 1231766 h 1415018"/>
                  <a:gd name="connsiteX7" fmla="*/ 745374 w 944653"/>
                  <a:gd name="connsiteY7" fmla="*/ 1288916 h 1415018"/>
                  <a:gd name="connsiteX8" fmla="*/ 678699 w 944653"/>
                  <a:gd name="connsiteY8" fmla="*/ 1398454 h 1415018"/>
                  <a:gd name="connsiteX9" fmla="*/ 464386 w 944653"/>
                  <a:gd name="connsiteY9" fmla="*/ 1369879 h 1415018"/>
                  <a:gd name="connsiteX10" fmla="*/ 359227 w 944653"/>
                  <a:gd name="connsiteY10" fmla="*/ 1412742 h 1415018"/>
                  <a:gd name="connsiteX11" fmla="*/ 0 w 944653"/>
                  <a:gd name="connsiteY11" fmla="*/ 1001126 h 1415018"/>
                  <a:gd name="connsiteX12" fmla="*/ 280987 w 944653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08427 w 944982"/>
                  <a:gd name="connsiteY10" fmla="*/ 1384167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02077 w 944982"/>
                  <a:gd name="connsiteY1" fmla="*/ 161925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101728 h 1442418"/>
                  <a:gd name="connsiteX1" fmla="*/ 302077 w 944982"/>
                  <a:gd name="connsiteY1" fmla="*/ 23488 h 1442418"/>
                  <a:gd name="connsiteX2" fmla="*/ 877420 w 944982"/>
                  <a:gd name="connsiteY2" fmla="*/ 66803 h 1442418"/>
                  <a:gd name="connsiteX3" fmla="*/ 721845 w 944982"/>
                  <a:gd name="connsiteY3" fmla="*/ 705526 h 1442418"/>
                  <a:gd name="connsiteX4" fmla="*/ 415005 w 944982"/>
                  <a:gd name="connsiteY4" fmla="*/ 917116 h 1442418"/>
                  <a:gd name="connsiteX5" fmla="*/ 935873 w 944982"/>
                  <a:gd name="connsiteY5" fmla="*/ 1260016 h 1442418"/>
                  <a:gd name="connsiteX6" fmla="*/ 745374 w 944982"/>
                  <a:gd name="connsiteY6" fmla="*/ 1317166 h 1442418"/>
                  <a:gd name="connsiteX7" fmla="*/ 678699 w 944982"/>
                  <a:gd name="connsiteY7" fmla="*/ 1426704 h 1442418"/>
                  <a:gd name="connsiteX8" fmla="*/ 454861 w 944982"/>
                  <a:gd name="connsiteY8" fmla="*/ 1391779 h 1442418"/>
                  <a:gd name="connsiteX9" fmla="*/ 308427 w 944982"/>
                  <a:gd name="connsiteY9" fmla="*/ 1412417 h 1442418"/>
                  <a:gd name="connsiteX10" fmla="*/ 0 w 944982"/>
                  <a:gd name="connsiteY10" fmla="*/ 1029376 h 1442418"/>
                  <a:gd name="connsiteX11" fmla="*/ 280987 w 944982"/>
                  <a:gd name="connsiteY11" fmla="*/ 101728 h 1442418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745374 w 944982"/>
                  <a:gd name="connsiteY6" fmla="*/ 1446581 h 1571833"/>
                  <a:gd name="connsiteX7" fmla="*/ 678699 w 944982"/>
                  <a:gd name="connsiteY7" fmla="*/ 1556119 h 1571833"/>
                  <a:gd name="connsiteX8" fmla="*/ 454861 w 944982"/>
                  <a:gd name="connsiteY8" fmla="*/ 1521194 h 1571833"/>
                  <a:gd name="connsiteX9" fmla="*/ 308427 w 944982"/>
                  <a:gd name="connsiteY9" fmla="*/ 1541832 h 1571833"/>
                  <a:gd name="connsiteX10" fmla="*/ 0 w 944982"/>
                  <a:gd name="connsiteY10" fmla="*/ 1158791 h 1571833"/>
                  <a:gd name="connsiteX11" fmla="*/ 280987 w 944982"/>
                  <a:gd name="connsiteY11" fmla="*/ 231143 h 1571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44982" h="1571833">
                    <a:moveTo>
                      <a:pt x="280987" y="231143"/>
                    </a:moveTo>
                    <a:cubicBezTo>
                      <a:pt x="280987" y="190562"/>
                      <a:pt x="261496" y="152903"/>
                      <a:pt x="302077" y="152903"/>
                    </a:cubicBezTo>
                    <a:cubicBezTo>
                      <a:pt x="582458" y="-157718"/>
                      <a:pt x="807459" y="82545"/>
                      <a:pt x="877420" y="196218"/>
                    </a:cubicBezTo>
                    <a:cubicBezTo>
                      <a:pt x="1066862" y="513901"/>
                      <a:pt x="780053" y="755383"/>
                      <a:pt x="721845" y="834941"/>
                    </a:cubicBezTo>
                    <a:cubicBezTo>
                      <a:pt x="721845" y="875522"/>
                      <a:pt x="446061" y="991763"/>
                      <a:pt x="415005" y="1046531"/>
                    </a:cubicBezTo>
                    <a:cubicBezTo>
                      <a:pt x="804689" y="1111165"/>
                      <a:pt x="989556" y="1275925"/>
                      <a:pt x="935873" y="1389431"/>
                    </a:cubicBezTo>
                    <a:cubicBezTo>
                      <a:pt x="839328" y="1555325"/>
                      <a:pt x="751724" y="1391019"/>
                      <a:pt x="745374" y="1446581"/>
                    </a:cubicBezTo>
                    <a:cubicBezTo>
                      <a:pt x="739024" y="1502143"/>
                      <a:pt x="716799" y="1537069"/>
                      <a:pt x="678699" y="1556119"/>
                    </a:cubicBezTo>
                    <a:cubicBezTo>
                      <a:pt x="540586" y="1606919"/>
                      <a:pt x="526299" y="1518019"/>
                      <a:pt x="454861" y="1521194"/>
                    </a:cubicBezTo>
                    <a:cubicBezTo>
                      <a:pt x="377475" y="1531248"/>
                      <a:pt x="357238" y="1579403"/>
                      <a:pt x="308427" y="1541832"/>
                    </a:cubicBezTo>
                    <a:cubicBezTo>
                      <a:pt x="267846" y="1541832"/>
                      <a:pt x="0" y="1199372"/>
                      <a:pt x="0" y="1158791"/>
                    </a:cubicBezTo>
                    <a:cubicBezTo>
                      <a:pt x="0" y="957525"/>
                      <a:pt x="280987" y="432409"/>
                      <a:pt x="280987" y="231143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AF2B7A48-BDD2-4C8C-B421-D5C39D940C38}"/>
                  </a:ext>
                </a:extLst>
              </p:cNvPr>
              <p:cNvSpPr/>
              <p:nvPr/>
            </p:nvSpPr>
            <p:spPr>
              <a:xfrm>
                <a:off x="3760808" y="2663436"/>
                <a:ext cx="2245985" cy="2587268"/>
              </a:xfrm>
              <a:prstGeom prst="ellipse">
                <a:avLst/>
              </a:pr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94CAD7B5-EDB9-4093-88C9-C213765D2BB8}"/>
                  </a:ext>
                </a:extLst>
              </p:cNvPr>
              <p:cNvGrpSpPr/>
              <p:nvPr/>
            </p:nvGrpSpPr>
            <p:grpSpPr>
              <a:xfrm>
                <a:off x="3088083" y="-85736"/>
                <a:ext cx="3844696" cy="3882078"/>
                <a:chOff x="3088083" y="-85736"/>
                <a:chExt cx="3844696" cy="3882078"/>
              </a:xfrm>
              <a:solidFill>
                <a:srgbClr val="B12C05"/>
              </a:solidFill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6C40D483-5822-4830-B8D9-C8C052CCBE80}"/>
                    </a:ext>
                  </a:extLst>
                </p:cNvPr>
                <p:cNvSpPr/>
                <p:nvPr/>
              </p:nvSpPr>
              <p:spPr>
                <a:xfrm>
                  <a:off x="3098113" y="-15266"/>
                  <a:ext cx="3801046" cy="3801046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C427E9EA-E369-410F-9689-3971BBC59D65}"/>
                    </a:ext>
                  </a:extLst>
                </p:cNvPr>
                <p:cNvSpPr/>
                <p:nvPr/>
              </p:nvSpPr>
              <p:spPr>
                <a:xfrm rot="1161318">
                  <a:off x="3764416" y="2713431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356095FA-DB60-4B97-891A-FF84E0FC97FB}"/>
                    </a:ext>
                  </a:extLst>
                </p:cNvPr>
                <p:cNvSpPr/>
                <p:nvPr/>
              </p:nvSpPr>
              <p:spPr>
                <a:xfrm rot="20297622">
                  <a:off x="4714503" y="2776165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C3999B67-399C-4548-9ED4-0B20D601DEB2}"/>
                    </a:ext>
                  </a:extLst>
                </p:cNvPr>
                <p:cNvSpPr/>
                <p:nvPr/>
              </p:nvSpPr>
              <p:spPr>
                <a:xfrm rot="17362320">
                  <a:off x="5587675" y="2140926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B4C084BB-8C62-4F20-BD1D-50975B915977}"/>
                    </a:ext>
                  </a:extLst>
                </p:cNvPr>
                <p:cNvSpPr/>
                <p:nvPr/>
              </p:nvSpPr>
              <p:spPr>
                <a:xfrm rot="16200000">
                  <a:off x="5804347" y="1112629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24F25E21-C805-4D28-8B34-ECC412916305}"/>
                    </a:ext>
                  </a:extLst>
                </p:cNvPr>
                <p:cNvSpPr/>
                <p:nvPr/>
              </p:nvSpPr>
              <p:spPr>
                <a:xfrm rot="15096581">
                  <a:off x="5377324" y="251090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E0D1DAE5-81FF-4AAA-A72E-E7883D4CE13F}"/>
                    </a:ext>
                  </a:extLst>
                </p:cNvPr>
                <p:cNvSpPr/>
                <p:nvPr/>
              </p:nvSpPr>
              <p:spPr>
                <a:xfrm rot="1534506">
                  <a:off x="3165382" y="2093177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B11D2083-9ADB-44EE-8F65-75977709241F}"/>
                    </a:ext>
                  </a:extLst>
                </p:cNvPr>
                <p:cNvSpPr/>
                <p:nvPr/>
              </p:nvSpPr>
              <p:spPr>
                <a:xfrm rot="17365534">
                  <a:off x="2955877" y="1067199"/>
                  <a:ext cx="1236687" cy="972275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16620918-A696-47E1-9B99-3E991B1AD049}"/>
                    </a:ext>
                  </a:extLst>
                </p:cNvPr>
                <p:cNvSpPr/>
                <p:nvPr/>
              </p:nvSpPr>
              <p:spPr>
                <a:xfrm rot="18658204">
                  <a:off x="3529178" y="272060"/>
                  <a:ext cx="1236687" cy="972275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BF8F7EE4-54EB-4549-B199-AC0413E40601}"/>
                    </a:ext>
                  </a:extLst>
                </p:cNvPr>
                <p:cNvSpPr/>
                <p:nvPr/>
              </p:nvSpPr>
              <p:spPr>
                <a:xfrm rot="424936">
                  <a:off x="4433193" y="-85736"/>
                  <a:ext cx="1236687" cy="972275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2" name="Rectangle: Rounded Corners 3">
                <a:extLst>
                  <a:ext uri="{FF2B5EF4-FFF2-40B4-BE49-F238E27FC236}">
                    <a16:creationId xmlns:a16="http://schemas.microsoft.com/office/drawing/2014/main" id="{75B1259A-AEA3-479D-9031-1BB7DA16BD80}"/>
                  </a:ext>
                </a:extLst>
              </p:cNvPr>
              <p:cNvSpPr/>
              <p:nvPr/>
            </p:nvSpPr>
            <p:spPr>
              <a:xfrm>
                <a:off x="3922643" y="982262"/>
                <a:ext cx="2173357" cy="2211510"/>
              </a:xfrm>
              <a:custGeom>
                <a:avLst/>
                <a:gdLst>
                  <a:gd name="connsiteX0" fmla="*/ 0 w 2173357"/>
                  <a:gd name="connsiteY0" fmla="*/ 830940 h 2054087"/>
                  <a:gd name="connsiteX1" fmla="*/ 830940 w 2173357"/>
                  <a:gd name="connsiteY1" fmla="*/ 0 h 2054087"/>
                  <a:gd name="connsiteX2" fmla="*/ 1342417 w 2173357"/>
                  <a:gd name="connsiteY2" fmla="*/ 0 h 2054087"/>
                  <a:gd name="connsiteX3" fmla="*/ 2173357 w 2173357"/>
                  <a:gd name="connsiteY3" fmla="*/ 830940 h 2054087"/>
                  <a:gd name="connsiteX4" fmla="*/ 2173357 w 2173357"/>
                  <a:gd name="connsiteY4" fmla="*/ 1223147 h 2054087"/>
                  <a:gd name="connsiteX5" fmla="*/ 1342417 w 2173357"/>
                  <a:gd name="connsiteY5" fmla="*/ 2054087 h 2054087"/>
                  <a:gd name="connsiteX6" fmla="*/ 830940 w 2173357"/>
                  <a:gd name="connsiteY6" fmla="*/ 2054087 h 2054087"/>
                  <a:gd name="connsiteX7" fmla="*/ 0 w 2173357"/>
                  <a:gd name="connsiteY7" fmla="*/ 1223147 h 2054087"/>
                  <a:gd name="connsiteX8" fmla="*/ 0 w 2173357"/>
                  <a:gd name="connsiteY8" fmla="*/ 830940 h 2054087"/>
                  <a:gd name="connsiteX0" fmla="*/ 0 w 2173357"/>
                  <a:gd name="connsiteY0" fmla="*/ 830940 h 2054087"/>
                  <a:gd name="connsiteX1" fmla="*/ 754740 w 2173357"/>
                  <a:gd name="connsiteY1" fmla="*/ 114300 h 2054087"/>
                  <a:gd name="connsiteX2" fmla="*/ 1342417 w 2173357"/>
                  <a:gd name="connsiteY2" fmla="*/ 0 h 2054087"/>
                  <a:gd name="connsiteX3" fmla="*/ 2173357 w 2173357"/>
                  <a:gd name="connsiteY3" fmla="*/ 830940 h 2054087"/>
                  <a:gd name="connsiteX4" fmla="*/ 2173357 w 2173357"/>
                  <a:gd name="connsiteY4" fmla="*/ 1223147 h 2054087"/>
                  <a:gd name="connsiteX5" fmla="*/ 1342417 w 2173357"/>
                  <a:gd name="connsiteY5" fmla="*/ 2054087 h 2054087"/>
                  <a:gd name="connsiteX6" fmla="*/ 830940 w 2173357"/>
                  <a:gd name="connsiteY6" fmla="*/ 2054087 h 2054087"/>
                  <a:gd name="connsiteX7" fmla="*/ 0 w 2173357"/>
                  <a:gd name="connsiteY7" fmla="*/ 1223147 h 2054087"/>
                  <a:gd name="connsiteX8" fmla="*/ 0 w 2173357"/>
                  <a:gd name="connsiteY8" fmla="*/ 830940 h 2054087"/>
                  <a:gd name="connsiteX0" fmla="*/ 0 w 2173357"/>
                  <a:gd name="connsiteY0" fmla="*/ 853403 h 2076550"/>
                  <a:gd name="connsiteX1" fmla="*/ 344557 w 2173357"/>
                  <a:gd name="connsiteY1" fmla="*/ 32127 h 2076550"/>
                  <a:gd name="connsiteX2" fmla="*/ 754740 w 2173357"/>
                  <a:gd name="connsiteY2" fmla="*/ 136763 h 2076550"/>
                  <a:gd name="connsiteX3" fmla="*/ 1342417 w 2173357"/>
                  <a:gd name="connsiteY3" fmla="*/ 22463 h 2076550"/>
                  <a:gd name="connsiteX4" fmla="*/ 2173357 w 2173357"/>
                  <a:gd name="connsiteY4" fmla="*/ 853403 h 2076550"/>
                  <a:gd name="connsiteX5" fmla="*/ 2173357 w 2173357"/>
                  <a:gd name="connsiteY5" fmla="*/ 1245610 h 2076550"/>
                  <a:gd name="connsiteX6" fmla="*/ 1342417 w 2173357"/>
                  <a:gd name="connsiteY6" fmla="*/ 2076550 h 2076550"/>
                  <a:gd name="connsiteX7" fmla="*/ 830940 w 2173357"/>
                  <a:gd name="connsiteY7" fmla="*/ 2076550 h 2076550"/>
                  <a:gd name="connsiteX8" fmla="*/ 0 w 2173357"/>
                  <a:gd name="connsiteY8" fmla="*/ 1245610 h 2076550"/>
                  <a:gd name="connsiteX9" fmla="*/ 0 w 2173357"/>
                  <a:gd name="connsiteY9" fmla="*/ 853403 h 2076550"/>
                  <a:gd name="connsiteX0" fmla="*/ 0 w 2173357"/>
                  <a:gd name="connsiteY0" fmla="*/ 853403 h 2076550"/>
                  <a:gd name="connsiteX1" fmla="*/ 344557 w 2173357"/>
                  <a:gd name="connsiteY1" fmla="*/ 32127 h 2076550"/>
                  <a:gd name="connsiteX2" fmla="*/ 754740 w 2173357"/>
                  <a:gd name="connsiteY2" fmla="*/ 136763 h 2076550"/>
                  <a:gd name="connsiteX3" fmla="*/ 1342417 w 2173357"/>
                  <a:gd name="connsiteY3" fmla="*/ 22463 h 2076550"/>
                  <a:gd name="connsiteX4" fmla="*/ 2173357 w 2173357"/>
                  <a:gd name="connsiteY4" fmla="*/ 853403 h 2076550"/>
                  <a:gd name="connsiteX5" fmla="*/ 2173357 w 2173357"/>
                  <a:gd name="connsiteY5" fmla="*/ 1245610 h 2076550"/>
                  <a:gd name="connsiteX6" fmla="*/ 1342417 w 2173357"/>
                  <a:gd name="connsiteY6" fmla="*/ 2076550 h 2076550"/>
                  <a:gd name="connsiteX7" fmla="*/ 830940 w 2173357"/>
                  <a:gd name="connsiteY7" fmla="*/ 2076550 h 2076550"/>
                  <a:gd name="connsiteX8" fmla="*/ 0 w 2173357"/>
                  <a:gd name="connsiteY8" fmla="*/ 1245610 h 2076550"/>
                  <a:gd name="connsiteX9" fmla="*/ 0 w 2173357"/>
                  <a:gd name="connsiteY9" fmla="*/ 853403 h 2076550"/>
                  <a:gd name="connsiteX0" fmla="*/ 0 w 2173357"/>
                  <a:gd name="connsiteY0" fmla="*/ 855360 h 2078507"/>
                  <a:gd name="connsiteX1" fmla="*/ 344557 w 2173357"/>
                  <a:gd name="connsiteY1" fmla="*/ 34084 h 2078507"/>
                  <a:gd name="connsiteX2" fmla="*/ 780140 w 2173357"/>
                  <a:gd name="connsiteY2" fmla="*/ 119670 h 2078507"/>
                  <a:gd name="connsiteX3" fmla="*/ 1342417 w 2173357"/>
                  <a:gd name="connsiteY3" fmla="*/ 24420 h 2078507"/>
                  <a:gd name="connsiteX4" fmla="*/ 2173357 w 2173357"/>
                  <a:gd name="connsiteY4" fmla="*/ 855360 h 2078507"/>
                  <a:gd name="connsiteX5" fmla="*/ 2173357 w 2173357"/>
                  <a:gd name="connsiteY5" fmla="*/ 1247567 h 2078507"/>
                  <a:gd name="connsiteX6" fmla="*/ 1342417 w 2173357"/>
                  <a:gd name="connsiteY6" fmla="*/ 2078507 h 2078507"/>
                  <a:gd name="connsiteX7" fmla="*/ 830940 w 2173357"/>
                  <a:gd name="connsiteY7" fmla="*/ 2078507 h 2078507"/>
                  <a:gd name="connsiteX8" fmla="*/ 0 w 2173357"/>
                  <a:gd name="connsiteY8" fmla="*/ 1247567 h 2078507"/>
                  <a:gd name="connsiteX9" fmla="*/ 0 w 2173357"/>
                  <a:gd name="connsiteY9" fmla="*/ 855360 h 2078507"/>
                  <a:gd name="connsiteX0" fmla="*/ 0 w 2173357"/>
                  <a:gd name="connsiteY0" fmla="*/ 970640 h 2193787"/>
                  <a:gd name="connsiteX1" fmla="*/ 344557 w 2173357"/>
                  <a:gd name="connsiteY1" fmla="*/ 149364 h 2193787"/>
                  <a:gd name="connsiteX2" fmla="*/ 780140 w 2173357"/>
                  <a:gd name="connsiteY2" fmla="*/ 234950 h 2193787"/>
                  <a:gd name="connsiteX3" fmla="*/ 1094767 w 2173357"/>
                  <a:gd name="connsiteY3" fmla="*/ 0 h 2193787"/>
                  <a:gd name="connsiteX4" fmla="*/ 2173357 w 2173357"/>
                  <a:gd name="connsiteY4" fmla="*/ 970640 h 2193787"/>
                  <a:gd name="connsiteX5" fmla="*/ 2173357 w 2173357"/>
                  <a:gd name="connsiteY5" fmla="*/ 1362847 h 2193787"/>
                  <a:gd name="connsiteX6" fmla="*/ 1342417 w 2173357"/>
                  <a:gd name="connsiteY6" fmla="*/ 2193787 h 2193787"/>
                  <a:gd name="connsiteX7" fmla="*/ 830940 w 2173357"/>
                  <a:gd name="connsiteY7" fmla="*/ 2193787 h 2193787"/>
                  <a:gd name="connsiteX8" fmla="*/ 0 w 2173357"/>
                  <a:gd name="connsiteY8" fmla="*/ 1362847 h 2193787"/>
                  <a:gd name="connsiteX9" fmla="*/ 0 w 2173357"/>
                  <a:gd name="connsiteY9" fmla="*/ 970640 h 21937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80140 w 2173357"/>
                  <a:gd name="connsiteY2" fmla="*/ 2476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80140 w 2173357"/>
                  <a:gd name="connsiteY2" fmla="*/ 2476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2173357 w 2173357"/>
                  <a:gd name="connsiteY5" fmla="*/ 988363 h 2211510"/>
                  <a:gd name="connsiteX6" fmla="*/ 2173357 w 2173357"/>
                  <a:gd name="connsiteY6" fmla="*/ 1380570 h 2211510"/>
                  <a:gd name="connsiteX7" fmla="*/ 1342417 w 2173357"/>
                  <a:gd name="connsiteY7" fmla="*/ 2211510 h 2211510"/>
                  <a:gd name="connsiteX8" fmla="*/ 830940 w 2173357"/>
                  <a:gd name="connsiteY8" fmla="*/ 2211510 h 2211510"/>
                  <a:gd name="connsiteX9" fmla="*/ 0 w 2173357"/>
                  <a:gd name="connsiteY9" fmla="*/ 1380570 h 2211510"/>
                  <a:gd name="connsiteX10" fmla="*/ 0 w 2173357"/>
                  <a:gd name="connsiteY10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145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73357" h="2211510">
                    <a:moveTo>
                      <a:pt x="0" y="988363"/>
                    </a:moveTo>
                    <a:cubicBezTo>
                      <a:pt x="66951" y="814691"/>
                      <a:pt x="21917" y="311927"/>
                      <a:pt x="344557" y="167087"/>
                    </a:cubicBezTo>
                    <a:cubicBezTo>
                      <a:pt x="470347" y="47647"/>
                      <a:pt x="623355" y="232059"/>
                      <a:pt x="767440" y="214573"/>
                    </a:cubicBezTo>
                    <a:cubicBezTo>
                      <a:pt x="931582" y="138373"/>
                      <a:pt x="778225" y="24073"/>
                      <a:pt x="1170967" y="5023"/>
                    </a:cubicBezTo>
                    <a:cubicBezTo>
                      <a:pt x="1310036" y="-17708"/>
                      <a:pt x="1390342" y="34948"/>
                      <a:pt x="1557407" y="198838"/>
                    </a:cubicBezTo>
                    <a:cubicBezTo>
                      <a:pt x="1658855" y="272415"/>
                      <a:pt x="1835749" y="105351"/>
                      <a:pt x="1938407" y="236938"/>
                    </a:cubicBezTo>
                    <a:cubicBezTo>
                      <a:pt x="2041065" y="368525"/>
                      <a:pt x="2145840" y="540583"/>
                      <a:pt x="2173357" y="988363"/>
                    </a:cubicBezTo>
                    <a:lnTo>
                      <a:pt x="2173357" y="1380570"/>
                    </a:lnTo>
                    <a:cubicBezTo>
                      <a:pt x="2173357" y="1839485"/>
                      <a:pt x="1801332" y="2211510"/>
                      <a:pt x="1342417" y="2211510"/>
                    </a:cubicBezTo>
                    <a:lnTo>
                      <a:pt x="830940" y="2211510"/>
                    </a:lnTo>
                    <a:cubicBezTo>
                      <a:pt x="372025" y="2211510"/>
                      <a:pt x="0" y="1839485"/>
                      <a:pt x="0" y="1380570"/>
                    </a:cubicBezTo>
                    <a:lnTo>
                      <a:pt x="0" y="988363"/>
                    </a:ln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C8B56197-B4D1-4E54-BEC5-FF3B381E15BF}"/>
                  </a:ext>
                </a:extLst>
              </p:cNvPr>
              <p:cNvSpPr/>
              <p:nvPr/>
            </p:nvSpPr>
            <p:spPr>
              <a:xfrm>
                <a:off x="5344514" y="1442994"/>
                <a:ext cx="459386" cy="722356"/>
              </a:xfrm>
              <a:custGeom>
                <a:avLst/>
                <a:gdLst>
                  <a:gd name="connsiteX0" fmla="*/ 459386 w 459386"/>
                  <a:gd name="connsiteY0" fmla="*/ 11156 h 722356"/>
                  <a:gd name="connsiteX1" fmla="*/ 141886 w 459386"/>
                  <a:gd name="connsiteY1" fmla="*/ 17506 h 722356"/>
                  <a:gd name="connsiteX2" fmla="*/ 2186 w 459386"/>
                  <a:gd name="connsiteY2" fmla="*/ 176256 h 722356"/>
                  <a:gd name="connsiteX3" fmla="*/ 59336 w 459386"/>
                  <a:gd name="connsiteY3" fmla="*/ 582656 h 722356"/>
                  <a:gd name="connsiteX4" fmla="*/ 97436 w 459386"/>
                  <a:gd name="connsiteY4" fmla="*/ 722356 h 722356"/>
                  <a:gd name="connsiteX5" fmla="*/ 97436 w 459386"/>
                  <a:gd name="connsiteY5" fmla="*/ 722356 h 72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386" h="722356">
                    <a:moveTo>
                      <a:pt x="459386" y="11156"/>
                    </a:moveTo>
                    <a:cubicBezTo>
                      <a:pt x="338736" y="572"/>
                      <a:pt x="218086" y="-10011"/>
                      <a:pt x="141886" y="17506"/>
                    </a:cubicBezTo>
                    <a:cubicBezTo>
                      <a:pt x="65686" y="45023"/>
                      <a:pt x="15944" y="82064"/>
                      <a:pt x="2186" y="176256"/>
                    </a:cubicBezTo>
                    <a:cubicBezTo>
                      <a:pt x="-11572" y="270448"/>
                      <a:pt x="43461" y="491639"/>
                      <a:pt x="59336" y="582656"/>
                    </a:cubicBezTo>
                    <a:cubicBezTo>
                      <a:pt x="75211" y="673673"/>
                      <a:pt x="97436" y="722356"/>
                      <a:pt x="97436" y="722356"/>
                    </a:cubicBezTo>
                    <a:lnTo>
                      <a:pt x="97436" y="72235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E18EF4AC-6903-4CCE-84F0-672B8414D0BB}"/>
                  </a:ext>
                </a:extLst>
              </p:cNvPr>
              <p:cNvSpPr/>
              <p:nvPr/>
            </p:nvSpPr>
            <p:spPr>
              <a:xfrm flipH="1">
                <a:off x="4174193" y="1442994"/>
                <a:ext cx="459386" cy="722356"/>
              </a:xfrm>
              <a:custGeom>
                <a:avLst/>
                <a:gdLst>
                  <a:gd name="connsiteX0" fmla="*/ 459386 w 459386"/>
                  <a:gd name="connsiteY0" fmla="*/ 11156 h 722356"/>
                  <a:gd name="connsiteX1" fmla="*/ 141886 w 459386"/>
                  <a:gd name="connsiteY1" fmla="*/ 17506 h 722356"/>
                  <a:gd name="connsiteX2" fmla="*/ 2186 w 459386"/>
                  <a:gd name="connsiteY2" fmla="*/ 176256 h 722356"/>
                  <a:gd name="connsiteX3" fmla="*/ 59336 w 459386"/>
                  <a:gd name="connsiteY3" fmla="*/ 582656 h 722356"/>
                  <a:gd name="connsiteX4" fmla="*/ 97436 w 459386"/>
                  <a:gd name="connsiteY4" fmla="*/ 722356 h 722356"/>
                  <a:gd name="connsiteX5" fmla="*/ 97436 w 459386"/>
                  <a:gd name="connsiteY5" fmla="*/ 722356 h 72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386" h="722356">
                    <a:moveTo>
                      <a:pt x="459386" y="11156"/>
                    </a:moveTo>
                    <a:cubicBezTo>
                      <a:pt x="338736" y="572"/>
                      <a:pt x="218086" y="-10011"/>
                      <a:pt x="141886" y="17506"/>
                    </a:cubicBezTo>
                    <a:cubicBezTo>
                      <a:pt x="65686" y="45023"/>
                      <a:pt x="15944" y="82064"/>
                      <a:pt x="2186" y="176256"/>
                    </a:cubicBezTo>
                    <a:cubicBezTo>
                      <a:pt x="-11572" y="270448"/>
                      <a:pt x="43461" y="491639"/>
                      <a:pt x="59336" y="582656"/>
                    </a:cubicBezTo>
                    <a:cubicBezTo>
                      <a:pt x="75211" y="673673"/>
                      <a:pt x="97436" y="722356"/>
                      <a:pt x="97436" y="722356"/>
                    </a:cubicBezTo>
                    <a:lnTo>
                      <a:pt x="97436" y="72235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B2D2F8A7-2276-41A5-9B64-FFF705245CDC}"/>
                  </a:ext>
                </a:extLst>
              </p:cNvPr>
              <p:cNvSpPr/>
              <p:nvPr/>
            </p:nvSpPr>
            <p:spPr>
              <a:xfrm flipV="1">
                <a:off x="5479042" y="1644650"/>
                <a:ext cx="387266" cy="384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67661DBD-0D60-4083-97F6-A65A3B7779BB}"/>
                  </a:ext>
                </a:extLst>
              </p:cNvPr>
              <p:cNvSpPr/>
              <p:nvPr/>
            </p:nvSpPr>
            <p:spPr>
              <a:xfrm flipV="1">
                <a:off x="5521102" y="2663745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76252554-C6BD-4228-900B-687EBB832372}"/>
                  </a:ext>
                </a:extLst>
              </p:cNvPr>
              <p:cNvSpPr/>
              <p:nvPr/>
            </p:nvSpPr>
            <p:spPr>
              <a:xfrm flipV="1">
                <a:off x="5291199" y="2626569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19F12F5F-935F-4EBD-B378-EB825075B13F}"/>
                  </a:ext>
                </a:extLst>
              </p:cNvPr>
              <p:cNvSpPr/>
              <p:nvPr/>
            </p:nvSpPr>
            <p:spPr>
              <a:xfrm flipV="1">
                <a:off x="5486084" y="2469449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09B41D4-8EF7-4D35-A6FA-B63D3B48118B}"/>
                  </a:ext>
                </a:extLst>
              </p:cNvPr>
              <p:cNvSpPr/>
              <p:nvPr/>
            </p:nvSpPr>
            <p:spPr>
              <a:xfrm flipV="1">
                <a:off x="4755454" y="2681937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B0A0662B-50CF-4C22-8B70-8031A9E248F8}"/>
                  </a:ext>
                </a:extLst>
              </p:cNvPr>
              <p:cNvSpPr/>
              <p:nvPr/>
            </p:nvSpPr>
            <p:spPr>
              <a:xfrm flipV="1">
                <a:off x="4510492" y="2686411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0EA5CF45-2C31-4F29-A071-E8034E242215}"/>
                  </a:ext>
                </a:extLst>
              </p:cNvPr>
              <p:cNvSpPr/>
              <p:nvPr/>
            </p:nvSpPr>
            <p:spPr>
              <a:xfrm flipV="1">
                <a:off x="4582256" y="2479590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2A412254-E777-45C3-B159-AAB5CE2E1733}"/>
                  </a:ext>
                </a:extLst>
              </p:cNvPr>
              <p:cNvSpPr/>
              <p:nvPr/>
            </p:nvSpPr>
            <p:spPr>
              <a:xfrm flipH="1">
                <a:off x="4365405" y="2473896"/>
                <a:ext cx="658683" cy="482907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683" h="482907">
                    <a:moveTo>
                      <a:pt x="0" y="0"/>
                    </a:moveTo>
                    <a:cubicBezTo>
                      <a:pt x="16933" y="249237"/>
                      <a:pt x="-14288" y="298450"/>
                      <a:pt x="69850" y="419100"/>
                    </a:cubicBezTo>
                    <a:cubicBezTo>
                      <a:pt x="153988" y="539750"/>
                      <a:pt x="548746" y="475192"/>
                      <a:pt x="619125" y="342900"/>
                    </a:cubicBezTo>
                    <a:cubicBezTo>
                      <a:pt x="689504" y="210608"/>
                      <a:pt x="644525" y="158750"/>
                      <a:pt x="644525" y="158750"/>
                    </a:cubicBezTo>
                    <a:lnTo>
                      <a:pt x="644525" y="1587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7307DBD4-2C0D-4355-B12D-7C5781AC610A}"/>
                  </a:ext>
                </a:extLst>
              </p:cNvPr>
              <p:cNvSpPr/>
              <p:nvPr/>
            </p:nvSpPr>
            <p:spPr>
              <a:xfrm flipV="1">
                <a:off x="5539399" y="1723087"/>
                <a:ext cx="163159" cy="1621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359BFD1-EA18-4D06-91B8-30C23ED332C0}"/>
                  </a:ext>
                </a:extLst>
              </p:cNvPr>
              <p:cNvSpPr/>
              <p:nvPr/>
            </p:nvSpPr>
            <p:spPr>
              <a:xfrm flipV="1">
                <a:off x="4167526" y="1644650"/>
                <a:ext cx="387266" cy="384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A38AA837-E125-4370-84CB-CCA1F462811D}"/>
                  </a:ext>
                </a:extLst>
              </p:cNvPr>
              <p:cNvSpPr/>
              <p:nvPr/>
            </p:nvSpPr>
            <p:spPr>
              <a:xfrm flipV="1">
                <a:off x="4227883" y="1723087"/>
                <a:ext cx="163159" cy="1621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Oval 15">
                <a:extLst>
                  <a:ext uri="{FF2B5EF4-FFF2-40B4-BE49-F238E27FC236}">
                    <a16:creationId xmlns:a16="http://schemas.microsoft.com/office/drawing/2014/main" id="{A9E3F053-9527-4EA2-B062-FB8D49B921B0}"/>
                  </a:ext>
                </a:extLst>
              </p:cNvPr>
              <p:cNvSpPr/>
              <p:nvPr/>
            </p:nvSpPr>
            <p:spPr>
              <a:xfrm rot="877320">
                <a:off x="3350630" y="1130901"/>
                <a:ext cx="523576" cy="799210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  <a:gd name="connsiteX0" fmla="*/ 19 w 303852"/>
                  <a:gd name="connsiteY0" fmla="*/ 258433 h 506471"/>
                  <a:gd name="connsiteX1" fmla="*/ 276549 w 303852"/>
                  <a:gd name="connsiteY1" fmla="*/ 5081 h 506471"/>
                  <a:gd name="connsiteX2" fmla="*/ 262402 w 303852"/>
                  <a:gd name="connsiteY2" fmla="*/ 500733 h 506471"/>
                  <a:gd name="connsiteX3" fmla="*/ 19 w 303852"/>
                  <a:gd name="connsiteY3" fmla="*/ 258433 h 506471"/>
                  <a:gd name="connsiteX0" fmla="*/ 18 w 306343"/>
                  <a:gd name="connsiteY0" fmla="*/ 220427 h 507111"/>
                  <a:gd name="connsiteX1" fmla="*/ 278769 w 306343"/>
                  <a:gd name="connsiteY1" fmla="*/ 7862 h 507111"/>
                  <a:gd name="connsiteX2" fmla="*/ 264622 w 306343"/>
                  <a:gd name="connsiteY2" fmla="*/ 503514 h 507111"/>
                  <a:gd name="connsiteX3" fmla="*/ 18 w 306343"/>
                  <a:gd name="connsiteY3" fmla="*/ 220427 h 507111"/>
                  <a:gd name="connsiteX0" fmla="*/ 682 w 307007"/>
                  <a:gd name="connsiteY0" fmla="*/ 228521 h 518073"/>
                  <a:gd name="connsiteX1" fmla="*/ 279433 w 307007"/>
                  <a:gd name="connsiteY1" fmla="*/ 15956 h 518073"/>
                  <a:gd name="connsiteX2" fmla="*/ 265286 w 307007"/>
                  <a:gd name="connsiteY2" fmla="*/ 511608 h 518073"/>
                  <a:gd name="connsiteX3" fmla="*/ 682 w 307007"/>
                  <a:gd name="connsiteY3" fmla="*/ 228521 h 518073"/>
                  <a:gd name="connsiteX0" fmla="*/ 455 w 306780"/>
                  <a:gd name="connsiteY0" fmla="*/ 229935 h 519977"/>
                  <a:gd name="connsiteX1" fmla="*/ 279206 w 306780"/>
                  <a:gd name="connsiteY1" fmla="*/ 17370 h 519977"/>
                  <a:gd name="connsiteX2" fmla="*/ 265059 w 306780"/>
                  <a:gd name="connsiteY2" fmla="*/ 513022 h 519977"/>
                  <a:gd name="connsiteX3" fmla="*/ 455 w 306780"/>
                  <a:gd name="connsiteY3" fmla="*/ 229935 h 519977"/>
                  <a:gd name="connsiteX0" fmla="*/ 5 w 309823"/>
                  <a:gd name="connsiteY0" fmla="*/ 219511 h 487881"/>
                  <a:gd name="connsiteX1" fmla="*/ 278756 w 309823"/>
                  <a:gd name="connsiteY1" fmla="*/ 6946 h 487881"/>
                  <a:gd name="connsiteX2" fmla="*/ 271744 w 309823"/>
                  <a:gd name="connsiteY2" fmla="*/ 484059 h 487881"/>
                  <a:gd name="connsiteX3" fmla="*/ 5 w 309823"/>
                  <a:gd name="connsiteY3" fmla="*/ 219511 h 487881"/>
                  <a:gd name="connsiteX0" fmla="*/ 947 w 310765"/>
                  <a:gd name="connsiteY0" fmla="*/ 230765 h 504215"/>
                  <a:gd name="connsiteX1" fmla="*/ 279698 w 310765"/>
                  <a:gd name="connsiteY1" fmla="*/ 18200 h 504215"/>
                  <a:gd name="connsiteX2" fmla="*/ 272686 w 310765"/>
                  <a:gd name="connsiteY2" fmla="*/ 495313 h 504215"/>
                  <a:gd name="connsiteX3" fmla="*/ 947 w 310765"/>
                  <a:gd name="connsiteY3" fmla="*/ 230765 h 50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5" h="504215">
                    <a:moveTo>
                      <a:pt x="947" y="230765"/>
                    </a:moveTo>
                    <a:cubicBezTo>
                      <a:pt x="18921" y="-2463"/>
                      <a:pt x="234408" y="-25891"/>
                      <a:pt x="279698" y="18200"/>
                    </a:cubicBezTo>
                    <a:cubicBezTo>
                      <a:pt x="324988" y="62291"/>
                      <a:pt x="319144" y="459886"/>
                      <a:pt x="272686" y="495313"/>
                    </a:cubicBezTo>
                    <a:cubicBezTo>
                      <a:pt x="226228" y="530740"/>
                      <a:pt x="-17027" y="463993"/>
                      <a:pt x="947" y="230765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Oval 15">
                <a:extLst>
                  <a:ext uri="{FF2B5EF4-FFF2-40B4-BE49-F238E27FC236}">
                    <a16:creationId xmlns:a16="http://schemas.microsoft.com/office/drawing/2014/main" id="{10FB7395-E749-42B2-83EF-F6B92A8B6DBB}"/>
                  </a:ext>
                </a:extLst>
              </p:cNvPr>
              <p:cNvSpPr/>
              <p:nvPr/>
            </p:nvSpPr>
            <p:spPr>
              <a:xfrm rot="877320">
                <a:off x="3577100" y="1296137"/>
                <a:ext cx="297074" cy="511763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074" h="511763">
                    <a:moveTo>
                      <a:pt x="53" y="259404"/>
                    </a:moveTo>
                    <a:cubicBezTo>
                      <a:pt x="4058" y="64832"/>
                      <a:pt x="221912" y="-31297"/>
                      <a:pt x="265642" y="9086"/>
                    </a:cubicBezTo>
                    <a:cubicBezTo>
                      <a:pt x="309373" y="49469"/>
                      <a:pt x="306701" y="459984"/>
                      <a:pt x="262436" y="501704"/>
                    </a:cubicBezTo>
                    <a:cubicBezTo>
                      <a:pt x="218171" y="543424"/>
                      <a:pt x="-3952" y="453976"/>
                      <a:pt x="53" y="25940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Oval 15">
                <a:extLst>
                  <a:ext uri="{FF2B5EF4-FFF2-40B4-BE49-F238E27FC236}">
                    <a16:creationId xmlns:a16="http://schemas.microsoft.com/office/drawing/2014/main" id="{D8BB120E-A582-4855-A3D1-0CE498FF2AAF}"/>
                  </a:ext>
                </a:extLst>
              </p:cNvPr>
              <p:cNvSpPr/>
              <p:nvPr/>
            </p:nvSpPr>
            <p:spPr>
              <a:xfrm rot="20722680" flipH="1">
                <a:off x="6210944" y="1115187"/>
                <a:ext cx="523576" cy="799210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  <a:gd name="connsiteX0" fmla="*/ 19 w 303852"/>
                  <a:gd name="connsiteY0" fmla="*/ 258433 h 506471"/>
                  <a:gd name="connsiteX1" fmla="*/ 276549 w 303852"/>
                  <a:gd name="connsiteY1" fmla="*/ 5081 h 506471"/>
                  <a:gd name="connsiteX2" fmla="*/ 262402 w 303852"/>
                  <a:gd name="connsiteY2" fmla="*/ 500733 h 506471"/>
                  <a:gd name="connsiteX3" fmla="*/ 19 w 303852"/>
                  <a:gd name="connsiteY3" fmla="*/ 258433 h 506471"/>
                  <a:gd name="connsiteX0" fmla="*/ 18 w 306343"/>
                  <a:gd name="connsiteY0" fmla="*/ 220427 h 507111"/>
                  <a:gd name="connsiteX1" fmla="*/ 278769 w 306343"/>
                  <a:gd name="connsiteY1" fmla="*/ 7862 h 507111"/>
                  <a:gd name="connsiteX2" fmla="*/ 264622 w 306343"/>
                  <a:gd name="connsiteY2" fmla="*/ 503514 h 507111"/>
                  <a:gd name="connsiteX3" fmla="*/ 18 w 306343"/>
                  <a:gd name="connsiteY3" fmla="*/ 220427 h 507111"/>
                  <a:gd name="connsiteX0" fmla="*/ 682 w 307007"/>
                  <a:gd name="connsiteY0" fmla="*/ 228521 h 518073"/>
                  <a:gd name="connsiteX1" fmla="*/ 279433 w 307007"/>
                  <a:gd name="connsiteY1" fmla="*/ 15956 h 518073"/>
                  <a:gd name="connsiteX2" fmla="*/ 265286 w 307007"/>
                  <a:gd name="connsiteY2" fmla="*/ 511608 h 518073"/>
                  <a:gd name="connsiteX3" fmla="*/ 682 w 307007"/>
                  <a:gd name="connsiteY3" fmla="*/ 228521 h 518073"/>
                  <a:gd name="connsiteX0" fmla="*/ 455 w 306780"/>
                  <a:gd name="connsiteY0" fmla="*/ 229935 h 519977"/>
                  <a:gd name="connsiteX1" fmla="*/ 279206 w 306780"/>
                  <a:gd name="connsiteY1" fmla="*/ 17370 h 519977"/>
                  <a:gd name="connsiteX2" fmla="*/ 265059 w 306780"/>
                  <a:gd name="connsiteY2" fmla="*/ 513022 h 519977"/>
                  <a:gd name="connsiteX3" fmla="*/ 455 w 306780"/>
                  <a:gd name="connsiteY3" fmla="*/ 229935 h 519977"/>
                  <a:gd name="connsiteX0" fmla="*/ 5 w 309823"/>
                  <a:gd name="connsiteY0" fmla="*/ 219511 h 487881"/>
                  <a:gd name="connsiteX1" fmla="*/ 278756 w 309823"/>
                  <a:gd name="connsiteY1" fmla="*/ 6946 h 487881"/>
                  <a:gd name="connsiteX2" fmla="*/ 271744 w 309823"/>
                  <a:gd name="connsiteY2" fmla="*/ 484059 h 487881"/>
                  <a:gd name="connsiteX3" fmla="*/ 5 w 309823"/>
                  <a:gd name="connsiteY3" fmla="*/ 219511 h 487881"/>
                  <a:gd name="connsiteX0" fmla="*/ 947 w 310765"/>
                  <a:gd name="connsiteY0" fmla="*/ 230765 h 504215"/>
                  <a:gd name="connsiteX1" fmla="*/ 279698 w 310765"/>
                  <a:gd name="connsiteY1" fmla="*/ 18200 h 504215"/>
                  <a:gd name="connsiteX2" fmla="*/ 272686 w 310765"/>
                  <a:gd name="connsiteY2" fmla="*/ 495313 h 504215"/>
                  <a:gd name="connsiteX3" fmla="*/ 947 w 310765"/>
                  <a:gd name="connsiteY3" fmla="*/ 230765 h 50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5" h="504215">
                    <a:moveTo>
                      <a:pt x="947" y="230765"/>
                    </a:moveTo>
                    <a:cubicBezTo>
                      <a:pt x="18921" y="-2463"/>
                      <a:pt x="234408" y="-25891"/>
                      <a:pt x="279698" y="18200"/>
                    </a:cubicBezTo>
                    <a:cubicBezTo>
                      <a:pt x="324988" y="62291"/>
                      <a:pt x="319144" y="459886"/>
                      <a:pt x="272686" y="495313"/>
                    </a:cubicBezTo>
                    <a:cubicBezTo>
                      <a:pt x="226228" y="530740"/>
                      <a:pt x="-17027" y="463993"/>
                      <a:pt x="947" y="230765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Oval 15">
                <a:extLst>
                  <a:ext uri="{FF2B5EF4-FFF2-40B4-BE49-F238E27FC236}">
                    <a16:creationId xmlns:a16="http://schemas.microsoft.com/office/drawing/2014/main" id="{B3E07BEA-E018-4370-A939-E8E14D85CDBA}"/>
                  </a:ext>
                </a:extLst>
              </p:cNvPr>
              <p:cNvSpPr/>
              <p:nvPr/>
            </p:nvSpPr>
            <p:spPr>
              <a:xfrm rot="20722680" flipH="1">
                <a:off x="6219740" y="1310658"/>
                <a:ext cx="297074" cy="511763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074" h="511763">
                    <a:moveTo>
                      <a:pt x="53" y="259404"/>
                    </a:moveTo>
                    <a:cubicBezTo>
                      <a:pt x="4058" y="64832"/>
                      <a:pt x="221912" y="-31297"/>
                      <a:pt x="265642" y="9086"/>
                    </a:cubicBezTo>
                    <a:cubicBezTo>
                      <a:pt x="309373" y="49469"/>
                      <a:pt x="306701" y="459984"/>
                      <a:pt x="262436" y="501704"/>
                    </a:cubicBezTo>
                    <a:cubicBezTo>
                      <a:pt x="218171" y="543424"/>
                      <a:pt x="-3952" y="453976"/>
                      <a:pt x="53" y="25940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Rectangle: Rounded Corners 35">
                <a:extLst>
                  <a:ext uri="{FF2B5EF4-FFF2-40B4-BE49-F238E27FC236}">
                    <a16:creationId xmlns:a16="http://schemas.microsoft.com/office/drawing/2014/main" id="{EA6AE7CB-8ACF-43F7-9347-1A98B493DBFD}"/>
                  </a:ext>
                </a:extLst>
              </p:cNvPr>
              <p:cNvSpPr/>
              <p:nvPr/>
            </p:nvSpPr>
            <p:spPr>
              <a:xfrm flipH="1">
                <a:off x="3780431" y="4114978"/>
                <a:ext cx="1021425" cy="1366182"/>
              </a:xfrm>
              <a:custGeom>
                <a:avLst/>
                <a:gdLst>
                  <a:gd name="connsiteX0" fmla="*/ 0 w 444971"/>
                  <a:gd name="connsiteY0" fmla="*/ 74163 h 1277240"/>
                  <a:gd name="connsiteX1" fmla="*/ 74163 w 444971"/>
                  <a:gd name="connsiteY1" fmla="*/ 0 h 1277240"/>
                  <a:gd name="connsiteX2" fmla="*/ 370808 w 444971"/>
                  <a:gd name="connsiteY2" fmla="*/ 0 h 1277240"/>
                  <a:gd name="connsiteX3" fmla="*/ 444971 w 444971"/>
                  <a:gd name="connsiteY3" fmla="*/ 74163 h 1277240"/>
                  <a:gd name="connsiteX4" fmla="*/ 444971 w 444971"/>
                  <a:gd name="connsiteY4" fmla="*/ 1203077 h 1277240"/>
                  <a:gd name="connsiteX5" fmla="*/ 370808 w 444971"/>
                  <a:gd name="connsiteY5" fmla="*/ 1277240 h 1277240"/>
                  <a:gd name="connsiteX6" fmla="*/ 74163 w 444971"/>
                  <a:gd name="connsiteY6" fmla="*/ 1277240 h 1277240"/>
                  <a:gd name="connsiteX7" fmla="*/ 0 w 444971"/>
                  <a:gd name="connsiteY7" fmla="*/ 1203077 h 1277240"/>
                  <a:gd name="connsiteX8" fmla="*/ 0 w 444971"/>
                  <a:gd name="connsiteY8" fmla="*/ 74163 h 1277240"/>
                  <a:gd name="connsiteX0" fmla="*/ 0 w 537736"/>
                  <a:gd name="connsiteY0" fmla="*/ 60910 h 1277240"/>
                  <a:gd name="connsiteX1" fmla="*/ 166928 w 537736"/>
                  <a:gd name="connsiteY1" fmla="*/ 0 h 1277240"/>
                  <a:gd name="connsiteX2" fmla="*/ 463573 w 537736"/>
                  <a:gd name="connsiteY2" fmla="*/ 0 h 1277240"/>
                  <a:gd name="connsiteX3" fmla="*/ 537736 w 537736"/>
                  <a:gd name="connsiteY3" fmla="*/ 74163 h 1277240"/>
                  <a:gd name="connsiteX4" fmla="*/ 537736 w 537736"/>
                  <a:gd name="connsiteY4" fmla="*/ 1203077 h 1277240"/>
                  <a:gd name="connsiteX5" fmla="*/ 463573 w 537736"/>
                  <a:gd name="connsiteY5" fmla="*/ 1277240 h 1277240"/>
                  <a:gd name="connsiteX6" fmla="*/ 166928 w 537736"/>
                  <a:gd name="connsiteY6" fmla="*/ 1277240 h 1277240"/>
                  <a:gd name="connsiteX7" fmla="*/ 92765 w 537736"/>
                  <a:gd name="connsiteY7" fmla="*/ 1203077 h 1277240"/>
                  <a:gd name="connsiteX8" fmla="*/ 0 w 537736"/>
                  <a:gd name="connsiteY8" fmla="*/ 60910 h 1277240"/>
                  <a:gd name="connsiteX0" fmla="*/ 1 w 537737"/>
                  <a:gd name="connsiteY0" fmla="*/ 60910 h 1277240"/>
                  <a:gd name="connsiteX1" fmla="*/ 166929 w 537737"/>
                  <a:gd name="connsiteY1" fmla="*/ 0 h 1277240"/>
                  <a:gd name="connsiteX2" fmla="*/ 463574 w 537737"/>
                  <a:gd name="connsiteY2" fmla="*/ 0 h 1277240"/>
                  <a:gd name="connsiteX3" fmla="*/ 537737 w 537737"/>
                  <a:gd name="connsiteY3" fmla="*/ 74163 h 1277240"/>
                  <a:gd name="connsiteX4" fmla="*/ 537737 w 537737"/>
                  <a:gd name="connsiteY4" fmla="*/ 1203077 h 1277240"/>
                  <a:gd name="connsiteX5" fmla="*/ 463574 w 537737"/>
                  <a:gd name="connsiteY5" fmla="*/ 1277240 h 1277240"/>
                  <a:gd name="connsiteX6" fmla="*/ 166929 w 537737"/>
                  <a:gd name="connsiteY6" fmla="*/ 1277240 h 1277240"/>
                  <a:gd name="connsiteX7" fmla="*/ 0 w 537737"/>
                  <a:gd name="connsiteY7" fmla="*/ 898277 h 1277240"/>
                  <a:gd name="connsiteX8" fmla="*/ 1 w 537737"/>
                  <a:gd name="connsiteY8" fmla="*/ 60910 h 1277240"/>
                  <a:gd name="connsiteX0" fmla="*/ 93062 w 630798"/>
                  <a:gd name="connsiteY0" fmla="*/ 60910 h 1303745"/>
                  <a:gd name="connsiteX1" fmla="*/ 259990 w 630798"/>
                  <a:gd name="connsiteY1" fmla="*/ 0 h 1303745"/>
                  <a:gd name="connsiteX2" fmla="*/ 556635 w 630798"/>
                  <a:gd name="connsiteY2" fmla="*/ 0 h 1303745"/>
                  <a:gd name="connsiteX3" fmla="*/ 630798 w 630798"/>
                  <a:gd name="connsiteY3" fmla="*/ 74163 h 1303745"/>
                  <a:gd name="connsiteX4" fmla="*/ 630798 w 630798"/>
                  <a:gd name="connsiteY4" fmla="*/ 1203077 h 1303745"/>
                  <a:gd name="connsiteX5" fmla="*/ 556635 w 630798"/>
                  <a:gd name="connsiteY5" fmla="*/ 1277240 h 1303745"/>
                  <a:gd name="connsiteX6" fmla="*/ 8199 w 630798"/>
                  <a:gd name="connsiteY6" fmla="*/ 1303745 h 1303745"/>
                  <a:gd name="connsiteX7" fmla="*/ 93061 w 630798"/>
                  <a:gd name="connsiteY7" fmla="*/ 898277 h 1303745"/>
                  <a:gd name="connsiteX8" fmla="*/ 93062 w 630798"/>
                  <a:gd name="connsiteY8" fmla="*/ 60910 h 1303745"/>
                  <a:gd name="connsiteX0" fmla="*/ 208749 w 746485"/>
                  <a:gd name="connsiteY0" fmla="*/ 60910 h 1277240"/>
                  <a:gd name="connsiteX1" fmla="*/ 375677 w 746485"/>
                  <a:gd name="connsiteY1" fmla="*/ 0 h 1277240"/>
                  <a:gd name="connsiteX2" fmla="*/ 672322 w 746485"/>
                  <a:gd name="connsiteY2" fmla="*/ 0 h 1277240"/>
                  <a:gd name="connsiteX3" fmla="*/ 746485 w 746485"/>
                  <a:gd name="connsiteY3" fmla="*/ 74163 h 1277240"/>
                  <a:gd name="connsiteX4" fmla="*/ 746485 w 746485"/>
                  <a:gd name="connsiteY4" fmla="*/ 1203077 h 1277240"/>
                  <a:gd name="connsiteX5" fmla="*/ 672322 w 746485"/>
                  <a:gd name="connsiteY5" fmla="*/ 1277240 h 1277240"/>
                  <a:gd name="connsiteX6" fmla="*/ 4616 w 746485"/>
                  <a:gd name="connsiteY6" fmla="*/ 1263988 h 1277240"/>
                  <a:gd name="connsiteX7" fmla="*/ 208748 w 746485"/>
                  <a:gd name="connsiteY7" fmla="*/ 898277 h 1277240"/>
                  <a:gd name="connsiteX8" fmla="*/ 208749 w 746485"/>
                  <a:gd name="connsiteY8" fmla="*/ 60910 h 1277240"/>
                  <a:gd name="connsiteX0" fmla="*/ 131135 w 668871"/>
                  <a:gd name="connsiteY0" fmla="*/ 60910 h 1303744"/>
                  <a:gd name="connsiteX1" fmla="*/ 298063 w 668871"/>
                  <a:gd name="connsiteY1" fmla="*/ 0 h 1303744"/>
                  <a:gd name="connsiteX2" fmla="*/ 594708 w 668871"/>
                  <a:gd name="connsiteY2" fmla="*/ 0 h 1303744"/>
                  <a:gd name="connsiteX3" fmla="*/ 668871 w 668871"/>
                  <a:gd name="connsiteY3" fmla="*/ 74163 h 1303744"/>
                  <a:gd name="connsiteX4" fmla="*/ 668871 w 668871"/>
                  <a:gd name="connsiteY4" fmla="*/ 1203077 h 1303744"/>
                  <a:gd name="connsiteX5" fmla="*/ 594708 w 668871"/>
                  <a:gd name="connsiteY5" fmla="*/ 1277240 h 1303744"/>
                  <a:gd name="connsiteX6" fmla="*/ 6515 w 668871"/>
                  <a:gd name="connsiteY6" fmla="*/ 1303744 h 1303744"/>
                  <a:gd name="connsiteX7" fmla="*/ 131134 w 668871"/>
                  <a:gd name="connsiteY7" fmla="*/ 898277 h 1303744"/>
                  <a:gd name="connsiteX8" fmla="*/ 131135 w 668871"/>
                  <a:gd name="connsiteY8" fmla="*/ 60910 h 1303744"/>
                  <a:gd name="connsiteX0" fmla="*/ 171529 w 709265"/>
                  <a:gd name="connsiteY0" fmla="*/ 60910 h 1303744"/>
                  <a:gd name="connsiteX1" fmla="*/ 338457 w 709265"/>
                  <a:gd name="connsiteY1" fmla="*/ 0 h 1303744"/>
                  <a:gd name="connsiteX2" fmla="*/ 635102 w 709265"/>
                  <a:gd name="connsiteY2" fmla="*/ 0 h 1303744"/>
                  <a:gd name="connsiteX3" fmla="*/ 709265 w 709265"/>
                  <a:gd name="connsiteY3" fmla="*/ 74163 h 1303744"/>
                  <a:gd name="connsiteX4" fmla="*/ 709265 w 709265"/>
                  <a:gd name="connsiteY4" fmla="*/ 1203077 h 1303744"/>
                  <a:gd name="connsiteX5" fmla="*/ 635102 w 709265"/>
                  <a:gd name="connsiteY5" fmla="*/ 1277240 h 1303744"/>
                  <a:gd name="connsiteX6" fmla="*/ 46909 w 709265"/>
                  <a:gd name="connsiteY6" fmla="*/ 1303744 h 1303744"/>
                  <a:gd name="connsiteX7" fmla="*/ 171528 w 709265"/>
                  <a:gd name="connsiteY7" fmla="*/ 898277 h 1303744"/>
                  <a:gd name="connsiteX8" fmla="*/ 171529 w 709265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55436 w 717792"/>
                  <a:gd name="connsiteY6" fmla="*/ 1303744 h 1303744"/>
                  <a:gd name="connsiteX7" fmla="*/ 180055 w 717792"/>
                  <a:gd name="connsiteY7" fmla="*/ 898277 h 1303744"/>
                  <a:gd name="connsiteX8" fmla="*/ 180056 w 717792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271189 w 717792"/>
                  <a:gd name="connsiteY6" fmla="*/ 1205759 h 1303744"/>
                  <a:gd name="connsiteX7" fmla="*/ 55436 w 717792"/>
                  <a:gd name="connsiteY7" fmla="*/ 1303744 h 1303744"/>
                  <a:gd name="connsiteX8" fmla="*/ 180055 w 717792"/>
                  <a:gd name="connsiteY8" fmla="*/ 898277 h 1303744"/>
                  <a:gd name="connsiteX9" fmla="*/ 180056 w 717792"/>
                  <a:gd name="connsiteY9" fmla="*/ 60910 h 1303744"/>
                  <a:gd name="connsiteX0" fmla="*/ 180056 w 717792"/>
                  <a:gd name="connsiteY0" fmla="*/ 60910 h 1349928"/>
                  <a:gd name="connsiteX1" fmla="*/ 346984 w 717792"/>
                  <a:gd name="connsiteY1" fmla="*/ 0 h 1349928"/>
                  <a:gd name="connsiteX2" fmla="*/ 643629 w 717792"/>
                  <a:gd name="connsiteY2" fmla="*/ 0 h 1349928"/>
                  <a:gd name="connsiteX3" fmla="*/ 717792 w 717792"/>
                  <a:gd name="connsiteY3" fmla="*/ 74163 h 1349928"/>
                  <a:gd name="connsiteX4" fmla="*/ 717792 w 717792"/>
                  <a:gd name="connsiteY4" fmla="*/ 1203077 h 1349928"/>
                  <a:gd name="connsiteX5" fmla="*/ 643629 w 717792"/>
                  <a:gd name="connsiteY5" fmla="*/ 1277240 h 1349928"/>
                  <a:gd name="connsiteX6" fmla="*/ 271189 w 717792"/>
                  <a:gd name="connsiteY6" fmla="*/ 1205759 h 1349928"/>
                  <a:gd name="connsiteX7" fmla="*/ 55436 w 717792"/>
                  <a:gd name="connsiteY7" fmla="*/ 1303744 h 1349928"/>
                  <a:gd name="connsiteX8" fmla="*/ 180055 w 717792"/>
                  <a:gd name="connsiteY8" fmla="*/ 898277 h 1349928"/>
                  <a:gd name="connsiteX9" fmla="*/ 180056 w 717792"/>
                  <a:gd name="connsiteY9" fmla="*/ 60910 h 1349928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271189 w 717792"/>
                  <a:gd name="connsiteY6" fmla="*/ 1205759 h 1363372"/>
                  <a:gd name="connsiteX7" fmla="*/ 55436 w 717792"/>
                  <a:gd name="connsiteY7" fmla="*/ 1303744 h 1363372"/>
                  <a:gd name="connsiteX8" fmla="*/ 180055 w 717792"/>
                  <a:gd name="connsiteY8" fmla="*/ 898277 h 1363372"/>
                  <a:gd name="connsiteX9" fmla="*/ 180056 w 717792"/>
                  <a:gd name="connsiteY9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596004 w 717792"/>
                  <a:gd name="connsiteY5" fmla="*/ 11867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8391 w 717792"/>
                  <a:gd name="connsiteY5" fmla="*/ 12629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728389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95052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42665 w 879717"/>
                  <a:gd name="connsiteY4" fmla="*/ 915247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80765 w 879717"/>
                  <a:gd name="connsiteY4" fmla="*/ 900959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80254"/>
                  <a:gd name="connsiteY0" fmla="*/ 60910 h 1363372"/>
                  <a:gd name="connsiteX1" fmla="*/ 346984 w 880254"/>
                  <a:gd name="connsiteY1" fmla="*/ 0 h 1363372"/>
                  <a:gd name="connsiteX2" fmla="*/ 643629 w 880254"/>
                  <a:gd name="connsiteY2" fmla="*/ 0 h 1363372"/>
                  <a:gd name="connsiteX3" fmla="*/ 717792 w 880254"/>
                  <a:gd name="connsiteY3" fmla="*/ 74163 h 1363372"/>
                  <a:gd name="connsiteX4" fmla="*/ 680765 w 880254"/>
                  <a:gd name="connsiteY4" fmla="*/ 900959 h 1363372"/>
                  <a:gd name="connsiteX5" fmla="*/ 879717 w 880254"/>
                  <a:gd name="connsiteY5" fmla="*/ 1269752 h 1363372"/>
                  <a:gd name="connsiteX6" fmla="*/ 648391 w 880254"/>
                  <a:gd name="connsiteY6" fmla="*/ 1262952 h 1363372"/>
                  <a:gd name="connsiteX7" fmla="*/ 423589 w 880254"/>
                  <a:gd name="connsiteY7" fmla="*/ 1353397 h 1363372"/>
                  <a:gd name="connsiteX8" fmla="*/ 271189 w 880254"/>
                  <a:gd name="connsiteY8" fmla="*/ 1205759 h 1363372"/>
                  <a:gd name="connsiteX9" fmla="*/ 55436 w 880254"/>
                  <a:gd name="connsiteY9" fmla="*/ 1303744 h 1363372"/>
                  <a:gd name="connsiteX10" fmla="*/ 180055 w 880254"/>
                  <a:gd name="connsiteY10" fmla="*/ 898277 h 1363372"/>
                  <a:gd name="connsiteX11" fmla="*/ 180056 w 880254"/>
                  <a:gd name="connsiteY11" fmla="*/ 60910 h 1363372"/>
                  <a:gd name="connsiteX0" fmla="*/ 180056 w 930522"/>
                  <a:gd name="connsiteY0" fmla="*/ 60910 h 1363372"/>
                  <a:gd name="connsiteX1" fmla="*/ 346984 w 930522"/>
                  <a:gd name="connsiteY1" fmla="*/ 0 h 1363372"/>
                  <a:gd name="connsiteX2" fmla="*/ 643629 w 930522"/>
                  <a:gd name="connsiteY2" fmla="*/ 0 h 1363372"/>
                  <a:gd name="connsiteX3" fmla="*/ 717792 w 930522"/>
                  <a:gd name="connsiteY3" fmla="*/ 74163 h 1363372"/>
                  <a:gd name="connsiteX4" fmla="*/ 680765 w 930522"/>
                  <a:gd name="connsiteY4" fmla="*/ 900959 h 1363372"/>
                  <a:gd name="connsiteX5" fmla="*/ 879717 w 930522"/>
                  <a:gd name="connsiteY5" fmla="*/ 1269752 h 1363372"/>
                  <a:gd name="connsiteX6" fmla="*/ 648391 w 930522"/>
                  <a:gd name="connsiteY6" fmla="*/ 1262952 h 1363372"/>
                  <a:gd name="connsiteX7" fmla="*/ 423589 w 930522"/>
                  <a:gd name="connsiteY7" fmla="*/ 1353397 h 1363372"/>
                  <a:gd name="connsiteX8" fmla="*/ 271189 w 930522"/>
                  <a:gd name="connsiteY8" fmla="*/ 1205759 h 1363372"/>
                  <a:gd name="connsiteX9" fmla="*/ 55436 w 930522"/>
                  <a:gd name="connsiteY9" fmla="*/ 1303744 h 1363372"/>
                  <a:gd name="connsiteX10" fmla="*/ 180055 w 930522"/>
                  <a:gd name="connsiteY10" fmla="*/ 898277 h 1363372"/>
                  <a:gd name="connsiteX11" fmla="*/ 180056 w 930522"/>
                  <a:gd name="connsiteY11" fmla="*/ 60910 h 1363372"/>
                  <a:gd name="connsiteX0" fmla="*/ 180056 w 930522"/>
                  <a:gd name="connsiteY0" fmla="*/ 60910 h 1386917"/>
                  <a:gd name="connsiteX1" fmla="*/ 346984 w 930522"/>
                  <a:gd name="connsiteY1" fmla="*/ 0 h 1386917"/>
                  <a:gd name="connsiteX2" fmla="*/ 643629 w 930522"/>
                  <a:gd name="connsiteY2" fmla="*/ 0 h 1386917"/>
                  <a:gd name="connsiteX3" fmla="*/ 717792 w 930522"/>
                  <a:gd name="connsiteY3" fmla="*/ 74163 h 1386917"/>
                  <a:gd name="connsiteX4" fmla="*/ 680765 w 930522"/>
                  <a:gd name="connsiteY4" fmla="*/ 900959 h 1386917"/>
                  <a:gd name="connsiteX5" fmla="*/ 879717 w 930522"/>
                  <a:gd name="connsiteY5" fmla="*/ 1269752 h 1386917"/>
                  <a:gd name="connsiteX6" fmla="*/ 648391 w 930522"/>
                  <a:gd name="connsiteY6" fmla="*/ 1262952 h 1386917"/>
                  <a:gd name="connsiteX7" fmla="*/ 423589 w 930522"/>
                  <a:gd name="connsiteY7" fmla="*/ 1353397 h 1386917"/>
                  <a:gd name="connsiteX8" fmla="*/ 285477 w 930522"/>
                  <a:gd name="connsiteY8" fmla="*/ 1243859 h 1386917"/>
                  <a:gd name="connsiteX9" fmla="*/ 55436 w 930522"/>
                  <a:gd name="connsiteY9" fmla="*/ 1303744 h 1386917"/>
                  <a:gd name="connsiteX10" fmla="*/ 180055 w 930522"/>
                  <a:gd name="connsiteY10" fmla="*/ 898277 h 1386917"/>
                  <a:gd name="connsiteX11" fmla="*/ 180056 w 930522"/>
                  <a:gd name="connsiteY11" fmla="*/ 60910 h 1386917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1020355"/>
                  <a:gd name="connsiteY0" fmla="*/ 67867 h 1366182"/>
                  <a:gd name="connsiteX1" fmla="*/ 346984 w 1020355"/>
                  <a:gd name="connsiteY1" fmla="*/ 6957 h 1366182"/>
                  <a:gd name="connsiteX2" fmla="*/ 643629 w 1020355"/>
                  <a:gd name="connsiteY2" fmla="*/ 6957 h 1366182"/>
                  <a:gd name="connsiteX3" fmla="*/ 1017830 w 1020355"/>
                  <a:gd name="connsiteY3" fmla="*/ 23970 h 1366182"/>
                  <a:gd name="connsiteX4" fmla="*/ 680765 w 1020355"/>
                  <a:gd name="connsiteY4" fmla="*/ 907916 h 1366182"/>
                  <a:gd name="connsiteX5" fmla="*/ 879717 w 1020355"/>
                  <a:gd name="connsiteY5" fmla="*/ 1276709 h 1366182"/>
                  <a:gd name="connsiteX6" fmla="*/ 638866 w 1020355"/>
                  <a:gd name="connsiteY6" fmla="*/ 1269909 h 1366182"/>
                  <a:gd name="connsiteX7" fmla="*/ 423589 w 1020355"/>
                  <a:gd name="connsiteY7" fmla="*/ 1360354 h 1366182"/>
                  <a:gd name="connsiteX8" fmla="*/ 285477 w 1020355"/>
                  <a:gd name="connsiteY8" fmla="*/ 1250816 h 1366182"/>
                  <a:gd name="connsiteX9" fmla="*/ 55436 w 1020355"/>
                  <a:gd name="connsiteY9" fmla="*/ 1310701 h 1366182"/>
                  <a:gd name="connsiteX10" fmla="*/ 180055 w 1020355"/>
                  <a:gd name="connsiteY10" fmla="*/ 905234 h 1366182"/>
                  <a:gd name="connsiteX11" fmla="*/ 180056 w 1020355"/>
                  <a:gd name="connsiteY11" fmla="*/ 67867 h 1366182"/>
                  <a:gd name="connsiteX0" fmla="*/ 180056 w 1021425"/>
                  <a:gd name="connsiteY0" fmla="*/ 6786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80056 w 1021425"/>
                  <a:gd name="connsiteY11" fmla="*/ 67867 h 1366182"/>
                  <a:gd name="connsiteX0" fmla="*/ 156243 w 1021425"/>
                  <a:gd name="connsiteY0" fmla="*/ 4881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56243 w 1021425"/>
                  <a:gd name="connsiteY11" fmla="*/ 48817 h 13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21425" h="1366182">
                    <a:moveTo>
                      <a:pt x="156243" y="48817"/>
                    </a:moveTo>
                    <a:cubicBezTo>
                      <a:pt x="156243" y="7858"/>
                      <a:pt x="306025" y="6957"/>
                      <a:pt x="346984" y="6957"/>
                    </a:cubicBezTo>
                    <a:lnTo>
                      <a:pt x="643629" y="6957"/>
                    </a:lnTo>
                    <a:cubicBezTo>
                      <a:pt x="684588" y="6957"/>
                      <a:pt x="1017830" y="-16989"/>
                      <a:pt x="1017830" y="23970"/>
                    </a:cubicBezTo>
                    <a:cubicBezTo>
                      <a:pt x="1056287" y="296394"/>
                      <a:pt x="775658" y="621204"/>
                      <a:pt x="680765" y="907916"/>
                    </a:cubicBezTo>
                    <a:cubicBezTo>
                      <a:pt x="1013782" y="1045134"/>
                      <a:pt x="937225" y="1196641"/>
                      <a:pt x="879717" y="1276709"/>
                    </a:cubicBezTo>
                    <a:cubicBezTo>
                      <a:pt x="674929" y="1479593"/>
                      <a:pt x="651250" y="1274671"/>
                      <a:pt x="638866" y="1269909"/>
                    </a:cubicBezTo>
                    <a:cubicBezTo>
                      <a:pt x="556494" y="1337825"/>
                      <a:pt x="485662" y="1372267"/>
                      <a:pt x="423589" y="1360354"/>
                    </a:cubicBezTo>
                    <a:cubicBezTo>
                      <a:pt x="361516" y="1348441"/>
                      <a:pt x="313498" y="1363866"/>
                      <a:pt x="285477" y="1250816"/>
                    </a:cubicBezTo>
                    <a:cubicBezTo>
                      <a:pt x="146884" y="1421590"/>
                      <a:pt x="103541" y="1320901"/>
                      <a:pt x="55436" y="1310701"/>
                    </a:cubicBezTo>
                    <a:cubicBezTo>
                      <a:pt x="-99823" y="1172589"/>
                      <a:pt x="113380" y="946193"/>
                      <a:pt x="180055" y="905234"/>
                    </a:cubicBezTo>
                    <a:cubicBezTo>
                      <a:pt x="180055" y="528929"/>
                      <a:pt x="156243" y="425122"/>
                      <a:pt x="156243" y="48817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1CEE04F7-01BC-44CD-A43E-A548450DE93B}"/>
                  </a:ext>
                </a:extLst>
              </p:cNvPr>
              <p:cNvSpPr/>
              <p:nvPr/>
            </p:nvSpPr>
            <p:spPr>
              <a:xfrm>
                <a:off x="5014936" y="2481558"/>
                <a:ext cx="659155" cy="482907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472 w 659155"/>
                  <a:gd name="connsiteY0" fmla="*/ 0 h 482907"/>
                  <a:gd name="connsiteX1" fmla="*/ 70322 w 659155"/>
                  <a:gd name="connsiteY1" fmla="*/ 419100 h 482907"/>
                  <a:gd name="connsiteX2" fmla="*/ 619597 w 659155"/>
                  <a:gd name="connsiteY2" fmla="*/ 342900 h 482907"/>
                  <a:gd name="connsiteX3" fmla="*/ 644997 w 659155"/>
                  <a:gd name="connsiteY3" fmla="*/ 158750 h 482907"/>
                  <a:gd name="connsiteX4" fmla="*/ 644997 w 659155"/>
                  <a:gd name="connsiteY4" fmla="*/ 15875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155" h="482907">
                    <a:moveTo>
                      <a:pt x="472" y="0"/>
                    </a:moveTo>
                    <a:cubicBezTo>
                      <a:pt x="1530" y="236537"/>
                      <a:pt x="-13816" y="298450"/>
                      <a:pt x="70322" y="419100"/>
                    </a:cubicBezTo>
                    <a:cubicBezTo>
                      <a:pt x="154460" y="539750"/>
                      <a:pt x="549218" y="475192"/>
                      <a:pt x="619597" y="342900"/>
                    </a:cubicBezTo>
                    <a:cubicBezTo>
                      <a:pt x="689976" y="210608"/>
                      <a:pt x="644997" y="158750"/>
                      <a:pt x="644997" y="158750"/>
                    </a:cubicBezTo>
                    <a:lnTo>
                      <a:pt x="644997" y="1587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Oval 7">
                <a:extLst>
                  <a:ext uri="{FF2B5EF4-FFF2-40B4-BE49-F238E27FC236}">
                    <a16:creationId xmlns:a16="http://schemas.microsoft.com/office/drawing/2014/main" id="{594ED0F9-C8AA-4EC7-8496-BD0353445BD6}"/>
                  </a:ext>
                </a:extLst>
              </p:cNvPr>
              <p:cNvSpPr/>
              <p:nvPr/>
            </p:nvSpPr>
            <p:spPr>
              <a:xfrm>
                <a:off x="4511188" y="2072324"/>
                <a:ext cx="974896" cy="460258"/>
              </a:xfrm>
              <a:custGeom>
                <a:avLst/>
                <a:gdLst>
                  <a:gd name="connsiteX0" fmla="*/ 0 w 855954"/>
                  <a:gd name="connsiteY0" fmla="*/ 187892 h 375783"/>
                  <a:gd name="connsiteX1" fmla="*/ 427977 w 855954"/>
                  <a:gd name="connsiteY1" fmla="*/ 0 h 375783"/>
                  <a:gd name="connsiteX2" fmla="*/ 855954 w 855954"/>
                  <a:gd name="connsiteY2" fmla="*/ 187892 h 375783"/>
                  <a:gd name="connsiteX3" fmla="*/ 427977 w 855954"/>
                  <a:gd name="connsiteY3" fmla="*/ 375784 h 375783"/>
                  <a:gd name="connsiteX4" fmla="*/ 0 w 855954"/>
                  <a:gd name="connsiteY4" fmla="*/ 187892 h 375783"/>
                  <a:gd name="connsiteX0" fmla="*/ 0 w 855954"/>
                  <a:gd name="connsiteY0" fmla="*/ 187892 h 211378"/>
                  <a:gd name="connsiteX1" fmla="*/ 427977 w 855954"/>
                  <a:gd name="connsiteY1" fmla="*/ 0 h 211378"/>
                  <a:gd name="connsiteX2" fmla="*/ 855954 w 855954"/>
                  <a:gd name="connsiteY2" fmla="*/ 187892 h 211378"/>
                  <a:gd name="connsiteX3" fmla="*/ 0 w 855954"/>
                  <a:gd name="connsiteY3" fmla="*/ 187892 h 211378"/>
                  <a:gd name="connsiteX0" fmla="*/ 9558 w 865512"/>
                  <a:gd name="connsiteY0" fmla="*/ 18769 h 275377"/>
                  <a:gd name="connsiteX1" fmla="*/ 469285 w 865512"/>
                  <a:gd name="connsiteY1" fmla="*/ 275377 h 275377"/>
                  <a:gd name="connsiteX2" fmla="*/ 865512 w 865512"/>
                  <a:gd name="connsiteY2" fmla="*/ 18769 h 275377"/>
                  <a:gd name="connsiteX3" fmla="*/ 9558 w 865512"/>
                  <a:gd name="connsiteY3" fmla="*/ 18769 h 275377"/>
                  <a:gd name="connsiteX0" fmla="*/ 6907 w 913661"/>
                  <a:gd name="connsiteY0" fmla="*/ 5534 h 409303"/>
                  <a:gd name="connsiteX1" fmla="*/ 517434 w 913661"/>
                  <a:gd name="connsiteY1" fmla="*/ 408192 h 409303"/>
                  <a:gd name="connsiteX2" fmla="*/ 913661 w 913661"/>
                  <a:gd name="connsiteY2" fmla="*/ 151584 h 409303"/>
                  <a:gd name="connsiteX3" fmla="*/ 6907 w 913661"/>
                  <a:gd name="connsiteY3" fmla="*/ 5534 h 409303"/>
                  <a:gd name="connsiteX0" fmla="*/ 25114 w 931868"/>
                  <a:gd name="connsiteY0" fmla="*/ 30556 h 434325"/>
                  <a:gd name="connsiteX1" fmla="*/ 535641 w 931868"/>
                  <a:gd name="connsiteY1" fmla="*/ 433214 h 434325"/>
                  <a:gd name="connsiteX2" fmla="*/ 931868 w 931868"/>
                  <a:gd name="connsiteY2" fmla="*/ 176606 h 434325"/>
                  <a:gd name="connsiteX3" fmla="*/ 25114 w 931868"/>
                  <a:gd name="connsiteY3" fmla="*/ 30556 h 434325"/>
                  <a:gd name="connsiteX0" fmla="*/ 7333 w 926787"/>
                  <a:gd name="connsiteY0" fmla="*/ 45148 h 447867"/>
                  <a:gd name="connsiteX1" fmla="*/ 517860 w 926787"/>
                  <a:gd name="connsiteY1" fmla="*/ 447806 h 447867"/>
                  <a:gd name="connsiteX2" fmla="*/ 926787 w 926787"/>
                  <a:gd name="connsiteY2" fmla="*/ 13398 h 447867"/>
                  <a:gd name="connsiteX3" fmla="*/ 7333 w 926787"/>
                  <a:gd name="connsiteY3" fmla="*/ 45148 h 447867"/>
                  <a:gd name="connsiteX0" fmla="*/ 7333 w 926787"/>
                  <a:gd name="connsiteY0" fmla="*/ 50448 h 453167"/>
                  <a:gd name="connsiteX1" fmla="*/ 517860 w 926787"/>
                  <a:gd name="connsiteY1" fmla="*/ 453106 h 453167"/>
                  <a:gd name="connsiteX2" fmla="*/ 926787 w 926787"/>
                  <a:gd name="connsiteY2" fmla="*/ 18698 h 453167"/>
                  <a:gd name="connsiteX3" fmla="*/ 7333 w 926787"/>
                  <a:gd name="connsiteY3" fmla="*/ 50448 h 453167"/>
                  <a:gd name="connsiteX0" fmla="*/ 7333 w 956176"/>
                  <a:gd name="connsiteY0" fmla="*/ 50448 h 453167"/>
                  <a:gd name="connsiteX1" fmla="*/ 517860 w 956176"/>
                  <a:gd name="connsiteY1" fmla="*/ 453106 h 453167"/>
                  <a:gd name="connsiteX2" fmla="*/ 926787 w 956176"/>
                  <a:gd name="connsiteY2" fmla="*/ 18698 h 453167"/>
                  <a:gd name="connsiteX3" fmla="*/ 7333 w 956176"/>
                  <a:gd name="connsiteY3" fmla="*/ 50448 h 453167"/>
                  <a:gd name="connsiteX0" fmla="*/ 7333 w 958221"/>
                  <a:gd name="connsiteY0" fmla="*/ 50448 h 453167"/>
                  <a:gd name="connsiteX1" fmla="*/ 517860 w 958221"/>
                  <a:gd name="connsiteY1" fmla="*/ 453106 h 453167"/>
                  <a:gd name="connsiteX2" fmla="*/ 926787 w 958221"/>
                  <a:gd name="connsiteY2" fmla="*/ 18698 h 453167"/>
                  <a:gd name="connsiteX3" fmla="*/ 7333 w 958221"/>
                  <a:gd name="connsiteY3" fmla="*/ 50448 h 453167"/>
                  <a:gd name="connsiteX0" fmla="*/ 24008 w 974896"/>
                  <a:gd name="connsiteY0" fmla="*/ 57535 h 460258"/>
                  <a:gd name="connsiteX1" fmla="*/ 534535 w 974896"/>
                  <a:gd name="connsiteY1" fmla="*/ 460193 h 460258"/>
                  <a:gd name="connsiteX2" fmla="*/ 943462 w 974896"/>
                  <a:gd name="connsiteY2" fmla="*/ 25785 h 460258"/>
                  <a:gd name="connsiteX3" fmla="*/ 24008 w 974896"/>
                  <a:gd name="connsiteY3" fmla="*/ 57535 h 46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4896" h="460258">
                    <a:moveTo>
                      <a:pt x="24008" y="57535"/>
                    </a:moveTo>
                    <a:cubicBezTo>
                      <a:pt x="-113997" y="148986"/>
                      <a:pt x="381293" y="465485"/>
                      <a:pt x="534535" y="460193"/>
                    </a:cubicBezTo>
                    <a:cubicBezTo>
                      <a:pt x="687777" y="454901"/>
                      <a:pt x="1089512" y="156965"/>
                      <a:pt x="943462" y="25785"/>
                    </a:cubicBezTo>
                    <a:cubicBezTo>
                      <a:pt x="846733" y="6300"/>
                      <a:pt x="162013" y="-33916"/>
                      <a:pt x="24008" y="5753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Rectangle: Rounded Corners 35">
                <a:extLst>
                  <a:ext uri="{FF2B5EF4-FFF2-40B4-BE49-F238E27FC236}">
                    <a16:creationId xmlns:a16="http://schemas.microsoft.com/office/drawing/2014/main" id="{E0A6B55D-BFC5-4921-B32F-4DC7A3446E42}"/>
                  </a:ext>
                </a:extLst>
              </p:cNvPr>
              <p:cNvSpPr/>
              <p:nvPr/>
            </p:nvSpPr>
            <p:spPr>
              <a:xfrm rot="435764" flipH="1">
                <a:off x="3812551" y="3822364"/>
                <a:ext cx="898018" cy="649626"/>
              </a:xfrm>
              <a:prstGeom prst="ellipse">
                <a:avLst/>
              </a:prstGeom>
              <a:solidFill>
                <a:srgbClr val="FFA316"/>
              </a:solidFill>
              <a:ln>
                <a:solidFill>
                  <a:srgbClr val="FFA3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FC8CB9BC-0757-46BF-8861-AAC2A95207D8}"/>
                </a:ext>
              </a:extLst>
            </p:cNvPr>
            <p:cNvGrpSpPr/>
            <p:nvPr/>
          </p:nvGrpSpPr>
          <p:grpSpPr>
            <a:xfrm>
              <a:off x="4832273" y="3705730"/>
              <a:ext cx="851140" cy="1318269"/>
              <a:chOff x="3953247" y="-272274"/>
              <a:chExt cx="5916143" cy="9163081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08788DF9-A6DE-4F1F-AF67-A6A7D5ADB4E7}"/>
                  </a:ext>
                </a:extLst>
              </p:cNvPr>
              <p:cNvSpPr/>
              <p:nvPr/>
            </p:nvSpPr>
            <p:spPr>
              <a:xfrm>
                <a:off x="6576598" y="4593191"/>
                <a:ext cx="601899" cy="429761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A6BF10E5-0062-4142-8751-BDEE27C20AA9}"/>
                  </a:ext>
                </a:extLst>
              </p:cNvPr>
              <p:cNvSpPr/>
              <p:nvPr/>
            </p:nvSpPr>
            <p:spPr>
              <a:xfrm>
                <a:off x="4268995" y="-272274"/>
                <a:ext cx="5282875" cy="528287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3000">
                    <a:srgbClr val="FF8C89"/>
                  </a:gs>
                </a:gsLst>
                <a:lin ang="36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Rectangle: Rounded Corners 46">
                <a:extLst>
                  <a:ext uri="{FF2B5EF4-FFF2-40B4-BE49-F238E27FC236}">
                    <a16:creationId xmlns:a16="http://schemas.microsoft.com/office/drawing/2014/main" id="{B32582A4-3738-4415-B83F-3CF5F4C37DC3}"/>
                  </a:ext>
                </a:extLst>
              </p:cNvPr>
              <p:cNvSpPr/>
              <p:nvPr/>
            </p:nvSpPr>
            <p:spPr>
              <a:xfrm>
                <a:off x="3953247" y="1866294"/>
                <a:ext cx="5916143" cy="1379699"/>
              </a:xfrm>
              <a:custGeom>
                <a:avLst/>
                <a:gdLst>
                  <a:gd name="connsiteX0" fmla="*/ 0 w 5740581"/>
                  <a:gd name="connsiteY0" fmla="*/ 228304 h 1369797"/>
                  <a:gd name="connsiteX1" fmla="*/ 228304 w 5740581"/>
                  <a:gd name="connsiteY1" fmla="*/ 0 h 1369797"/>
                  <a:gd name="connsiteX2" fmla="*/ 5512277 w 5740581"/>
                  <a:gd name="connsiteY2" fmla="*/ 0 h 1369797"/>
                  <a:gd name="connsiteX3" fmla="*/ 5740581 w 5740581"/>
                  <a:gd name="connsiteY3" fmla="*/ 228304 h 1369797"/>
                  <a:gd name="connsiteX4" fmla="*/ 5740581 w 5740581"/>
                  <a:gd name="connsiteY4" fmla="*/ 1141493 h 1369797"/>
                  <a:gd name="connsiteX5" fmla="*/ 5512277 w 5740581"/>
                  <a:gd name="connsiteY5" fmla="*/ 1369797 h 1369797"/>
                  <a:gd name="connsiteX6" fmla="*/ 228304 w 5740581"/>
                  <a:gd name="connsiteY6" fmla="*/ 1369797 h 1369797"/>
                  <a:gd name="connsiteX7" fmla="*/ 0 w 5740581"/>
                  <a:gd name="connsiteY7" fmla="*/ 1141493 h 1369797"/>
                  <a:gd name="connsiteX8" fmla="*/ 0 w 5740581"/>
                  <a:gd name="connsiteY8" fmla="*/ 228304 h 1369797"/>
                  <a:gd name="connsiteX0" fmla="*/ 0 w 5740581"/>
                  <a:gd name="connsiteY0" fmla="*/ 1141493 h 1369797"/>
                  <a:gd name="connsiteX1" fmla="*/ 228304 w 5740581"/>
                  <a:gd name="connsiteY1" fmla="*/ 0 h 1369797"/>
                  <a:gd name="connsiteX2" fmla="*/ 5512277 w 5740581"/>
                  <a:gd name="connsiteY2" fmla="*/ 0 h 1369797"/>
                  <a:gd name="connsiteX3" fmla="*/ 5740581 w 5740581"/>
                  <a:gd name="connsiteY3" fmla="*/ 228304 h 1369797"/>
                  <a:gd name="connsiteX4" fmla="*/ 5740581 w 5740581"/>
                  <a:gd name="connsiteY4" fmla="*/ 1141493 h 1369797"/>
                  <a:gd name="connsiteX5" fmla="*/ 5512277 w 5740581"/>
                  <a:gd name="connsiteY5" fmla="*/ 1369797 h 1369797"/>
                  <a:gd name="connsiteX6" fmla="*/ 228304 w 5740581"/>
                  <a:gd name="connsiteY6" fmla="*/ 1369797 h 1369797"/>
                  <a:gd name="connsiteX7" fmla="*/ 0 w 5740581"/>
                  <a:gd name="connsiteY7" fmla="*/ 1141493 h 1369797"/>
                  <a:gd name="connsiteX0" fmla="*/ 660496 w 6172773"/>
                  <a:gd name="connsiteY0" fmla="*/ 1369797 h 1369797"/>
                  <a:gd name="connsiteX1" fmla="*/ 660496 w 6172773"/>
                  <a:gd name="connsiteY1" fmla="*/ 0 h 1369797"/>
                  <a:gd name="connsiteX2" fmla="*/ 5944469 w 6172773"/>
                  <a:gd name="connsiteY2" fmla="*/ 0 h 1369797"/>
                  <a:gd name="connsiteX3" fmla="*/ 6172773 w 6172773"/>
                  <a:gd name="connsiteY3" fmla="*/ 228304 h 1369797"/>
                  <a:gd name="connsiteX4" fmla="*/ 6172773 w 6172773"/>
                  <a:gd name="connsiteY4" fmla="*/ 1141493 h 1369797"/>
                  <a:gd name="connsiteX5" fmla="*/ 5944469 w 6172773"/>
                  <a:gd name="connsiteY5" fmla="*/ 1369797 h 1369797"/>
                  <a:gd name="connsiteX6" fmla="*/ 660496 w 6172773"/>
                  <a:gd name="connsiteY6" fmla="*/ 1369797 h 1369797"/>
                  <a:gd name="connsiteX0" fmla="*/ 487951 w 6000228"/>
                  <a:gd name="connsiteY0" fmla="*/ 1391345 h 1391345"/>
                  <a:gd name="connsiteX1" fmla="*/ 487951 w 6000228"/>
                  <a:gd name="connsiteY1" fmla="*/ 21548 h 1391345"/>
                  <a:gd name="connsiteX2" fmla="*/ 5771924 w 6000228"/>
                  <a:gd name="connsiteY2" fmla="*/ 21548 h 1391345"/>
                  <a:gd name="connsiteX3" fmla="*/ 6000228 w 6000228"/>
                  <a:gd name="connsiteY3" fmla="*/ 249852 h 1391345"/>
                  <a:gd name="connsiteX4" fmla="*/ 6000228 w 6000228"/>
                  <a:gd name="connsiteY4" fmla="*/ 1163041 h 1391345"/>
                  <a:gd name="connsiteX5" fmla="*/ 5771924 w 6000228"/>
                  <a:gd name="connsiteY5" fmla="*/ 1391345 h 1391345"/>
                  <a:gd name="connsiteX6" fmla="*/ 487951 w 6000228"/>
                  <a:gd name="connsiteY6" fmla="*/ 1391345 h 1391345"/>
                  <a:gd name="connsiteX0" fmla="*/ 377612 w 5889889"/>
                  <a:gd name="connsiteY0" fmla="*/ 1387213 h 1394762"/>
                  <a:gd name="connsiteX1" fmla="*/ 377612 w 5889889"/>
                  <a:gd name="connsiteY1" fmla="*/ 17416 h 1394762"/>
                  <a:gd name="connsiteX2" fmla="*/ 5661585 w 5889889"/>
                  <a:gd name="connsiteY2" fmla="*/ 17416 h 1394762"/>
                  <a:gd name="connsiteX3" fmla="*/ 5889889 w 5889889"/>
                  <a:gd name="connsiteY3" fmla="*/ 245720 h 1394762"/>
                  <a:gd name="connsiteX4" fmla="*/ 5889889 w 5889889"/>
                  <a:gd name="connsiteY4" fmla="*/ 1158909 h 1394762"/>
                  <a:gd name="connsiteX5" fmla="*/ 5661585 w 5889889"/>
                  <a:gd name="connsiteY5" fmla="*/ 1387213 h 1394762"/>
                  <a:gd name="connsiteX6" fmla="*/ 377612 w 5889889"/>
                  <a:gd name="connsiteY6" fmla="*/ 1387213 h 1394762"/>
                  <a:gd name="connsiteX0" fmla="*/ 330289 w 5842566"/>
                  <a:gd name="connsiteY0" fmla="*/ 1387213 h 1394762"/>
                  <a:gd name="connsiteX1" fmla="*/ 330289 w 5842566"/>
                  <a:gd name="connsiteY1" fmla="*/ 17416 h 1394762"/>
                  <a:gd name="connsiteX2" fmla="*/ 5614262 w 5842566"/>
                  <a:gd name="connsiteY2" fmla="*/ 17416 h 1394762"/>
                  <a:gd name="connsiteX3" fmla="*/ 5842566 w 5842566"/>
                  <a:gd name="connsiteY3" fmla="*/ 245720 h 1394762"/>
                  <a:gd name="connsiteX4" fmla="*/ 5842566 w 5842566"/>
                  <a:gd name="connsiteY4" fmla="*/ 1158909 h 1394762"/>
                  <a:gd name="connsiteX5" fmla="*/ 5614262 w 5842566"/>
                  <a:gd name="connsiteY5" fmla="*/ 1387213 h 1394762"/>
                  <a:gd name="connsiteX6" fmla="*/ 330289 w 5842566"/>
                  <a:gd name="connsiteY6" fmla="*/ 1387213 h 1394762"/>
                  <a:gd name="connsiteX0" fmla="*/ 330289 w 5842566"/>
                  <a:gd name="connsiteY0" fmla="*/ 1387213 h 1394762"/>
                  <a:gd name="connsiteX1" fmla="*/ 330289 w 5842566"/>
                  <a:gd name="connsiteY1" fmla="*/ 17416 h 1394762"/>
                  <a:gd name="connsiteX2" fmla="*/ 5614262 w 5842566"/>
                  <a:gd name="connsiteY2" fmla="*/ 17416 h 1394762"/>
                  <a:gd name="connsiteX3" fmla="*/ 5842566 w 5842566"/>
                  <a:gd name="connsiteY3" fmla="*/ 245720 h 1394762"/>
                  <a:gd name="connsiteX4" fmla="*/ 5614262 w 5842566"/>
                  <a:gd name="connsiteY4" fmla="*/ 1387213 h 1394762"/>
                  <a:gd name="connsiteX5" fmla="*/ 330289 w 5842566"/>
                  <a:gd name="connsiteY5" fmla="*/ 1387213 h 1394762"/>
                  <a:gd name="connsiteX0" fmla="*/ 330289 w 6274758"/>
                  <a:gd name="connsiteY0" fmla="*/ 1387213 h 1394762"/>
                  <a:gd name="connsiteX1" fmla="*/ 330289 w 6274758"/>
                  <a:gd name="connsiteY1" fmla="*/ 17416 h 1394762"/>
                  <a:gd name="connsiteX2" fmla="*/ 5614262 w 6274758"/>
                  <a:gd name="connsiteY2" fmla="*/ 17416 h 1394762"/>
                  <a:gd name="connsiteX3" fmla="*/ 5614262 w 6274758"/>
                  <a:gd name="connsiteY3" fmla="*/ 1387213 h 1394762"/>
                  <a:gd name="connsiteX4" fmla="*/ 330289 w 6274758"/>
                  <a:gd name="connsiteY4" fmla="*/ 1387213 h 1394762"/>
                  <a:gd name="connsiteX0" fmla="*/ 330289 w 6106535"/>
                  <a:gd name="connsiteY0" fmla="*/ 1387213 h 1394762"/>
                  <a:gd name="connsiteX1" fmla="*/ 330289 w 6106535"/>
                  <a:gd name="connsiteY1" fmla="*/ 17416 h 1394762"/>
                  <a:gd name="connsiteX2" fmla="*/ 5614262 w 6106535"/>
                  <a:gd name="connsiteY2" fmla="*/ 17416 h 1394762"/>
                  <a:gd name="connsiteX3" fmla="*/ 5614262 w 6106535"/>
                  <a:gd name="connsiteY3" fmla="*/ 1387213 h 1394762"/>
                  <a:gd name="connsiteX4" fmla="*/ 330289 w 6106535"/>
                  <a:gd name="connsiteY4" fmla="*/ 1387213 h 1394762"/>
                  <a:gd name="connsiteX0" fmla="*/ 330289 w 5955379"/>
                  <a:gd name="connsiteY0" fmla="*/ 1387213 h 1394762"/>
                  <a:gd name="connsiteX1" fmla="*/ 330289 w 5955379"/>
                  <a:gd name="connsiteY1" fmla="*/ 17416 h 1394762"/>
                  <a:gd name="connsiteX2" fmla="*/ 5614262 w 5955379"/>
                  <a:gd name="connsiteY2" fmla="*/ 17416 h 1394762"/>
                  <a:gd name="connsiteX3" fmla="*/ 5614262 w 5955379"/>
                  <a:gd name="connsiteY3" fmla="*/ 1387213 h 1394762"/>
                  <a:gd name="connsiteX4" fmla="*/ 330289 w 5955379"/>
                  <a:gd name="connsiteY4" fmla="*/ 1387213 h 1394762"/>
                  <a:gd name="connsiteX0" fmla="*/ 330289 w 5943841"/>
                  <a:gd name="connsiteY0" fmla="*/ 1387213 h 1394762"/>
                  <a:gd name="connsiteX1" fmla="*/ 330289 w 5943841"/>
                  <a:gd name="connsiteY1" fmla="*/ 17416 h 1394762"/>
                  <a:gd name="connsiteX2" fmla="*/ 5614262 w 5943841"/>
                  <a:gd name="connsiteY2" fmla="*/ 17416 h 1394762"/>
                  <a:gd name="connsiteX3" fmla="*/ 5614262 w 5943841"/>
                  <a:gd name="connsiteY3" fmla="*/ 1387213 h 1394762"/>
                  <a:gd name="connsiteX4" fmla="*/ 330289 w 5943841"/>
                  <a:gd name="connsiteY4" fmla="*/ 1387213 h 1394762"/>
                  <a:gd name="connsiteX0" fmla="*/ 346540 w 5960092"/>
                  <a:gd name="connsiteY0" fmla="*/ 1373795 h 1382196"/>
                  <a:gd name="connsiteX1" fmla="*/ 346540 w 5960092"/>
                  <a:gd name="connsiteY1" fmla="*/ 3998 h 1382196"/>
                  <a:gd name="connsiteX2" fmla="*/ 5630513 w 5960092"/>
                  <a:gd name="connsiteY2" fmla="*/ 3998 h 1382196"/>
                  <a:gd name="connsiteX3" fmla="*/ 5630513 w 5960092"/>
                  <a:gd name="connsiteY3" fmla="*/ 1373795 h 1382196"/>
                  <a:gd name="connsiteX4" fmla="*/ 346540 w 5960092"/>
                  <a:gd name="connsiteY4" fmla="*/ 1373795 h 1382196"/>
                  <a:gd name="connsiteX0" fmla="*/ 302591 w 5916143"/>
                  <a:gd name="connsiteY0" fmla="*/ 1373795 h 1379699"/>
                  <a:gd name="connsiteX1" fmla="*/ 302591 w 5916143"/>
                  <a:gd name="connsiteY1" fmla="*/ 3998 h 1379699"/>
                  <a:gd name="connsiteX2" fmla="*/ 5586564 w 5916143"/>
                  <a:gd name="connsiteY2" fmla="*/ 3998 h 1379699"/>
                  <a:gd name="connsiteX3" fmla="*/ 5586564 w 5916143"/>
                  <a:gd name="connsiteY3" fmla="*/ 1373795 h 1379699"/>
                  <a:gd name="connsiteX4" fmla="*/ 302591 w 5916143"/>
                  <a:gd name="connsiteY4" fmla="*/ 1373795 h 1379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143" h="1379699">
                    <a:moveTo>
                      <a:pt x="302591" y="1373795"/>
                    </a:moveTo>
                    <a:cubicBezTo>
                      <a:pt x="-85120" y="1485236"/>
                      <a:pt x="-116304" y="-18204"/>
                      <a:pt x="302591" y="3998"/>
                    </a:cubicBezTo>
                    <a:lnTo>
                      <a:pt x="5586564" y="3998"/>
                    </a:lnTo>
                    <a:cubicBezTo>
                      <a:pt x="5973740" y="-87016"/>
                      <a:pt x="6075340" y="1406753"/>
                      <a:pt x="5586564" y="1373795"/>
                    </a:cubicBezTo>
                    <a:lnTo>
                      <a:pt x="302591" y="137379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92000">
                    <a:srgbClr val="FF8C89"/>
                  </a:gs>
                </a:gsLst>
                <a:lin ang="36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Rectangle: Rounded Corners 35">
              <a:extLst>
                <a:ext uri="{FF2B5EF4-FFF2-40B4-BE49-F238E27FC236}">
                  <a16:creationId xmlns:a16="http://schemas.microsoft.com/office/drawing/2014/main" id="{DDA08357-74A7-4A1B-9626-9C602DAD6ABA}"/>
                </a:ext>
              </a:extLst>
            </p:cNvPr>
            <p:cNvSpPr/>
            <p:nvPr/>
          </p:nvSpPr>
          <p:spPr>
            <a:xfrm rot="7282993">
              <a:off x="5115362" y="4457721"/>
              <a:ext cx="1007181" cy="1347130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425" h="136618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674929" y="1479593"/>
                    <a:pt x="651250" y="1274671"/>
                    <a:pt x="638866" y="1269909"/>
                  </a:cubicBezTo>
                  <a:cubicBezTo>
                    <a:pt x="556494" y="1337825"/>
                    <a:pt x="485662" y="1372267"/>
                    <a:pt x="423589" y="1360354"/>
                  </a:cubicBezTo>
                  <a:cubicBezTo>
                    <a:pt x="361516" y="1348441"/>
                    <a:pt x="313498" y="1363866"/>
                    <a:pt x="285477" y="1250816"/>
                  </a:cubicBezTo>
                  <a:cubicBezTo>
                    <a:pt x="146884" y="1421590"/>
                    <a:pt x="103541" y="1320901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: Rounded Corners 35">
              <a:extLst>
                <a:ext uri="{FF2B5EF4-FFF2-40B4-BE49-F238E27FC236}">
                  <a16:creationId xmlns:a16="http://schemas.microsoft.com/office/drawing/2014/main" id="{BB5A8A19-4BB9-41B9-BA95-5E3A50B16EBE}"/>
                </a:ext>
              </a:extLst>
            </p:cNvPr>
            <p:cNvSpPr/>
            <p:nvPr/>
          </p:nvSpPr>
          <p:spPr>
            <a:xfrm rot="17105318">
              <a:off x="5491440" y="5134764"/>
              <a:ext cx="1076187" cy="628047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5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22CF659-A784-45DC-A8A4-3EC9F37C8626}"/>
              </a:ext>
            </a:extLst>
          </p:cNvPr>
          <p:cNvGrpSpPr/>
          <p:nvPr/>
        </p:nvGrpSpPr>
        <p:grpSpPr>
          <a:xfrm>
            <a:off x="3398399" y="1157957"/>
            <a:ext cx="4019602" cy="5534706"/>
            <a:chOff x="2837324" y="-85736"/>
            <a:chExt cx="4095455" cy="5639150"/>
          </a:xfrm>
        </p:grpSpPr>
        <p:sp>
          <p:nvSpPr>
            <p:cNvPr id="64" name="Rectangle: Rounded Corners 36">
              <a:extLst>
                <a:ext uri="{FF2B5EF4-FFF2-40B4-BE49-F238E27FC236}">
                  <a16:creationId xmlns:a16="http://schemas.microsoft.com/office/drawing/2014/main" id="{36C50A8C-9A44-401B-996E-39674D59E288}"/>
                </a:ext>
              </a:extLst>
            </p:cNvPr>
            <p:cNvSpPr/>
            <p:nvPr/>
          </p:nvSpPr>
          <p:spPr>
            <a:xfrm>
              <a:off x="5631616" y="3973143"/>
              <a:ext cx="944982" cy="1580271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745374 w 944982"/>
                <a:gd name="connsiteY6" fmla="*/ 1446581 h 1580271"/>
                <a:gd name="connsiteX7" fmla="*/ 678699 w 944982"/>
                <a:gd name="connsiteY7" fmla="*/ 1556119 h 1580271"/>
                <a:gd name="connsiteX8" fmla="*/ 308427 w 944982"/>
                <a:gd name="connsiteY8" fmla="*/ 1541832 h 1580271"/>
                <a:gd name="connsiteX9" fmla="*/ 0 w 944982"/>
                <a:gd name="connsiteY9" fmla="*/ 1158791 h 1580271"/>
                <a:gd name="connsiteX10" fmla="*/ 280987 w 944982"/>
                <a:gd name="connsiteY10" fmla="*/ 231143 h 1580271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678699 w 944982"/>
                <a:gd name="connsiteY6" fmla="*/ 1556119 h 1580271"/>
                <a:gd name="connsiteX7" fmla="*/ 308427 w 944982"/>
                <a:gd name="connsiteY7" fmla="*/ 1541832 h 1580271"/>
                <a:gd name="connsiteX8" fmla="*/ 0 w 944982"/>
                <a:gd name="connsiteY8" fmla="*/ 1158791 h 1580271"/>
                <a:gd name="connsiteX9" fmla="*/ 280987 w 944982"/>
                <a:gd name="connsiteY9" fmla="*/ 231143 h 15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0271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83273" y="1530719"/>
                    <a:pt x="678699" y="1556119"/>
                  </a:cubicBezTo>
                  <a:cubicBezTo>
                    <a:pt x="605875" y="1571994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37">
              <a:extLst>
                <a:ext uri="{FF2B5EF4-FFF2-40B4-BE49-F238E27FC236}">
                  <a16:creationId xmlns:a16="http://schemas.microsoft.com/office/drawing/2014/main" id="{83154664-47F5-425B-BCB7-6150784399E1}"/>
                </a:ext>
              </a:extLst>
            </p:cNvPr>
            <p:cNvSpPr/>
            <p:nvPr/>
          </p:nvSpPr>
          <p:spPr>
            <a:xfrm rot="18944812">
              <a:off x="2884292" y="3539146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5">
              <a:extLst>
                <a:ext uri="{FF2B5EF4-FFF2-40B4-BE49-F238E27FC236}">
                  <a16:creationId xmlns:a16="http://schemas.microsoft.com/office/drawing/2014/main" id="{9CDB4200-E38D-4DF3-B9D0-A1208FC429F6}"/>
                </a:ext>
              </a:extLst>
            </p:cNvPr>
            <p:cNvSpPr/>
            <p:nvPr/>
          </p:nvSpPr>
          <p:spPr>
            <a:xfrm rot="2040070" flipH="1">
              <a:off x="2837324" y="2973158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: Rounded Corners 36">
              <a:extLst>
                <a:ext uri="{FF2B5EF4-FFF2-40B4-BE49-F238E27FC236}">
                  <a16:creationId xmlns:a16="http://schemas.microsoft.com/office/drawing/2014/main" id="{05CA3BC0-4D8D-49C2-B1D3-41E9E535E023}"/>
                </a:ext>
              </a:extLst>
            </p:cNvPr>
            <p:cNvSpPr/>
            <p:nvPr/>
          </p:nvSpPr>
          <p:spPr>
            <a:xfrm flipH="1">
              <a:off x="3220268" y="3915257"/>
              <a:ext cx="944982" cy="158348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678699 w 944982"/>
                <a:gd name="connsiteY6" fmla="*/ 1556119 h 1571833"/>
                <a:gd name="connsiteX7" fmla="*/ 454861 w 944982"/>
                <a:gd name="connsiteY7" fmla="*/ 1521194 h 1571833"/>
                <a:gd name="connsiteX8" fmla="*/ 308427 w 944982"/>
                <a:gd name="connsiteY8" fmla="*/ 1541832 h 1571833"/>
                <a:gd name="connsiteX9" fmla="*/ 0 w 944982"/>
                <a:gd name="connsiteY9" fmla="*/ 1158791 h 1571833"/>
                <a:gd name="connsiteX10" fmla="*/ 280987 w 944982"/>
                <a:gd name="connsiteY10" fmla="*/ 231143 h 1571833"/>
                <a:gd name="connsiteX0" fmla="*/ 280987 w 944982"/>
                <a:gd name="connsiteY0" fmla="*/ 231143 h 1583483"/>
                <a:gd name="connsiteX1" fmla="*/ 302077 w 944982"/>
                <a:gd name="connsiteY1" fmla="*/ 152903 h 1583483"/>
                <a:gd name="connsiteX2" fmla="*/ 877420 w 944982"/>
                <a:gd name="connsiteY2" fmla="*/ 196218 h 1583483"/>
                <a:gd name="connsiteX3" fmla="*/ 721845 w 944982"/>
                <a:gd name="connsiteY3" fmla="*/ 834941 h 1583483"/>
                <a:gd name="connsiteX4" fmla="*/ 415005 w 944982"/>
                <a:gd name="connsiteY4" fmla="*/ 1046531 h 1583483"/>
                <a:gd name="connsiteX5" fmla="*/ 935873 w 944982"/>
                <a:gd name="connsiteY5" fmla="*/ 1389431 h 1583483"/>
                <a:gd name="connsiteX6" fmla="*/ 678699 w 944982"/>
                <a:gd name="connsiteY6" fmla="*/ 1556119 h 1583483"/>
                <a:gd name="connsiteX7" fmla="*/ 308427 w 944982"/>
                <a:gd name="connsiteY7" fmla="*/ 1541832 h 1583483"/>
                <a:gd name="connsiteX8" fmla="*/ 0 w 944982"/>
                <a:gd name="connsiteY8" fmla="*/ 1158791 h 1583483"/>
                <a:gd name="connsiteX9" fmla="*/ 280987 w 944982"/>
                <a:gd name="connsiteY9" fmla="*/ 231143 h 158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348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58868" y="1534159"/>
                    <a:pt x="678699" y="1556119"/>
                  </a:cubicBezTo>
                  <a:cubicBezTo>
                    <a:pt x="574125" y="1581519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52E26C0-95A1-4CC4-B3F5-65ED4BB36B8E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D9BFB76-95B0-4D6F-B718-2753522C2954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5FDF17-B2D3-402C-866B-E3C1A569A34E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CD6F3D1-DB8F-4399-A1C0-58D52D8F61CE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F73038B-9C70-43F8-9AB0-66BC4AD8DF64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FA9B6A4-959F-4006-9D56-E9ED47E633F3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2B9684C-33E0-4618-96C2-49E40642313E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AC03324-E890-4EA2-BCAA-78079DC0B3D5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05B6F3FE-A89A-4016-9EEF-3C580EDE51EE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6128475-FCDC-4723-B6C3-DC95D09939F9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989B7D1-D79E-4330-80CB-B21D9A6A38E7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A8EAFFF-34D1-4148-9D56-BE83B9C1F46E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: Rounded Corners 3">
              <a:extLst>
                <a:ext uri="{FF2B5EF4-FFF2-40B4-BE49-F238E27FC236}">
                  <a16:creationId xmlns:a16="http://schemas.microsoft.com/office/drawing/2014/main" id="{BDBB8E3D-1DC9-4AAC-97CD-8E3B6D5EBA95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4726D4-6099-4005-866D-F4D243BB2738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029AC00-6843-4B82-A184-B7FF19996449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6A8604A-5618-43C9-ACC8-84C75D29C193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127607D-BBD8-4CDA-91D7-D8DA215A44F2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A915939-FFBE-4596-A2ED-EC63C4435D45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7834BC0-E697-450A-8850-603749896DB9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C9E5B27-5CAA-4746-AC59-C85B39E26A1E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2BBEA54-7F39-47AD-8AD1-ACA57A03EDF4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86A07F0-3242-4313-9F25-4AFD8FCEB97A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A65196A-C29E-4F32-8316-7C23D202C096}"/>
                </a:ext>
              </a:extLst>
            </p:cNvPr>
            <p:cNvSpPr/>
            <p:nvPr/>
          </p:nvSpPr>
          <p:spPr>
            <a:xfrm flipH="1">
              <a:off x="4365405" y="2473896"/>
              <a:ext cx="658683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83" h="482907">
                  <a:moveTo>
                    <a:pt x="0" y="0"/>
                  </a:moveTo>
                  <a:cubicBezTo>
                    <a:pt x="16933" y="249237"/>
                    <a:pt x="-14288" y="298450"/>
                    <a:pt x="69850" y="419100"/>
                  </a:cubicBezTo>
                  <a:cubicBezTo>
                    <a:pt x="153988" y="539750"/>
                    <a:pt x="548746" y="475192"/>
                    <a:pt x="619125" y="342900"/>
                  </a:cubicBezTo>
                  <a:cubicBezTo>
                    <a:pt x="689504" y="210608"/>
                    <a:pt x="644525" y="158750"/>
                    <a:pt x="644525" y="158750"/>
                  </a:cubicBezTo>
                  <a:lnTo>
                    <a:pt x="644525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60D7539-0CBE-452A-AF7C-9DF614452A08}"/>
                </a:ext>
              </a:extLst>
            </p:cNvPr>
            <p:cNvSpPr/>
            <p:nvPr/>
          </p:nvSpPr>
          <p:spPr>
            <a:xfrm flipV="1">
              <a:off x="5539399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1844901-A255-4896-915C-4DA9BDACED11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B87B1AB-0780-4D37-BCC3-5DF365AEB3F4}"/>
                </a:ext>
              </a:extLst>
            </p:cNvPr>
            <p:cNvSpPr/>
            <p:nvPr/>
          </p:nvSpPr>
          <p:spPr>
            <a:xfrm flipV="1">
              <a:off x="4227883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15">
              <a:extLst>
                <a:ext uri="{FF2B5EF4-FFF2-40B4-BE49-F238E27FC236}">
                  <a16:creationId xmlns:a16="http://schemas.microsoft.com/office/drawing/2014/main" id="{89C6C075-CACA-4D69-9BD3-A1B25EABDE40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5">
              <a:extLst>
                <a:ext uri="{FF2B5EF4-FFF2-40B4-BE49-F238E27FC236}">
                  <a16:creationId xmlns:a16="http://schemas.microsoft.com/office/drawing/2014/main" id="{B0627078-993C-4E6A-8E2E-3A9D9464606F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5">
              <a:extLst>
                <a:ext uri="{FF2B5EF4-FFF2-40B4-BE49-F238E27FC236}">
                  <a16:creationId xmlns:a16="http://schemas.microsoft.com/office/drawing/2014/main" id="{1CC2986B-4EE7-4FC9-871A-8A9B5C32FD2D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5">
              <a:extLst>
                <a:ext uri="{FF2B5EF4-FFF2-40B4-BE49-F238E27FC236}">
                  <a16:creationId xmlns:a16="http://schemas.microsoft.com/office/drawing/2014/main" id="{58EA3031-2A96-47CD-A612-470CFBD507F8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35">
              <a:extLst>
                <a:ext uri="{FF2B5EF4-FFF2-40B4-BE49-F238E27FC236}">
                  <a16:creationId xmlns:a16="http://schemas.microsoft.com/office/drawing/2014/main" id="{A712F42F-F439-488D-AD20-F7066CE4A19C}"/>
                </a:ext>
              </a:extLst>
            </p:cNvPr>
            <p:cNvSpPr/>
            <p:nvPr/>
          </p:nvSpPr>
          <p:spPr>
            <a:xfrm flipH="1">
              <a:off x="3780431" y="4114979"/>
              <a:ext cx="1021425" cy="1367170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156243 w 1021425"/>
                <a:gd name="connsiteY0" fmla="*/ 48817 h 1361104"/>
                <a:gd name="connsiteX1" fmla="*/ 346984 w 1021425"/>
                <a:gd name="connsiteY1" fmla="*/ 6957 h 1361104"/>
                <a:gd name="connsiteX2" fmla="*/ 643629 w 1021425"/>
                <a:gd name="connsiteY2" fmla="*/ 6957 h 1361104"/>
                <a:gd name="connsiteX3" fmla="*/ 1017830 w 1021425"/>
                <a:gd name="connsiteY3" fmla="*/ 23970 h 1361104"/>
                <a:gd name="connsiteX4" fmla="*/ 680765 w 1021425"/>
                <a:gd name="connsiteY4" fmla="*/ 907916 h 1361104"/>
                <a:gd name="connsiteX5" fmla="*/ 879717 w 1021425"/>
                <a:gd name="connsiteY5" fmla="*/ 1276709 h 1361104"/>
                <a:gd name="connsiteX6" fmla="*/ 423589 w 1021425"/>
                <a:gd name="connsiteY6" fmla="*/ 1360354 h 1361104"/>
                <a:gd name="connsiteX7" fmla="*/ 285477 w 1021425"/>
                <a:gd name="connsiteY7" fmla="*/ 1250816 h 1361104"/>
                <a:gd name="connsiteX8" fmla="*/ 55436 w 1021425"/>
                <a:gd name="connsiteY8" fmla="*/ 1310701 h 1361104"/>
                <a:gd name="connsiteX9" fmla="*/ 180055 w 1021425"/>
                <a:gd name="connsiteY9" fmla="*/ 905234 h 1361104"/>
                <a:gd name="connsiteX10" fmla="*/ 156243 w 1021425"/>
                <a:gd name="connsiteY10" fmla="*/ 48817 h 1361104"/>
                <a:gd name="connsiteX0" fmla="*/ 156243 w 1021425"/>
                <a:gd name="connsiteY0" fmla="*/ 48817 h 1367170"/>
                <a:gd name="connsiteX1" fmla="*/ 346984 w 1021425"/>
                <a:gd name="connsiteY1" fmla="*/ 6957 h 1367170"/>
                <a:gd name="connsiteX2" fmla="*/ 643629 w 1021425"/>
                <a:gd name="connsiteY2" fmla="*/ 6957 h 1367170"/>
                <a:gd name="connsiteX3" fmla="*/ 1017830 w 1021425"/>
                <a:gd name="connsiteY3" fmla="*/ 23970 h 1367170"/>
                <a:gd name="connsiteX4" fmla="*/ 680765 w 1021425"/>
                <a:gd name="connsiteY4" fmla="*/ 907916 h 1367170"/>
                <a:gd name="connsiteX5" fmla="*/ 879717 w 1021425"/>
                <a:gd name="connsiteY5" fmla="*/ 1276709 h 1367170"/>
                <a:gd name="connsiteX6" fmla="*/ 423589 w 1021425"/>
                <a:gd name="connsiteY6" fmla="*/ 1360354 h 1367170"/>
                <a:gd name="connsiteX7" fmla="*/ 55436 w 1021425"/>
                <a:gd name="connsiteY7" fmla="*/ 1310701 h 1367170"/>
                <a:gd name="connsiteX8" fmla="*/ 180055 w 1021425"/>
                <a:gd name="connsiteY8" fmla="*/ 905234 h 1367170"/>
                <a:gd name="connsiteX9" fmla="*/ 156243 w 1021425"/>
                <a:gd name="connsiteY9" fmla="*/ 48817 h 13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425" h="1367170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836854" y="1352115"/>
                    <a:pt x="522629" y="1364669"/>
                    <a:pt x="423589" y="1360354"/>
                  </a:cubicBezTo>
                  <a:cubicBezTo>
                    <a:pt x="286209" y="1366019"/>
                    <a:pt x="96025" y="1386554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B7F8548-E7F9-4199-B95B-4000578C5263}"/>
                </a:ext>
              </a:extLst>
            </p:cNvPr>
            <p:cNvSpPr/>
            <p:nvPr/>
          </p:nvSpPr>
          <p:spPr>
            <a:xfrm>
              <a:off x="5014936" y="2481558"/>
              <a:ext cx="659155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472 w 659155"/>
                <a:gd name="connsiteY0" fmla="*/ 0 h 482907"/>
                <a:gd name="connsiteX1" fmla="*/ 70322 w 659155"/>
                <a:gd name="connsiteY1" fmla="*/ 419100 h 482907"/>
                <a:gd name="connsiteX2" fmla="*/ 619597 w 659155"/>
                <a:gd name="connsiteY2" fmla="*/ 342900 h 482907"/>
                <a:gd name="connsiteX3" fmla="*/ 644997 w 659155"/>
                <a:gd name="connsiteY3" fmla="*/ 158750 h 482907"/>
                <a:gd name="connsiteX4" fmla="*/ 644997 w 659155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55" h="482907">
                  <a:moveTo>
                    <a:pt x="472" y="0"/>
                  </a:moveTo>
                  <a:cubicBezTo>
                    <a:pt x="1530" y="236537"/>
                    <a:pt x="-13816" y="298450"/>
                    <a:pt x="70322" y="419100"/>
                  </a:cubicBezTo>
                  <a:cubicBezTo>
                    <a:pt x="154460" y="539750"/>
                    <a:pt x="549218" y="475192"/>
                    <a:pt x="619597" y="342900"/>
                  </a:cubicBezTo>
                  <a:cubicBezTo>
                    <a:pt x="689976" y="210608"/>
                    <a:pt x="644997" y="158750"/>
                    <a:pt x="644997" y="158750"/>
                  </a:cubicBezTo>
                  <a:lnTo>
                    <a:pt x="644997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7">
              <a:extLst>
                <a:ext uri="{FF2B5EF4-FFF2-40B4-BE49-F238E27FC236}">
                  <a16:creationId xmlns:a16="http://schemas.microsoft.com/office/drawing/2014/main" id="{3451F5F3-97D5-4455-AEAA-43E426B6C677}"/>
                </a:ext>
              </a:extLst>
            </p:cNvPr>
            <p:cNvSpPr/>
            <p:nvPr/>
          </p:nvSpPr>
          <p:spPr>
            <a:xfrm>
              <a:off x="4511188" y="2072324"/>
              <a:ext cx="974896" cy="460258"/>
            </a:xfrm>
            <a:custGeom>
              <a:avLst/>
              <a:gdLst>
                <a:gd name="connsiteX0" fmla="*/ 0 w 855954"/>
                <a:gd name="connsiteY0" fmla="*/ 187892 h 375783"/>
                <a:gd name="connsiteX1" fmla="*/ 427977 w 855954"/>
                <a:gd name="connsiteY1" fmla="*/ 0 h 375783"/>
                <a:gd name="connsiteX2" fmla="*/ 855954 w 855954"/>
                <a:gd name="connsiteY2" fmla="*/ 187892 h 375783"/>
                <a:gd name="connsiteX3" fmla="*/ 427977 w 855954"/>
                <a:gd name="connsiteY3" fmla="*/ 375784 h 375783"/>
                <a:gd name="connsiteX4" fmla="*/ 0 w 855954"/>
                <a:gd name="connsiteY4" fmla="*/ 187892 h 375783"/>
                <a:gd name="connsiteX0" fmla="*/ 0 w 855954"/>
                <a:gd name="connsiteY0" fmla="*/ 187892 h 211378"/>
                <a:gd name="connsiteX1" fmla="*/ 427977 w 855954"/>
                <a:gd name="connsiteY1" fmla="*/ 0 h 211378"/>
                <a:gd name="connsiteX2" fmla="*/ 855954 w 855954"/>
                <a:gd name="connsiteY2" fmla="*/ 187892 h 211378"/>
                <a:gd name="connsiteX3" fmla="*/ 0 w 855954"/>
                <a:gd name="connsiteY3" fmla="*/ 187892 h 211378"/>
                <a:gd name="connsiteX0" fmla="*/ 9558 w 865512"/>
                <a:gd name="connsiteY0" fmla="*/ 18769 h 275377"/>
                <a:gd name="connsiteX1" fmla="*/ 469285 w 865512"/>
                <a:gd name="connsiteY1" fmla="*/ 275377 h 275377"/>
                <a:gd name="connsiteX2" fmla="*/ 865512 w 865512"/>
                <a:gd name="connsiteY2" fmla="*/ 18769 h 275377"/>
                <a:gd name="connsiteX3" fmla="*/ 9558 w 865512"/>
                <a:gd name="connsiteY3" fmla="*/ 18769 h 275377"/>
                <a:gd name="connsiteX0" fmla="*/ 6907 w 913661"/>
                <a:gd name="connsiteY0" fmla="*/ 5534 h 409303"/>
                <a:gd name="connsiteX1" fmla="*/ 517434 w 913661"/>
                <a:gd name="connsiteY1" fmla="*/ 408192 h 409303"/>
                <a:gd name="connsiteX2" fmla="*/ 913661 w 913661"/>
                <a:gd name="connsiteY2" fmla="*/ 151584 h 409303"/>
                <a:gd name="connsiteX3" fmla="*/ 6907 w 913661"/>
                <a:gd name="connsiteY3" fmla="*/ 5534 h 409303"/>
                <a:gd name="connsiteX0" fmla="*/ 25114 w 931868"/>
                <a:gd name="connsiteY0" fmla="*/ 30556 h 434325"/>
                <a:gd name="connsiteX1" fmla="*/ 535641 w 931868"/>
                <a:gd name="connsiteY1" fmla="*/ 433214 h 434325"/>
                <a:gd name="connsiteX2" fmla="*/ 931868 w 931868"/>
                <a:gd name="connsiteY2" fmla="*/ 176606 h 434325"/>
                <a:gd name="connsiteX3" fmla="*/ 25114 w 931868"/>
                <a:gd name="connsiteY3" fmla="*/ 30556 h 434325"/>
                <a:gd name="connsiteX0" fmla="*/ 7333 w 926787"/>
                <a:gd name="connsiteY0" fmla="*/ 45148 h 447867"/>
                <a:gd name="connsiteX1" fmla="*/ 517860 w 926787"/>
                <a:gd name="connsiteY1" fmla="*/ 447806 h 447867"/>
                <a:gd name="connsiteX2" fmla="*/ 926787 w 926787"/>
                <a:gd name="connsiteY2" fmla="*/ 13398 h 447867"/>
                <a:gd name="connsiteX3" fmla="*/ 7333 w 926787"/>
                <a:gd name="connsiteY3" fmla="*/ 45148 h 447867"/>
                <a:gd name="connsiteX0" fmla="*/ 7333 w 926787"/>
                <a:gd name="connsiteY0" fmla="*/ 50448 h 453167"/>
                <a:gd name="connsiteX1" fmla="*/ 517860 w 926787"/>
                <a:gd name="connsiteY1" fmla="*/ 453106 h 453167"/>
                <a:gd name="connsiteX2" fmla="*/ 926787 w 926787"/>
                <a:gd name="connsiteY2" fmla="*/ 18698 h 453167"/>
                <a:gd name="connsiteX3" fmla="*/ 7333 w 926787"/>
                <a:gd name="connsiteY3" fmla="*/ 50448 h 453167"/>
                <a:gd name="connsiteX0" fmla="*/ 7333 w 956176"/>
                <a:gd name="connsiteY0" fmla="*/ 50448 h 453167"/>
                <a:gd name="connsiteX1" fmla="*/ 517860 w 956176"/>
                <a:gd name="connsiteY1" fmla="*/ 453106 h 453167"/>
                <a:gd name="connsiteX2" fmla="*/ 926787 w 956176"/>
                <a:gd name="connsiteY2" fmla="*/ 18698 h 453167"/>
                <a:gd name="connsiteX3" fmla="*/ 7333 w 956176"/>
                <a:gd name="connsiteY3" fmla="*/ 50448 h 453167"/>
                <a:gd name="connsiteX0" fmla="*/ 7333 w 958221"/>
                <a:gd name="connsiteY0" fmla="*/ 50448 h 453167"/>
                <a:gd name="connsiteX1" fmla="*/ 517860 w 958221"/>
                <a:gd name="connsiteY1" fmla="*/ 453106 h 453167"/>
                <a:gd name="connsiteX2" fmla="*/ 926787 w 958221"/>
                <a:gd name="connsiteY2" fmla="*/ 18698 h 453167"/>
                <a:gd name="connsiteX3" fmla="*/ 7333 w 958221"/>
                <a:gd name="connsiteY3" fmla="*/ 50448 h 453167"/>
                <a:gd name="connsiteX0" fmla="*/ 24008 w 974896"/>
                <a:gd name="connsiteY0" fmla="*/ 57535 h 460258"/>
                <a:gd name="connsiteX1" fmla="*/ 534535 w 974896"/>
                <a:gd name="connsiteY1" fmla="*/ 460193 h 460258"/>
                <a:gd name="connsiteX2" fmla="*/ 943462 w 974896"/>
                <a:gd name="connsiteY2" fmla="*/ 25785 h 460258"/>
                <a:gd name="connsiteX3" fmla="*/ 24008 w 974896"/>
                <a:gd name="connsiteY3" fmla="*/ 57535 h 4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896" h="460258">
                  <a:moveTo>
                    <a:pt x="24008" y="57535"/>
                  </a:moveTo>
                  <a:cubicBezTo>
                    <a:pt x="-113997" y="148986"/>
                    <a:pt x="381293" y="465485"/>
                    <a:pt x="534535" y="460193"/>
                  </a:cubicBezTo>
                  <a:cubicBezTo>
                    <a:pt x="687777" y="454901"/>
                    <a:pt x="1089512" y="156965"/>
                    <a:pt x="943462" y="25785"/>
                  </a:cubicBezTo>
                  <a:cubicBezTo>
                    <a:pt x="846733" y="6300"/>
                    <a:pt x="162013" y="-33916"/>
                    <a:pt x="24008" y="57535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35">
              <a:extLst>
                <a:ext uri="{FF2B5EF4-FFF2-40B4-BE49-F238E27FC236}">
                  <a16:creationId xmlns:a16="http://schemas.microsoft.com/office/drawing/2014/main" id="{1A02B859-BB55-4975-97BE-63C6046F5F4E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Rounded Corners 35">
              <a:extLst>
                <a:ext uri="{FF2B5EF4-FFF2-40B4-BE49-F238E27FC236}">
                  <a16:creationId xmlns:a16="http://schemas.microsoft.com/office/drawing/2014/main" id="{F4E17F8E-C2F4-43DA-B017-70A821E3011F}"/>
                </a:ext>
              </a:extLst>
            </p:cNvPr>
            <p:cNvSpPr/>
            <p:nvPr/>
          </p:nvSpPr>
          <p:spPr>
            <a:xfrm rot="21164236">
              <a:off x="5070694" y="3889407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99AE191-F7AE-4265-A30C-07EBDE02E704}"/>
                </a:ext>
              </a:extLst>
            </p:cNvPr>
            <p:cNvSpPr/>
            <p:nvPr/>
          </p:nvSpPr>
          <p:spPr>
            <a:xfrm rot="17447514" flipH="1">
              <a:off x="3947471" y="518069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828F844-E773-40C2-939C-ECCA08161114}"/>
                </a:ext>
              </a:extLst>
            </p:cNvPr>
            <p:cNvSpPr/>
            <p:nvPr/>
          </p:nvSpPr>
          <p:spPr>
            <a:xfrm rot="17447514" flipH="1">
              <a:off x="4152501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478C80E-1C00-4F60-95CD-35203B6EA7F1}"/>
                </a:ext>
              </a:extLst>
            </p:cNvPr>
            <p:cNvSpPr/>
            <p:nvPr/>
          </p:nvSpPr>
          <p:spPr>
            <a:xfrm rot="17447514" flipH="1">
              <a:off x="4363244" y="519998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CB50198-60B9-4C77-992A-6EA8550E168E}"/>
                </a:ext>
              </a:extLst>
            </p:cNvPr>
            <p:cNvSpPr/>
            <p:nvPr/>
          </p:nvSpPr>
          <p:spPr>
            <a:xfrm rot="20385754" flipH="1">
              <a:off x="3223929" y="516420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FADD8A2-EB03-4719-BBC9-DA17478B81E3}"/>
                </a:ext>
              </a:extLst>
            </p:cNvPr>
            <p:cNvSpPr/>
            <p:nvPr/>
          </p:nvSpPr>
          <p:spPr>
            <a:xfrm rot="20385754" flipH="1">
              <a:off x="3377918" y="522723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5ED5663-FBB2-4750-8FB6-444FA22FE89A}"/>
                </a:ext>
              </a:extLst>
            </p:cNvPr>
            <p:cNvSpPr/>
            <p:nvPr/>
          </p:nvSpPr>
          <p:spPr>
            <a:xfrm rot="20385754" flipH="1">
              <a:off x="3533725" y="5281957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132EC1B-CBA0-4237-9FB5-7D91A3AE8709}"/>
                </a:ext>
              </a:extLst>
            </p:cNvPr>
            <p:cNvSpPr/>
            <p:nvPr/>
          </p:nvSpPr>
          <p:spPr>
            <a:xfrm rot="1482444">
              <a:off x="6152448" y="523591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E435E4F-B000-44A5-9163-86E8C0671723}"/>
                </a:ext>
              </a:extLst>
            </p:cNvPr>
            <p:cNvSpPr/>
            <p:nvPr/>
          </p:nvSpPr>
          <p:spPr>
            <a:xfrm rot="1482444">
              <a:off x="6012248" y="5292499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586769C-F6EC-47BA-BEAC-9E6ADE225F26}"/>
                </a:ext>
              </a:extLst>
            </p:cNvPr>
            <p:cNvSpPr/>
            <p:nvPr/>
          </p:nvSpPr>
          <p:spPr>
            <a:xfrm rot="1482444">
              <a:off x="5844249" y="5334482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oves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ollipops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8B0AACE-ACAE-401F-8DB7-4E9D811D1CC5}"/>
              </a:ext>
            </a:extLst>
          </p:cNvPr>
          <p:cNvGrpSpPr/>
          <p:nvPr/>
        </p:nvGrpSpPr>
        <p:grpSpPr>
          <a:xfrm>
            <a:off x="4832273" y="3705730"/>
            <a:ext cx="851140" cy="1318269"/>
            <a:chOff x="3953247" y="-272274"/>
            <a:chExt cx="5916143" cy="9163081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75D5EFA5-9A08-4EF7-8ACD-334A5C64F6BC}"/>
                </a:ext>
              </a:extLst>
            </p:cNvPr>
            <p:cNvSpPr/>
            <p:nvPr/>
          </p:nvSpPr>
          <p:spPr>
            <a:xfrm>
              <a:off x="6576598" y="4593191"/>
              <a:ext cx="601899" cy="429761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241F583-95DF-411C-9CFE-359EAF8E8C5C}"/>
                </a:ext>
              </a:extLst>
            </p:cNvPr>
            <p:cNvSpPr/>
            <p:nvPr/>
          </p:nvSpPr>
          <p:spPr>
            <a:xfrm>
              <a:off x="4268995" y="-272274"/>
              <a:ext cx="5282875" cy="528287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: Rounded Corners 46">
              <a:extLst>
                <a:ext uri="{FF2B5EF4-FFF2-40B4-BE49-F238E27FC236}">
                  <a16:creationId xmlns:a16="http://schemas.microsoft.com/office/drawing/2014/main" id="{D349D4B8-0A67-4E78-B03F-EA6250A8141A}"/>
                </a:ext>
              </a:extLst>
            </p:cNvPr>
            <p:cNvSpPr/>
            <p:nvPr/>
          </p:nvSpPr>
          <p:spPr>
            <a:xfrm>
              <a:off x="3953247" y="1866294"/>
              <a:ext cx="5916143" cy="1379699"/>
            </a:xfrm>
            <a:custGeom>
              <a:avLst/>
              <a:gdLst>
                <a:gd name="connsiteX0" fmla="*/ 0 w 5740581"/>
                <a:gd name="connsiteY0" fmla="*/ 228304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8" fmla="*/ 0 w 5740581"/>
                <a:gd name="connsiteY8" fmla="*/ 228304 h 1369797"/>
                <a:gd name="connsiteX0" fmla="*/ 0 w 5740581"/>
                <a:gd name="connsiteY0" fmla="*/ 1141493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0" fmla="*/ 660496 w 6172773"/>
                <a:gd name="connsiteY0" fmla="*/ 1369797 h 1369797"/>
                <a:gd name="connsiteX1" fmla="*/ 660496 w 6172773"/>
                <a:gd name="connsiteY1" fmla="*/ 0 h 1369797"/>
                <a:gd name="connsiteX2" fmla="*/ 5944469 w 6172773"/>
                <a:gd name="connsiteY2" fmla="*/ 0 h 1369797"/>
                <a:gd name="connsiteX3" fmla="*/ 6172773 w 6172773"/>
                <a:gd name="connsiteY3" fmla="*/ 228304 h 1369797"/>
                <a:gd name="connsiteX4" fmla="*/ 6172773 w 6172773"/>
                <a:gd name="connsiteY4" fmla="*/ 1141493 h 1369797"/>
                <a:gd name="connsiteX5" fmla="*/ 5944469 w 6172773"/>
                <a:gd name="connsiteY5" fmla="*/ 1369797 h 1369797"/>
                <a:gd name="connsiteX6" fmla="*/ 660496 w 6172773"/>
                <a:gd name="connsiteY6" fmla="*/ 1369797 h 1369797"/>
                <a:gd name="connsiteX0" fmla="*/ 487951 w 6000228"/>
                <a:gd name="connsiteY0" fmla="*/ 1391345 h 1391345"/>
                <a:gd name="connsiteX1" fmla="*/ 487951 w 6000228"/>
                <a:gd name="connsiteY1" fmla="*/ 21548 h 1391345"/>
                <a:gd name="connsiteX2" fmla="*/ 5771924 w 6000228"/>
                <a:gd name="connsiteY2" fmla="*/ 21548 h 1391345"/>
                <a:gd name="connsiteX3" fmla="*/ 6000228 w 6000228"/>
                <a:gd name="connsiteY3" fmla="*/ 249852 h 1391345"/>
                <a:gd name="connsiteX4" fmla="*/ 6000228 w 6000228"/>
                <a:gd name="connsiteY4" fmla="*/ 1163041 h 1391345"/>
                <a:gd name="connsiteX5" fmla="*/ 5771924 w 6000228"/>
                <a:gd name="connsiteY5" fmla="*/ 1391345 h 1391345"/>
                <a:gd name="connsiteX6" fmla="*/ 487951 w 6000228"/>
                <a:gd name="connsiteY6" fmla="*/ 1391345 h 1391345"/>
                <a:gd name="connsiteX0" fmla="*/ 377612 w 5889889"/>
                <a:gd name="connsiteY0" fmla="*/ 1387213 h 1394762"/>
                <a:gd name="connsiteX1" fmla="*/ 377612 w 5889889"/>
                <a:gd name="connsiteY1" fmla="*/ 17416 h 1394762"/>
                <a:gd name="connsiteX2" fmla="*/ 5661585 w 5889889"/>
                <a:gd name="connsiteY2" fmla="*/ 17416 h 1394762"/>
                <a:gd name="connsiteX3" fmla="*/ 5889889 w 5889889"/>
                <a:gd name="connsiteY3" fmla="*/ 245720 h 1394762"/>
                <a:gd name="connsiteX4" fmla="*/ 5889889 w 5889889"/>
                <a:gd name="connsiteY4" fmla="*/ 1158909 h 1394762"/>
                <a:gd name="connsiteX5" fmla="*/ 5661585 w 5889889"/>
                <a:gd name="connsiteY5" fmla="*/ 1387213 h 1394762"/>
                <a:gd name="connsiteX6" fmla="*/ 377612 w 5889889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842566 w 5842566"/>
                <a:gd name="connsiteY4" fmla="*/ 1158909 h 1394762"/>
                <a:gd name="connsiteX5" fmla="*/ 5614262 w 5842566"/>
                <a:gd name="connsiteY5" fmla="*/ 1387213 h 1394762"/>
                <a:gd name="connsiteX6" fmla="*/ 330289 w 5842566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614262 w 5842566"/>
                <a:gd name="connsiteY4" fmla="*/ 1387213 h 1394762"/>
                <a:gd name="connsiteX5" fmla="*/ 330289 w 5842566"/>
                <a:gd name="connsiteY5" fmla="*/ 1387213 h 1394762"/>
                <a:gd name="connsiteX0" fmla="*/ 330289 w 6274758"/>
                <a:gd name="connsiteY0" fmla="*/ 1387213 h 1394762"/>
                <a:gd name="connsiteX1" fmla="*/ 330289 w 6274758"/>
                <a:gd name="connsiteY1" fmla="*/ 17416 h 1394762"/>
                <a:gd name="connsiteX2" fmla="*/ 5614262 w 6274758"/>
                <a:gd name="connsiteY2" fmla="*/ 17416 h 1394762"/>
                <a:gd name="connsiteX3" fmla="*/ 5614262 w 6274758"/>
                <a:gd name="connsiteY3" fmla="*/ 1387213 h 1394762"/>
                <a:gd name="connsiteX4" fmla="*/ 330289 w 6274758"/>
                <a:gd name="connsiteY4" fmla="*/ 1387213 h 1394762"/>
                <a:gd name="connsiteX0" fmla="*/ 330289 w 6106535"/>
                <a:gd name="connsiteY0" fmla="*/ 1387213 h 1394762"/>
                <a:gd name="connsiteX1" fmla="*/ 330289 w 6106535"/>
                <a:gd name="connsiteY1" fmla="*/ 17416 h 1394762"/>
                <a:gd name="connsiteX2" fmla="*/ 5614262 w 6106535"/>
                <a:gd name="connsiteY2" fmla="*/ 17416 h 1394762"/>
                <a:gd name="connsiteX3" fmla="*/ 5614262 w 6106535"/>
                <a:gd name="connsiteY3" fmla="*/ 1387213 h 1394762"/>
                <a:gd name="connsiteX4" fmla="*/ 330289 w 6106535"/>
                <a:gd name="connsiteY4" fmla="*/ 1387213 h 1394762"/>
                <a:gd name="connsiteX0" fmla="*/ 330289 w 5955379"/>
                <a:gd name="connsiteY0" fmla="*/ 1387213 h 1394762"/>
                <a:gd name="connsiteX1" fmla="*/ 330289 w 5955379"/>
                <a:gd name="connsiteY1" fmla="*/ 17416 h 1394762"/>
                <a:gd name="connsiteX2" fmla="*/ 5614262 w 5955379"/>
                <a:gd name="connsiteY2" fmla="*/ 17416 h 1394762"/>
                <a:gd name="connsiteX3" fmla="*/ 5614262 w 5955379"/>
                <a:gd name="connsiteY3" fmla="*/ 1387213 h 1394762"/>
                <a:gd name="connsiteX4" fmla="*/ 330289 w 5955379"/>
                <a:gd name="connsiteY4" fmla="*/ 1387213 h 1394762"/>
                <a:gd name="connsiteX0" fmla="*/ 330289 w 5943841"/>
                <a:gd name="connsiteY0" fmla="*/ 1387213 h 1394762"/>
                <a:gd name="connsiteX1" fmla="*/ 330289 w 5943841"/>
                <a:gd name="connsiteY1" fmla="*/ 17416 h 1394762"/>
                <a:gd name="connsiteX2" fmla="*/ 5614262 w 5943841"/>
                <a:gd name="connsiteY2" fmla="*/ 17416 h 1394762"/>
                <a:gd name="connsiteX3" fmla="*/ 5614262 w 5943841"/>
                <a:gd name="connsiteY3" fmla="*/ 1387213 h 1394762"/>
                <a:gd name="connsiteX4" fmla="*/ 330289 w 5943841"/>
                <a:gd name="connsiteY4" fmla="*/ 1387213 h 1394762"/>
                <a:gd name="connsiteX0" fmla="*/ 346540 w 5960092"/>
                <a:gd name="connsiteY0" fmla="*/ 1373795 h 1382196"/>
                <a:gd name="connsiteX1" fmla="*/ 346540 w 5960092"/>
                <a:gd name="connsiteY1" fmla="*/ 3998 h 1382196"/>
                <a:gd name="connsiteX2" fmla="*/ 5630513 w 5960092"/>
                <a:gd name="connsiteY2" fmla="*/ 3998 h 1382196"/>
                <a:gd name="connsiteX3" fmla="*/ 5630513 w 5960092"/>
                <a:gd name="connsiteY3" fmla="*/ 1373795 h 1382196"/>
                <a:gd name="connsiteX4" fmla="*/ 346540 w 5960092"/>
                <a:gd name="connsiteY4" fmla="*/ 1373795 h 1382196"/>
                <a:gd name="connsiteX0" fmla="*/ 302591 w 5916143"/>
                <a:gd name="connsiteY0" fmla="*/ 1373795 h 1379699"/>
                <a:gd name="connsiteX1" fmla="*/ 302591 w 5916143"/>
                <a:gd name="connsiteY1" fmla="*/ 3998 h 1379699"/>
                <a:gd name="connsiteX2" fmla="*/ 5586564 w 5916143"/>
                <a:gd name="connsiteY2" fmla="*/ 3998 h 1379699"/>
                <a:gd name="connsiteX3" fmla="*/ 5586564 w 5916143"/>
                <a:gd name="connsiteY3" fmla="*/ 1373795 h 1379699"/>
                <a:gd name="connsiteX4" fmla="*/ 302591 w 5916143"/>
                <a:gd name="connsiteY4" fmla="*/ 1373795 h 137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6143" h="1379699">
                  <a:moveTo>
                    <a:pt x="302591" y="1373795"/>
                  </a:moveTo>
                  <a:cubicBezTo>
                    <a:pt x="-85120" y="1485236"/>
                    <a:pt x="-116304" y="-18204"/>
                    <a:pt x="302591" y="3998"/>
                  </a:cubicBezTo>
                  <a:lnTo>
                    <a:pt x="5586564" y="3998"/>
                  </a:lnTo>
                  <a:cubicBezTo>
                    <a:pt x="5973740" y="-87016"/>
                    <a:pt x="6075340" y="1406753"/>
                    <a:pt x="5586564" y="1373795"/>
                  </a:cubicBezTo>
                  <a:lnTo>
                    <a:pt x="302591" y="1373795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2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Rectangle: Rounded Corners 35">
            <a:extLst>
              <a:ext uri="{FF2B5EF4-FFF2-40B4-BE49-F238E27FC236}">
                <a16:creationId xmlns:a16="http://schemas.microsoft.com/office/drawing/2014/main" id="{539A3149-D08B-4E81-9586-F7118C55580A}"/>
              </a:ext>
            </a:extLst>
          </p:cNvPr>
          <p:cNvSpPr/>
          <p:nvPr/>
        </p:nvSpPr>
        <p:spPr>
          <a:xfrm rot="7282993">
            <a:off x="5115362" y="4457721"/>
            <a:ext cx="1007181" cy="1347130"/>
          </a:xfrm>
          <a:custGeom>
            <a:avLst/>
            <a:gdLst>
              <a:gd name="connsiteX0" fmla="*/ 0 w 444971"/>
              <a:gd name="connsiteY0" fmla="*/ 74163 h 1277240"/>
              <a:gd name="connsiteX1" fmla="*/ 74163 w 444971"/>
              <a:gd name="connsiteY1" fmla="*/ 0 h 1277240"/>
              <a:gd name="connsiteX2" fmla="*/ 370808 w 444971"/>
              <a:gd name="connsiteY2" fmla="*/ 0 h 1277240"/>
              <a:gd name="connsiteX3" fmla="*/ 444971 w 444971"/>
              <a:gd name="connsiteY3" fmla="*/ 74163 h 1277240"/>
              <a:gd name="connsiteX4" fmla="*/ 444971 w 444971"/>
              <a:gd name="connsiteY4" fmla="*/ 1203077 h 1277240"/>
              <a:gd name="connsiteX5" fmla="*/ 370808 w 444971"/>
              <a:gd name="connsiteY5" fmla="*/ 1277240 h 1277240"/>
              <a:gd name="connsiteX6" fmla="*/ 74163 w 444971"/>
              <a:gd name="connsiteY6" fmla="*/ 1277240 h 1277240"/>
              <a:gd name="connsiteX7" fmla="*/ 0 w 444971"/>
              <a:gd name="connsiteY7" fmla="*/ 1203077 h 1277240"/>
              <a:gd name="connsiteX8" fmla="*/ 0 w 444971"/>
              <a:gd name="connsiteY8" fmla="*/ 74163 h 1277240"/>
              <a:gd name="connsiteX0" fmla="*/ 0 w 537736"/>
              <a:gd name="connsiteY0" fmla="*/ 60910 h 1277240"/>
              <a:gd name="connsiteX1" fmla="*/ 166928 w 537736"/>
              <a:gd name="connsiteY1" fmla="*/ 0 h 1277240"/>
              <a:gd name="connsiteX2" fmla="*/ 463573 w 537736"/>
              <a:gd name="connsiteY2" fmla="*/ 0 h 1277240"/>
              <a:gd name="connsiteX3" fmla="*/ 537736 w 537736"/>
              <a:gd name="connsiteY3" fmla="*/ 74163 h 1277240"/>
              <a:gd name="connsiteX4" fmla="*/ 537736 w 537736"/>
              <a:gd name="connsiteY4" fmla="*/ 1203077 h 1277240"/>
              <a:gd name="connsiteX5" fmla="*/ 463573 w 537736"/>
              <a:gd name="connsiteY5" fmla="*/ 1277240 h 1277240"/>
              <a:gd name="connsiteX6" fmla="*/ 166928 w 537736"/>
              <a:gd name="connsiteY6" fmla="*/ 1277240 h 1277240"/>
              <a:gd name="connsiteX7" fmla="*/ 92765 w 537736"/>
              <a:gd name="connsiteY7" fmla="*/ 1203077 h 1277240"/>
              <a:gd name="connsiteX8" fmla="*/ 0 w 537736"/>
              <a:gd name="connsiteY8" fmla="*/ 60910 h 1277240"/>
              <a:gd name="connsiteX0" fmla="*/ 1 w 537737"/>
              <a:gd name="connsiteY0" fmla="*/ 60910 h 1277240"/>
              <a:gd name="connsiteX1" fmla="*/ 166929 w 537737"/>
              <a:gd name="connsiteY1" fmla="*/ 0 h 1277240"/>
              <a:gd name="connsiteX2" fmla="*/ 463574 w 537737"/>
              <a:gd name="connsiteY2" fmla="*/ 0 h 1277240"/>
              <a:gd name="connsiteX3" fmla="*/ 537737 w 537737"/>
              <a:gd name="connsiteY3" fmla="*/ 74163 h 1277240"/>
              <a:gd name="connsiteX4" fmla="*/ 537737 w 537737"/>
              <a:gd name="connsiteY4" fmla="*/ 1203077 h 1277240"/>
              <a:gd name="connsiteX5" fmla="*/ 463574 w 537737"/>
              <a:gd name="connsiteY5" fmla="*/ 1277240 h 1277240"/>
              <a:gd name="connsiteX6" fmla="*/ 166929 w 537737"/>
              <a:gd name="connsiteY6" fmla="*/ 1277240 h 1277240"/>
              <a:gd name="connsiteX7" fmla="*/ 0 w 537737"/>
              <a:gd name="connsiteY7" fmla="*/ 898277 h 1277240"/>
              <a:gd name="connsiteX8" fmla="*/ 1 w 537737"/>
              <a:gd name="connsiteY8" fmla="*/ 60910 h 1277240"/>
              <a:gd name="connsiteX0" fmla="*/ 93062 w 630798"/>
              <a:gd name="connsiteY0" fmla="*/ 60910 h 1303745"/>
              <a:gd name="connsiteX1" fmla="*/ 259990 w 630798"/>
              <a:gd name="connsiteY1" fmla="*/ 0 h 1303745"/>
              <a:gd name="connsiteX2" fmla="*/ 556635 w 630798"/>
              <a:gd name="connsiteY2" fmla="*/ 0 h 1303745"/>
              <a:gd name="connsiteX3" fmla="*/ 630798 w 630798"/>
              <a:gd name="connsiteY3" fmla="*/ 74163 h 1303745"/>
              <a:gd name="connsiteX4" fmla="*/ 630798 w 630798"/>
              <a:gd name="connsiteY4" fmla="*/ 1203077 h 1303745"/>
              <a:gd name="connsiteX5" fmla="*/ 556635 w 630798"/>
              <a:gd name="connsiteY5" fmla="*/ 1277240 h 1303745"/>
              <a:gd name="connsiteX6" fmla="*/ 8199 w 630798"/>
              <a:gd name="connsiteY6" fmla="*/ 1303745 h 1303745"/>
              <a:gd name="connsiteX7" fmla="*/ 93061 w 630798"/>
              <a:gd name="connsiteY7" fmla="*/ 898277 h 1303745"/>
              <a:gd name="connsiteX8" fmla="*/ 93062 w 630798"/>
              <a:gd name="connsiteY8" fmla="*/ 60910 h 1303745"/>
              <a:gd name="connsiteX0" fmla="*/ 208749 w 746485"/>
              <a:gd name="connsiteY0" fmla="*/ 60910 h 1277240"/>
              <a:gd name="connsiteX1" fmla="*/ 375677 w 746485"/>
              <a:gd name="connsiteY1" fmla="*/ 0 h 1277240"/>
              <a:gd name="connsiteX2" fmla="*/ 672322 w 746485"/>
              <a:gd name="connsiteY2" fmla="*/ 0 h 1277240"/>
              <a:gd name="connsiteX3" fmla="*/ 746485 w 746485"/>
              <a:gd name="connsiteY3" fmla="*/ 74163 h 1277240"/>
              <a:gd name="connsiteX4" fmla="*/ 746485 w 746485"/>
              <a:gd name="connsiteY4" fmla="*/ 1203077 h 1277240"/>
              <a:gd name="connsiteX5" fmla="*/ 672322 w 746485"/>
              <a:gd name="connsiteY5" fmla="*/ 1277240 h 1277240"/>
              <a:gd name="connsiteX6" fmla="*/ 4616 w 746485"/>
              <a:gd name="connsiteY6" fmla="*/ 1263988 h 1277240"/>
              <a:gd name="connsiteX7" fmla="*/ 208748 w 746485"/>
              <a:gd name="connsiteY7" fmla="*/ 898277 h 1277240"/>
              <a:gd name="connsiteX8" fmla="*/ 208749 w 746485"/>
              <a:gd name="connsiteY8" fmla="*/ 60910 h 1277240"/>
              <a:gd name="connsiteX0" fmla="*/ 131135 w 668871"/>
              <a:gd name="connsiteY0" fmla="*/ 60910 h 1303744"/>
              <a:gd name="connsiteX1" fmla="*/ 298063 w 668871"/>
              <a:gd name="connsiteY1" fmla="*/ 0 h 1303744"/>
              <a:gd name="connsiteX2" fmla="*/ 594708 w 668871"/>
              <a:gd name="connsiteY2" fmla="*/ 0 h 1303744"/>
              <a:gd name="connsiteX3" fmla="*/ 668871 w 668871"/>
              <a:gd name="connsiteY3" fmla="*/ 74163 h 1303744"/>
              <a:gd name="connsiteX4" fmla="*/ 668871 w 668871"/>
              <a:gd name="connsiteY4" fmla="*/ 1203077 h 1303744"/>
              <a:gd name="connsiteX5" fmla="*/ 594708 w 668871"/>
              <a:gd name="connsiteY5" fmla="*/ 1277240 h 1303744"/>
              <a:gd name="connsiteX6" fmla="*/ 6515 w 668871"/>
              <a:gd name="connsiteY6" fmla="*/ 1303744 h 1303744"/>
              <a:gd name="connsiteX7" fmla="*/ 131134 w 668871"/>
              <a:gd name="connsiteY7" fmla="*/ 898277 h 1303744"/>
              <a:gd name="connsiteX8" fmla="*/ 131135 w 668871"/>
              <a:gd name="connsiteY8" fmla="*/ 60910 h 1303744"/>
              <a:gd name="connsiteX0" fmla="*/ 171529 w 709265"/>
              <a:gd name="connsiteY0" fmla="*/ 60910 h 1303744"/>
              <a:gd name="connsiteX1" fmla="*/ 338457 w 709265"/>
              <a:gd name="connsiteY1" fmla="*/ 0 h 1303744"/>
              <a:gd name="connsiteX2" fmla="*/ 635102 w 709265"/>
              <a:gd name="connsiteY2" fmla="*/ 0 h 1303744"/>
              <a:gd name="connsiteX3" fmla="*/ 709265 w 709265"/>
              <a:gd name="connsiteY3" fmla="*/ 74163 h 1303744"/>
              <a:gd name="connsiteX4" fmla="*/ 709265 w 709265"/>
              <a:gd name="connsiteY4" fmla="*/ 1203077 h 1303744"/>
              <a:gd name="connsiteX5" fmla="*/ 635102 w 709265"/>
              <a:gd name="connsiteY5" fmla="*/ 1277240 h 1303744"/>
              <a:gd name="connsiteX6" fmla="*/ 46909 w 709265"/>
              <a:gd name="connsiteY6" fmla="*/ 1303744 h 1303744"/>
              <a:gd name="connsiteX7" fmla="*/ 171528 w 709265"/>
              <a:gd name="connsiteY7" fmla="*/ 898277 h 1303744"/>
              <a:gd name="connsiteX8" fmla="*/ 171529 w 709265"/>
              <a:gd name="connsiteY8" fmla="*/ 60910 h 1303744"/>
              <a:gd name="connsiteX0" fmla="*/ 180056 w 717792"/>
              <a:gd name="connsiteY0" fmla="*/ 60910 h 1303744"/>
              <a:gd name="connsiteX1" fmla="*/ 346984 w 717792"/>
              <a:gd name="connsiteY1" fmla="*/ 0 h 1303744"/>
              <a:gd name="connsiteX2" fmla="*/ 643629 w 717792"/>
              <a:gd name="connsiteY2" fmla="*/ 0 h 1303744"/>
              <a:gd name="connsiteX3" fmla="*/ 717792 w 717792"/>
              <a:gd name="connsiteY3" fmla="*/ 74163 h 1303744"/>
              <a:gd name="connsiteX4" fmla="*/ 717792 w 717792"/>
              <a:gd name="connsiteY4" fmla="*/ 1203077 h 1303744"/>
              <a:gd name="connsiteX5" fmla="*/ 643629 w 717792"/>
              <a:gd name="connsiteY5" fmla="*/ 1277240 h 1303744"/>
              <a:gd name="connsiteX6" fmla="*/ 55436 w 717792"/>
              <a:gd name="connsiteY6" fmla="*/ 1303744 h 1303744"/>
              <a:gd name="connsiteX7" fmla="*/ 180055 w 717792"/>
              <a:gd name="connsiteY7" fmla="*/ 898277 h 1303744"/>
              <a:gd name="connsiteX8" fmla="*/ 180056 w 717792"/>
              <a:gd name="connsiteY8" fmla="*/ 60910 h 1303744"/>
              <a:gd name="connsiteX0" fmla="*/ 180056 w 717792"/>
              <a:gd name="connsiteY0" fmla="*/ 60910 h 1303744"/>
              <a:gd name="connsiteX1" fmla="*/ 346984 w 717792"/>
              <a:gd name="connsiteY1" fmla="*/ 0 h 1303744"/>
              <a:gd name="connsiteX2" fmla="*/ 643629 w 717792"/>
              <a:gd name="connsiteY2" fmla="*/ 0 h 1303744"/>
              <a:gd name="connsiteX3" fmla="*/ 717792 w 717792"/>
              <a:gd name="connsiteY3" fmla="*/ 74163 h 1303744"/>
              <a:gd name="connsiteX4" fmla="*/ 717792 w 717792"/>
              <a:gd name="connsiteY4" fmla="*/ 1203077 h 1303744"/>
              <a:gd name="connsiteX5" fmla="*/ 643629 w 717792"/>
              <a:gd name="connsiteY5" fmla="*/ 1277240 h 1303744"/>
              <a:gd name="connsiteX6" fmla="*/ 271189 w 717792"/>
              <a:gd name="connsiteY6" fmla="*/ 1205759 h 1303744"/>
              <a:gd name="connsiteX7" fmla="*/ 55436 w 717792"/>
              <a:gd name="connsiteY7" fmla="*/ 1303744 h 1303744"/>
              <a:gd name="connsiteX8" fmla="*/ 180055 w 717792"/>
              <a:gd name="connsiteY8" fmla="*/ 898277 h 1303744"/>
              <a:gd name="connsiteX9" fmla="*/ 180056 w 717792"/>
              <a:gd name="connsiteY9" fmla="*/ 60910 h 1303744"/>
              <a:gd name="connsiteX0" fmla="*/ 180056 w 717792"/>
              <a:gd name="connsiteY0" fmla="*/ 60910 h 1349928"/>
              <a:gd name="connsiteX1" fmla="*/ 346984 w 717792"/>
              <a:gd name="connsiteY1" fmla="*/ 0 h 1349928"/>
              <a:gd name="connsiteX2" fmla="*/ 643629 w 717792"/>
              <a:gd name="connsiteY2" fmla="*/ 0 h 1349928"/>
              <a:gd name="connsiteX3" fmla="*/ 717792 w 717792"/>
              <a:gd name="connsiteY3" fmla="*/ 74163 h 1349928"/>
              <a:gd name="connsiteX4" fmla="*/ 717792 w 717792"/>
              <a:gd name="connsiteY4" fmla="*/ 1203077 h 1349928"/>
              <a:gd name="connsiteX5" fmla="*/ 643629 w 717792"/>
              <a:gd name="connsiteY5" fmla="*/ 1277240 h 1349928"/>
              <a:gd name="connsiteX6" fmla="*/ 271189 w 717792"/>
              <a:gd name="connsiteY6" fmla="*/ 1205759 h 1349928"/>
              <a:gd name="connsiteX7" fmla="*/ 55436 w 717792"/>
              <a:gd name="connsiteY7" fmla="*/ 1303744 h 1349928"/>
              <a:gd name="connsiteX8" fmla="*/ 180055 w 717792"/>
              <a:gd name="connsiteY8" fmla="*/ 898277 h 1349928"/>
              <a:gd name="connsiteX9" fmla="*/ 180056 w 717792"/>
              <a:gd name="connsiteY9" fmla="*/ 60910 h 1349928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271189 w 717792"/>
              <a:gd name="connsiteY6" fmla="*/ 1205759 h 1363372"/>
              <a:gd name="connsiteX7" fmla="*/ 55436 w 717792"/>
              <a:gd name="connsiteY7" fmla="*/ 1303744 h 1363372"/>
              <a:gd name="connsiteX8" fmla="*/ 180055 w 717792"/>
              <a:gd name="connsiteY8" fmla="*/ 898277 h 1363372"/>
              <a:gd name="connsiteX9" fmla="*/ 180056 w 717792"/>
              <a:gd name="connsiteY9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3629 w 717792"/>
              <a:gd name="connsiteY5" fmla="*/ 1277240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596004 w 717792"/>
              <a:gd name="connsiteY5" fmla="*/ 1186752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717792"/>
              <a:gd name="connsiteY0" fmla="*/ 60910 h 1363372"/>
              <a:gd name="connsiteX1" fmla="*/ 346984 w 717792"/>
              <a:gd name="connsiteY1" fmla="*/ 0 h 1363372"/>
              <a:gd name="connsiteX2" fmla="*/ 643629 w 717792"/>
              <a:gd name="connsiteY2" fmla="*/ 0 h 1363372"/>
              <a:gd name="connsiteX3" fmla="*/ 717792 w 717792"/>
              <a:gd name="connsiteY3" fmla="*/ 74163 h 1363372"/>
              <a:gd name="connsiteX4" fmla="*/ 717792 w 717792"/>
              <a:gd name="connsiteY4" fmla="*/ 1203077 h 1363372"/>
              <a:gd name="connsiteX5" fmla="*/ 648391 w 717792"/>
              <a:gd name="connsiteY5" fmla="*/ 1262952 h 1363372"/>
              <a:gd name="connsiteX6" fmla="*/ 423589 w 717792"/>
              <a:gd name="connsiteY6" fmla="*/ 1353397 h 1363372"/>
              <a:gd name="connsiteX7" fmla="*/ 271189 w 717792"/>
              <a:gd name="connsiteY7" fmla="*/ 1205759 h 1363372"/>
              <a:gd name="connsiteX8" fmla="*/ 55436 w 717792"/>
              <a:gd name="connsiteY8" fmla="*/ 1303744 h 1363372"/>
              <a:gd name="connsiteX9" fmla="*/ 180055 w 717792"/>
              <a:gd name="connsiteY9" fmla="*/ 898277 h 1363372"/>
              <a:gd name="connsiteX10" fmla="*/ 180056 w 717792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879717 w 879717"/>
              <a:gd name="connsiteY4" fmla="*/ 1269752 h 1363372"/>
              <a:gd name="connsiteX5" fmla="*/ 648391 w 879717"/>
              <a:gd name="connsiteY5" fmla="*/ 1262952 h 1363372"/>
              <a:gd name="connsiteX6" fmla="*/ 423589 w 879717"/>
              <a:gd name="connsiteY6" fmla="*/ 1353397 h 1363372"/>
              <a:gd name="connsiteX7" fmla="*/ 271189 w 879717"/>
              <a:gd name="connsiteY7" fmla="*/ 1205759 h 1363372"/>
              <a:gd name="connsiteX8" fmla="*/ 55436 w 879717"/>
              <a:gd name="connsiteY8" fmla="*/ 1303744 h 1363372"/>
              <a:gd name="connsiteX9" fmla="*/ 180055 w 879717"/>
              <a:gd name="connsiteY9" fmla="*/ 898277 h 1363372"/>
              <a:gd name="connsiteX10" fmla="*/ 180056 w 879717"/>
              <a:gd name="connsiteY10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728389 w 879717"/>
              <a:gd name="connsiteY4" fmla="*/ 886672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95052 w 879717"/>
              <a:gd name="connsiteY4" fmla="*/ 886672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42665 w 879717"/>
              <a:gd name="connsiteY4" fmla="*/ 915247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79717"/>
              <a:gd name="connsiteY0" fmla="*/ 60910 h 1363372"/>
              <a:gd name="connsiteX1" fmla="*/ 346984 w 879717"/>
              <a:gd name="connsiteY1" fmla="*/ 0 h 1363372"/>
              <a:gd name="connsiteX2" fmla="*/ 643629 w 879717"/>
              <a:gd name="connsiteY2" fmla="*/ 0 h 1363372"/>
              <a:gd name="connsiteX3" fmla="*/ 717792 w 879717"/>
              <a:gd name="connsiteY3" fmla="*/ 74163 h 1363372"/>
              <a:gd name="connsiteX4" fmla="*/ 680765 w 879717"/>
              <a:gd name="connsiteY4" fmla="*/ 900959 h 1363372"/>
              <a:gd name="connsiteX5" fmla="*/ 879717 w 879717"/>
              <a:gd name="connsiteY5" fmla="*/ 1269752 h 1363372"/>
              <a:gd name="connsiteX6" fmla="*/ 648391 w 879717"/>
              <a:gd name="connsiteY6" fmla="*/ 1262952 h 1363372"/>
              <a:gd name="connsiteX7" fmla="*/ 423589 w 879717"/>
              <a:gd name="connsiteY7" fmla="*/ 1353397 h 1363372"/>
              <a:gd name="connsiteX8" fmla="*/ 271189 w 879717"/>
              <a:gd name="connsiteY8" fmla="*/ 1205759 h 1363372"/>
              <a:gd name="connsiteX9" fmla="*/ 55436 w 879717"/>
              <a:gd name="connsiteY9" fmla="*/ 1303744 h 1363372"/>
              <a:gd name="connsiteX10" fmla="*/ 180055 w 879717"/>
              <a:gd name="connsiteY10" fmla="*/ 898277 h 1363372"/>
              <a:gd name="connsiteX11" fmla="*/ 180056 w 879717"/>
              <a:gd name="connsiteY11" fmla="*/ 60910 h 1363372"/>
              <a:gd name="connsiteX0" fmla="*/ 180056 w 880254"/>
              <a:gd name="connsiteY0" fmla="*/ 60910 h 1363372"/>
              <a:gd name="connsiteX1" fmla="*/ 346984 w 880254"/>
              <a:gd name="connsiteY1" fmla="*/ 0 h 1363372"/>
              <a:gd name="connsiteX2" fmla="*/ 643629 w 880254"/>
              <a:gd name="connsiteY2" fmla="*/ 0 h 1363372"/>
              <a:gd name="connsiteX3" fmla="*/ 717792 w 880254"/>
              <a:gd name="connsiteY3" fmla="*/ 74163 h 1363372"/>
              <a:gd name="connsiteX4" fmla="*/ 680765 w 880254"/>
              <a:gd name="connsiteY4" fmla="*/ 900959 h 1363372"/>
              <a:gd name="connsiteX5" fmla="*/ 879717 w 880254"/>
              <a:gd name="connsiteY5" fmla="*/ 1269752 h 1363372"/>
              <a:gd name="connsiteX6" fmla="*/ 648391 w 880254"/>
              <a:gd name="connsiteY6" fmla="*/ 1262952 h 1363372"/>
              <a:gd name="connsiteX7" fmla="*/ 423589 w 880254"/>
              <a:gd name="connsiteY7" fmla="*/ 1353397 h 1363372"/>
              <a:gd name="connsiteX8" fmla="*/ 271189 w 880254"/>
              <a:gd name="connsiteY8" fmla="*/ 1205759 h 1363372"/>
              <a:gd name="connsiteX9" fmla="*/ 55436 w 880254"/>
              <a:gd name="connsiteY9" fmla="*/ 1303744 h 1363372"/>
              <a:gd name="connsiteX10" fmla="*/ 180055 w 880254"/>
              <a:gd name="connsiteY10" fmla="*/ 898277 h 1363372"/>
              <a:gd name="connsiteX11" fmla="*/ 180056 w 880254"/>
              <a:gd name="connsiteY11" fmla="*/ 60910 h 1363372"/>
              <a:gd name="connsiteX0" fmla="*/ 180056 w 930522"/>
              <a:gd name="connsiteY0" fmla="*/ 60910 h 1363372"/>
              <a:gd name="connsiteX1" fmla="*/ 346984 w 930522"/>
              <a:gd name="connsiteY1" fmla="*/ 0 h 1363372"/>
              <a:gd name="connsiteX2" fmla="*/ 643629 w 930522"/>
              <a:gd name="connsiteY2" fmla="*/ 0 h 1363372"/>
              <a:gd name="connsiteX3" fmla="*/ 717792 w 930522"/>
              <a:gd name="connsiteY3" fmla="*/ 74163 h 1363372"/>
              <a:gd name="connsiteX4" fmla="*/ 680765 w 930522"/>
              <a:gd name="connsiteY4" fmla="*/ 900959 h 1363372"/>
              <a:gd name="connsiteX5" fmla="*/ 879717 w 930522"/>
              <a:gd name="connsiteY5" fmla="*/ 1269752 h 1363372"/>
              <a:gd name="connsiteX6" fmla="*/ 648391 w 930522"/>
              <a:gd name="connsiteY6" fmla="*/ 1262952 h 1363372"/>
              <a:gd name="connsiteX7" fmla="*/ 423589 w 930522"/>
              <a:gd name="connsiteY7" fmla="*/ 1353397 h 1363372"/>
              <a:gd name="connsiteX8" fmla="*/ 271189 w 930522"/>
              <a:gd name="connsiteY8" fmla="*/ 1205759 h 1363372"/>
              <a:gd name="connsiteX9" fmla="*/ 55436 w 930522"/>
              <a:gd name="connsiteY9" fmla="*/ 1303744 h 1363372"/>
              <a:gd name="connsiteX10" fmla="*/ 180055 w 930522"/>
              <a:gd name="connsiteY10" fmla="*/ 898277 h 1363372"/>
              <a:gd name="connsiteX11" fmla="*/ 180056 w 930522"/>
              <a:gd name="connsiteY11" fmla="*/ 60910 h 1363372"/>
              <a:gd name="connsiteX0" fmla="*/ 180056 w 930522"/>
              <a:gd name="connsiteY0" fmla="*/ 60910 h 1386917"/>
              <a:gd name="connsiteX1" fmla="*/ 346984 w 930522"/>
              <a:gd name="connsiteY1" fmla="*/ 0 h 1386917"/>
              <a:gd name="connsiteX2" fmla="*/ 643629 w 930522"/>
              <a:gd name="connsiteY2" fmla="*/ 0 h 1386917"/>
              <a:gd name="connsiteX3" fmla="*/ 717792 w 930522"/>
              <a:gd name="connsiteY3" fmla="*/ 74163 h 1386917"/>
              <a:gd name="connsiteX4" fmla="*/ 680765 w 930522"/>
              <a:gd name="connsiteY4" fmla="*/ 900959 h 1386917"/>
              <a:gd name="connsiteX5" fmla="*/ 879717 w 930522"/>
              <a:gd name="connsiteY5" fmla="*/ 1269752 h 1386917"/>
              <a:gd name="connsiteX6" fmla="*/ 648391 w 930522"/>
              <a:gd name="connsiteY6" fmla="*/ 1262952 h 1386917"/>
              <a:gd name="connsiteX7" fmla="*/ 423589 w 930522"/>
              <a:gd name="connsiteY7" fmla="*/ 1353397 h 1386917"/>
              <a:gd name="connsiteX8" fmla="*/ 285477 w 930522"/>
              <a:gd name="connsiteY8" fmla="*/ 1243859 h 1386917"/>
              <a:gd name="connsiteX9" fmla="*/ 55436 w 930522"/>
              <a:gd name="connsiteY9" fmla="*/ 1303744 h 1386917"/>
              <a:gd name="connsiteX10" fmla="*/ 180055 w 930522"/>
              <a:gd name="connsiteY10" fmla="*/ 898277 h 1386917"/>
              <a:gd name="connsiteX11" fmla="*/ 180056 w 930522"/>
              <a:gd name="connsiteY11" fmla="*/ 60910 h 1386917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48391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38866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930522"/>
              <a:gd name="connsiteY0" fmla="*/ 60910 h 1359225"/>
              <a:gd name="connsiteX1" fmla="*/ 346984 w 930522"/>
              <a:gd name="connsiteY1" fmla="*/ 0 h 1359225"/>
              <a:gd name="connsiteX2" fmla="*/ 643629 w 930522"/>
              <a:gd name="connsiteY2" fmla="*/ 0 h 1359225"/>
              <a:gd name="connsiteX3" fmla="*/ 717792 w 930522"/>
              <a:gd name="connsiteY3" fmla="*/ 74163 h 1359225"/>
              <a:gd name="connsiteX4" fmla="*/ 680765 w 930522"/>
              <a:gd name="connsiteY4" fmla="*/ 900959 h 1359225"/>
              <a:gd name="connsiteX5" fmla="*/ 879717 w 930522"/>
              <a:gd name="connsiteY5" fmla="*/ 1269752 h 1359225"/>
              <a:gd name="connsiteX6" fmla="*/ 638866 w 930522"/>
              <a:gd name="connsiteY6" fmla="*/ 1262952 h 1359225"/>
              <a:gd name="connsiteX7" fmla="*/ 423589 w 930522"/>
              <a:gd name="connsiteY7" fmla="*/ 1353397 h 1359225"/>
              <a:gd name="connsiteX8" fmla="*/ 285477 w 930522"/>
              <a:gd name="connsiteY8" fmla="*/ 1243859 h 1359225"/>
              <a:gd name="connsiteX9" fmla="*/ 55436 w 930522"/>
              <a:gd name="connsiteY9" fmla="*/ 1303744 h 1359225"/>
              <a:gd name="connsiteX10" fmla="*/ 180055 w 930522"/>
              <a:gd name="connsiteY10" fmla="*/ 898277 h 1359225"/>
              <a:gd name="connsiteX11" fmla="*/ 180056 w 930522"/>
              <a:gd name="connsiteY11" fmla="*/ 60910 h 1359225"/>
              <a:gd name="connsiteX0" fmla="*/ 180056 w 1020355"/>
              <a:gd name="connsiteY0" fmla="*/ 67867 h 1366182"/>
              <a:gd name="connsiteX1" fmla="*/ 346984 w 1020355"/>
              <a:gd name="connsiteY1" fmla="*/ 6957 h 1366182"/>
              <a:gd name="connsiteX2" fmla="*/ 643629 w 1020355"/>
              <a:gd name="connsiteY2" fmla="*/ 6957 h 1366182"/>
              <a:gd name="connsiteX3" fmla="*/ 1017830 w 1020355"/>
              <a:gd name="connsiteY3" fmla="*/ 23970 h 1366182"/>
              <a:gd name="connsiteX4" fmla="*/ 680765 w 1020355"/>
              <a:gd name="connsiteY4" fmla="*/ 907916 h 1366182"/>
              <a:gd name="connsiteX5" fmla="*/ 879717 w 1020355"/>
              <a:gd name="connsiteY5" fmla="*/ 1276709 h 1366182"/>
              <a:gd name="connsiteX6" fmla="*/ 638866 w 1020355"/>
              <a:gd name="connsiteY6" fmla="*/ 1269909 h 1366182"/>
              <a:gd name="connsiteX7" fmla="*/ 423589 w 1020355"/>
              <a:gd name="connsiteY7" fmla="*/ 1360354 h 1366182"/>
              <a:gd name="connsiteX8" fmla="*/ 285477 w 1020355"/>
              <a:gd name="connsiteY8" fmla="*/ 1250816 h 1366182"/>
              <a:gd name="connsiteX9" fmla="*/ 55436 w 1020355"/>
              <a:gd name="connsiteY9" fmla="*/ 1310701 h 1366182"/>
              <a:gd name="connsiteX10" fmla="*/ 180055 w 1020355"/>
              <a:gd name="connsiteY10" fmla="*/ 905234 h 1366182"/>
              <a:gd name="connsiteX11" fmla="*/ 180056 w 1020355"/>
              <a:gd name="connsiteY11" fmla="*/ 67867 h 1366182"/>
              <a:gd name="connsiteX0" fmla="*/ 180056 w 1021425"/>
              <a:gd name="connsiteY0" fmla="*/ 67867 h 1366182"/>
              <a:gd name="connsiteX1" fmla="*/ 346984 w 1021425"/>
              <a:gd name="connsiteY1" fmla="*/ 6957 h 1366182"/>
              <a:gd name="connsiteX2" fmla="*/ 643629 w 1021425"/>
              <a:gd name="connsiteY2" fmla="*/ 6957 h 1366182"/>
              <a:gd name="connsiteX3" fmla="*/ 1017830 w 1021425"/>
              <a:gd name="connsiteY3" fmla="*/ 23970 h 1366182"/>
              <a:gd name="connsiteX4" fmla="*/ 680765 w 1021425"/>
              <a:gd name="connsiteY4" fmla="*/ 907916 h 1366182"/>
              <a:gd name="connsiteX5" fmla="*/ 879717 w 1021425"/>
              <a:gd name="connsiteY5" fmla="*/ 1276709 h 1366182"/>
              <a:gd name="connsiteX6" fmla="*/ 638866 w 1021425"/>
              <a:gd name="connsiteY6" fmla="*/ 1269909 h 1366182"/>
              <a:gd name="connsiteX7" fmla="*/ 423589 w 1021425"/>
              <a:gd name="connsiteY7" fmla="*/ 1360354 h 1366182"/>
              <a:gd name="connsiteX8" fmla="*/ 285477 w 1021425"/>
              <a:gd name="connsiteY8" fmla="*/ 1250816 h 1366182"/>
              <a:gd name="connsiteX9" fmla="*/ 55436 w 1021425"/>
              <a:gd name="connsiteY9" fmla="*/ 1310701 h 1366182"/>
              <a:gd name="connsiteX10" fmla="*/ 180055 w 1021425"/>
              <a:gd name="connsiteY10" fmla="*/ 905234 h 1366182"/>
              <a:gd name="connsiteX11" fmla="*/ 180056 w 1021425"/>
              <a:gd name="connsiteY11" fmla="*/ 67867 h 1366182"/>
              <a:gd name="connsiteX0" fmla="*/ 156243 w 1021425"/>
              <a:gd name="connsiteY0" fmla="*/ 48817 h 1366182"/>
              <a:gd name="connsiteX1" fmla="*/ 346984 w 1021425"/>
              <a:gd name="connsiteY1" fmla="*/ 6957 h 1366182"/>
              <a:gd name="connsiteX2" fmla="*/ 643629 w 1021425"/>
              <a:gd name="connsiteY2" fmla="*/ 6957 h 1366182"/>
              <a:gd name="connsiteX3" fmla="*/ 1017830 w 1021425"/>
              <a:gd name="connsiteY3" fmla="*/ 23970 h 1366182"/>
              <a:gd name="connsiteX4" fmla="*/ 680765 w 1021425"/>
              <a:gd name="connsiteY4" fmla="*/ 907916 h 1366182"/>
              <a:gd name="connsiteX5" fmla="*/ 879717 w 1021425"/>
              <a:gd name="connsiteY5" fmla="*/ 1276709 h 1366182"/>
              <a:gd name="connsiteX6" fmla="*/ 638866 w 1021425"/>
              <a:gd name="connsiteY6" fmla="*/ 1269909 h 1366182"/>
              <a:gd name="connsiteX7" fmla="*/ 423589 w 1021425"/>
              <a:gd name="connsiteY7" fmla="*/ 1360354 h 1366182"/>
              <a:gd name="connsiteX8" fmla="*/ 285477 w 1021425"/>
              <a:gd name="connsiteY8" fmla="*/ 1250816 h 1366182"/>
              <a:gd name="connsiteX9" fmla="*/ 55436 w 1021425"/>
              <a:gd name="connsiteY9" fmla="*/ 1310701 h 1366182"/>
              <a:gd name="connsiteX10" fmla="*/ 180055 w 1021425"/>
              <a:gd name="connsiteY10" fmla="*/ 905234 h 1366182"/>
              <a:gd name="connsiteX11" fmla="*/ 156243 w 1021425"/>
              <a:gd name="connsiteY11" fmla="*/ 48817 h 136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425" h="1366182">
                <a:moveTo>
                  <a:pt x="156243" y="48817"/>
                </a:moveTo>
                <a:cubicBezTo>
                  <a:pt x="156243" y="7858"/>
                  <a:pt x="306025" y="6957"/>
                  <a:pt x="346984" y="6957"/>
                </a:cubicBezTo>
                <a:lnTo>
                  <a:pt x="643629" y="6957"/>
                </a:lnTo>
                <a:cubicBezTo>
                  <a:pt x="684588" y="6957"/>
                  <a:pt x="1017830" y="-16989"/>
                  <a:pt x="1017830" y="23970"/>
                </a:cubicBezTo>
                <a:cubicBezTo>
                  <a:pt x="1056287" y="296394"/>
                  <a:pt x="775658" y="621204"/>
                  <a:pt x="680765" y="907916"/>
                </a:cubicBezTo>
                <a:cubicBezTo>
                  <a:pt x="1013782" y="1045134"/>
                  <a:pt x="937225" y="1196641"/>
                  <a:pt x="879717" y="1276709"/>
                </a:cubicBezTo>
                <a:cubicBezTo>
                  <a:pt x="674929" y="1479593"/>
                  <a:pt x="651250" y="1274671"/>
                  <a:pt x="638866" y="1269909"/>
                </a:cubicBezTo>
                <a:cubicBezTo>
                  <a:pt x="556494" y="1337825"/>
                  <a:pt x="485662" y="1372267"/>
                  <a:pt x="423589" y="1360354"/>
                </a:cubicBezTo>
                <a:cubicBezTo>
                  <a:pt x="361516" y="1348441"/>
                  <a:pt x="313498" y="1363866"/>
                  <a:pt x="285477" y="1250816"/>
                </a:cubicBezTo>
                <a:cubicBezTo>
                  <a:pt x="146884" y="1421590"/>
                  <a:pt x="103541" y="1320901"/>
                  <a:pt x="55436" y="1310701"/>
                </a:cubicBezTo>
                <a:cubicBezTo>
                  <a:pt x="-99823" y="1172589"/>
                  <a:pt x="113380" y="946193"/>
                  <a:pt x="180055" y="905234"/>
                </a:cubicBezTo>
                <a:cubicBezTo>
                  <a:pt x="180055" y="528929"/>
                  <a:pt x="156243" y="425122"/>
                  <a:pt x="156243" y="48817"/>
                </a:cubicBezTo>
                <a:close/>
              </a:path>
            </a:pathLst>
          </a:custGeom>
          <a:solidFill>
            <a:srgbClr val="FFA3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: Rounded Corners 35">
            <a:extLst>
              <a:ext uri="{FF2B5EF4-FFF2-40B4-BE49-F238E27FC236}">
                <a16:creationId xmlns:a16="http://schemas.microsoft.com/office/drawing/2014/main" id="{AB9116D4-8D58-41CD-92C7-57EFE7B664C0}"/>
              </a:ext>
            </a:extLst>
          </p:cNvPr>
          <p:cNvSpPr/>
          <p:nvPr/>
        </p:nvSpPr>
        <p:spPr>
          <a:xfrm rot="17105318">
            <a:off x="5491440" y="5134764"/>
            <a:ext cx="1076187" cy="628047"/>
          </a:xfrm>
          <a:prstGeom prst="ellipse">
            <a:avLst/>
          </a:prstGeom>
          <a:solidFill>
            <a:srgbClr val="FFA316"/>
          </a:solidFill>
          <a:ln>
            <a:solidFill>
              <a:srgbClr val="FFA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ttsMP3.com_VoiceText_2025-1-21_0-33-37">
            <a:hlinkClick r:id="" action="ppaction://media"/>
            <a:extLst>
              <a:ext uri="{FF2B5EF4-FFF2-40B4-BE49-F238E27FC236}">
                <a16:creationId xmlns:a16="http://schemas.microsoft.com/office/drawing/2014/main" id="{C1F0D65E-9B93-4892-A978-7810764812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32" name="2sec">
            <a:hlinkClick r:id="" action="ppaction://media"/>
            <a:extLst>
              <a:ext uri="{FF2B5EF4-FFF2-40B4-BE49-F238E27FC236}">
                <a16:creationId xmlns:a16="http://schemas.microsoft.com/office/drawing/2014/main" id="{2BC5D6ED-FBDD-49D4-A53F-946D67BFD17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087237" y="16415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4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01510" y="960322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eo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B12C05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 finds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8C89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ollipop.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E36DE14-7C14-46AC-A48F-46D5655AE8F9}"/>
              </a:ext>
            </a:extLst>
          </p:cNvPr>
          <p:cNvGrpSpPr/>
          <p:nvPr/>
        </p:nvGrpSpPr>
        <p:grpSpPr>
          <a:xfrm>
            <a:off x="359137" y="1312045"/>
            <a:ext cx="2294055" cy="3158751"/>
            <a:chOff x="2837324" y="-85736"/>
            <a:chExt cx="4095455" cy="5639150"/>
          </a:xfrm>
        </p:grpSpPr>
        <p:sp>
          <p:nvSpPr>
            <p:cNvPr id="90" name="Rectangle: Rounded Corners 36">
              <a:extLst>
                <a:ext uri="{FF2B5EF4-FFF2-40B4-BE49-F238E27FC236}">
                  <a16:creationId xmlns:a16="http://schemas.microsoft.com/office/drawing/2014/main" id="{19791C85-7258-403E-9204-45851338D472}"/>
                </a:ext>
              </a:extLst>
            </p:cNvPr>
            <p:cNvSpPr/>
            <p:nvPr/>
          </p:nvSpPr>
          <p:spPr>
            <a:xfrm>
              <a:off x="5631616" y="3973143"/>
              <a:ext cx="944982" cy="1580271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745374 w 944982"/>
                <a:gd name="connsiteY6" fmla="*/ 1446581 h 1580271"/>
                <a:gd name="connsiteX7" fmla="*/ 678699 w 944982"/>
                <a:gd name="connsiteY7" fmla="*/ 1556119 h 1580271"/>
                <a:gd name="connsiteX8" fmla="*/ 308427 w 944982"/>
                <a:gd name="connsiteY8" fmla="*/ 1541832 h 1580271"/>
                <a:gd name="connsiteX9" fmla="*/ 0 w 944982"/>
                <a:gd name="connsiteY9" fmla="*/ 1158791 h 1580271"/>
                <a:gd name="connsiteX10" fmla="*/ 280987 w 944982"/>
                <a:gd name="connsiteY10" fmla="*/ 231143 h 1580271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678699 w 944982"/>
                <a:gd name="connsiteY6" fmla="*/ 1556119 h 1580271"/>
                <a:gd name="connsiteX7" fmla="*/ 308427 w 944982"/>
                <a:gd name="connsiteY7" fmla="*/ 1541832 h 1580271"/>
                <a:gd name="connsiteX8" fmla="*/ 0 w 944982"/>
                <a:gd name="connsiteY8" fmla="*/ 1158791 h 1580271"/>
                <a:gd name="connsiteX9" fmla="*/ 280987 w 944982"/>
                <a:gd name="connsiteY9" fmla="*/ 231143 h 15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0271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83273" y="1530719"/>
                    <a:pt x="678699" y="1556119"/>
                  </a:cubicBezTo>
                  <a:cubicBezTo>
                    <a:pt x="605875" y="1571994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37">
              <a:extLst>
                <a:ext uri="{FF2B5EF4-FFF2-40B4-BE49-F238E27FC236}">
                  <a16:creationId xmlns:a16="http://schemas.microsoft.com/office/drawing/2014/main" id="{CFCFC516-BCBB-45A2-BF6C-8BE228D0475C}"/>
                </a:ext>
              </a:extLst>
            </p:cNvPr>
            <p:cNvSpPr/>
            <p:nvPr/>
          </p:nvSpPr>
          <p:spPr>
            <a:xfrm rot="18944812">
              <a:off x="2884292" y="3539146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5">
              <a:extLst>
                <a:ext uri="{FF2B5EF4-FFF2-40B4-BE49-F238E27FC236}">
                  <a16:creationId xmlns:a16="http://schemas.microsoft.com/office/drawing/2014/main" id="{2CC05417-1B7C-4F7F-8A56-934061FBCAA4}"/>
                </a:ext>
              </a:extLst>
            </p:cNvPr>
            <p:cNvSpPr/>
            <p:nvPr/>
          </p:nvSpPr>
          <p:spPr>
            <a:xfrm rot="2040070" flipH="1">
              <a:off x="2837324" y="2973158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: Rounded Corners 36">
              <a:extLst>
                <a:ext uri="{FF2B5EF4-FFF2-40B4-BE49-F238E27FC236}">
                  <a16:creationId xmlns:a16="http://schemas.microsoft.com/office/drawing/2014/main" id="{D07AD154-EB40-4330-9DBF-CBD7A5D43DA0}"/>
                </a:ext>
              </a:extLst>
            </p:cNvPr>
            <p:cNvSpPr/>
            <p:nvPr/>
          </p:nvSpPr>
          <p:spPr>
            <a:xfrm flipH="1">
              <a:off x="3220268" y="3915257"/>
              <a:ext cx="944982" cy="158348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678699 w 944982"/>
                <a:gd name="connsiteY6" fmla="*/ 1556119 h 1571833"/>
                <a:gd name="connsiteX7" fmla="*/ 454861 w 944982"/>
                <a:gd name="connsiteY7" fmla="*/ 1521194 h 1571833"/>
                <a:gd name="connsiteX8" fmla="*/ 308427 w 944982"/>
                <a:gd name="connsiteY8" fmla="*/ 1541832 h 1571833"/>
                <a:gd name="connsiteX9" fmla="*/ 0 w 944982"/>
                <a:gd name="connsiteY9" fmla="*/ 1158791 h 1571833"/>
                <a:gd name="connsiteX10" fmla="*/ 280987 w 944982"/>
                <a:gd name="connsiteY10" fmla="*/ 231143 h 1571833"/>
                <a:gd name="connsiteX0" fmla="*/ 280987 w 944982"/>
                <a:gd name="connsiteY0" fmla="*/ 231143 h 1583483"/>
                <a:gd name="connsiteX1" fmla="*/ 302077 w 944982"/>
                <a:gd name="connsiteY1" fmla="*/ 152903 h 1583483"/>
                <a:gd name="connsiteX2" fmla="*/ 877420 w 944982"/>
                <a:gd name="connsiteY2" fmla="*/ 196218 h 1583483"/>
                <a:gd name="connsiteX3" fmla="*/ 721845 w 944982"/>
                <a:gd name="connsiteY3" fmla="*/ 834941 h 1583483"/>
                <a:gd name="connsiteX4" fmla="*/ 415005 w 944982"/>
                <a:gd name="connsiteY4" fmla="*/ 1046531 h 1583483"/>
                <a:gd name="connsiteX5" fmla="*/ 935873 w 944982"/>
                <a:gd name="connsiteY5" fmla="*/ 1389431 h 1583483"/>
                <a:gd name="connsiteX6" fmla="*/ 678699 w 944982"/>
                <a:gd name="connsiteY6" fmla="*/ 1556119 h 1583483"/>
                <a:gd name="connsiteX7" fmla="*/ 308427 w 944982"/>
                <a:gd name="connsiteY7" fmla="*/ 1541832 h 1583483"/>
                <a:gd name="connsiteX8" fmla="*/ 0 w 944982"/>
                <a:gd name="connsiteY8" fmla="*/ 1158791 h 1583483"/>
                <a:gd name="connsiteX9" fmla="*/ 280987 w 944982"/>
                <a:gd name="connsiteY9" fmla="*/ 231143 h 158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348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58868" y="1534159"/>
                    <a:pt x="678699" y="1556119"/>
                  </a:cubicBezTo>
                  <a:cubicBezTo>
                    <a:pt x="574125" y="1581519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9B102BB-0FDC-4978-B1EE-55DBA561B15F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CC30FF2-A86A-4565-82B4-81BE5B13FEA6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545A1381-D294-498E-A824-590D44DD4144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4421623E-A1D8-427F-8060-767E73DE1738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20F3A92-0B45-4301-AC54-E31209AB3BF6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26E20B7-A476-45CE-83C2-2C56D2C78A17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90AA9B84-7270-460E-B3E0-629FF4AE096F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C093D15-2BB8-4E97-8707-494A4AB6F221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C30CE75-FFCA-4FA4-9A19-734ED6C9B19E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A22336D-1781-4BAC-8CC6-DD1700972E12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CBE81A6-8C00-4EB9-A0D7-399A9A95C0C9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F524368-001D-4338-9DD0-D24183310474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: Rounded Corners 3">
              <a:extLst>
                <a:ext uri="{FF2B5EF4-FFF2-40B4-BE49-F238E27FC236}">
                  <a16:creationId xmlns:a16="http://schemas.microsoft.com/office/drawing/2014/main" id="{81EF8CEB-94FE-481E-B878-14B8E610EB85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C66C19E-3826-48BD-925C-6A6B4CCFCBEE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AA465E2-9B55-40E4-838A-0108AB098792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7B48591-4837-494A-B4F5-6E8E11444FCF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870882C-B128-4990-A66C-E53270F15671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18D5C6-63C2-4CA8-B95F-C8B7C9E0F292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326095F-F8F8-42B4-83DA-34A45628B2D4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E5C14DF-C208-4B2F-914A-822D90DEDB04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84E8A11-8E5D-4FF1-AB73-B43CDA8C6419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E17C45B-0C90-4B08-8948-8CF8AE8AA720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36E33B1-7AAC-4B53-9154-69BFEAAEC94F}"/>
                </a:ext>
              </a:extLst>
            </p:cNvPr>
            <p:cNvSpPr/>
            <p:nvPr/>
          </p:nvSpPr>
          <p:spPr>
            <a:xfrm flipH="1">
              <a:off x="4365405" y="2473896"/>
              <a:ext cx="658683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83" h="482907">
                  <a:moveTo>
                    <a:pt x="0" y="0"/>
                  </a:moveTo>
                  <a:cubicBezTo>
                    <a:pt x="16933" y="249237"/>
                    <a:pt x="-14288" y="298450"/>
                    <a:pt x="69850" y="419100"/>
                  </a:cubicBezTo>
                  <a:cubicBezTo>
                    <a:pt x="153988" y="539750"/>
                    <a:pt x="548746" y="475192"/>
                    <a:pt x="619125" y="342900"/>
                  </a:cubicBezTo>
                  <a:cubicBezTo>
                    <a:pt x="689504" y="210608"/>
                    <a:pt x="644525" y="158750"/>
                    <a:pt x="644525" y="158750"/>
                  </a:cubicBezTo>
                  <a:lnTo>
                    <a:pt x="644525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61D900A-C417-4E57-88C8-24C2658792D4}"/>
                </a:ext>
              </a:extLst>
            </p:cNvPr>
            <p:cNvSpPr/>
            <p:nvPr/>
          </p:nvSpPr>
          <p:spPr>
            <a:xfrm flipV="1">
              <a:off x="5539399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382F4D2-7B27-4155-87C6-D314656A808C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4C061B3-2931-4320-B180-8B7D8AB2FD2F}"/>
                </a:ext>
              </a:extLst>
            </p:cNvPr>
            <p:cNvSpPr/>
            <p:nvPr/>
          </p:nvSpPr>
          <p:spPr>
            <a:xfrm flipV="1">
              <a:off x="4227883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5">
              <a:extLst>
                <a:ext uri="{FF2B5EF4-FFF2-40B4-BE49-F238E27FC236}">
                  <a16:creationId xmlns:a16="http://schemas.microsoft.com/office/drawing/2014/main" id="{0B26E7F1-3257-4111-91E0-AE039199BC1C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5">
              <a:extLst>
                <a:ext uri="{FF2B5EF4-FFF2-40B4-BE49-F238E27FC236}">
                  <a16:creationId xmlns:a16="http://schemas.microsoft.com/office/drawing/2014/main" id="{0F5403C5-339F-4062-8022-5F62319FD62F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F6FFC690-F002-4E19-93B1-9534F89D5233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5">
              <a:extLst>
                <a:ext uri="{FF2B5EF4-FFF2-40B4-BE49-F238E27FC236}">
                  <a16:creationId xmlns:a16="http://schemas.microsoft.com/office/drawing/2014/main" id="{5F1E3A67-26FC-4ADD-A8A9-C4C2C8781429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35">
              <a:extLst>
                <a:ext uri="{FF2B5EF4-FFF2-40B4-BE49-F238E27FC236}">
                  <a16:creationId xmlns:a16="http://schemas.microsoft.com/office/drawing/2014/main" id="{3F5E8C16-A923-4E64-982D-FCACA1B4ED57}"/>
                </a:ext>
              </a:extLst>
            </p:cNvPr>
            <p:cNvSpPr/>
            <p:nvPr/>
          </p:nvSpPr>
          <p:spPr>
            <a:xfrm flipH="1">
              <a:off x="3780431" y="4114979"/>
              <a:ext cx="1021425" cy="1367170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156243 w 1021425"/>
                <a:gd name="connsiteY0" fmla="*/ 48817 h 1361104"/>
                <a:gd name="connsiteX1" fmla="*/ 346984 w 1021425"/>
                <a:gd name="connsiteY1" fmla="*/ 6957 h 1361104"/>
                <a:gd name="connsiteX2" fmla="*/ 643629 w 1021425"/>
                <a:gd name="connsiteY2" fmla="*/ 6957 h 1361104"/>
                <a:gd name="connsiteX3" fmla="*/ 1017830 w 1021425"/>
                <a:gd name="connsiteY3" fmla="*/ 23970 h 1361104"/>
                <a:gd name="connsiteX4" fmla="*/ 680765 w 1021425"/>
                <a:gd name="connsiteY4" fmla="*/ 907916 h 1361104"/>
                <a:gd name="connsiteX5" fmla="*/ 879717 w 1021425"/>
                <a:gd name="connsiteY5" fmla="*/ 1276709 h 1361104"/>
                <a:gd name="connsiteX6" fmla="*/ 423589 w 1021425"/>
                <a:gd name="connsiteY6" fmla="*/ 1360354 h 1361104"/>
                <a:gd name="connsiteX7" fmla="*/ 285477 w 1021425"/>
                <a:gd name="connsiteY7" fmla="*/ 1250816 h 1361104"/>
                <a:gd name="connsiteX8" fmla="*/ 55436 w 1021425"/>
                <a:gd name="connsiteY8" fmla="*/ 1310701 h 1361104"/>
                <a:gd name="connsiteX9" fmla="*/ 180055 w 1021425"/>
                <a:gd name="connsiteY9" fmla="*/ 905234 h 1361104"/>
                <a:gd name="connsiteX10" fmla="*/ 156243 w 1021425"/>
                <a:gd name="connsiteY10" fmla="*/ 48817 h 1361104"/>
                <a:gd name="connsiteX0" fmla="*/ 156243 w 1021425"/>
                <a:gd name="connsiteY0" fmla="*/ 48817 h 1367170"/>
                <a:gd name="connsiteX1" fmla="*/ 346984 w 1021425"/>
                <a:gd name="connsiteY1" fmla="*/ 6957 h 1367170"/>
                <a:gd name="connsiteX2" fmla="*/ 643629 w 1021425"/>
                <a:gd name="connsiteY2" fmla="*/ 6957 h 1367170"/>
                <a:gd name="connsiteX3" fmla="*/ 1017830 w 1021425"/>
                <a:gd name="connsiteY3" fmla="*/ 23970 h 1367170"/>
                <a:gd name="connsiteX4" fmla="*/ 680765 w 1021425"/>
                <a:gd name="connsiteY4" fmla="*/ 907916 h 1367170"/>
                <a:gd name="connsiteX5" fmla="*/ 879717 w 1021425"/>
                <a:gd name="connsiteY5" fmla="*/ 1276709 h 1367170"/>
                <a:gd name="connsiteX6" fmla="*/ 423589 w 1021425"/>
                <a:gd name="connsiteY6" fmla="*/ 1360354 h 1367170"/>
                <a:gd name="connsiteX7" fmla="*/ 55436 w 1021425"/>
                <a:gd name="connsiteY7" fmla="*/ 1310701 h 1367170"/>
                <a:gd name="connsiteX8" fmla="*/ 180055 w 1021425"/>
                <a:gd name="connsiteY8" fmla="*/ 905234 h 1367170"/>
                <a:gd name="connsiteX9" fmla="*/ 156243 w 1021425"/>
                <a:gd name="connsiteY9" fmla="*/ 48817 h 13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425" h="1367170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836854" y="1352115"/>
                    <a:pt x="522629" y="1364669"/>
                    <a:pt x="423589" y="1360354"/>
                  </a:cubicBezTo>
                  <a:cubicBezTo>
                    <a:pt x="286209" y="1366019"/>
                    <a:pt x="96025" y="1386554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D619BDA-21A8-4ACE-B622-5AE5C420957E}"/>
                </a:ext>
              </a:extLst>
            </p:cNvPr>
            <p:cNvSpPr/>
            <p:nvPr/>
          </p:nvSpPr>
          <p:spPr>
            <a:xfrm>
              <a:off x="5014936" y="2481558"/>
              <a:ext cx="659155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472 w 659155"/>
                <a:gd name="connsiteY0" fmla="*/ 0 h 482907"/>
                <a:gd name="connsiteX1" fmla="*/ 70322 w 659155"/>
                <a:gd name="connsiteY1" fmla="*/ 419100 h 482907"/>
                <a:gd name="connsiteX2" fmla="*/ 619597 w 659155"/>
                <a:gd name="connsiteY2" fmla="*/ 342900 h 482907"/>
                <a:gd name="connsiteX3" fmla="*/ 644997 w 659155"/>
                <a:gd name="connsiteY3" fmla="*/ 158750 h 482907"/>
                <a:gd name="connsiteX4" fmla="*/ 644997 w 659155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55" h="482907">
                  <a:moveTo>
                    <a:pt x="472" y="0"/>
                  </a:moveTo>
                  <a:cubicBezTo>
                    <a:pt x="1530" y="236537"/>
                    <a:pt x="-13816" y="298450"/>
                    <a:pt x="70322" y="419100"/>
                  </a:cubicBezTo>
                  <a:cubicBezTo>
                    <a:pt x="154460" y="539750"/>
                    <a:pt x="549218" y="475192"/>
                    <a:pt x="619597" y="342900"/>
                  </a:cubicBezTo>
                  <a:cubicBezTo>
                    <a:pt x="689976" y="210608"/>
                    <a:pt x="644997" y="158750"/>
                    <a:pt x="644997" y="158750"/>
                  </a:cubicBezTo>
                  <a:lnTo>
                    <a:pt x="644997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7">
              <a:extLst>
                <a:ext uri="{FF2B5EF4-FFF2-40B4-BE49-F238E27FC236}">
                  <a16:creationId xmlns:a16="http://schemas.microsoft.com/office/drawing/2014/main" id="{5B56F1CF-390D-4376-A6DD-F660928F05B0}"/>
                </a:ext>
              </a:extLst>
            </p:cNvPr>
            <p:cNvSpPr/>
            <p:nvPr/>
          </p:nvSpPr>
          <p:spPr>
            <a:xfrm>
              <a:off x="4511188" y="2072324"/>
              <a:ext cx="974896" cy="460258"/>
            </a:xfrm>
            <a:custGeom>
              <a:avLst/>
              <a:gdLst>
                <a:gd name="connsiteX0" fmla="*/ 0 w 855954"/>
                <a:gd name="connsiteY0" fmla="*/ 187892 h 375783"/>
                <a:gd name="connsiteX1" fmla="*/ 427977 w 855954"/>
                <a:gd name="connsiteY1" fmla="*/ 0 h 375783"/>
                <a:gd name="connsiteX2" fmla="*/ 855954 w 855954"/>
                <a:gd name="connsiteY2" fmla="*/ 187892 h 375783"/>
                <a:gd name="connsiteX3" fmla="*/ 427977 w 855954"/>
                <a:gd name="connsiteY3" fmla="*/ 375784 h 375783"/>
                <a:gd name="connsiteX4" fmla="*/ 0 w 855954"/>
                <a:gd name="connsiteY4" fmla="*/ 187892 h 375783"/>
                <a:gd name="connsiteX0" fmla="*/ 0 w 855954"/>
                <a:gd name="connsiteY0" fmla="*/ 187892 h 211378"/>
                <a:gd name="connsiteX1" fmla="*/ 427977 w 855954"/>
                <a:gd name="connsiteY1" fmla="*/ 0 h 211378"/>
                <a:gd name="connsiteX2" fmla="*/ 855954 w 855954"/>
                <a:gd name="connsiteY2" fmla="*/ 187892 h 211378"/>
                <a:gd name="connsiteX3" fmla="*/ 0 w 855954"/>
                <a:gd name="connsiteY3" fmla="*/ 187892 h 211378"/>
                <a:gd name="connsiteX0" fmla="*/ 9558 w 865512"/>
                <a:gd name="connsiteY0" fmla="*/ 18769 h 275377"/>
                <a:gd name="connsiteX1" fmla="*/ 469285 w 865512"/>
                <a:gd name="connsiteY1" fmla="*/ 275377 h 275377"/>
                <a:gd name="connsiteX2" fmla="*/ 865512 w 865512"/>
                <a:gd name="connsiteY2" fmla="*/ 18769 h 275377"/>
                <a:gd name="connsiteX3" fmla="*/ 9558 w 865512"/>
                <a:gd name="connsiteY3" fmla="*/ 18769 h 275377"/>
                <a:gd name="connsiteX0" fmla="*/ 6907 w 913661"/>
                <a:gd name="connsiteY0" fmla="*/ 5534 h 409303"/>
                <a:gd name="connsiteX1" fmla="*/ 517434 w 913661"/>
                <a:gd name="connsiteY1" fmla="*/ 408192 h 409303"/>
                <a:gd name="connsiteX2" fmla="*/ 913661 w 913661"/>
                <a:gd name="connsiteY2" fmla="*/ 151584 h 409303"/>
                <a:gd name="connsiteX3" fmla="*/ 6907 w 913661"/>
                <a:gd name="connsiteY3" fmla="*/ 5534 h 409303"/>
                <a:gd name="connsiteX0" fmla="*/ 25114 w 931868"/>
                <a:gd name="connsiteY0" fmla="*/ 30556 h 434325"/>
                <a:gd name="connsiteX1" fmla="*/ 535641 w 931868"/>
                <a:gd name="connsiteY1" fmla="*/ 433214 h 434325"/>
                <a:gd name="connsiteX2" fmla="*/ 931868 w 931868"/>
                <a:gd name="connsiteY2" fmla="*/ 176606 h 434325"/>
                <a:gd name="connsiteX3" fmla="*/ 25114 w 931868"/>
                <a:gd name="connsiteY3" fmla="*/ 30556 h 434325"/>
                <a:gd name="connsiteX0" fmla="*/ 7333 w 926787"/>
                <a:gd name="connsiteY0" fmla="*/ 45148 h 447867"/>
                <a:gd name="connsiteX1" fmla="*/ 517860 w 926787"/>
                <a:gd name="connsiteY1" fmla="*/ 447806 h 447867"/>
                <a:gd name="connsiteX2" fmla="*/ 926787 w 926787"/>
                <a:gd name="connsiteY2" fmla="*/ 13398 h 447867"/>
                <a:gd name="connsiteX3" fmla="*/ 7333 w 926787"/>
                <a:gd name="connsiteY3" fmla="*/ 45148 h 447867"/>
                <a:gd name="connsiteX0" fmla="*/ 7333 w 926787"/>
                <a:gd name="connsiteY0" fmla="*/ 50448 h 453167"/>
                <a:gd name="connsiteX1" fmla="*/ 517860 w 926787"/>
                <a:gd name="connsiteY1" fmla="*/ 453106 h 453167"/>
                <a:gd name="connsiteX2" fmla="*/ 926787 w 926787"/>
                <a:gd name="connsiteY2" fmla="*/ 18698 h 453167"/>
                <a:gd name="connsiteX3" fmla="*/ 7333 w 926787"/>
                <a:gd name="connsiteY3" fmla="*/ 50448 h 453167"/>
                <a:gd name="connsiteX0" fmla="*/ 7333 w 956176"/>
                <a:gd name="connsiteY0" fmla="*/ 50448 h 453167"/>
                <a:gd name="connsiteX1" fmla="*/ 517860 w 956176"/>
                <a:gd name="connsiteY1" fmla="*/ 453106 h 453167"/>
                <a:gd name="connsiteX2" fmla="*/ 926787 w 956176"/>
                <a:gd name="connsiteY2" fmla="*/ 18698 h 453167"/>
                <a:gd name="connsiteX3" fmla="*/ 7333 w 956176"/>
                <a:gd name="connsiteY3" fmla="*/ 50448 h 453167"/>
                <a:gd name="connsiteX0" fmla="*/ 7333 w 958221"/>
                <a:gd name="connsiteY0" fmla="*/ 50448 h 453167"/>
                <a:gd name="connsiteX1" fmla="*/ 517860 w 958221"/>
                <a:gd name="connsiteY1" fmla="*/ 453106 h 453167"/>
                <a:gd name="connsiteX2" fmla="*/ 926787 w 958221"/>
                <a:gd name="connsiteY2" fmla="*/ 18698 h 453167"/>
                <a:gd name="connsiteX3" fmla="*/ 7333 w 958221"/>
                <a:gd name="connsiteY3" fmla="*/ 50448 h 453167"/>
                <a:gd name="connsiteX0" fmla="*/ 24008 w 974896"/>
                <a:gd name="connsiteY0" fmla="*/ 57535 h 460258"/>
                <a:gd name="connsiteX1" fmla="*/ 534535 w 974896"/>
                <a:gd name="connsiteY1" fmla="*/ 460193 h 460258"/>
                <a:gd name="connsiteX2" fmla="*/ 943462 w 974896"/>
                <a:gd name="connsiteY2" fmla="*/ 25785 h 460258"/>
                <a:gd name="connsiteX3" fmla="*/ 24008 w 974896"/>
                <a:gd name="connsiteY3" fmla="*/ 57535 h 4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896" h="460258">
                  <a:moveTo>
                    <a:pt x="24008" y="57535"/>
                  </a:moveTo>
                  <a:cubicBezTo>
                    <a:pt x="-113997" y="148986"/>
                    <a:pt x="381293" y="465485"/>
                    <a:pt x="534535" y="460193"/>
                  </a:cubicBezTo>
                  <a:cubicBezTo>
                    <a:pt x="687777" y="454901"/>
                    <a:pt x="1089512" y="156965"/>
                    <a:pt x="943462" y="25785"/>
                  </a:cubicBezTo>
                  <a:cubicBezTo>
                    <a:pt x="846733" y="6300"/>
                    <a:pt x="162013" y="-33916"/>
                    <a:pt x="24008" y="57535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35">
              <a:extLst>
                <a:ext uri="{FF2B5EF4-FFF2-40B4-BE49-F238E27FC236}">
                  <a16:creationId xmlns:a16="http://schemas.microsoft.com/office/drawing/2014/main" id="{0B6640C2-AB3B-4EFC-85E5-C7F30FF23B3E}"/>
                </a:ext>
              </a:extLst>
            </p:cNvPr>
            <p:cNvSpPr/>
            <p:nvPr/>
          </p:nvSpPr>
          <p:spPr>
            <a:xfrm>
              <a:off x="4953275" y="4130809"/>
              <a:ext cx="1021425" cy="136766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156243 w 1021425"/>
                <a:gd name="connsiteY0" fmla="*/ 48817 h 1367662"/>
                <a:gd name="connsiteX1" fmla="*/ 346984 w 1021425"/>
                <a:gd name="connsiteY1" fmla="*/ 6957 h 1367662"/>
                <a:gd name="connsiteX2" fmla="*/ 643629 w 1021425"/>
                <a:gd name="connsiteY2" fmla="*/ 6957 h 1367662"/>
                <a:gd name="connsiteX3" fmla="*/ 1017830 w 1021425"/>
                <a:gd name="connsiteY3" fmla="*/ 23970 h 1367662"/>
                <a:gd name="connsiteX4" fmla="*/ 680765 w 1021425"/>
                <a:gd name="connsiteY4" fmla="*/ 907916 h 1367662"/>
                <a:gd name="connsiteX5" fmla="*/ 879717 w 1021425"/>
                <a:gd name="connsiteY5" fmla="*/ 1276709 h 1367662"/>
                <a:gd name="connsiteX6" fmla="*/ 638866 w 1021425"/>
                <a:gd name="connsiteY6" fmla="*/ 1269909 h 1367662"/>
                <a:gd name="connsiteX7" fmla="*/ 423589 w 1021425"/>
                <a:gd name="connsiteY7" fmla="*/ 1360354 h 1367662"/>
                <a:gd name="connsiteX8" fmla="*/ 55436 w 1021425"/>
                <a:gd name="connsiteY8" fmla="*/ 1310701 h 1367662"/>
                <a:gd name="connsiteX9" fmla="*/ 180055 w 1021425"/>
                <a:gd name="connsiteY9" fmla="*/ 905234 h 1367662"/>
                <a:gd name="connsiteX10" fmla="*/ 156243 w 1021425"/>
                <a:gd name="connsiteY10" fmla="*/ 48817 h 1367662"/>
                <a:gd name="connsiteX0" fmla="*/ 156243 w 1021425"/>
                <a:gd name="connsiteY0" fmla="*/ 48817 h 1367662"/>
                <a:gd name="connsiteX1" fmla="*/ 346984 w 1021425"/>
                <a:gd name="connsiteY1" fmla="*/ 6957 h 1367662"/>
                <a:gd name="connsiteX2" fmla="*/ 643629 w 1021425"/>
                <a:gd name="connsiteY2" fmla="*/ 6957 h 1367662"/>
                <a:gd name="connsiteX3" fmla="*/ 1017830 w 1021425"/>
                <a:gd name="connsiteY3" fmla="*/ 23970 h 1367662"/>
                <a:gd name="connsiteX4" fmla="*/ 680765 w 1021425"/>
                <a:gd name="connsiteY4" fmla="*/ 907916 h 1367662"/>
                <a:gd name="connsiteX5" fmla="*/ 879717 w 1021425"/>
                <a:gd name="connsiteY5" fmla="*/ 1276709 h 1367662"/>
                <a:gd name="connsiteX6" fmla="*/ 423589 w 1021425"/>
                <a:gd name="connsiteY6" fmla="*/ 1360354 h 1367662"/>
                <a:gd name="connsiteX7" fmla="*/ 55436 w 1021425"/>
                <a:gd name="connsiteY7" fmla="*/ 1310701 h 1367662"/>
                <a:gd name="connsiteX8" fmla="*/ 180055 w 1021425"/>
                <a:gd name="connsiteY8" fmla="*/ 905234 h 1367662"/>
                <a:gd name="connsiteX9" fmla="*/ 156243 w 1021425"/>
                <a:gd name="connsiteY9" fmla="*/ 48817 h 136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425" h="136766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836854" y="1352115"/>
                    <a:pt x="560969" y="1354689"/>
                    <a:pt x="423589" y="1360354"/>
                  </a:cubicBezTo>
                  <a:cubicBezTo>
                    <a:pt x="326351" y="1367153"/>
                    <a:pt x="96025" y="1386554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35">
              <a:extLst>
                <a:ext uri="{FF2B5EF4-FFF2-40B4-BE49-F238E27FC236}">
                  <a16:creationId xmlns:a16="http://schemas.microsoft.com/office/drawing/2014/main" id="{6882C613-49BB-40AF-8647-8A06552AA531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35">
              <a:extLst>
                <a:ext uri="{FF2B5EF4-FFF2-40B4-BE49-F238E27FC236}">
                  <a16:creationId xmlns:a16="http://schemas.microsoft.com/office/drawing/2014/main" id="{D5AB5B71-5408-4A05-9CD3-D7EF1C285AD5}"/>
                </a:ext>
              </a:extLst>
            </p:cNvPr>
            <p:cNvSpPr/>
            <p:nvPr/>
          </p:nvSpPr>
          <p:spPr>
            <a:xfrm rot="21164236">
              <a:off x="5070694" y="3889407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23B86D2-49C1-41B3-8823-335921E9B9F8}"/>
                </a:ext>
              </a:extLst>
            </p:cNvPr>
            <p:cNvSpPr/>
            <p:nvPr/>
          </p:nvSpPr>
          <p:spPr>
            <a:xfrm rot="17447514" flipH="1">
              <a:off x="3947471" y="518069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08ABF84-05C3-4184-9176-7D41534EADC1}"/>
                </a:ext>
              </a:extLst>
            </p:cNvPr>
            <p:cNvSpPr/>
            <p:nvPr/>
          </p:nvSpPr>
          <p:spPr>
            <a:xfrm rot="17447514" flipH="1">
              <a:off x="4152501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CA651E8-F831-45C5-B8A8-A2821AFEC043}"/>
                </a:ext>
              </a:extLst>
            </p:cNvPr>
            <p:cNvSpPr/>
            <p:nvPr/>
          </p:nvSpPr>
          <p:spPr>
            <a:xfrm rot="17447514" flipH="1">
              <a:off x="4363244" y="519998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A9B4D6D-7B70-4B61-9C7F-9C312329C124}"/>
                </a:ext>
              </a:extLst>
            </p:cNvPr>
            <p:cNvSpPr/>
            <p:nvPr/>
          </p:nvSpPr>
          <p:spPr>
            <a:xfrm rot="20385754" flipH="1">
              <a:off x="3223929" y="516420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884604C-79F4-47B7-BEFC-959BF33239BE}"/>
                </a:ext>
              </a:extLst>
            </p:cNvPr>
            <p:cNvSpPr/>
            <p:nvPr/>
          </p:nvSpPr>
          <p:spPr>
            <a:xfrm rot="20385754" flipH="1">
              <a:off x="3377918" y="522723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1017727-54C1-468D-8194-DE08AB8B9FBF}"/>
                </a:ext>
              </a:extLst>
            </p:cNvPr>
            <p:cNvSpPr/>
            <p:nvPr/>
          </p:nvSpPr>
          <p:spPr>
            <a:xfrm rot="20385754" flipH="1">
              <a:off x="3533725" y="5281957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1F7A28F-1774-4F5D-A6FA-80D99F1E62DB}"/>
                </a:ext>
              </a:extLst>
            </p:cNvPr>
            <p:cNvSpPr/>
            <p:nvPr/>
          </p:nvSpPr>
          <p:spPr>
            <a:xfrm rot="4152486">
              <a:off x="5407047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9A99C36-34DA-4E58-B932-A18886E02233}"/>
                </a:ext>
              </a:extLst>
            </p:cNvPr>
            <p:cNvSpPr/>
            <p:nvPr/>
          </p:nvSpPr>
          <p:spPr>
            <a:xfrm rot="4152486">
              <a:off x="5218674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50E4487-6D2A-437D-A0A2-723E6AE1C9A9}"/>
                </a:ext>
              </a:extLst>
            </p:cNvPr>
            <p:cNvSpPr/>
            <p:nvPr/>
          </p:nvSpPr>
          <p:spPr>
            <a:xfrm rot="4152486">
              <a:off x="5030296" y="522099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9D3EB8C-1F54-43F1-94F3-9BCA55827336}"/>
                </a:ext>
              </a:extLst>
            </p:cNvPr>
            <p:cNvSpPr/>
            <p:nvPr/>
          </p:nvSpPr>
          <p:spPr>
            <a:xfrm rot="1482444">
              <a:off x="6152448" y="523591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694455C-6585-4CDF-9DA2-10DAB418CC02}"/>
                </a:ext>
              </a:extLst>
            </p:cNvPr>
            <p:cNvSpPr/>
            <p:nvPr/>
          </p:nvSpPr>
          <p:spPr>
            <a:xfrm rot="1482444">
              <a:off x="6012248" y="5292499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656CE2A-F6DA-4D34-9869-31A124ABD9AB}"/>
                </a:ext>
              </a:extLst>
            </p:cNvPr>
            <p:cNvSpPr/>
            <p:nvPr/>
          </p:nvSpPr>
          <p:spPr>
            <a:xfrm rot="1482444">
              <a:off x="5844249" y="5334482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690443F-F652-4BA2-8F22-2F9C795DDD0C}"/>
              </a:ext>
            </a:extLst>
          </p:cNvPr>
          <p:cNvGrpSpPr/>
          <p:nvPr/>
        </p:nvGrpSpPr>
        <p:grpSpPr>
          <a:xfrm>
            <a:off x="2204586" y="1312045"/>
            <a:ext cx="3409404" cy="5280576"/>
            <a:chOff x="3953247" y="-272274"/>
            <a:chExt cx="5916143" cy="9163081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2F516B68-06AD-4828-9272-0F02D4637125}"/>
                </a:ext>
              </a:extLst>
            </p:cNvPr>
            <p:cNvSpPr/>
            <p:nvPr/>
          </p:nvSpPr>
          <p:spPr>
            <a:xfrm>
              <a:off x="6576598" y="4593191"/>
              <a:ext cx="601899" cy="429761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745FFCB-427C-46D7-B5AD-94621E6E1F5B}"/>
                </a:ext>
              </a:extLst>
            </p:cNvPr>
            <p:cNvSpPr/>
            <p:nvPr/>
          </p:nvSpPr>
          <p:spPr>
            <a:xfrm>
              <a:off x="4268995" y="-272274"/>
              <a:ext cx="5282875" cy="528287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: Rounded Corners 46">
              <a:extLst>
                <a:ext uri="{FF2B5EF4-FFF2-40B4-BE49-F238E27FC236}">
                  <a16:creationId xmlns:a16="http://schemas.microsoft.com/office/drawing/2014/main" id="{6FBA1C33-26F8-4E4D-9F99-41B9172CD508}"/>
                </a:ext>
              </a:extLst>
            </p:cNvPr>
            <p:cNvSpPr/>
            <p:nvPr/>
          </p:nvSpPr>
          <p:spPr>
            <a:xfrm>
              <a:off x="3953247" y="1866294"/>
              <a:ext cx="5916143" cy="1379699"/>
            </a:xfrm>
            <a:custGeom>
              <a:avLst/>
              <a:gdLst>
                <a:gd name="connsiteX0" fmla="*/ 0 w 5740581"/>
                <a:gd name="connsiteY0" fmla="*/ 228304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8" fmla="*/ 0 w 5740581"/>
                <a:gd name="connsiteY8" fmla="*/ 228304 h 1369797"/>
                <a:gd name="connsiteX0" fmla="*/ 0 w 5740581"/>
                <a:gd name="connsiteY0" fmla="*/ 1141493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0" fmla="*/ 660496 w 6172773"/>
                <a:gd name="connsiteY0" fmla="*/ 1369797 h 1369797"/>
                <a:gd name="connsiteX1" fmla="*/ 660496 w 6172773"/>
                <a:gd name="connsiteY1" fmla="*/ 0 h 1369797"/>
                <a:gd name="connsiteX2" fmla="*/ 5944469 w 6172773"/>
                <a:gd name="connsiteY2" fmla="*/ 0 h 1369797"/>
                <a:gd name="connsiteX3" fmla="*/ 6172773 w 6172773"/>
                <a:gd name="connsiteY3" fmla="*/ 228304 h 1369797"/>
                <a:gd name="connsiteX4" fmla="*/ 6172773 w 6172773"/>
                <a:gd name="connsiteY4" fmla="*/ 1141493 h 1369797"/>
                <a:gd name="connsiteX5" fmla="*/ 5944469 w 6172773"/>
                <a:gd name="connsiteY5" fmla="*/ 1369797 h 1369797"/>
                <a:gd name="connsiteX6" fmla="*/ 660496 w 6172773"/>
                <a:gd name="connsiteY6" fmla="*/ 1369797 h 1369797"/>
                <a:gd name="connsiteX0" fmla="*/ 487951 w 6000228"/>
                <a:gd name="connsiteY0" fmla="*/ 1391345 h 1391345"/>
                <a:gd name="connsiteX1" fmla="*/ 487951 w 6000228"/>
                <a:gd name="connsiteY1" fmla="*/ 21548 h 1391345"/>
                <a:gd name="connsiteX2" fmla="*/ 5771924 w 6000228"/>
                <a:gd name="connsiteY2" fmla="*/ 21548 h 1391345"/>
                <a:gd name="connsiteX3" fmla="*/ 6000228 w 6000228"/>
                <a:gd name="connsiteY3" fmla="*/ 249852 h 1391345"/>
                <a:gd name="connsiteX4" fmla="*/ 6000228 w 6000228"/>
                <a:gd name="connsiteY4" fmla="*/ 1163041 h 1391345"/>
                <a:gd name="connsiteX5" fmla="*/ 5771924 w 6000228"/>
                <a:gd name="connsiteY5" fmla="*/ 1391345 h 1391345"/>
                <a:gd name="connsiteX6" fmla="*/ 487951 w 6000228"/>
                <a:gd name="connsiteY6" fmla="*/ 1391345 h 1391345"/>
                <a:gd name="connsiteX0" fmla="*/ 377612 w 5889889"/>
                <a:gd name="connsiteY0" fmla="*/ 1387213 h 1394762"/>
                <a:gd name="connsiteX1" fmla="*/ 377612 w 5889889"/>
                <a:gd name="connsiteY1" fmla="*/ 17416 h 1394762"/>
                <a:gd name="connsiteX2" fmla="*/ 5661585 w 5889889"/>
                <a:gd name="connsiteY2" fmla="*/ 17416 h 1394762"/>
                <a:gd name="connsiteX3" fmla="*/ 5889889 w 5889889"/>
                <a:gd name="connsiteY3" fmla="*/ 245720 h 1394762"/>
                <a:gd name="connsiteX4" fmla="*/ 5889889 w 5889889"/>
                <a:gd name="connsiteY4" fmla="*/ 1158909 h 1394762"/>
                <a:gd name="connsiteX5" fmla="*/ 5661585 w 5889889"/>
                <a:gd name="connsiteY5" fmla="*/ 1387213 h 1394762"/>
                <a:gd name="connsiteX6" fmla="*/ 377612 w 5889889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842566 w 5842566"/>
                <a:gd name="connsiteY4" fmla="*/ 1158909 h 1394762"/>
                <a:gd name="connsiteX5" fmla="*/ 5614262 w 5842566"/>
                <a:gd name="connsiteY5" fmla="*/ 1387213 h 1394762"/>
                <a:gd name="connsiteX6" fmla="*/ 330289 w 5842566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614262 w 5842566"/>
                <a:gd name="connsiteY4" fmla="*/ 1387213 h 1394762"/>
                <a:gd name="connsiteX5" fmla="*/ 330289 w 5842566"/>
                <a:gd name="connsiteY5" fmla="*/ 1387213 h 1394762"/>
                <a:gd name="connsiteX0" fmla="*/ 330289 w 6274758"/>
                <a:gd name="connsiteY0" fmla="*/ 1387213 h 1394762"/>
                <a:gd name="connsiteX1" fmla="*/ 330289 w 6274758"/>
                <a:gd name="connsiteY1" fmla="*/ 17416 h 1394762"/>
                <a:gd name="connsiteX2" fmla="*/ 5614262 w 6274758"/>
                <a:gd name="connsiteY2" fmla="*/ 17416 h 1394762"/>
                <a:gd name="connsiteX3" fmla="*/ 5614262 w 6274758"/>
                <a:gd name="connsiteY3" fmla="*/ 1387213 h 1394762"/>
                <a:gd name="connsiteX4" fmla="*/ 330289 w 6274758"/>
                <a:gd name="connsiteY4" fmla="*/ 1387213 h 1394762"/>
                <a:gd name="connsiteX0" fmla="*/ 330289 w 6106535"/>
                <a:gd name="connsiteY0" fmla="*/ 1387213 h 1394762"/>
                <a:gd name="connsiteX1" fmla="*/ 330289 w 6106535"/>
                <a:gd name="connsiteY1" fmla="*/ 17416 h 1394762"/>
                <a:gd name="connsiteX2" fmla="*/ 5614262 w 6106535"/>
                <a:gd name="connsiteY2" fmla="*/ 17416 h 1394762"/>
                <a:gd name="connsiteX3" fmla="*/ 5614262 w 6106535"/>
                <a:gd name="connsiteY3" fmla="*/ 1387213 h 1394762"/>
                <a:gd name="connsiteX4" fmla="*/ 330289 w 6106535"/>
                <a:gd name="connsiteY4" fmla="*/ 1387213 h 1394762"/>
                <a:gd name="connsiteX0" fmla="*/ 330289 w 5955379"/>
                <a:gd name="connsiteY0" fmla="*/ 1387213 h 1394762"/>
                <a:gd name="connsiteX1" fmla="*/ 330289 w 5955379"/>
                <a:gd name="connsiteY1" fmla="*/ 17416 h 1394762"/>
                <a:gd name="connsiteX2" fmla="*/ 5614262 w 5955379"/>
                <a:gd name="connsiteY2" fmla="*/ 17416 h 1394762"/>
                <a:gd name="connsiteX3" fmla="*/ 5614262 w 5955379"/>
                <a:gd name="connsiteY3" fmla="*/ 1387213 h 1394762"/>
                <a:gd name="connsiteX4" fmla="*/ 330289 w 5955379"/>
                <a:gd name="connsiteY4" fmla="*/ 1387213 h 1394762"/>
                <a:gd name="connsiteX0" fmla="*/ 330289 w 5943841"/>
                <a:gd name="connsiteY0" fmla="*/ 1387213 h 1394762"/>
                <a:gd name="connsiteX1" fmla="*/ 330289 w 5943841"/>
                <a:gd name="connsiteY1" fmla="*/ 17416 h 1394762"/>
                <a:gd name="connsiteX2" fmla="*/ 5614262 w 5943841"/>
                <a:gd name="connsiteY2" fmla="*/ 17416 h 1394762"/>
                <a:gd name="connsiteX3" fmla="*/ 5614262 w 5943841"/>
                <a:gd name="connsiteY3" fmla="*/ 1387213 h 1394762"/>
                <a:gd name="connsiteX4" fmla="*/ 330289 w 5943841"/>
                <a:gd name="connsiteY4" fmla="*/ 1387213 h 1394762"/>
                <a:gd name="connsiteX0" fmla="*/ 346540 w 5960092"/>
                <a:gd name="connsiteY0" fmla="*/ 1373795 h 1382196"/>
                <a:gd name="connsiteX1" fmla="*/ 346540 w 5960092"/>
                <a:gd name="connsiteY1" fmla="*/ 3998 h 1382196"/>
                <a:gd name="connsiteX2" fmla="*/ 5630513 w 5960092"/>
                <a:gd name="connsiteY2" fmla="*/ 3998 h 1382196"/>
                <a:gd name="connsiteX3" fmla="*/ 5630513 w 5960092"/>
                <a:gd name="connsiteY3" fmla="*/ 1373795 h 1382196"/>
                <a:gd name="connsiteX4" fmla="*/ 346540 w 5960092"/>
                <a:gd name="connsiteY4" fmla="*/ 1373795 h 1382196"/>
                <a:gd name="connsiteX0" fmla="*/ 302591 w 5916143"/>
                <a:gd name="connsiteY0" fmla="*/ 1373795 h 1379699"/>
                <a:gd name="connsiteX1" fmla="*/ 302591 w 5916143"/>
                <a:gd name="connsiteY1" fmla="*/ 3998 h 1379699"/>
                <a:gd name="connsiteX2" fmla="*/ 5586564 w 5916143"/>
                <a:gd name="connsiteY2" fmla="*/ 3998 h 1379699"/>
                <a:gd name="connsiteX3" fmla="*/ 5586564 w 5916143"/>
                <a:gd name="connsiteY3" fmla="*/ 1373795 h 1379699"/>
                <a:gd name="connsiteX4" fmla="*/ 302591 w 5916143"/>
                <a:gd name="connsiteY4" fmla="*/ 1373795 h 137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6143" h="1379699">
                  <a:moveTo>
                    <a:pt x="302591" y="1373795"/>
                  </a:moveTo>
                  <a:cubicBezTo>
                    <a:pt x="-85120" y="1485236"/>
                    <a:pt x="-116304" y="-18204"/>
                    <a:pt x="302591" y="3998"/>
                  </a:cubicBezTo>
                  <a:lnTo>
                    <a:pt x="5586564" y="3998"/>
                  </a:lnTo>
                  <a:cubicBezTo>
                    <a:pt x="5973740" y="-87016"/>
                    <a:pt x="6075340" y="1406753"/>
                    <a:pt x="5586564" y="1373795"/>
                  </a:cubicBezTo>
                  <a:lnTo>
                    <a:pt x="302591" y="1373795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2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1_0-34-15">
            <a:hlinkClick r:id="" action="ppaction://media"/>
            <a:extLst>
              <a:ext uri="{FF2B5EF4-FFF2-40B4-BE49-F238E27FC236}">
                <a16:creationId xmlns:a16="http://schemas.microsoft.com/office/drawing/2014/main" id="{08818EA5-43B5-4989-80C4-46CFB682D5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42" name="2sec">
            <a:hlinkClick r:id="" action="ppaction://media"/>
            <a:extLst>
              <a:ext uri="{FF2B5EF4-FFF2-40B4-BE49-F238E27FC236}">
                <a16:creationId xmlns:a16="http://schemas.microsoft.com/office/drawing/2014/main" id="{A2787EB5-0B2C-4304-8D7A-256F1F77A86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087237" y="16415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4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67389" y="1364255"/>
            <a:ext cx="59456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picks it up and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icks it.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: Single Corner Rounded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0886" y="4446202"/>
            <a:ext cx="6285913" cy="2638141"/>
          </a:xfrm>
          <a:prstGeom prst="round1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567A016-F458-4534-AEA5-D65373D690BE}"/>
              </a:ext>
            </a:extLst>
          </p:cNvPr>
          <p:cNvGrpSpPr/>
          <p:nvPr/>
        </p:nvGrpSpPr>
        <p:grpSpPr>
          <a:xfrm>
            <a:off x="7144901" y="458696"/>
            <a:ext cx="4455474" cy="6134871"/>
            <a:chOff x="2837324" y="-85736"/>
            <a:chExt cx="4095455" cy="5639150"/>
          </a:xfrm>
        </p:grpSpPr>
        <p:sp>
          <p:nvSpPr>
            <p:cNvPr id="93" name="Rectangle: Rounded Corners 36">
              <a:extLst>
                <a:ext uri="{FF2B5EF4-FFF2-40B4-BE49-F238E27FC236}">
                  <a16:creationId xmlns:a16="http://schemas.microsoft.com/office/drawing/2014/main" id="{E839EBC9-D585-41F7-A730-E988A6841FDE}"/>
                </a:ext>
              </a:extLst>
            </p:cNvPr>
            <p:cNvSpPr/>
            <p:nvPr/>
          </p:nvSpPr>
          <p:spPr>
            <a:xfrm>
              <a:off x="5631616" y="3973143"/>
              <a:ext cx="944982" cy="1580271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745374 w 944982"/>
                <a:gd name="connsiteY6" fmla="*/ 1446581 h 1580271"/>
                <a:gd name="connsiteX7" fmla="*/ 678699 w 944982"/>
                <a:gd name="connsiteY7" fmla="*/ 1556119 h 1580271"/>
                <a:gd name="connsiteX8" fmla="*/ 308427 w 944982"/>
                <a:gd name="connsiteY8" fmla="*/ 1541832 h 1580271"/>
                <a:gd name="connsiteX9" fmla="*/ 0 w 944982"/>
                <a:gd name="connsiteY9" fmla="*/ 1158791 h 1580271"/>
                <a:gd name="connsiteX10" fmla="*/ 280987 w 944982"/>
                <a:gd name="connsiteY10" fmla="*/ 231143 h 1580271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678699 w 944982"/>
                <a:gd name="connsiteY6" fmla="*/ 1556119 h 1580271"/>
                <a:gd name="connsiteX7" fmla="*/ 308427 w 944982"/>
                <a:gd name="connsiteY7" fmla="*/ 1541832 h 1580271"/>
                <a:gd name="connsiteX8" fmla="*/ 0 w 944982"/>
                <a:gd name="connsiteY8" fmla="*/ 1158791 h 1580271"/>
                <a:gd name="connsiteX9" fmla="*/ 280987 w 944982"/>
                <a:gd name="connsiteY9" fmla="*/ 231143 h 15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0271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83273" y="1530719"/>
                    <a:pt x="678699" y="1556119"/>
                  </a:cubicBezTo>
                  <a:cubicBezTo>
                    <a:pt x="605875" y="1571994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37">
              <a:extLst>
                <a:ext uri="{FF2B5EF4-FFF2-40B4-BE49-F238E27FC236}">
                  <a16:creationId xmlns:a16="http://schemas.microsoft.com/office/drawing/2014/main" id="{EF9BF457-8558-4B92-B445-658990E73201}"/>
                </a:ext>
              </a:extLst>
            </p:cNvPr>
            <p:cNvSpPr/>
            <p:nvPr/>
          </p:nvSpPr>
          <p:spPr>
            <a:xfrm rot="18944812">
              <a:off x="2884292" y="3539146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5">
              <a:extLst>
                <a:ext uri="{FF2B5EF4-FFF2-40B4-BE49-F238E27FC236}">
                  <a16:creationId xmlns:a16="http://schemas.microsoft.com/office/drawing/2014/main" id="{0159E7FE-07DD-4A9D-AF67-550E244C9E36}"/>
                </a:ext>
              </a:extLst>
            </p:cNvPr>
            <p:cNvSpPr/>
            <p:nvPr/>
          </p:nvSpPr>
          <p:spPr>
            <a:xfrm rot="2040070" flipH="1">
              <a:off x="2837324" y="2973158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: Rounded Corners 36">
              <a:extLst>
                <a:ext uri="{FF2B5EF4-FFF2-40B4-BE49-F238E27FC236}">
                  <a16:creationId xmlns:a16="http://schemas.microsoft.com/office/drawing/2014/main" id="{B57BB903-F91F-419B-856F-D2AD50465605}"/>
                </a:ext>
              </a:extLst>
            </p:cNvPr>
            <p:cNvSpPr/>
            <p:nvPr/>
          </p:nvSpPr>
          <p:spPr>
            <a:xfrm flipH="1">
              <a:off x="3220268" y="3915257"/>
              <a:ext cx="944982" cy="158348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678699 w 944982"/>
                <a:gd name="connsiteY6" fmla="*/ 1556119 h 1571833"/>
                <a:gd name="connsiteX7" fmla="*/ 454861 w 944982"/>
                <a:gd name="connsiteY7" fmla="*/ 1521194 h 1571833"/>
                <a:gd name="connsiteX8" fmla="*/ 308427 w 944982"/>
                <a:gd name="connsiteY8" fmla="*/ 1541832 h 1571833"/>
                <a:gd name="connsiteX9" fmla="*/ 0 w 944982"/>
                <a:gd name="connsiteY9" fmla="*/ 1158791 h 1571833"/>
                <a:gd name="connsiteX10" fmla="*/ 280987 w 944982"/>
                <a:gd name="connsiteY10" fmla="*/ 231143 h 1571833"/>
                <a:gd name="connsiteX0" fmla="*/ 280987 w 944982"/>
                <a:gd name="connsiteY0" fmla="*/ 231143 h 1583483"/>
                <a:gd name="connsiteX1" fmla="*/ 302077 w 944982"/>
                <a:gd name="connsiteY1" fmla="*/ 152903 h 1583483"/>
                <a:gd name="connsiteX2" fmla="*/ 877420 w 944982"/>
                <a:gd name="connsiteY2" fmla="*/ 196218 h 1583483"/>
                <a:gd name="connsiteX3" fmla="*/ 721845 w 944982"/>
                <a:gd name="connsiteY3" fmla="*/ 834941 h 1583483"/>
                <a:gd name="connsiteX4" fmla="*/ 415005 w 944982"/>
                <a:gd name="connsiteY4" fmla="*/ 1046531 h 1583483"/>
                <a:gd name="connsiteX5" fmla="*/ 935873 w 944982"/>
                <a:gd name="connsiteY5" fmla="*/ 1389431 h 1583483"/>
                <a:gd name="connsiteX6" fmla="*/ 678699 w 944982"/>
                <a:gd name="connsiteY6" fmla="*/ 1556119 h 1583483"/>
                <a:gd name="connsiteX7" fmla="*/ 308427 w 944982"/>
                <a:gd name="connsiteY7" fmla="*/ 1541832 h 1583483"/>
                <a:gd name="connsiteX8" fmla="*/ 0 w 944982"/>
                <a:gd name="connsiteY8" fmla="*/ 1158791 h 1583483"/>
                <a:gd name="connsiteX9" fmla="*/ 280987 w 944982"/>
                <a:gd name="connsiteY9" fmla="*/ 231143 h 158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348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58868" y="1534159"/>
                    <a:pt x="678699" y="1556119"/>
                  </a:cubicBezTo>
                  <a:cubicBezTo>
                    <a:pt x="574125" y="1581519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C7DE109-44F2-46D6-B59F-5A67EE9E77B0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D15EF3F-E3A6-4C20-B462-496787585FF7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981702CB-24D3-4C4D-9582-7A675006C564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23F26FAD-9A5C-4C18-95C9-DFEE9F764E96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8697FEE4-5539-4270-80FE-0A6FA335AABE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6067A8F2-66A3-4C56-9027-E4AC1695E3EE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7162684-A938-4D74-9B49-7A45BFA5791F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146387FE-3F47-414F-BECB-696E306BA35B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80181D9-EFC8-4165-A1A2-77F8BBF859F7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FCC4B5C-A206-4C34-980D-0C7588134B4F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D32AD084-2C72-46D7-A9CD-850004FFA51D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04BB1094-DC6F-4837-A9DF-B74DB6C41EBC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Rectangle: Rounded Corners 3">
              <a:extLst>
                <a:ext uri="{FF2B5EF4-FFF2-40B4-BE49-F238E27FC236}">
                  <a16:creationId xmlns:a16="http://schemas.microsoft.com/office/drawing/2014/main" id="{DCB6C3CE-099A-4028-BEA8-B9876E134856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4A3BF91-E4F5-4A1F-8D10-AD7D27DF6A1B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A4147D9-1E4B-4BBF-8BAE-F81C969BD786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150049D-1E67-4767-834B-E42F3EF6C7FB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1736AE2-FF3E-46F5-BE89-8305651598C6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EFD6C91-FF17-43F7-9E37-BF3F7F5934CE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068516A-3245-4A2A-A56B-4624056C0FF3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AFD3C7A-D72D-4D93-B095-AF17A39992A8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F81D720-D21A-4A75-AB77-2A2D70F24650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4C05D3E-763F-4D7F-91F2-FD46908586FB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E0E59F5-AE37-469F-8B9E-8F96505145AA}"/>
                </a:ext>
              </a:extLst>
            </p:cNvPr>
            <p:cNvSpPr/>
            <p:nvPr/>
          </p:nvSpPr>
          <p:spPr>
            <a:xfrm flipH="1">
              <a:off x="4365405" y="2473896"/>
              <a:ext cx="658683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83" h="482907">
                  <a:moveTo>
                    <a:pt x="0" y="0"/>
                  </a:moveTo>
                  <a:cubicBezTo>
                    <a:pt x="16933" y="249237"/>
                    <a:pt x="-14288" y="298450"/>
                    <a:pt x="69850" y="419100"/>
                  </a:cubicBezTo>
                  <a:cubicBezTo>
                    <a:pt x="153988" y="539750"/>
                    <a:pt x="548746" y="475192"/>
                    <a:pt x="619125" y="342900"/>
                  </a:cubicBezTo>
                  <a:cubicBezTo>
                    <a:pt x="689504" y="210608"/>
                    <a:pt x="644525" y="158750"/>
                    <a:pt x="644525" y="158750"/>
                  </a:cubicBezTo>
                  <a:lnTo>
                    <a:pt x="644525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9F03F5C-D6FA-45B3-BF4D-122EC6CEEA29}"/>
                </a:ext>
              </a:extLst>
            </p:cNvPr>
            <p:cNvSpPr/>
            <p:nvPr/>
          </p:nvSpPr>
          <p:spPr>
            <a:xfrm flipV="1">
              <a:off x="5539399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B2B52BD-317A-47A9-B072-BA3D4E7E63CB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D5AD67E-C86E-4E01-91F7-399A4963945D}"/>
                </a:ext>
              </a:extLst>
            </p:cNvPr>
            <p:cNvSpPr/>
            <p:nvPr/>
          </p:nvSpPr>
          <p:spPr>
            <a:xfrm flipV="1">
              <a:off x="4227883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5">
              <a:extLst>
                <a:ext uri="{FF2B5EF4-FFF2-40B4-BE49-F238E27FC236}">
                  <a16:creationId xmlns:a16="http://schemas.microsoft.com/office/drawing/2014/main" id="{FF7907C4-A212-45A4-BD26-DC84C593F503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5">
              <a:extLst>
                <a:ext uri="{FF2B5EF4-FFF2-40B4-BE49-F238E27FC236}">
                  <a16:creationId xmlns:a16="http://schemas.microsoft.com/office/drawing/2014/main" id="{A0181F72-7B22-4DA0-904A-658A4C3777E9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5">
              <a:extLst>
                <a:ext uri="{FF2B5EF4-FFF2-40B4-BE49-F238E27FC236}">
                  <a16:creationId xmlns:a16="http://schemas.microsoft.com/office/drawing/2014/main" id="{63022629-CDFA-49B5-BB3D-AE9E53F635EB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5">
              <a:extLst>
                <a:ext uri="{FF2B5EF4-FFF2-40B4-BE49-F238E27FC236}">
                  <a16:creationId xmlns:a16="http://schemas.microsoft.com/office/drawing/2014/main" id="{8871ADD7-AB1D-4A65-BCA8-5165A62C7278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35">
              <a:extLst>
                <a:ext uri="{FF2B5EF4-FFF2-40B4-BE49-F238E27FC236}">
                  <a16:creationId xmlns:a16="http://schemas.microsoft.com/office/drawing/2014/main" id="{C1A56287-242E-43E5-ABEC-C2502C1A467C}"/>
                </a:ext>
              </a:extLst>
            </p:cNvPr>
            <p:cNvSpPr/>
            <p:nvPr/>
          </p:nvSpPr>
          <p:spPr>
            <a:xfrm flipH="1">
              <a:off x="3780431" y="4114979"/>
              <a:ext cx="1021425" cy="1367170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156243 w 1021425"/>
                <a:gd name="connsiteY0" fmla="*/ 48817 h 1361104"/>
                <a:gd name="connsiteX1" fmla="*/ 346984 w 1021425"/>
                <a:gd name="connsiteY1" fmla="*/ 6957 h 1361104"/>
                <a:gd name="connsiteX2" fmla="*/ 643629 w 1021425"/>
                <a:gd name="connsiteY2" fmla="*/ 6957 h 1361104"/>
                <a:gd name="connsiteX3" fmla="*/ 1017830 w 1021425"/>
                <a:gd name="connsiteY3" fmla="*/ 23970 h 1361104"/>
                <a:gd name="connsiteX4" fmla="*/ 680765 w 1021425"/>
                <a:gd name="connsiteY4" fmla="*/ 907916 h 1361104"/>
                <a:gd name="connsiteX5" fmla="*/ 879717 w 1021425"/>
                <a:gd name="connsiteY5" fmla="*/ 1276709 h 1361104"/>
                <a:gd name="connsiteX6" fmla="*/ 423589 w 1021425"/>
                <a:gd name="connsiteY6" fmla="*/ 1360354 h 1361104"/>
                <a:gd name="connsiteX7" fmla="*/ 285477 w 1021425"/>
                <a:gd name="connsiteY7" fmla="*/ 1250816 h 1361104"/>
                <a:gd name="connsiteX8" fmla="*/ 55436 w 1021425"/>
                <a:gd name="connsiteY8" fmla="*/ 1310701 h 1361104"/>
                <a:gd name="connsiteX9" fmla="*/ 180055 w 1021425"/>
                <a:gd name="connsiteY9" fmla="*/ 905234 h 1361104"/>
                <a:gd name="connsiteX10" fmla="*/ 156243 w 1021425"/>
                <a:gd name="connsiteY10" fmla="*/ 48817 h 1361104"/>
                <a:gd name="connsiteX0" fmla="*/ 156243 w 1021425"/>
                <a:gd name="connsiteY0" fmla="*/ 48817 h 1367170"/>
                <a:gd name="connsiteX1" fmla="*/ 346984 w 1021425"/>
                <a:gd name="connsiteY1" fmla="*/ 6957 h 1367170"/>
                <a:gd name="connsiteX2" fmla="*/ 643629 w 1021425"/>
                <a:gd name="connsiteY2" fmla="*/ 6957 h 1367170"/>
                <a:gd name="connsiteX3" fmla="*/ 1017830 w 1021425"/>
                <a:gd name="connsiteY3" fmla="*/ 23970 h 1367170"/>
                <a:gd name="connsiteX4" fmla="*/ 680765 w 1021425"/>
                <a:gd name="connsiteY4" fmla="*/ 907916 h 1367170"/>
                <a:gd name="connsiteX5" fmla="*/ 879717 w 1021425"/>
                <a:gd name="connsiteY5" fmla="*/ 1276709 h 1367170"/>
                <a:gd name="connsiteX6" fmla="*/ 423589 w 1021425"/>
                <a:gd name="connsiteY6" fmla="*/ 1360354 h 1367170"/>
                <a:gd name="connsiteX7" fmla="*/ 55436 w 1021425"/>
                <a:gd name="connsiteY7" fmla="*/ 1310701 h 1367170"/>
                <a:gd name="connsiteX8" fmla="*/ 180055 w 1021425"/>
                <a:gd name="connsiteY8" fmla="*/ 905234 h 1367170"/>
                <a:gd name="connsiteX9" fmla="*/ 156243 w 1021425"/>
                <a:gd name="connsiteY9" fmla="*/ 48817 h 13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425" h="1367170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836854" y="1352115"/>
                    <a:pt x="522629" y="1364669"/>
                    <a:pt x="423589" y="1360354"/>
                  </a:cubicBezTo>
                  <a:cubicBezTo>
                    <a:pt x="286209" y="1366019"/>
                    <a:pt x="96025" y="1386554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4D4A813-CC22-4CF6-9823-A61C35B48DC9}"/>
                </a:ext>
              </a:extLst>
            </p:cNvPr>
            <p:cNvSpPr/>
            <p:nvPr/>
          </p:nvSpPr>
          <p:spPr>
            <a:xfrm>
              <a:off x="5014936" y="2481558"/>
              <a:ext cx="659155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472 w 659155"/>
                <a:gd name="connsiteY0" fmla="*/ 0 h 482907"/>
                <a:gd name="connsiteX1" fmla="*/ 70322 w 659155"/>
                <a:gd name="connsiteY1" fmla="*/ 419100 h 482907"/>
                <a:gd name="connsiteX2" fmla="*/ 619597 w 659155"/>
                <a:gd name="connsiteY2" fmla="*/ 342900 h 482907"/>
                <a:gd name="connsiteX3" fmla="*/ 644997 w 659155"/>
                <a:gd name="connsiteY3" fmla="*/ 158750 h 482907"/>
                <a:gd name="connsiteX4" fmla="*/ 644997 w 659155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55" h="482907">
                  <a:moveTo>
                    <a:pt x="472" y="0"/>
                  </a:moveTo>
                  <a:cubicBezTo>
                    <a:pt x="1530" y="236537"/>
                    <a:pt x="-13816" y="298450"/>
                    <a:pt x="70322" y="419100"/>
                  </a:cubicBezTo>
                  <a:cubicBezTo>
                    <a:pt x="154460" y="539750"/>
                    <a:pt x="549218" y="475192"/>
                    <a:pt x="619597" y="342900"/>
                  </a:cubicBezTo>
                  <a:cubicBezTo>
                    <a:pt x="689976" y="210608"/>
                    <a:pt x="644997" y="158750"/>
                    <a:pt x="644997" y="158750"/>
                  </a:cubicBezTo>
                  <a:lnTo>
                    <a:pt x="644997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7">
              <a:extLst>
                <a:ext uri="{FF2B5EF4-FFF2-40B4-BE49-F238E27FC236}">
                  <a16:creationId xmlns:a16="http://schemas.microsoft.com/office/drawing/2014/main" id="{CEEBBAF2-B8CF-4E28-83BA-3A83DE866CD8}"/>
                </a:ext>
              </a:extLst>
            </p:cNvPr>
            <p:cNvSpPr/>
            <p:nvPr/>
          </p:nvSpPr>
          <p:spPr>
            <a:xfrm>
              <a:off x="4511188" y="2072324"/>
              <a:ext cx="974896" cy="460258"/>
            </a:xfrm>
            <a:custGeom>
              <a:avLst/>
              <a:gdLst>
                <a:gd name="connsiteX0" fmla="*/ 0 w 855954"/>
                <a:gd name="connsiteY0" fmla="*/ 187892 h 375783"/>
                <a:gd name="connsiteX1" fmla="*/ 427977 w 855954"/>
                <a:gd name="connsiteY1" fmla="*/ 0 h 375783"/>
                <a:gd name="connsiteX2" fmla="*/ 855954 w 855954"/>
                <a:gd name="connsiteY2" fmla="*/ 187892 h 375783"/>
                <a:gd name="connsiteX3" fmla="*/ 427977 w 855954"/>
                <a:gd name="connsiteY3" fmla="*/ 375784 h 375783"/>
                <a:gd name="connsiteX4" fmla="*/ 0 w 855954"/>
                <a:gd name="connsiteY4" fmla="*/ 187892 h 375783"/>
                <a:gd name="connsiteX0" fmla="*/ 0 w 855954"/>
                <a:gd name="connsiteY0" fmla="*/ 187892 h 211378"/>
                <a:gd name="connsiteX1" fmla="*/ 427977 w 855954"/>
                <a:gd name="connsiteY1" fmla="*/ 0 h 211378"/>
                <a:gd name="connsiteX2" fmla="*/ 855954 w 855954"/>
                <a:gd name="connsiteY2" fmla="*/ 187892 h 211378"/>
                <a:gd name="connsiteX3" fmla="*/ 0 w 855954"/>
                <a:gd name="connsiteY3" fmla="*/ 187892 h 211378"/>
                <a:gd name="connsiteX0" fmla="*/ 9558 w 865512"/>
                <a:gd name="connsiteY0" fmla="*/ 18769 h 275377"/>
                <a:gd name="connsiteX1" fmla="*/ 469285 w 865512"/>
                <a:gd name="connsiteY1" fmla="*/ 275377 h 275377"/>
                <a:gd name="connsiteX2" fmla="*/ 865512 w 865512"/>
                <a:gd name="connsiteY2" fmla="*/ 18769 h 275377"/>
                <a:gd name="connsiteX3" fmla="*/ 9558 w 865512"/>
                <a:gd name="connsiteY3" fmla="*/ 18769 h 275377"/>
                <a:gd name="connsiteX0" fmla="*/ 6907 w 913661"/>
                <a:gd name="connsiteY0" fmla="*/ 5534 h 409303"/>
                <a:gd name="connsiteX1" fmla="*/ 517434 w 913661"/>
                <a:gd name="connsiteY1" fmla="*/ 408192 h 409303"/>
                <a:gd name="connsiteX2" fmla="*/ 913661 w 913661"/>
                <a:gd name="connsiteY2" fmla="*/ 151584 h 409303"/>
                <a:gd name="connsiteX3" fmla="*/ 6907 w 913661"/>
                <a:gd name="connsiteY3" fmla="*/ 5534 h 409303"/>
                <a:gd name="connsiteX0" fmla="*/ 25114 w 931868"/>
                <a:gd name="connsiteY0" fmla="*/ 30556 h 434325"/>
                <a:gd name="connsiteX1" fmla="*/ 535641 w 931868"/>
                <a:gd name="connsiteY1" fmla="*/ 433214 h 434325"/>
                <a:gd name="connsiteX2" fmla="*/ 931868 w 931868"/>
                <a:gd name="connsiteY2" fmla="*/ 176606 h 434325"/>
                <a:gd name="connsiteX3" fmla="*/ 25114 w 931868"/>
                <a:gd name="connsiteY3" fmla="*/ 30556 h 434325"/>
                <a:gd name="connsiteX0" fmla="*/ 7333 w 926787"/>
                <a:gd name="connsiteY0" fmla="*/ 45148 h 447867"/>
                <a:gd name="connsiteX1" fmla="*/ 517860 w 926787"/>
                <a:gd name="connsiteY1" fmla="*/ 447806 h 447867"/>
                <a:gd name="connsiteX2" fmla="*/ 926787 w 926787"/>
                <a:gd name="connsiteY2" fmla="*/ 13398 h 447867"/>
                <a:gd name="connsiteX3" fmla="*/ 7333 w 926787"/>
                <a:gd name="connsiteY3" fmla="*/ 45148 h 447867"/>
                <a:gd name="connsiteX0" fmla="*/ 7333 w 926787"/>
                <a:gd name="connsiteY0" fmla="*/ 50448 h 453167"/>
                <a:gd name="connsiteX1" fmla="*/ 517860 w 926787"/>
                <a:gd name="connsiteY1" fmla="*/ 453106 h 453167"/>
                <a:gd name="connsiteX2" fmla="*/ 926787 w 926787"/>
                <a:gd name="connsiteY2" fmla="*/ 18698 h 453167"/>
                <a:gd name="connsiteX3" fmla="*/ 7333 w 926787"/>
                <a:gd name="connsiteY3" fmla="*/ 50448 h 453167"/>
                <a:gd name="connsiteX0" fmla="*/ 7333 w 956176"/>
                <a:gd name="connsiteY0" fmla="*/ 50448 h 453167"/>
                <a:gd name="connsiteX1" fmla="*/ 517860 w 956176"/>
                <a:gd name="connsiteY1" fmla="*/ 453106 h 453167"/>
                <a:gd name="connsiteX2" fmla="*/ 926787 w 956176"/>
                <a:gd name="connsiteY2" fmla="*/ 18698 h 453167"/>
                <a:gd name="connsiteX3" fmla="*/ 7333 w 956176"/>
                <a:gd name="connsiteY3" fmla="*/ 50448 h 453167"/>
                <a:gd name="connsiteX0" fmla="*/ 7333 w 958221"/>
                <a:gd name="connsiteY0" fmla="*/ 50448 h 453167"/>
                <a:gd name="connsiteX1" fmla="*/ 517860 w 958221"/>
                <a:gd name="connsiteY1" fmla="*/ 453106 h 453167"/>
                <a:gd name="connsiteX2" fmla="*/ 926787 w 958221"/>
                <a:gd name="connsiteY2" fmla="*/ 18698 h 453167"/>
                <a:gd name="connsiteX3" fmla="*/ 7333 w 958221"/>
                <a:gd name="connsiteY3" fmla="*/ 50448 h 453167"/>
                <a:gd name="connsiteX0" fmla="*/ 24008 w 974896"/>
                <a:gd name="connsiteY0" fmla="*/ 57535 h 460258"/>
                <a:gd name="connsiteX1" fmla="*/ 534535 w 974896"/>
                <a:gd name="connsiteY1" fmla="*/ 460193 h 460258"/>
                <a:gd name="connsiteX2" fmla="*/ 943462 w 974896"/>
                <a:gd name="connsiteY2" fmla="*/ 25785 h 460258"/>
                <a:gd name="connsiteX3" fmla="*/ 24008 w 974896"/>
                <a:gd name="connsiteY3" fmla="*/ 57535 h 4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896" h="460258">
                  <a:moveTo>
                    <a:pt x="24008" y="57535"/>
                  </a:moveTo>
                  <a:cubicBezTo>
                    <a:pt x="-113997" y="148986"/>
                    <a:pt x="381293" y="465485"/>
                    <a:pt x="534535" y="460193"/>
                  </a:cubicBezTo>
                  <a:cubicBezTo>
                    <a:pt x="687777" y="454901"/>
                    <a:pt x="1089512" y="156965"/>
                    <a:pt x="943462" y="25785"/>
                  </a:cubicBezTo>
                  <a:cubicBezTo>
                    <a:pt x="846733" y="6300"/>
                    <a:pt x="162013" y="-33916"/>
                    <a:pt x="24008" y="57535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35">
              <a:extLst>
                <a:ext uri="{FF2B5EF4-FFF2-40B4-BE49-F238E27FC236}">
                  <a16:creationId xmlns:a16="http://schemas.microsoft.com/office/drawing/2014/main" id="{1D10FC81-A768-4360-96A7-7C3278E40FEA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35">
              <a:extLst>
                <a:ext uri="{FF2B5EF4-FFF2-40B4-BE49-F238E27FC236}">
                  <a16:creationId xmlns:a16="http://schemas.microsoft.com/office/drawing/2014/main" id="{A8A19169-79B2-4AC2-BD02-AD5144F8FBE3}"/>
                </a:ext>
              </a:extLst>
            </p:cNvPr>
            <p:cNvSpPr/>
            <p:nvPr/>
          </p:nvSpPr>
          <p:spPr>
            <a:xfrm rot="21164236">
              <a:off x="5070694" y="3889407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E02057B-4F75-4A3B-9E7D-74F4145960ED}"/>
                </a:ext>
              </a:extLst>
            </p:cNvPr>
            <p:cNvSpPr/>
            <p:nvPr/>
          </p:nvSpPr>
          <p:spPr>
            <a:xfrm rot="17447514" flipH="1">
              <a:off x="3947471" y="518069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4992EC8-755F-4282-B32E-80411EED55C7}"/>
                </a:ext>
              </a:extLst>
            </p:cNvPr>
            <p:cNvSpPr/>
            <p:nvPr/>
          </p:nvSpPr>
          <p:spPr>
            <a:xfrm rot="17447514" flipH="1">
              <a:off x="4152501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4654AAE-AF9C-4A27-AC04-F533313DCEC3}"/>
                </a:ext>
              </a:extLst>
            </p:cNvPr>
            <p:cNvSpPr/>
            <p:nvPr/>
          </p:nvSpPr>
          <p:spPr>
            <a:xfrm rot="17447514" flipH="1">
              <a:off x="4363244" y="519998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CCC9378-8AAA-4F85-9371-ADDDE71CFAE3}"/>
                </a:ext>
              </a:extLst>
            </p:cNvPr>
            <p:cNvSpPr/>
            <p:nvPr/>
          </p:nvSpPr>
          <p:spPr>
            <a:xfrm rot="20385754" flipH="1">
              <a:off x="3223929" y="516420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7E4E852-9325-492E-972F-DC8A57F31396}"/>
                </a:ext>
              </a:extLst>
            </p:cNvPr>
            <p:cNvSpPr/>
            <p:nvPr/>
          </p:nvSpPr>
          <p:spPr>
            <a:xfrm rot="20385754" flipH="1">
              <a:off x="3377918" y="522723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73B6AD8-00BC-4474-908E-F4B1ACE62FB3}"/>
                </a:ext>
              </a:extLst>
            </p:cNvPr>
            <p:cNvSpPr/>
            <p:nvPr/>
          </p:nvSpPr>
          <p:spPr>
            <a:xfrm rot="20385754" flipH="1">
              <a:off x="3533725" y="5281957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CABEEF6-73C6-4173-97CD-0833FF73F0F2}"/>
                </a:ext>
              </a:extLst>
            </p:cNvPr>
            <p:cNvSpPr/>
            <p:nvPr/>
          </p:nvSpPr>
          <p:spPr>
            <a:xfrm rot="1482444">
              <a:off x="6152448" y="523591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E489F58-5105-47B4-8F6D-ACC03E997261}"/>
                </a:ext>
              </a:extLst>
            </p:cNvPr>
            <p:cNvSpPr/>
            <p:nvPr/>
          </p:nvSpPr>
          <p:spPr>
            <a:xfrm rot="1482444">
              <a:off x="6012248" y="5292499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FBFCF59-448A-4CB0-B2C2-ABA995B58997}"/>
                </a:ext>
              </a:extLst>
            </p:cNvPr>
            <p:cNvSpPr/>
            <p:nvPr/>
          </p:nvSpPr>
          <p:spPr>
            <a:xfrm rot="1482444">
              <a:off x="5844249" y="5334482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5F1304-6977-4E49-8508-34755FEF0E2C}"/>
              </a:ext>
            </a:extLst>
          </p:cNvPr>
          <p:cNvGrpSpPr/>
          <p:nvPr/>
        </p:nvGrpSpPr>
        <p:grpSpPr>
          <a:xfrm>
            <a:off x="8793774" y="3578953"/>
            <a:ext cx="1460245" cy="2241035"/>
            <a:chOff x="8819373" y="4002541"/>
            <a:chExt cx="1460245" cy="2241035"/>
          </a:xfrm>
        </p:grpSpPr>
        <p:sp>
          <p:nvSpPr>
            <p:cNvPr id="91" name="Rectangle 1">
              <a:extLst>
                <a:ext uri="{FF2B5EF4-FFF2-40B4-BE49-F238E27FC236}">
                  <a16:creationId xmlns:a16="http://schemas.microsoft.com/office/drawing/2014/main" id="{E14084F2-4445-491C-BBA6-606BC91B6246}"/>
                </a:ext>
              </a:extLst>
            </p:cNvPr>
            <p:cNvSpPr/>
            <p:nvPr/>
          </p:nvSpPr>
          <p:spPr>
            <a:xfrm rot="1186061">
              <a:off x="9219503" y="4116197"/>
              <a:ext cx="527161" cy="480363"/>
            </a:xfrm>
            <a:custGeom>
              <a:avLst/>
              <a:gdLst>
                <a:gd name="connsiteX0" fmla="*/ 0 w 177667"/>
                <a:gd name="connsiteY0" fmla="*/ 0 h 82733"/>
                <a:gd name="connsiteX1" fmla="*/ 177667 w 177667"/>
                <a:gd name="connsiteY1" fmla="*/ 0 h 82733"/>
                <a:gd name="connsiteX2" fmla="*/ 177667 w 177667"/>
                <a:gd name="connsiteY2" fmla="*/ 82733 h 82733"/>
                <a:gd name="connsiteX3" fmla="*/ 0 w 177667"/>
                <a:gd name="connsiteY3" fmla="*/ 82733 h 82733"/>
                <a:gd name="connsiteX4" fmla="*/ 0 w 177667"/>
                <a:gd name="connsiteY4" fmla="*/ 0 h 82733"/>
                <a:gd name="connsiteX0" fmla="*/ 0 w 177667"/>
                <a:gd name="connsiteY0" fmla="*/ 0 h 82733"/>
                <a:gd name="connsiteX1" fmla="*/ 177667 w 177667"/>
                <a:gd name="connsiteY1" fmla="*/ 0 h 82733"/>
                <a:gd name="connsiteX2" fmla="*/ 177667 w 177667"/>
                <a:gd name="connsiteY2" fmla="*/ 82733 h 82733"/>
                <a:gd name="connsiteX3" fmla="*/ 0 w 177667"/>
                <a:gd name="connsiteY3" fmla="*/ 0 h 82733"/>
                <a:gd name="connsiteX0" fmla="*/ 0 w 177667"/>
                <a:gd name="connsiteY0" fmla="*/ 23812 h 106545"/>
                <a:gd name="connsiteX1" fmla="*/ 139567 w 177667"/>
                <a:gd name="connsiteY1" fmla="*/ 0 h 106545"/>
                <a:gd name="connsiteX2" fmla="*/ 177667 w 177667"/>
                <a:gd name="connsiteY2" fmla="*/ 106545 h 106545"/>
                <a:gd name="connsiteX3" fmla="*/ 0 w 177667"/>
                <a:gd name="connsiteY3" fmla="*/ 23812 h 106545"/>
                <a:gd name="connsiteX0" fmla="*/ 0 w 158617"/>
                <a:gd name="connsiteY0" fmla="*/ 23812 h 106545"/>
                <a:gd name="connsiteX1" fmla="*/ 120517 w 158617"/>
                <a:gd name="connsiteY1" fmla="*/ 0 h 106545"/>
                <a:gd name="connsiteX2" fmla="*/ 158617 w 158617"/>
                <a:gd name="connsiteY2" fmla="*/ 106545 h 106545"/>
                <a:gd name="connsiteX3" fmla="*/ 0 w 158617"/>
                <a:gd name="connsiteY3" fmla="*/ 23812 h 106545"/>
                <a:gd name="connsiteX0" fmla="*/ 0 w 158617"/>
                <a:gd name="connsiteY0" fmla="*/ 23812 h 106545"/>
                <a:gd name="connsiteX1" fmla="*/ 120517 w 158617"/>
                <a:gd name="connsiteY1" fmla="*/ 0 h 106545"/>
                <a:gd name="connsiteX2" fmla="*/ 158617 w 158617"/>
                <a:gd name="connsiteY2" fmla="*/ 106545 h 106545"/>
                <a:gd name="connsiteX3" fmla="*/ 0 w 158617"/>
                <a:gd name="connsiteY3" fmla="*/ 23812 h 106545"/>
                <a:gd name="connsiteX0" fmla="*/ 0 w 125279"/>
                <a:gd name="connsiteY0" fmla="*/ 23812 h 77970"/>
                <a:gd name="connsiteX1" fmla="*/ 120517 w 125279"/>
                <a:gd name="connsiteY1" fmla="*/ 0 h 77970"/>
                <a:gd name="connsiteX2" fmla="*/ 125279 w 125279"/>
                <a:gd name="connsiteY2" fmla="*/ 77970 h 77970"/>
                <a:gd name="connsiteX3" fmla="*/ 0 w 125279"/>
                <a:gd name="connsiteY3" fmla="*/ 23812 h 77970"/>
                <a:gd name="connsiteX0" fmla="*/ 0 w 125279"/>
                <a:gd name="connsiteY0" fmla="*/ 23812 h 77970"/>
                <a:gd name="connsiteX1" fmla="*/ 120517 w 125279"/>
                <a:gd name="connsiteY1" fmla="*/ 0 h 77970"/>
                <a:gd name="connsiteX2" fmla="*/ 125279 w 125279"/>
                <a:gd name="connsiteY2" fmla="*/ 77970 h 77970"/>
                <a:gd name="connsiteX3" fmla="*/ 0 w 125279"/>
                <a:gd name="connsiteY3" fmla="*/ 23812 h 77970"/>
                <a:gd name="connsiteX0" fmla="*/ 0 w 140673"/>
                <a:gd name="connsiteY0" fmla="*/ 23812 h 77970"/>
                <a:gd name="connsiteX1" fmla="*/ 120517 w 140673"/>
                <a:gd name="connsiteY1" fmla="*/ 0 h 77970"/>
                <a:gd name="connsiteX2" fmla="*/ 125279 w 140673"/>
                <a:gd name="connsiteY2" fmla="*/ 77970 h 77970"/>
                <a:gd name="connsiteX3" fmla="*/ 0 w 140673"/>
                <a:gd name="connsiteY3" fmla="*/ 23812 h 77970"/>
                <a:gd name="connsiteX0" fmla="*/ 0 w 140673"/>
                <a:gd name="connsiteY0" fmla="*/ 19049 h 77970"/>
                <a:gd name="connsiteX1" fmla="*/ 120517 w 140673"/>
                <a:gd name="connsiteY1" fmla="*/ 0 h 77970"/>
                <a:gd name="connsiteX2" fmla="*/ 125279 w 140673"/>
                <a:gd name="connsiteY2" fmla="*/ 77970 h 77970"/>
                <a:gd name="connsiteX3" fmla="*/ 0 w 140673"/>
                <a:gd name="connsiteY3" fmla="*/ 19049 h 77970"/>
                <a:gd name="connsiteX0" fmla="*/ 0 w 133529"/>
                <a:gd name="connsiteY0" fmla="*/ 19049 h 77970"/>
                <a:gd name="connsiteX1" fmla="*/ 113373 w 133529"/>
                <a:gd name="connsiteY1" fmla="*/ 0 h 77970"/>
                <a:gd name="connsiteX2" fmla="*/ 118135 w 133529"/>
                <a:gd name="connsiteY2" fmla="*/ 77970 h 77970"/>
                <a:gd name="connsiteX3" fmla="*/ 0 w 133529"/>
                <a:gd name="connsiteY3" fmla="*/ 19049 h 77970"/>
                <a:gd name="connsiteX0" fmla="*/ 0 w 128767"/>
                <a:gd name="connsiteY0" fmla="*/ 23811 h 77970"/>
                <a:gd name="connsiteX1" fmla="*/ 108611 w 128767"/>
                <a:gd name="connsiteY1" fmla="*/ 0 h 77970"/>
                <a:gd name="connsiteX2" fmla="*/ 113373 w 128767"/>
                <a:gd name="connsiteY2" fmla="*/ 77970 h 77970"/>
                <a:gd name="connsiteX3" fmla="*/ 0 w 128767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00193"/>
                <a:gd name="connsiteY0" fmla="*/ 26193 h 77970"/>
                <a:gd name="connsiteX1" fmla="*/ 80037 w 100193"/>
                <a:gd name="connsiteY1" fmla="*/ 0 h 77970"/>
                <a:gd name="connsiteX2" fmla="*/ 84799 w 100193"/>
                <a:gd name="connsiteY2" fmla="*/ 77970 h 77970"/>
                <a:gd name="connsiteX3" fmla="*/ 0 w 100193"/>
                <a:gd name="connsiteY3" fmla="*/ 26193 h 77970"/>
                <a:gd name="connsiteX0" fmla="*/ 0 w 135911"/>
                <a:gd name="connsiteY0" fmla="*/ 19049 h 77970"/>
                <a:gd name="connsiteX1" fmla="*/ 115755 w 135911"/>
                <a:gd name="connsiteY1" fmla="*/ 0 h 77970"/>
                <a:gd name="connsiteX2" fmla="*/ 120517 w 135911"/>
                <a:gd name="connsiteY2" fmla="*/ 77970 h 77970"/>
                <a:gd name="connsiteX3" fmla="*/ 0 w 135911"/>
                <a:gd name="connsiteY3" fmla="*/ 19049 h 77970"/>
                <a:gd name="connsiteX0" fmla="*/ 0 w 135911"/>
                <a:gd name="connsiteY0" fmla="*/ 19049 h 77970"/>
                <a:gd name="connsiteX1" fmla="*/ 115755 w 135911"/>
                <a:gd name="connsiteY1" fmla="*/ 0 h 77970"/>
                <a:gd name="connsiteX2" fmla="*/ 120517 w 135911"/>
                <a:gd name="connsiteY2" fmla="*/ 77970 h 77970"/>
                <a:gd name="connsiteX3" fmla="*/ 0 w 135911"/>
                <a:gd name="connsiteY3" fmla="*/ 19049 h 77970"/>
                <a:gd name="connsiteX0" fmla="*/ 0 w 135911"/>
                <a:gd name="connsiteY0" fmla="*/ 19049 h 80438"/>
                <a:gd name="connsiteX1" fmla="*/ 115755 w 135911"/>
                <a:gd name="connsiteY1" fmla="*/ 0 h 80438"/>
                <a:gd name="connsiteX2" fmla="*/ 120517 w 135911"/>
                <a:gd name="connsiteY2" fmla="*/ 77970 h 80438"/>
                <a:gd name="connsiteX3" fmla="*/ 0 w 135911"/>
                <a:gd name="connsiteY3" fmla="*/ 19049 h 80438"/>
                <a:gd name="connsiteX0" fmla="*/ 0 w 134104"/>
                <a:gd name="connsiteY0" fmla="*/ 19049 h 64897"/>
                <a:gd name="connsiteX1" fmla="*/ 115755 w 134104"/>
                <a:gd name="connsiteY1" fmla="*/ 0 h 64897"/>
                <a:gd name="connsiteX2" fmla="*/ 118135 w 134104"/>
                <a:gd name="connsiteY2" fmla="*/ 56538 h 64897"/>
                <a:gd name="connsiteX3" fmla="*/ 0 w 134104"/>
                <a:gd name="connsiteY3" fmla="*/ 19049 h 64897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29056"/>
                <a:gd name="connsiteY0" fmla="*/ 24621 h 72452"/>
                <a:gd name="connsiteX1" fmla="*/ 106931 w 129056"/>
                <a:gd name="connsiteY1" fmla="*/ 0 h 72452"/>
                <a:gd name="connsiteX2" fmla="*/ 118135 w 129056"/>
                <a:gd name="connsiteY2" fmla="*/ 62110 h 72452"/>
                <a:gd name="connsiteX3" fmla="*/ 0 w 129056"/>
                <a:gd name="connsiteY3" fmla="*/ 24621 h 72452"/>
                <a:gd name="connsiteX0" fmla="*/ 0 w 129056"/>
                <a:gd name="connsiteY0" fmla="*/ 24621 h 72452"/>
                <a:gd name="connsiteX1" fmla="*/ 106931 w 129056"/>
                <a:gd name="connsiteY1" fmla="*/ 0 h 72452"/>
                <a:gd name="connsiteX2" fmla="*/ 118135 w 129056"/>
                <a:gd name="connsiteY2" fmla="*/ 62110 h 72452"/>
                <a:gd name="connsiteX3" fmla="*/ 0 w 129056"/>
                <a:gd name="connsiteY3" fmla="*/ 24621 h 72452"/>
                <a:gd name="connsiteX0" fmla="*/ 18007 w 147063"/>
                <a:gd name="connsiteY0" fmla="*/ 24621 h 72452"/>
                <a:gd name="connsiteX1" fmla="*/ 124938 w 147063"/>
                <a:gd name="connsiteY1" fmla="*/ 0 h 72452"/>
                <a:gd name="connsiteX2" fmla="*/ 136142 w 147063"/>
                <a:gd name="connsiteY2" fmla="*/ 62110 h 72452"/>
                <a:gd name="connsiteX3" fmla="*/ 18007 w 147063"/>
                <a:gd name="connsiteY3" fmla="*/ 24621 h 72452"/>
                <a:gd name="connsiteX0" fmla="*/ 21051 w 150107"/>
                <a:gd name="connsiteY0" fmla="*/ 24621 h 72452"/>
                <a:gd name="connsiteX1" fmla="*/ 127982 w 150107"/>
                <a:gd name="connsiteY1" fmla="*/ 0 h 72452"/>
                <a:gd name="connsiteX2" fmla="*/ 139186 w 150107"/>
                <a:gd name="connsiteY2" fmla="*/ 62110 h 72452"/>
                <a:gd name="connsiteX3" fmla="*/ 21051 w 150107"/>
                <a:gd name="connsiteY3" fmla="*/ 24621 h 7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07" h="72452">
                  <a:moveTo>
                    <a:pt x="21051" y="24621"/>
                  </a:moveTo>
                  <a:cubicBezTo>
                    <a:pt x="-6625" y="6519"/>
                    <a:pt x="-34017" y="24516"/>
                    <a:pt x="127982" y="0"/>
                  </a:cubicBezTo>
                  <a:cubicBezTo>
                    <a:pt x="129569" y="25990"/>
                    <a:pt x="168555" y="50407"/>
                    <a:pt x="139186" y="62110"/>
                  </a:cubicBezTo>
                  <a:cubicBezTo>
                    <a:pt x="135525" y="72632"/>
                    <a:pt x="55666" y="90299"/>
                    <a:pt x="21051" y="24621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AD85EF-D1AD-4752-A4C2-978BB1138176}"/>
                </a:ext>
              </a:extLst>
            </p:cNvPr>
            <p:cNvGrpSpPr/>
            <p:nvPr/>
          </p:nvGrpSpPr>
          <p:grpSpPr>
            <a:xfrm>
              <a:off x="8819373" y="4002541"/>
              <a:ext cx="851140" cy="1318269"/>
              <a:chOff x="3953247" y="-272274"/>
              <a:chExt cx="5916143" cy="9163081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08778DB1-06F2-4D89-A64C-CCE118938A6B}"/>
                  </a:ext>
                </a:extLst>
              </p:cNvPr>
              <p:cNvSpPr/>
              <p:nvPr/>
            </p:nvSpPr>
            <p:spPr>
              <a:xfrm>
                <a:off x="6576598" y="4593191"/>
                <a:ext cx="601899" cy="429761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2FDB7DC-81DF-41EB-9053-0D5AC7110E01}"/>
                  </a:ext>
                </a:extLst>
              </p:cNvPr>
              <p:cNvSpPr/>
              <p:nvPr/>
            </p:nvSpPr>
            <p:spPr>
              <a:xfrm>
                <a:off x="4268995" y="-272274"/>
                <a:ext cx="5282875" cy="528287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3000">
                    <a:srgbClr val="FF8C89"/>
                  </a:gs>
                </a:gsLst>
                <a:lin ang="36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: Rounded Corners 46">
                <a:extLst>
                  <a:ext uri="{FF2B5EF4-FFF2-40B4-BE49-F238E27FC236}">
                    <a16:creationId xmlns:a16="http://schemas.microsoft.com/office/drawing/2014/main" id="{4AEB88EF-70D3-4637-83B2-AFD557EB5DE8}"/>
                  </a:ext>
                </a:extLst>
              </p:cNvPr>
              <p:cNvSpPr/>
              <p:nvPr/>
            </p:nvSpPr>
            <p:spPr>
              <a:xfrm>
                <a:off x="3953247" y="1866294"/>
                <a:ext cx="5916143" cy="1379699"/>
              </a:xfrm>
              <a:custGeom>
                <a:avLst/>
                <a:gdLst>
                  <a:gd name="connsiteX0" fmla="*/ 0 w 5740581"/>
                  <a:gd name="connsiteY0" fmla="*/ 228304 h 1369797"/>
                  <a:gd name="connsiteX1" fmla="*/ 228304 w 5740581"/>
                  <a:gd name="connsiteY1" fmla="*/ 0 h 1369797"/>
                  <a:gd name="connsiteX2" fmla="*/ 5512277 w 5740581"/>
                  <a:gd name="connsiteY2" fmla="*/ 0 h 1369797"/>
                  <a:gd name="connsiteX3" fmla="*/ 5740581 w 5740581"/>
                  <a:gd name="connsiteY3" fmla="*/ 228304 h 1369797"/>
                  <a:gd name="connsiteX4" fmla="*/ 5740581 w 5740581"/>
                  <a:gd name="connsiteY4" fmla="*/ 1141493 h 1369797"/>
                  <a:gd name="connsiteX5" fmla="*/ 5512277 w 5740581"/>
                  <a:gd name="connsiteY5" fmla="*/ 1369797 h 1369797"/>
                  <a:gd name="connsiteX6" fmla="*/ 228304 w 5740581"/>
                  <a:gd name="connsiteY6" fmla="*/ 1369797 h 1369797"/>
                  <a:gd name="connsiteX7" fmla="*/ 0 w 5740581"/>
                  <a:gd name="connsiteY7" fmla="*/ 1141493 h 1369797"/>
                  <a:gd name="connsiteX8" fmla="*/ 0 w 5740581"/>
                  <a:gd name="connsiteY8" fmla="*/ 228304 h 1369797"/>
                  <a:gd name="connsiteX0" fmla="*/ 0 w 5740581"/>
                  <a:gd name="connsiteY0" fmla="*/ 1141493 h 1369797"/>
                  <a:gd name="connsiteX1" fmla="*/ 228304 w 5740581"/>
                  <a:gd name="connsiteY1" fmla="*/ 0 h 1369797"/>
                  <a:gd name="connsiteX2" fmla="*/ 5512277 w 5740581"/>
                  <a:gd name="connsiteY2" fmla="*/ 0 h 1369797"/>
                  <a:gd name="connsiteX3" fmla="*/ 5740581 w 5740581"/>
                  <a:gd name="connsiteY3" fmla="*/ 228304 h 1369797"/>
                  <a:gd name="connsiteX4" fmla="*/ 5740581 w 5740581"/>
                  <a:gd name="connsiteY4" fmla="*/ 1141493 h 1369797"/>
                  <a:gd name="connsiteX5" fmla="*/ 5512277 w 5740581"/>
                  <a:gd name="connsiteY5" fmla="*/ 1369797 h 1369797"/>
                  <a:gd name="connsiteX6" fmla="*/ 228304 w 5740581"/>
                  <a:gd name="connsiteY6" fmla="*/ 1369797 h 1369797"/>
                  <a:gd name="connsiteX7" fmla="*/ 0 w 5740581"/>
                  <a:gd name="connsiteY7" fmla="*/ 1141493 h 1369797"/>
                  <a:gd name="connsiteX0" fmla="*/ 660496 w 6172773"/>
                  <a:gd name="connsiteY0" fmla="*/ 1369797 h 1369797"/>
                  <a:gd name="connsiteX1" fmla="*/ 660496 w 6172773"/>
                  <a:gd name="connsiteY1" fmla="*/ 0 h 1369797"/>
                  <a:gd name="connsiteX2" fmla="*/ 5944469 w 6172773"/>
                  <a:gd name="connsiteY2" fmla="*/ 0 h 1369797"/>
                  <a:gd name="connsiteX3" fmla="*/ 6172773 w 6172773"/>
                  <a:gd name="connsiteY3" fmla="*/ 228304 h 1369797"/>
                  <a:gd name="connsiteX4" fmla="*/ 6172773 w 6172773"/>
                  <a:gd name="connsiteY4" fmla="*/ 1141493 h 1369797"/>
                  <a:gd name="connsiteX5" fmla="*/ 5944469 w 6172773"/>
                  <a:gd name="connsiteY5" fmla="*/ 1369797 h 1369797"/>
                  <a:gd name="connsiteX6" fmla="*/ 660496 w 6172773"/>
                  <a:gd name="connsiteY6" fmla="*/ 1369797 h 1369797"/>
                  <a:gd name="connsiteX0" fmla="*/ 487951 w 6000228"/>
                  <a:gd name="connsiteY0" fmla="*/ 1391345 h 1391345"/>
                  <a:gd name="connsiteX1" fmla="*/ 487951 w 6000228"/>
                  <a:gd name="connsiteY1" fmla="*/ 21548 h 1391345"/>
                  <a:gd name="connsiteX2" fmla="*/ 5771924 w 6000228"/>
                  <a:gd name="connsiteY2" fmla="*/ 21548 h 1391345"/>
                  <a:gd name="connsiteX3" fmla="*/ 6000228 w 6000228"/>
                  <a:gd name="connsiteY3" fmla="*/ 249852 h 1391345"/>
                  <a:gd name="connsiteX4" fmla="*/ 6000228 w 6000228"/>
                  <a:gd name="connsiteY4" fmla="*/ 1163041 h 1391345"/>
                  <a:gd name="connsiteX5" fmla="*/ 5771924 w 6000228"/>
                  <a:gd name="connsiteY5" fmla="*/ 1391345 h 1391345"/>
                  <a:gd name="connsiteX6" fmla="*/ 487951 w 6000228"/>
                  <a:gd name="connsiteY6" fmla="*/ 1391345 h 1391345"/>
                  <a:gd name="connsiteX0" fmla="*/ 377612 w 5889889"/>
                  <a:gd name="connsiteY0" fmla="*/ 1387213 h 1394762"/>
                  <a:gd name="connsiteX1" fmla="*/ 377612 w 5889889"/>
                  <a:gd name="connsiteY1" fmla="*/ 17416 h 1394762"/>
                  <a:gd name="connsiteX2" fmla="*/ 5661585 w 5889889"/>
                  <a:gd name="connsiteY2" fmla="*/ 17416 h 1394762"/>
                  <a:gd name="connsiteX3" fmla="*/ 5889889 w 5889889"/>
                  <a:gd name="connsiteY3" fmla="*/ 245720 h 1394762"/>
                  <a:gd name="connsiteX4" fmla="*/ 5889889 w 5889889"/>
                  <a:gd name="connsiteY4" fmla="*/ 1158909 h 1394762"/>
                  <a:gd name="connsiteX5" fmla="*/ 5661585 w 5889889"/>
                  <a:gd name="connsiteY5" fmla="*/ 1387213 h 1394762"/>
                  <a:gd name="connsiteX6" fmla="*/ 377612 w 5889889"/>
                  <a:gd name="connsiteY6" fmla="*/ 1387213 h 1394762"/>
                  <a:gd name="connsiteX0" fmla="*/ 330289 w 5842566"/>
                  <a:gd name="connsiteY0" fmla="*/ 1387213 h 1394762"/>
                  <a:gd name="connsiteX1" fmla="*/ 330289 w 5842566"/>
                  <a:gd name="connsiteY1" fmla="*/ 17416 h 1394762"/>
                  <a:gd name="connsiteX2" fmla="*/ 5614262 w 5842566"/>
                  <a:gd name="connsiteY2" fmla="*/ 17416 h 1394762"/>
                  <a:gd name="connsiteX3" fmla="*/ 5842566 w 5842566"/>
                  <a:gd name="connsiteY3" fmla="*/ 245720 h 1394762"/>
                  <a:gd name="connsiteX4" fmla="*/ 5842566 w 5842566"/>
                  <a:gd name="connsiteY4" fmla="*/ 1158909 h 1394762"/>
                  <a:gd name="connsiteX5" fmla="*/ 5614262 w 5842566"/>
                  <a:gd name="connsiteY5" fmla="*/ 1387213 h 1394762"/>
                  <a:gd name="connsiteX6" fmla="*/ 330289 w 5842566"/>
                  <a:gd name="connsiteY6" fmla="*/ 1387213 h 1394762"/>
                  <a:gd name="connsiteX0" fmla="*/ 330289 w 5842566"/>
                  <a:gd name="connsiteY0" fmla="*/ 1387213 h 1394762"/>
                  <a:gd name="connsiteX1" fmla="*/ 330289 w 5842566"/>
                  <a:gd name="connsiteY1" fmla="*/ 17416 h 1394762"/>
                  <a:gd name="connsiteX2" fmla="*/ 5614262 w 5842566"/>
                  <a:gd name="connsiteY2" fmla="*/ 17416 h 1394762"/>
                  <a:gd name="connsiteX3" fmla="*/ 5842566 w 5842566"/>
                  <a:gd name="connsiteY3" fmla="*/ 245720 h 1394762"/>
                  <a:gd name="connsiteX4" fmla="*/ 5614262 w 5842566"/>
                  <a:gd name="connsiteY4" fmla="*/ 1387213 h 1394762"/>
                  <a:gd name="connsiteX5" fmla="*/ 330289 w 5842566"/>
                  <a:gd name="connsiteY5" fmla="*/ 1387213 h 1394762"/>
                  <a:gd name="connsiteX0" fmla="*/ 330289 w 6274758"/>
                  <a:gd name="connsiteY0" fmla="*/ 1387213 h 1394762"/>
                  <a:gd name="connsiteX1" fmla="*/ 330289 w 6274758"/>
                  <a:gd name="connsiteY1" fmla="*/ 17416 h 1394762"/>
                  <a:gd name="connsiteX2" fmla="*/ 5614262 w 6274758"/>
                  <a:gd name="connsiteY2" fmla="*/ 17416 h 1394762"/>
                  <a:gd name="connsiteX3" fmla="*/ 5614262 w 6274758"/>
                  <a:gd name="connsiteY3" fmla="*/ 1387213 h 1394762"/>
                  <a:gd name="connsiteX4" fmla="*/ 330289 w 6274758"/>
                  <a:gd name="connsiteY4" fmla="*/ 1387213 h 1394762"/>
                  <a:gd name="connsiteX0" fmla="*/ 330289 w 6106535"/>
                  <a:gd name="connsiteY0" fmla="*/ 1387213 h 1394762"/>
                  <a:gd name="connsiteX1" fmla="*/ 330289 w 6106535"/>
                  <a:gd name="connsiteY1" fmla="*/ 17416 h 1394762"/>
                  <a:gd name="connsiteX2" fmla="*/ 5614262 w 6106535"/>
                  <a:gd name="connsiteY2" fmla="*/ 17416 h 1394762"/>
                  <a:gd name="connsiteX3" fmla="*/ 5614262 w 6106535"/>
                  <a:gd name="connsiteY3" fmla="*/ 1387213 h 1394762"/>
                  <a:gd name="connsiteX4" fmla="*/ 330289 w 6106535"/>
                  <a:gd name="connsiteY4" fmla="*/ 1387213 h 1394762"/>
                  <a:gd name="connsiteX0" fmla="*/ 330289 w 5955379"/>
                  <a:gd name="connsiteY0" fmla="*/ 1387213 h 1394762"/>
                  <a:gd name="connsiteX1" fmla="*/ 330289 w 5955379"/>
                  <a:gd name="connsiteY1" fmla="*/ 17416 h 1394762"/>
                  <a:gd name="connsiteX2" fmla="*/ 5614262 w 5955379"/>
                  <a:gd name="connsiteY2" fmla="*/ 17416 h 1394762"/>
                  <a:gd name="connsiteX3" fmla="*/ 5614262 w 5955379"/>
                  <a:gd name="connsiteY3" fmla="*/ 1387213 h 1394762"/>
                  <a:gd name="connsiteX4" fmla="*/ 330289 w 5955379"/>
                  <a:gd name="connsiteY4" fmla="*/ 1387213 h 1394762"/>
                  <a:gd name="connsiteX0" fmla="*/ 330289 w 5943841"/>
                  <a:gd name="connsiteY0" fmla="*/ 1387213 h 1394762"/>
                  <a:gd name="connsiteX1" fmla="*/ 330289 w 5943841"/>
                  <a:gd name="connsiteY1" fmla="*/ 17416 h 1394762"/>
                  <a:gd name="connsiteX2" fmla="*/ 5614262 w 5943841"/>
                  <a:gd name="connsiteY2" fmla="*/ 17416 h 1394762"/>
                  <a:gd name="connsiteX3" fmla="*/ 5614262 w 5943841"/>
                  <a:gd name="connsiteY3" fmla="*/ 1387213 h 1394762"/>
                  <a:gd name="connsiteX4" fmla="*/ 330289 w 5943841"/>
                  <a:gd name="connsiteY4" fmla="*/ 1387213 h 1394762"/>
                  <a:gd name="connsiteX0" fmla="*/ 346540 w 5960092"/>
                  <a:gd name="connsiteY0" fmla="*/ 1373795 h 1382196"/>
                  <a:gd name="connsiteX1" fmla="*/ 346540 w 5960092"/>
                  <a:gd name="connsiteY1" fmla="*/ 3998 h 1382196"/>
                  <a:gd name="connsiteX2" fmla="*/ 5630513 w 5960092"/>
                  <a:gd name="connsiteY2" fmla="*/ 3998 h 1382196"/>
                  <a:gd name="connsiteX3" fmla="*/ 5630513 w 5960092"/>
                  <a:gd name="connsiteY3" fmla="*/ 1373795 h 1382196"/>
                  <a:gd name="connsiteX4" fmla="*/ 346540 w 5960092"/>
                  <a:gd name="connsiteY4" fmla="*/ 1373795 h 1382196"/>
                  <a:gd name="connsiteX0" fmla="*/ 302591 w 5916143"/>
                  <a:gd name="connsiteY0" fmla="*/ 1373795 h 1379699"/>
                  <a:gd name="connsiteX1" fmla="*/ 302591 w 5916143"/>
                  <a:gd name="connsiteY1" fmla="*/ 3998 h 1379699"/>
                  <a:gd name="connsiteX2" fmla="*/ 5586564 w 5916143"/>
                  <a:gd name="connsiteY2" fmla="*/ 3998 h 1379699"/>
                  <a:gd name="connsiteX3" fmla="*/ 5586564 w 5916143"/>
                  <a:gd name="connsiteY3" fmla="*/ 1373795 h 1379699"/>
                  <a:gd name="connsiteX4" fmla="*/ 302591 w 5916143"/>
                  <a:gd name="connsiteY4" fmla="*/ 1373795 h 1379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143" h="1379699">
                    <a:moveTo>
                      <a:pt x="302591" y="1373795"/>
                    </a:moveTo>
                    <a:cubicBezTo>
                      <a:pt x="-85120" y="1485236"/>
                      <a:pt x="-116304" y="-18204"/>
                      <a:pt x="302591" y="3998"/>
                    </a:cubicBezTo>
                    <a:lnTo>
                      <a:pt x="5586564" y="3998"/>
                    </a:lnTo>
                    <a:cubicBezTo>
                      <a:pt x="5973740" y="-87016"/>
                      <a:pt x="6075340" y="1406753"/>
                      <a:pt x="5586564" y="1373795"/>
                    </a:cubicBezTo>
                    <a:lnTo>
                      <a:pt x="302591" y="137379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92000">
                    <a:srgbClr val="FF8C89"/>
                  </a:gs>
                </a:gsLst>
                <a:lin ang="36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8" name="Rectangle: Rounded Corners 35">
              <a:extLst>
                <a:ext uri="{FF2B5EF4-FFF2-40B4-BE49-F238E27FC236}">
                  <a16:creationId xmlns:a16="http://schemas.microsoft.com/office/drawing/2014/main" id="{5190FBCC-54D4-4EEE-A128-40A9F9395566}"/>
                </a:ext>
              </a:extLst>
            </p:cNvPr>
            <p:cNvSpPr/>
            <p:nvPr/>
          </p:nvSpPr>
          <p:spPr>
            <a:xfrm rot="7282993">
              <a:off x="9102462" y="4754532"/>
              <a:ext cx="1007181" cy="1347130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425" h="136618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674929" y="1479593"/>
                    <a:pt x="651250" y="1274671"/>
                    <a:pt x="638866" y="1269909"/>
                  </a:cubicBezTo>
                  <a:cubicBezTo>
                    <a:pt x="556494" y="1337825"/>
                    <a:pt x="485662" y="1372267"/>
                    <a:pt x="423589" y="1360354"/>
                  </a:cubicBezTo>
                  <a:cubicBezTo>
                    <a:pt x="361516" y="1348441"/>
                    <a:pt x="313498" y="1363866"/>
                    <a:pt x="285477" y="1250816"/>
                  </a:cubicBezTo>
                  <a:cubicBezTo>
                    <a:pt x="146884" y="1421590"/>
                    <a:pt x="103541" y="1320901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: Rounded Corners 35">
              <a:extLst>
                <a:ext uri="{FF2B5EF4-FFF2-40B4-BE49-F238E27FC236}">
                  <a16:creationId xmlns:a16="http://schemas.microsoft.com/office/drawing/2014/main" id="{81E69A36-D5C3-41C8-90E6-7511B7550F54}"/>
                </a:ext>
              </a:extLst>
            </p:cNvPr>
            <p:cNvSpPr/>
            <p:nvPr/>
          </p:nvSpPr>
          <p:spPr>
            <a:xfrm rot="6744980">
              <a:off x="9352633" y="5371087"/>
              <a:ext cx="1056032" cy="688946"/>
            </a:xfrm>
            <a:custGeom>
              <a:avLst/>
              <a:gdLst>
                <a:gd name="connsiteX0" fmla="*/ 0 w 587213"/>
                <a:gd name="connsiteY0" fmla="*/ 314024 h 628047"/>
                <a:gd name="connsiteX1" fmla="*/ 293607 w 587213"/>
                <a:gd name="connsiteY1" fmla="*/ 0 h 628047"/>
                <a:gd name="connsiteX2" fmla="*/ 587214 w 587213"/>
                <a:gd name="connsiteY2" fmla="*/ 314024 h 628047"/>
                <a:gd name="connsiteX3" fmla="*/ 293607 w 587213"/>
                <a:gd name="connsiteY3" fmla="*/ 628048 h 628047"/>
                <a:gd name="connsiteX4" fmla="*/ 0 w 587213"/>
                <a:gd name="connsiteY4" fmla="*/ 314024 h 628047"/>
                <a:gd name="connsiteX0" fmla="*/ 0 w 1055765"/>
                <a:gd name="connsiteY0" fmla="*/ 90779 h 725018"/>
                <a:gd name="connsiteX1" fmla="*/ 762158 w 1055765"/>
                <a:gd name="connsiteY1" fmla="*/ 88350 h 725018"/>
                <a:gd name="connsiteX2" fmla="*/ 1055765 w 1055765"/>
                <a:gd name="connsiteY2" fmla="*/ 402374 h 725018"/>
                <a:gd name="connsiteX3" fmla="*/ 762158 w 1055765"/>
                <a:gd name="connsiteY3" fmla="*/ 716398 h 725018"/>
                <a:gd name="connsiteX4" fmla="*/ 0 w 1055765"/>
                <a:gd name="connsiteY4" fmla="*/ 90779 h 725018"/>
                <a:gd name="connsiteX0" fmla="*/ 267 w 1056032"/>
                <a:gd name="connsiteY0" fmla="*/ 54707 h 688946"/>
                <a:gd name="connsiteX1" fmla="*/ 851028 w 1056032"/>
                <a:gd name="connsiteY1" fmla="*/ 67246 h 688946"/>
                <a:gd name="connsiteX2" fmla="*/ 1056032 w 1056032"/>
                <a:gd name="connsiteY2" fmla="*/ 366302 h 688946"/>
                <a:gd name="connsiteX3" fmla="*/ 762425 w 1056032"/>
                <a:gd name="connsiteY3" fmla="*/ 680326 h 688946"/>
                <a:gd name="connsiteX4" fmla="*/ 267 w 1056032"/>
                <a:gd name="connsiteY4" fmla="*/ 54707 h 68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32" h="688946">
                  <a:moveTo>
                    <a:pt x="267" y="54707"/>
                  </a:moveTo>
                  <a:cubicBezTo>
                    <a:pt x="15034" y="-47473"/>
                    <a:pt x="675067" y="15314"/>
                    <a:pt x="851028" y="67246"/>
                  </a:cubicBezTo>
                  <a:cubicBezTo>
                    <a:pt x="1026989" y="119178"/>
                    <a:pt x="1056032" y="192871"/>
                    <a:pt x="1056032" y="366302"/>
                  </a:cubicBezTo>
                  <a:cubicBezTo>
                    <a:pt x="1056032" y="539733"/>
                    <a:pt x="938386" y="732258"/>
                    <a:pt x="762425" y="680326"/>
                  </a:cubicBezTo>
                  <a:cubicBezTo>
                    <a:pt x="586464" y="628394"/>
                    <a:pt x="-14500" y="156887"/>
                    <a:pt x="267" y="5470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21_0-35-0">
            <a:hlinkClick r:id="" action="ppaction://media"/>
            <a:extLst>
              <a:ext uri="{FF2B5EF4-FFF2-40B4-BE49-F238E27FC236}">
                <a16:creationId xmlns:a16="http://schemas.microsoft.com/office/drawing/2014/main" id="{4C224AC3-7D1E-41F3-AE29-6F19520BC2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46" name="2sec">
            <a:hlinkClick r:id="" action="ppaction://media"/>
            <a:extLst>
              <a:ext uri="{FF2B5EF4-FFF2-40B4-BE49-F238E27FC236}">
                <a16:creationId xmlns:a16="http://schemas.microsoft.com/office/drawing/2014/main" id="{61389B27-0BB5-4095-B999-330F1F9056A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087237" y="16415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0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5414" y="839888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Mmm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,” says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eo. “It tastes so sweet!”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: Rounded Corners 35">
            <a:extLst>
              <a:ext uri="{FF2B5EF4-FFF2-40B4-BE49-F238E27FC236}">
                <a16:creationId xmlns:a16="http://schemas.microsoft.com/office/drawing/2014/main" id="{C571BC61-37B0-4910-8379-A309E5EA84CB}"/>
              </a:ext>
            </a:extLst>
          </p:cNvPr>
          <p:cNvSpPr/>
          <p:nvPr/>
        </p:nvSpPr>
        <p:spPr>
          <a:xfrm rot="10462906">
            <a:off x="2703234" y="3968451"/>
            <a:ext cx="510873" cy="272230"/>
          </a:xfrm>
          <a:custGeom>
            <a:avLst/>
            <a:gdLst>
              <a:gd name="connsiteX0" fmla="*/ 0 w 587213"/>
              <a:gd name="connsiteY0" fmla="*/ 314024 h 628047"/>
              <a:gd name="connsiteX1" fmla="*/ 293607 w 587213"/>
              <a:gd name="connsiteY1" fmla="*/ 0 h 628047"/>
              <a:gd name="connsiteX2" fmla="*/ 587214 w 587213"/>
              <a:gd name="connsiteY2" fmla="*/ 314024 h 628047"/>
              <a:gd name="connsiteX3" fmla="*/ 293607 w 587213"/>
              <a:gd name="connsiteY3" fmla="*/ 628048 h 628047"/>
              <a:gd name="connsiteX4" fmla="*/ 0 w 587213"/>
              <a:gd name="connsiteY4" fmla="*/ 314024 h 628047"/>
              <a:gd name="connsiteX0" fmla="*/ 0 w 1055765"/>
              <a:gd name="connsiteY0" fmla="*/ 90779 h 725018"/>
              <a:gd name="connsiteX1" fmla="*/ 762158 w 1055765"/>
              <a:gd name="connsiteY1" fmla="*/ 88350 h 725018"/>
              <a:gd name="connsiteX2" fmla="*/ 1055765 w 1055765"/>
              <a:gd name="connsiteY2" fmla="*/ 402374 h 725018"/>
              <a:gd name="connsiteX3" fmla="*/ 762158 w 1055765"/>
              <a:gd name="connsiteY3" fmla="*/ 716398 h 725018"/>
              <a:gd name="connsiteX4" fmla="*/ 0 w 1055765"/>
              <a:gd name="connsiteY4" fmla="*/ 90779 h 725018"/>
              <a:gd name="connsiteX0" fmla="*/ 267 w 1056032"/>
              <a:gd name="connsiteY0" fmla="*/ 54707 h 688946"/>
              <a:gd name="connsiteX1" fmla="*/ 851028 w 1056032"/>
              <a:gd name="connsiteY1" fmla="*/ 67246 h 688946"/>
              <a:gd name="connsiteX2" fmla="*/ 1056032 w 1056032"/>
              <a:gd name="connsiteY2" fmla="*/ 366302 h 688946"/>
              <a:gd name="connsiteX3" fmla="*/ 762425 w 1056032"/>
              <a:gd name="connsiteY3" fmla="*/ 680326 h 688946"/>
              <a:gd name="connsiteX4" fmla="*/ 267 w 1056032"/>
              <a:gd name="connsiteY4" fmla="*/ 54707 h 68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032" h="688946">
                <a:moveTo>
                  <a:pt x="267" y="54707"/>
                </a:moveTo>
                <a:cubicBezTo>
                  <a:pt x="15034" y="-47473"/>
                  <a:pt x="675067" y="15314"/>
                  <a:pt x="851028" y="67246"/>
                </a:cubicBezTo>
                <a:cubicBezTo>
                  <a:pt x="1026989" y="119178"/>
                  <a:pt x="1056032" y="192871"/>
                  <a:pt x="1056032" y="366302"/>
                </a:cubicBezTo>
                <a:cubicBezTo>
                  <a:pt x="1056032" y="539733"/>
                  <a:pt x="938386" y="732258"/>
                  <a:pt x="762425" y="680326"/>
                </a:cubicBezTo>
                <a:cubicBezTo>
                  <a:pt x="586464" y="628394"/>
                  <a:pt x="-14500" y="156887"/>
                  <a:pt x="267" y="54707"/>
                </a:cubicBezTo>
                <a:close/>
              </a:path>
            </a:pathLst>
          </a:custGeom>
          <a:solidFill>
            <a:srgbClr val="FFA316"/>
          </a:solidFill>
          <a:ln>
            <a:solidFill>
              <a:srgbClr val="FFA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13378EE-AA33-4332-B24B-DEF29C596E93}"/>
              </a:ext>
            </a:extLst>
          </p:cNvPr>
          <p:cNvGrpSpPr/>
          <p:nvPr/>
        </p:nvGrpSpPr>
        <p:grpSpPr>
          <a:xfrm>
            <a:off x="568932" y="524636"/>
            <a:ext cx="4455474" cy="6134871"/>
            <a:chOff x="2837324" y="-85736"/>
            <a:chExt cx="4095455" cy="5639150"/>
          </a:xfrm>
        </p:grpSpPr>
        <p:sp>
          <p:nvSpPr>
            <p:cNvPr id="71" name="Rectangle: Rounded Corners 36">
              <a:extLst>
                <a:ext uri="{FF2B5EF4-FFF2-40B4-BE49-F238E27FC236}">
                  <a16:creationId xmlns:a16="http://schemas.microsoft.com/office/drawing/2014/main" id="{4805A2C3-F8A0-4DAE-85A4-2ED8F961DCFA}"/>
                </a:ext>
              </a:extLst>
            </p:cNvPr>
            <p:cNvSpPr/>
            <p:nvPr/>
          </p:nvSpPr>
          <p:spPr>
            <a:xfrm>
              <a:off x="5631616" y="3973143"/>
              <a:ext cx="944982" cy="1580271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745374 w 944982"/>
                <a:gd name="connsiteY6" fmla="*/ 1446581 h 1580271"/>
                <a:gd name="connsiteX7" fmla="*/ 678699 w 944982"/>
                <a:gd name="connsiteY7" fmla="*/ 1556119 h 1580271"/>
                <a:gd name="connsiteX8" fmla="*/ 308427 w 944982"/>
                <a:gd name="connsiteY8" fmla="*/ 1541832 h 1580271"/>
                <a:gd name="connsiteX9" fmla="*/ 0 w 944982"/>
                <a:gd name="connsiteY9" fmla="*/ 1158791 h 1580271"/>
                <a:gd name="connsiteX10" fmla="*/ 280987 w 944982"/>
                <a:gd name="connsiteY10" fmla="*/ 231143 h 1580271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678699 w 944982"/>
                <a:gd name="connsiteY6" fmla="*/ 1556119 h 1580271"/>
                <a:gd name="connsiteX7" fmla="*/ 308427 w 944982"/>
                <a:gd name="connsiteY7" fmla="*/ 1541832 h 1580271"/>
                <a:gd name="connsiteX8" fmla="*/ 0 w 944982"/>
                <a:gd name="connsiteY8" fmla="*/ 1158791 h 1580271"/>
                <a:gd name="connsiteX9" fmla="*/ 280987 w 944982"/>
                <a:gd name="connsiteY9" fmla="*/ 231143 h 15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0271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83273" y="1530719"/>
                    <a:pt x="678699" y="1556119"/>
                  </a:cubicBezTo>
                  <a:cubicBezTo>
                    <a:pt x="605875" y="1571994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37">
              <a:extLst>
                <a:ext uri="{FF2B5EF4-FFF2-40B4-BE49-F238E27FC236}">
                  <a16:creationId xmlns:a16="http://schemas.microsoft.com/office/drawing/2014/main" id="{5681135E-2D01-471B-80B0-D1986C9BA8E5}"/>
                </a:ext>
              </a:extLst>
            </p:cNvPr>
            <p:cNvSpPr/>
            <p:nvPr/>
          </p:nvSpPr>
          <p:spPr>
            <a:xfrm rot="18944812">
              <a:off x="2884292" y="3539146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5">
              <a:extLst>
                <a:ext uri="{FF2B5EF4-FFF2-40B4-BE49-F238E27FC236}">
                  <a16:creationId xmlns:a16="http://schemas.microsoft.com/office/drawing/2014/main" id="{417244AE-13B0-4EB2-9278-E9021192F5E1}"/>
                </a:ext>
              </a:extLst>
            </p:cNvPr>
            <p:cNvSpPr/>
            <p:nvPr/>
          </p:nvSpPr>
          <p:spPr>
            <a:xfrm rot="2040070" flipH="1">
              <a:off x="2837324" y="2973158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: Rounded Corners 36">
              <a:extLst>
                <a:ext uri="{FF2B5EF4-FFF2-40B4-BE49-F238E27FC236}">
                  <a16:creationId xmlns:a16="http://schemas.microsoft.com/office/drawing/2014/main" id="{EA90F9A2-945D-4B2E-BBB3-B2419D00E02E}"/>
                </a:ext>
              </a:extLst>
            </p:cNvPr>
            <p:cNvSpPr/>
            <p:nvPr/>
          </p:nvSpPr>
          <p:spPr>
            <a:xfrm flipH="1">
              <a:off x="3220268" y="3915257"/>
              <a:ext cx="944982" cy="158348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678699 w 944982"/>
                <a:gd name="connsiteY6" fmla="*/ 1556119 h 1571833"/>
                <a:gd name="connsiteX7" fmla="*/ 454861 w 944982"/>
                <a:gd name="connsiteY7" fmla="*/ 1521194 h 1571833"/>
                <a:gd name="connsiteX8" fmla="*/ 308427 w 944982"/>
                <a:gd name="connsiteY8" fmla="*/ 1541832 h 1571833"/>
                <a:gd name="connsiteX9" fmla="*/ 0 w 944982"/>
                <a:gd name="connsiteY9" fmla="*/ 1158791 h 1571833"/>
                <a:gd name="connsiteX10" fmla="*/ 280987 w 944982"/>
                <a:gd name="connsiteY10" fmla="*/ 231143 h 1571833"/>
                <a:gd name="connsiteX0" fmla="*/ 280987 w 944982"/>
                <a:gd name="connsiteY0" fmla="*/ 231143 h 1583483"/>
                <a:gd name="connsiteX1" fmla="*/ 302077 w 944982"/>
                <a:gd name="connsiteY1" fmla="*/ 152903 h 1583483"/>
                <a:gd name="connsiteX2" fmla="*/ 877420 w 944982"/>
                <a:gd name="connsiteY2" fmla="*/ 196218 h 1583483"/>
                <a:gd name="connsiteX3" fmla="*/ 721845 w 944982"/>
                <a:gd name="connsiteY3" fmla="*/ 834941 h 1583483"/>
                <a:gd name="connsiteX4" fmla="*/ 415005 w 944982"/>
                <a:gd name="connsiteY4" fmla="*/ 1046531 h 1583483"/>
                <a:gd name="connsiteX5" fmla="*/ 935873 w 944982"/>
                <a:gd name="connsiteY5" fmla="*/ 1389431 h 1583483"/>
                <a:gd name="connsiteX6" fmla="*/ 678699 w 944982"/>
                <a:gd name="connsiteY6" fmla="*/ 1556119 h 1583483"/>
                <a:gd name="connsiteX7" fmla="*/ 308427 w 944982"/>
                <a:gd name="connsiteY7" fmla="*/ 1541832 h 1583483"/>
                <a:gd name="connsiteX8" fmla="*/ 0 w 944982"/>
                <a:gd name="connsiteY8" fmla="*/ 1158791 h 1583483"/>
                <a:gd name="connsiteX9" fmla="*/ 280987 w 944982"/>
                <a:gd name="connsiteY9" fmla="*/ 231143 h 158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348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58868" y="1534159"/>
                    <a:pt x="678699" y="1556119"/>
                  </a:cubicBezTo>
                  <a:cubicBezTo>
                    <a:pt x="574125" y="1581519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C0C6BDE-2F30-4E00-A84F-4A115ECC640B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21EF2E9-4050-4BC0-B2B6-DB471DFBB86F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8B561ED-949C-4EC8-8B40-93127DB782E8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27A5B869-FF46-4019-B25C-D3BD84486578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505AC78-D165-4A80-BE22-A0984BBFF1B4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FEB6871-5DD0-49C0-BEF5-CA9E6707F226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306FB695-FFA2-44F7-9A09-71DC35DD7A6F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A41E67A-69E9-4F66-BB2E-16A0D48E27B7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94D1D5F0-8D87-423A-9691-1333A5E91DC3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BA909713-155D-471B-9AC3-37B0C410D9A4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5A85A9A-A817-4FF0-A63F-CCDBBB9716F2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0F8CB10B-2ABA-4733-8D3E-4434C712ABA3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: Rounded Corners 3">
              <a:extLst>
                <a:ext uri="{FF2B5EF4-FFF2-40B4-BE49-F238E27FC236}">
                  <a16:creationId xmlns:a16="http://schemas.microsoft.com/office/drawing/2014/main" id="{3EBEC1F0-A99A-4FA5-ADB0-CF9AADEAD820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FCB92BC-4FD9-422F-8D60-90C7C0B9F2D9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405041E-0C05-47F3-B1AE-488C695EA0AA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B73554A-3D18-430A-841C-F145E929AC0C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0912E07-758F-4244-9567-C027D7A103A0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C813DE9-7DEB-4628-9BD2-25D9BFCCDA82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1F14E2D-DFC3-463D-8AC1-DAB5DA048C12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721C8F-449A-4232-8628-7CC2D8B9CC11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2CA4622-DC68-4C9F-9E5A-D74B897FF296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023FB5C-282B-4DB3-86B8-3DB9F3B11CFB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E1A419-344A-4FFA-9D2C-19BFB8DF95A6}"/>
                </a:ext>
              </a:extLst>
            </p:cNvPr>
            <p:cNvSpPr/>
            <p:nvPr/>
          </p:nvSpPr>
          <p:spPr>
            <a:xfrm flipV="1">
              <a:off x="5539399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8960314-383C-41D0-989F-D0F285B82CD3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24E324-4119-495B-AE7A-350C0BF31110}"/>
                </a:ext>
              </a:extLst>
            </p:cNvPr>
            <p:cNvSpPr/>
            <p:nvPr/>
          </p:nvSpPr>
          <p:spPr>
            <a:xfrm flipV="1">
              <a:off x="4227883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5">
              <a:extLst>
                <a:ext uri="{FF2B5EF4-FFF2-40B4-BE49-F238E27FC236}">
                  <a16:creationId xmlns:a16="http://schemas.microsoft.com/office/drawing/2014/main" id="{5EC0E54B-CECF-4D90-A728-4F99D8F41506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5">
              <a:extLst>
                <a:ext uri="{FF2B5EF4-FFF2-40B4-BE49-F238E27FC236}">
                  <a16:creationId xmlns:a16="http://schemas.microsoft.com/office/drawing/2014/main" id="{5327B950-ACC7-4889-A25D-435BFF07C1AD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5">
              <a:extLst>
                <a:ext uri="{FF2B5EF4-FFF2-40B4-BE49-F238E27FC236}">
                  <a16:creationId xmlns:a16="http://schemas.microsoft.com/office/drawing/2014/main" id="{03A941F8-BE39-4610-ACD2-1AF6274B047E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5">
              <a:extLst>
                <a:ext uri="{FF2B5EF4-FFF2-40B4-BE49-F238E27FC236}">
                  <a16:creationId xmlns:a16="http://schemas.microsoft.com/office/drawing/2014/main" id="{670492EA-4B08-44D9-938C-E658E74AF70E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35">
              <a:extLst>
                <a:ext uri="{FF2B5EF4-FFF2-40B4-BE49-F238E27FC236}">
                  <a16:creationId xmlns:a16="http://schemas.microsoft.com/office/drawing/2014/main" id="{AEA43E63-E396-4FA8-98B6-34C2C17B91BF}"/>
                </a:ext>
              </a:extLst>
            </p:cNvPr>
            <p:cNvSpPr/>
            <p:nvPr/>
          </p:nvSpPr>
          <p:spPr>
            <a:xfrm flipH="1">
              <a:off x="3780431" y="4114979"/>
              <a:ext cx="1021425" cy="1367170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156243 w 1021425"/>
                <a:gd name="connsiteY0" fmla="*/ 48817 h 1361104"/>
                <a:gd name="connsiteX1" fmla="*/ 346984 w 1021425"/>
                <a:gd name="connsiteY1" fmla="*/ 6957 h 1361104"/>
                <a:gd name="connsiteX2" fmla="*/ 643629 w 1021425"/>
                <a:gd name="connsiteY2" fmla="*/ 6957 h 1361104"/>
                <a:gd name="connsiteX3" fmla="*/ 1017830 w 1021425"/>
                <a:gd name="connsiteY3" fmla="*/ 23970 h 1361104"/>
                <a:gd name="connsiteX4" fmla="*/ 680765 w 1021425"/>
                <a:gd name="connsiteY4" fmla="*/ 907916 h 1361104"/>
                <a:gd name="connsiteX5" fmla="*/ 879717 w 1021425"/>
                <a:gd name="connsiteY5" fmla="*/ 1276709 h 1361104"/>
                <a:gd name="connsiteX6" fmla="*/ 423589 w 1021425"/>
                <a:gd name="connsiteY6" fmla="*/ 1360354 h 1361104"/>
                <a:gd name="connsiteX7" fmla="*/ 285477 w 1021425"/>
                <a:gd name="connsiteY7" fmla="*/ 1250816 h 1361104"/>
                <a:gd name="connsiteX8" fmla="*/ 55436 w 1021425"/>
                <a:gd name="connsiteY8" fmla="*/ 1310701 h 1361104"/>
                <a:gd name="connsiteX9" fmla="*/ 180055 w 1021425"/>
                <a:gd name="connsiteY9" fmla="*/ 905234 h 1361104"/>
                <a:gd name="connsiteX10" fmla="*/ 156243 w 1021425"/>
                <a:gd name="connsiteY10" fmla="*/ 48817 h 1361104"/>
                <a:gd name="connsiteX0" fmla="*/ 156243 w 1021425"/>
                <a:gd name="connsiteY0" fmla="*/ 48817 h 1367170"/>
                <a:gd name="connsiteX1" fmla="*/ 346984 w 1021425"/>
                <a:gd name="connsiteY1" fmla="*/ 6957 h 1367170"/>
                <a:gd name="connsiteX2" fmla="*/ 643629 w 1021425"/>
                <a:gd name="connsiteY2" fmla="*/ 6957 h 1367170"/>
                <a:gd name="connsiteX3" fmla="*/ 1017830 w 1021425"/>
                <a:gd name="connsiteY3" fmla="*/ 23970 h 1367170"/>
                <a:gd name="connsiteX4" fmla="*/ 680765 w 1021425"/>
                <a:gd name="connsiteY4" fmla="*/ 907916 h 1367170"/>
                <a:gd name="connsiteX5" fmla="*/ 879717 w 1021425"/>
                <a:gd name="connsiteY5" fmla="*/ 1276709 h 1367170"/>
                <a:gd name="connsiteX6" fmla="*/ 423589 w 1021425"/>
                <a:gd name="connsiteY6" fmla="*/ 1360354 h 1367170"/>
                <a:gd name="connsiteX7" fmla="*/ 55436 w 1021425"/>
                <a:gd name="connsiteY7" fmla="*/ 1310701 h 1367170"/>
                <a:gd name="connsiteX8" fmla="*/ 180055 w 1021425"/>
                <a:gd name="connsiteY8" fmla="*/ 905234 h 1367170"/>
                <a:gd name="connsiteX9" fmla="*/ 156243 w 1021425"/>
                <a:gd name="connsiteY9" fmla="*/ 48817 h 13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425" h="1367170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836854" y="1352115"/>
                    <a:pt x="522629" y="1364669"/>
                    <a:pt x="423589" y="1360354"/>
                  </a:cubicBezTo>
                  <a:cubicBezTo>
                    <a:pt x="286209" y="1366019"/>
                    <a:pt x="96025" y="1386554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Rounded Corners 35">
              <a:extLst>
                <a:ext uri="{FF2B5EF4-FFF2-40B4-BE49-F238E27FC236}">
                  <a16:creationId xmlns:a16="http://schemas.microsoft.com/office/drawing/2014/main" id="{368D14A1-CA84-4977-B11C-495101D700BD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Rounded Corners 35">
              <a:extLst>
                <a:ext uri="{FF2B5EF4-FFF2-40B4-BE49-F238E27FC236}">
                  <a16:creationId xmlns:a16="http://schemas.microsoft.com/office/drawing/2014/main" id="{E68DD336-54EE-49AF-A95B-9D9A1828D6D0}"/>
                </a:ext>
              </a:extLst>
            </p:cNvPr>
            <p:cNvSpPr/>
            <p:nvPr/>
          </p:nvSpPr>
          <p:spPr>
            <a:xfrm rot="21164236">
              <a:off x="5070694" y="3889407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2D8766E-01DA-43DD-A141-707E8D21C56B}"/>
                </a:ext>
              </a:extLst>
            </p:cNvPr>
            <p:cNvSpPr/>
            <p:nvPr/>
          </p:nvSpPr>
          <p:spPr>
            <a:xfrm rot="17447514" flipH="1">
              <a:off x="3947471" y="518069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C26E26A-BDA2-4CDE-A300-BD66D5D9C45B}"/>
                </a:ext>
              </a:extLst>
            </p:cNvPr>
            <p:cNvSpPr/>
            <p:nvPr/>
          </p:nvSpPr>
          <p:spPr>
            <a:xfrm rot="17447514" flipH="1">
              <a:off x="4152501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386703C-131B-43C3-85C3-F0ED1A72877C}"/>
                </a:ext>
              </a:extLst>
            </p:cNvPr>
            <p:cNvSpPr/>
            <p:nvPr/>
          </p:nvSpPr>
          <p:spPr>
            <a:xfrm rot="17447514" flipH="1">
              <a:off x="4363244" y="519998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255329A-C571-4B3F-8900-60067A47CFD2}"/>
                </a:ext>
              </a:extLst>
            </p:cNvPr>
            <p:cNvSpPr/>
            <p:nvPr/>
          </p:nvSpPr>
          <p:spPr>
            <a:xfrm rot="20385754" flipH="1">
              <a:off x="3223929" y="516420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57F353B-EAB2-42DC-B209-77F2A79B89F3}"/>
                </a:ext>
              </a:extLst>
            </p:cNvPr>
            <p:cNvSpPr/>
            <p:nvPr/>
          </p:nvSpPr>
          <p:spPr>
            <a:xfrm rot="20385754" flipH="1">
              <a:off x="3377918" y="522723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4B5691A-6FE8-449F-9BB8-0F21A3EF2D90}"/>
                </a:ext>
              </a:extLst>
            </p:cNvPr>
            <p:cNvSpPr/>
            <p:nvPr/>
          </p:nvSpPr>
          <p:spPr>
            <a:xfrm rot="20385754" flipH="1">
              <a:off x="3533725" y="5281957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2E440A1-5913-4DA1-BD34-696C76D12C8F}"/>
                </a:ext>
              </a:extLst>
            </p:cNvPr>
            <p:cNvSpPr/>
            <p:nvPr/>
          </p:nvSpPr>
          <p:spPr>
            <a:xfrm rot="1482444">
              <a:off x="6152448" y="523591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39828B2-44CB-4203-B7A6-FDBC6F336710}"/>
                </a:ext>
              </a:extLst>
            </p:cNvPr>
            <p:cNvSpPr/>
            <p:nvPr/>
          </p:nvSpPr>
          <p:spPr>
            <a:xfrm rot="1482444">
              <a:off x="6012248" y="5292499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47AF80D-C19D-4AE8-8594-5288AFE70E4B}"/>
                </a:ext>
              </a:extLst>
            </p:cNvPr>
            <p:cNvSpPr/>
            <p:nvPr/>
          </p:nvSpPr>
          <p:spPr>
            <a:xfrm rot="1482444">
              <a:off x="5844249" y="5334482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1ADFE3-FD6D-4D18-916B-2B80FEE23521}"/>
              </a:ext>
            </a:extLst>
          </p:cNvPr>
          <p:cNvGrpSpPr/>
          <p:nvPr/>
        </p:nvGrpSpPr>
        <p:grpSpPr>
          <a:xfrm>
            <a:off x="2019402" y="2802027"/>
            <a:ext cx="1758016" cy="3050657"/>
            <a:chOff x="2014044" y="3231971"/>
            <a:chExt cx="1758016" cy="3050657"/>
          </a:xfrm>
        </p:grpSpPr>
        <p:sp>
          <p:nvSpPr>
            <p:cNvPr id="84" name="Rectangle 1">
              <a:extLst>
                <a:ext uri="{FF2B5EF4-FFF2-40B4-BE49-F238E27FC236}">
                  <a16:creationId xmlns:a16="http://schemas.microsoft.com/office/drawing/2014/main" id="{8AD767CB-A80C-4CEB-BFE9-B863EE2C1A8E}"/>
                </a:ext>
              </a:extLst>
            </p:cNvPr>
            <p:cNvSpPr/>
            <p:nvPr/>
          </p:nvSpPr>
          <p:spPr>
            <a:xfrm rot="738982">
              <a:off x="2693414" y="4132292"/>
              <a:ext cx="527161" cy="480363"/>
            </a:xfrm>
            <a:custGeom>
              <a:avLst/>
              <a:gdLst>
                <a:gd name="connsiteX0" fmla="*/ 0 w 177667"/>
                <a:gd name="connsiteY0" fmla="*/ 0 h 82733"/>
                <a:gd name="connsiteX1" fmla="*/ 177667 w 177667"/>
                <a:gd name="connsiteY1" fmla="*/ 0 h 82733"/>
                <a:gd name="connsiteX2" fmla="*/ 177667 w 177667"/>
                <a:gd name="connsiteY2" fmla="*/ 82733 h 82733"/>
                <a:gd name="connsiteX3" fmla="*/ 0 w 177667"/>
                <a:gd name="connsiteY3" fmla="*/ 82733 h 82733"/>
                <a:gd name="connsiteX4" fmla="*/ 0 w 177667"/>
                <a:gd name="connsiteY4" fmla="*/ 0 h 82733"/>
                <a:gd name="connsiteX0" fmla="*/ 0 w 177667"/>
                <a:gd name="connsiteY0" fmla="*/ 0 h 82733"/>
                <a:gd name="connsiteX1" fmla="*/ 177667 w 177667"/>
                <a:gd name="connsiteY1" fmla="*/ 0 h 82733"/>
                <a:gd name="connsiteX2" fmla="*/ 177667 w 177667"/>
                <a:gd name="connsiteY2" fmla="*/ 82733 h 82733"/>
                <a:gd name="connsiteX3" fmla="*/ 0 w 177667"/>
                <a:gd name="connsiteY3" fmla="*/ 0 h 82733"/>
                <a:gd name="connsiteX0" fmla="*/ 0 w 177667"/>
                <a:gd name="connsiteY0" fmla="*/ 23812 h 106545"/>
                <a:gd name="connsiteX1" fmla="*/ 139567 w 177667"/>
                <a:gd name="connsiteY1" fmla="*/ 0 h 106545"/>
                <a:gd name="connsiteX2" fmla="*/ 177667 w 177667"/>
                <a:gd name="connsiteY2" fmla="*/ 106545 h 106545"/>
                <a:gd name="connsiteX3" fmla="*/ 0 w 177667"/>
                <a:gd name="connsiteY3" fmla="*/ 23812 h 106545"/>
                <a:gd name="connsiteX0" fmla="*/ 0 w 158617"/>
                <a:gd name="connsiteY0" fmla="*/ 23812 h 106545"/>
                <a:gd name="connsiteX1" fmla="*/ 120517 w 158617"/>
                <a:gd name="connsiteY1" fmla="*/ 0 h 106545"/>
                <a:gd name="connsiteX2" fmla="*/ 158617 w 158617"/>
                <a:gd name="connsiteY2" fmla="*/ 106545 h 106545"/>
                <a:gd name="connsiteX3" fmla="*/ 0 w 158617"/>
                <a:gd name="connsiteY3" fmla="*/ 23812 h 106545"/>
                <a:gd name="connsiteX0" fmla="*/ 0 w 158617"/>
                <a:gd name="connsiteY0" fmla="*/ 23812 h 106545"/>
                <a:gd name="connsiteX1" fmla="*/ 120517 w 158617"/>
                <a:gd name="connsiteY1" fmla="*/ 0 h 106545"/>
                <a:gd name="connsiteX2" fmla="*/ 158617 w 158617"/>
                <a:gd name="connsiteY2" fmla="*/ 106545 h 106545"/>
                <a:gd name="connsiteX3" fmla="*/ 0 w 158617"/>
                <a:gd name="connsiteY3" fmla="*/ 23812 h 106545"/>
                <a:gd name="connsiteX0" fmla="*/ 0 w 125279"/>
                <a:gd name="connsiteY0" fmla="*/ 23812 h 77970"/>
                <a:gd name="connsiteX1" fmla="*/ 120517 w 125279"/>
                <a:gd name="connsiteY1" fmla="*/ 0 h 77970"/>
                <a:gd name="connsiteX2" fmla="*/ 125279 w 125279"/>
                <a:gd name="connsiteY2" fmla="*/ 77970 h 77970"/>
                <a:gd name="connsiteX3" fmla="*/ 0 w 125279"/>
                <a:gd name="connsiteY3" fmla="*/ 23812 h 77970"/>
                <a:gd name="connsiteX0" fmla="*/ 0 w 125279"/>
                <a:gd name="connsiteY0" fmla="*/ 23812 h 77970"/>
                <a:gd name="connsiteX1" fmla="*/ 120517 w 125279"/>
                <a:gd name="connsiteY1" fmla="*/ 0 h 77970"/>
                <a:gd name="connsiteX2" fmla="*/ 125279 w 125279"/>
                <a:gd name="connsiteY2" fmla="*/ 77970 h 77970"/>
                <a:gd name="connsiteX3" fmla="*/ 0 w 125279"/>
                <a:gd name="connsiteY3" fmla="*/ 23812 h 77970"/>
                <a:gd name="connsiteX0" fmla="*/ 0 w 140673"/>
                <a:gd name="connsiteY0" fmla="*/ 23812 h 77970"/>
                <a:gd name="connsiteX1" fmla="*/ 120517 w 140673"/>
                <a:gd name="connsiteY1" fmla="*/ 0 h 77970"/>
                <a:gd name="connsiteX2" fmla="*/ 125279 w 140673"/>
                <a:gd name="connsiteY2" fmla="*/ 77970 h 77970"/>
                <a:gd name="connsiteX3" fmla="*/ 0 w 140673"/>
                <a:gd name="connsiteY3" fmla="*/ 23812 h 77970"/>
                <a:gd name="connsiteX0" fmla="*/ 0 w 140673"/>
                <a:gd name="connsiteY0" fmla="*/ 19049 h 77970"/>
                <a:gd name="connsiteX1" fmla="*/ 120517 w 140673"/>
                <a:gd name="connsiteY1" fmla="*/ 0 h 77970"/>
                <a:gd name="connsiteX2" fmla="*/ 125279 w 140673"/>
                <a:gd name="connsiteY2" fmla="*/ 77970 h 77970"/>
                <a:gd name="connsiteX3" fmla="*/ 0 w 140673"/>
                <a:gd name="connsiteY3" fmla="*/ 19049 h 77970"/>
                <a:gd name="connsiteX0" fmla="*/ 0 w 133529"/>
                <a:gd name="connsiteY0" fmla="*/ 19049 h 77970"/>
                <a:gd name="connsiteX1" fmla="*/ 113373 w 133529"/>
                <a:gd name="connsiteY1" fmla="*/ 0 h 77970"/>
                <a:gd name="connsiteX2" fmla="*/ 118135 w 133529"/>
                <a:gd name="connsiteY2" fmla="*/ 77970 h 77970"/>
                <a:gd name="connsiteX3" fmla="*/ 0 w 133529"/>
                <a:gd name="connsiteY3" fmla="*/ 19049 h 77970"/>
                <a:gd name="connsiteX0" fmla="*/ 0 w 128767"/>
                <a:gd name="connsiteY0" fmla="*/ 23811 h 77970"/>
                <a:gd name="connsiteX1" fmla="*/ 108611 w 128767"/>
                <a:gd name="connsiteY1" fmla="*/ 0 h 77970"/>
                <a:gd name="connsiteX2" fmla="*/ 113373 w 128767"/>
                <a:gd name="connsiteY2" fmla="*/ 77970 h 77970"/>
                <a:gd name="connsiteX3" fmla="*/ 0 w 128767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00193"/>
                <a:gd name="connsiteY0" fmla="*/ 26193 h 77970"/>
                <a:gd name="connsiteX1" fmla="*/ 80037 w 100193"/>
                <a:gd name="connsiteY1" fmla="*/ 0 h 77970"/>
                <a:gd name="connsiteX2" fmla="*/ 84799 w 100193"/>
                <a:gd name="connsiteY2" fmla="*/ 77970 h 77970"/>
                <a:gd name="connsiteX3" fmla="*/ 0 w 100193"/>
                <a:gd name="connsiteY3" fmla="*/ 26193 h 77970"/>
                <a:gd name="connsiteX0" fmla="*/ 0 w 135911"/>
                <a:gd name="connsiteY0" fmla="*/ 19049 h 77970"/>
                <a:gd name="connsiteX1" fmla="*/ 115755 w 135911"/>
                <a:gd name="connsiteY1" fmla="*/ 0 h 77970"/>
                <a:gd name="connsiteX2" fmla="*/ 120517 w 135911"/>
                <a:gd name="connsiteY2" fmla="*/ 77970 h 77970"/>
                <a:gd name="connsiteX3" fmla="*/ 0 w 135911"/>
                <a:gd name="connsiteY3" fmla="*/ 19049 h 77970"/>
                <a:gd name="connsiteX0" fmla="*/ 0 w 135911"/>
                <a:gd name="connsiteY0" fmla="*/ 19049 h 77970"/>
                <a:gd name="connsiteX1" fmla="*/ 115755 w 135911"/>
                <a:gd name="connsiteY1" fmla="*/ 0 h 77970"/>
                <a:gd name="connsiteX2" fmla="*/ 120517 w 135911"/>
                <a:gd name="connsiteY2" fmla="*/ 77970 h 77970"/>
                <a:gd name="connsiteX3" fmla="*/ 0 w 135911"/>
                <a:gd name="connsiteY3" fmla="*/ 19049 h 77970"/>
                <a:gd name="connsiteX0" fmla="*/ 0 w 135911"/>
                <a:gd name="connsiteY0" fmla="*/ 19049 h 80438"/>
                <a:gd name="connsiteX1" fmla="*/ 115755 w 135911"/>
                <a:gd name="connsiteY1" fmla="*/ 0 h 80438"/>
                <a:gd name="connsiteX2" fmla="*/ 120517 w 135911"/>
                <a:gd name="connsiteY2" fmla="*/ 77970 h 80438"/>
                <a:gd name="connsiteX3" fmla="*/ 0 w 135911"/>
                <a:gd name="connsiteY3" fmla="*/ 19049 h 80438"/>
                <a:gd name="connsiteX0" fmla="*/ 0 w 134104"/>
                <a:gd name="connsiteY0" fmla="*/ 19049 h 64897"/>
                <a:gd name="connsiteX1" fmla="*/ 115755 w 134104"/>
                <a:gd name="connsiteY1" fmla="*/ 0 h 64897"/>
                <a:gd name="connsiteX2" fmla="*/ 118135 w 134104"/>
                <a:gd name="connsiteY2" fmla="*/ 56538 h 64897"/>
                <a:gd name="connsiteX3" fmla="*/ 0 w 134104"/>
                <a:gd name="connsiteY3" fmla="*/ 19049 h 64897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29056"/>
                <a:gd name="connsiteY0" fmla="*/ 24621 h 72452"/>
                <a:gd name="connsiteX1" fmla="*/ 106931 w 129056"/>
                <a:gd name="connsiteY1" fmla="*/ 0 h 72452"/>
                <a:gd name="connsiteX2" fmla="*/ 118135 w 129056"/>
                <a:gd name="connsiteY2" fmla="*/ 62110 h 72452"/>
                <a:gd name="connsiteX3" fmla="*/ 0 w 129056"/>
                <a:gd name="connsiteY3" fmla="*/ 24621 h 72452"/>
                <a:gd name="connsiteX0" fmla="*/ 0 w 129056"/>
                <a:gd name="connsiteY0" fmla="*/ 24621 h 72452"/>
                <a:gd name="connsiteX1" fmla="*/ 106931 w 129056"/>
                <a:gd name="connsiteY1" fmla="*/ 0 h 72452"/>
                <a:gd name="connsiteX2" fmla="*/ 118135 w 129056"/>
                <a:gd name="connsiteY2" fmla="*/ 62110 h 72452"/>
                <a:gd name="connsiteX3" fmla="*/ 0 w 129056"/>
                <a:gd name="connsiteY3" fmla="*/ 24621 h 72452"/>
                <a:gd name="connsiteX0" fmla="*/ 18007 w 147063"/>
                <a:gd name="connsiteY0" fmla="*/ 24621 h 72452"/>
                <a:gd name="connsiteX1" fmla="*/ 124938 w 147063"/>
                <a:gd name="connsiteY1" fmla="*/ 0 h 72452"/>
                <a:gd name="connsiteX2" fmla="*/ 136142 w 147063"/>
                <a:gd name="connsiteY2" fmla="*/ 62110 h 72452"/>
                <a:gd name="connsiteX3" fmla="*/ 18007 w 147063"/>
                <a:gd name="connsiteY3" fmla="*/ 24621 h 72452"/>
                <a:gd name="connsiteX0" fmla="*/ 21051 w 150107"/>
                <a:gd name="connsiteY0" fmla="*/ 24621 h 72452"/>
                <a:gd name="connsiteX1" fmla="*/ 127982 w 150107"/>
                <a:gd name="connsiteY1" fmla="*/ 0 h 72452"/>
                <a:gd name="connsiteX2" fmla="*/ 139186 w 150107"/>
                <a:gd name="connsiteY2" fmla="*/ 62110 h 72452"/>
                <a:gd name="connsiteX3" fmla="*/ 21051 w 150107"/>
                <a:gd name="connsiteY3" fmla="*/ 24621 h 7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07" h="72452">
                  <a:moveTo>
                    <a:pt x="21051" y="24621"/>
                  </a:moveTo>
                  <a:cubicBezTo>
                    <a:pt x="-6625" y="6519"/>
                    <a:pt x="-34017" y="24516"/>
                    <a:pt x="127982" y="0"/>
                  </a:cubicBezTo>
                  <a:cubicBezTo>
                    <a:pt x="129569" y="25990"/>
                    <a:pt x="168555" y="50407"/>
                    <a:pt x="139186" y="62110"/>
                  </a:cubicBezTo>
                  <a:cubicBezTo>
                    <a:pt x="135525" y="72632"/>
                    <a:pt x="55666" y="90299"/>
                    <a:pt x="21051" y="24621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3B90B6F-E666-46D5-AF04-90ECFA98B638}"/>
                </a:ext>
              </a:extLst>
            </p:cNvPr>
            <p:cNvGrpSpPr/>
            <p:nvPr/>
          </p:nvGrpSpPr>
          <p:grpSpPr>
            <a:xfrm rot="20721672">
              <a:off x="2399634" y="4151696"/>
              <a:ext cx="1000492" cy="1463922"/>
              <a:chOff x="5805845" y="-148980"/>
              <a:chExt cx="6954265" cy="10175491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E7864519-5B88-4496-8980-545490E9B305}"/>
                  </a:ext>
                </a:extLst>
              </p:cNvPr>
              <p:cNvSpPr/>
              <p:nvPr/>
            </p:nvSpPr>
            <p:spPr>
              <a:xfrm rot="1190318">
                <a:off x="7787058" y="5728894"/>
                <a:ext cx="601902" cy="4297617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E4FDC48-AFC8-4060-83BE-A6E6F97999D0}"/>
                  </a:ext>
                </a:extLst>
              </p:cNvPr>
              <p:cNvSpPr/>
              <p:nvPr/>
            </p:nvSpPr>
            <p:spPr>
              <a:xfrm rot="1190318">
                <a:off x="6121590" y="942530"/>
                <a:ext cx="5282873" cy="528287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3000">
                    <a:srgbClr val="FF8C89"/>
                  </a:gs>
                </a:gsLst>
                <a:lin ang="36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: Rounded Corners 46">
                <a:extLst>
                  <a:ext uri="{FF2B5EF4-FFF2-40B4-BE49-F238E27FC236}">
                    <a16:creationId xmlns:a16="http://schemas.microsoft.com/office/drawing/2014/main" id="{E38996ED-3041-4BE2-B1DC-381DB4A1898E}"/>
                  </a:ext>
                </a:extLst>
              </p:cNvPr>
              <p:cNvSpPr/>
              <p:nvPr/>
            </p:nvSpPr>
            <p:spPr>
              <a:xfrm rot="1190318">
                <a:off x="5805845" y="3081108"/>
                <a:ext cx="5916146" cy="1379700"/>
              </a:xfrm>
              <a:custGeom>
                <a:avLst/>
                <a:gdLst>
                  <a:gd name="connsiteX0" fmla="*/ 0 w 5740581"/>
                  <a:gd name="connsiteY0" fmla="*/ 228304 h 1369797"/>
                  <a:gd name="connsiteX1" fmla="*/ 228304 w 5740581"/>
                  <a:gd name="connsiteY1" fmla="*/ 0 h 1369797"/>
                  <a:gd name="connsiteX2" fmla="*/ 5512277 w 5740581"/>
                  <a:gd name="connsiteY2" fmla="*/ 0 h 1369797"/>
                  <a:gd name="connsiteX3" fmla="*/ 5740581 w 5740581"/>
                  <a:gd name="connsiteY3" fmla="*/ 228304 h 1369797"/>
                  <a:gd name="connsiteX4" fmla="*/ 5740581 w 5740581"/>
                  <a:gd name="connsiteY4" fmla="*/ 1141493 h 1369797"/>
                  <a:gd name="connsiteX5" fmla="*/ 5512277 w 5740581"/>
                  <a:gd name="connsiteY5" fmla="*/ 1369797 h 1369797"/>
                  <a:gd name="connsiteX6" fmla="*/ 228304 w 5740581"/>
                  <a:gd name="connsiteY6" fmla="*/ 1369797 h 1369797"/>
                  <a:gd name="connsiteX7" fmla="*/ 0 w 5740581"/>
                  <a:gd name="connsiteY7" fmla="*/ 1141493 h 1369797"/>
                  <a:gd name="connsiteX8" fmla="*/ 0 w 5740581"/>
                  <a:gd name="connsiteY8" fmla="*/ 228304 h 1369797"/>
                  <a:gd name="connsiteX0" fmla="*/ 0 w 5740581"/>
                  <a:gd name="connsiteY0" fmla="*/ 1141493 h 1369797"/>
                  <a:gd name="connsiteX1" fmla="*/ 228304 w 5740581"/>
                  <a:gd name="connsiteY1" fmla="*/ 0 h 1369797"/>
                  <a:gd name="connsiteX2" fmla="*/ 5512277 w 5740581"/>
                  <a:gd name="connsiteY2" fmla="*/ 0 h 1369797"/>
                  <a:gd name="connsiteX3" fmla="*/ 5740581 w 5740581"/>
                  <a:gd name="connsiteY3" fmla="*/ 228304 h 1369797"/>
                  <a:gd name="connsiteX4" fmla="*/ 5740581 w 5740581"/>
                  <a:gd name="connsiteY4" fmla="*/ 1141493 h 1369797"/>
                  <a:gd name="connsiteX5" fmla="*/ 5512277 w 5740581"/>
                  <a:gd name="connsiteY5" fmla="*/ 1369797 h 1369797"/>
                  <a:gd name="connsiteX6" fmla="*/ 228304 w 5740581"/>
                  <a:gd name="connsiteY6" fmla="*/ 1369797 h 1369797"/>
                  <a:gd name="connsiteX7" fmla="*/ 0 w 5740581"/>
                  <a:gd name="connsiteY7" fmla="*/ 1141493 h 1369797"/>
                  <a:gd name="connsiteX0" fmla="*/ 660496 w 6172773"/>
                  <a:gd name="connsiteY0" fmla="*/ 1369797 h 1369797"/>
                  <a:gd name="connsiteX1" fmla="*/ 660496 w 6172773"/>
                  <a:gd name="connsiteY1" fmla="*/ 0 h 1369797"/>
                  <a:gd name="connsiteX2" fmla="*/ 5944469 w 6172773"/>
                  <a:gd name="connsiteY2" fmla="*/ 0 h 1369797"/>
                  <a:gd name="connsiteX3" fmla="*/ 6172773 w 6172773"/>
                  <a:gd name="connsiteY3" fmla="*/ 228304 h 1369797"/>
                  <a:gd name="connsiteX4" fmla="*/ 6172773 w 6172773"/>
                  <a:gd name="connsiteY4" fmla="*/ 1141493 h 1369797"/>
                  <a:gd name="connsiteX5" fmla="*/ 5944469 w 6172773"/>
                  <a:gd name="connsiteY5" fmla="*/ 1369797 h 1369797"/>
                  <a:gd name="connsiteX6" fmla="*/ 660496 w 6172773"/>
                  <a:gd name="connsiteY6" fmla="*/ 1369797 h 1369797"/>
                  <a:gd name="connsiteX0" fmla="*/ 487951 w 6000228"/>
                  <a:gd name="connsiteY0" fmla="*/ 1391345 h 1391345"/>
                  <a:gd name="connsiteX1" fmla="*/ 487951 w 6000228"/>
                  <a:gd name="connsiteY1" fmla="*/ 21548 h 1391345"/>
                  <a:gd name="connsiteX2" fmla="*/ 5771924 w 6000228"/>
                  <a:gd name="connsiteY2" fmla="*/ 21548 h 1391345"/>
                  <a:gd name="connsiteX3" fmla="*/ 6000228 w 6000228"/>
                  <a:gd name="connsiteY3" fmla="*/ 249852 h 1391345"/>
                  <a:gd name="connsiteX4" fmla="*/ 6000228 w 6000228"/>
                  <a:gd name="connsiteY4" fmla="*/ 1163041 h 1391345"/>
                  <a:gd name="connsiteX5" fmla="*/ 5771924 w 6000228"/>
                  <a:gd name="connsiteY5" fmla="*/ 1391345 h 1391345"/>
                  <a:gd name="connsiteX6" fmla="*/ 487951 w 6000228"/>
                  <a:gd name="connsiteY6" fmla="*/ 1391345 h 1391345"/>
                  <a:gd name="connsiteX0" fmla="*/ 377612 w 5889889"/>
                  <a:gd name="connsiteY0" fmla="*/ 1387213 h 1394762"/>
                  <a:gd name="connsiteX1" fmla="*/ 377612 w 5889889"/>
                  <a:gd name="connsiteY1" fmla="*/ 17416 h 1394762"/>
                  <a:gd name="connsiteX2" fmla="*/ 5661585 w 5889889"/>
                  <a:gd name="connsiteY2" fmla="*/ 17416 h 1394762"/>
                  <a:gd name="connsiteX3" fmla="*/ 5889889 w 5889889"/>
                  <a:gd name="connsiteY3" fmla="*/ 245720 h 1394762"/>
                  <a:gd name="connsiteX4" fmla="*/ 5889889 w 5889889"/>
                  <a:gd name="connsiteY4" fmla="*/ 1158909 h 1394762"/>
                  <a:gd name="connsiteX5" fmla="*/ 5661585 w 5889889"/>
                  <a:gd name="connsiteY5" fmla="*/ 1387213 h 1394762"/>
                  <a:gd name="connsiteX6" fmla="*/ 377612 w 5889889"/>
                  <a:gd name="connsiteY6" fmla="*/ 1387213 h 1394762"/>
                  <a:gd name="connsiteX0" fmla="*/ 330289 w 5842566"/>
                  <a:gd name="connsiteY0" fmla="*/ 1387213 h 1394762"/>
                  <a:gd name="connsiteX1" fmla="*/ 330289 w 5842566"/>
                  <a:gd name="connsiteY1" fmla="*/ 17416 h 1394762"/>
                  <a:gd name="connsiteX2" fmla="*/ 5614262 w 5842566"/>
                  <a:gd name="connsiteY2" fmla="*/ 17416 h 1394762"/>
                  <a:gd name="connsiteX3" fmla="*/ 5842566 w 5842566"/>
                  <a:gd name="connsiteY3" fmla="*/ 245720 h 1394762"/>
                  <a:gd name="connsiteX4" fmla="*/ 5842566 w 5842566"/>
                  <a:gd name="connsiteY4" fmla="*/ 1158909 h 1394762"/>
                  <a:gd name="connsiteX5" fmla="*/ 5614262 w 5842566"/>
                  <a:gd name="connsiteY5" fmla="*/ 1387213 h 1394762"/>
                  <a:gd name="connsiteX6" fmla="*/ 330289 w 5842566"/>
                  <a:gd name="connsiteY6" fmla="*/ 1387213 h 1394762"/>
                  <a:gd name="connsiteX0" fmla="*/ 330289 w 5842566"/>
                  <a:gd name="connsiteY0" fmla="*/ 1387213 h 1394762"/>
                  <a:gd name="connsiteX1" fmla="*/ 330289 w 5842566"/>
                  <a:gd name="connsiteY1" fmla="*/ 17416 h 1394762"/>
                  <a:gd name="connsiteX2" fmla="*/ 5614262 w 5842566"/>
                  <a:gd name="connsiteY2" fmla="*/ 17416 h 1394762"/>
                  <a:gd name="connsiteX3" fmla="*/ 5842566 w 5842566"/>
                  <a:gd name="connsiteY3" fmla="*/ 245720 h 1394762"/>
                  <a:gd name="connsiteX4" fmla="*/ 5614262 w 5842566"/>
                  <a:gd name="connsiteY4" fmla="*/ 1387213 h 1394762"/>
                  <a:gd name="connsiteX5" fmla="*/ 330289 w 5842566"/>
                  <a:gd name="connsiteY5" fmla="*/ 1387213 h 1394762"/>
                  <a:gd name="connsiteX0" fmla="*/ 330289 w 6274758"/>
                  <a:gd name="connsiteY0" fmla="*/ 1387213 h 1394762"/>
                  <a:gd name="connsiteX1" fmla="*/ 330289 w 6274758"/>
                  <a:gd name="connsiteY1" fmla="*/ 17416 h 1394762"/>
                  <a:gd name="connsiteX2" fmla="*/ 5614262 w 6274758"/>
                  <a:gd name="connsiteY2" fmla="*/ 17416 h 1394762"/>
                  <a:gd name="connsiteX3" fmla="*/ 5614262 w 6274758"/>
                  <a:gd name="connsiteY3" fmla="*/ 1387213 h 1394762"/>
                  <a:gd name="connsiteX4" fmla="*/ 330289 w 6274758"/>
                  <a:gd name="connsiteY4" fmla="*/ 1387213 h 1394762"/>
                  <a:gd name="connsiteX0" fmla="*/ 330289 w 6106535"/>
                  <a:gd name="connsiteY0" fmla="*/ 1387213 h 1394762"/>
                  <a:gd name="connsiteX1" fmla="*/ 330289 w 6106535"/>
                  <a:gd name="connsiteY1" fmla="*/ 17416 h 1394762"/>
                  <a:gd name="connsiteX2" fmla="*/ 5614262 w 6106535"/>
                  <a:gd name="connsiteY2" fmla="*/ 17416 h 1394762"/>
                  <a:gd name="connsiteX3" fmla="*/ 5614262 w 6106535"/>
                  <a:gd name="connsiteY3" fmla="*/ 1387213 h 1394762"/>
                  <a:gd name="connsiteX4" fmla="*/ 330289 w 6106535"/>
                  <a:gd name="connsiteY4" fmla="*/ 1387213 h 1394762"/>
                  <a:gd name="connsiteX0" fmla="*/ 330289 w 5955379"/>
                  <a:gd name="connsiteY0" fmla="*/ 1387213 h 1394762"/>
                  <a:gd name="connsiteX1" fmla="*/ 330289 w 5955379"/>
                  <a:gd name="connsiteY1" fmla="*/ 17416 h 1394762"/>
                  <a:gd name="connsiteX2" fmla="*/ 5614262 w 5955379"/>
                  <a:gd name="connsiteY2" fmla="*/ 17416 h 1394762"/>
                  <a:gd name="connsiteX3" fmla="*/ 5614262 w 5955379"/>
                  <a:gd name="connsiteY3" fmla="*/ 1387213 h 1394762"/>
                  <a:gd name="connsiteX4" fmla="*/ 330289 w 5955379"/>
                  <a:gd name="connsiteY4" fmla="*/ 1387213 h 1394762"/>
                  <a:gd name="connsiteX0" fmla="*/ 330289 w 5943841"/>
                  <a:gd name="connsiteY0" fmla="*/ 1387213 h 1394762"/>
                  <a:gd name="connsiteX1" fmla="*/ 330289 w 5943841"/>
                  <a:gd name="connsiteY1" fmla="*/ 17416 h 1394762"/>
                  <a:gd name="connsiteX2" fmla="*/ 5614262 w 5943841"/>
                  <a:gd name="connsiteY2" fmla="*/ 17416 h 1394762"/>
                  <a:gd name="connsiteX3" fmla="*/ 5614262 w 5943841"/>
                  <a:gd name="connsiteY3" fmla="*/ 1387213 h 1394762"/>
                  <a:gd name="connsiteX4" fmla="*/ 330289 w 5943841"/>
                  <a:gd name="connsiteY4" fmla="*/ 1387213 h 1394762"/>
                  <a:gd name="connsiteX0" fmla="*/ 346540 w 5960092"/>
                  <a:gd name="connsiteY0" fmla="*/ 1373795 h 1382196"/>
                  <a:gd name="connsiteX1" fmla="*/ 346540 w 5960092"/>
                  <a:gd name="connsiteY1" fmla="*/ 3998 h 1382196"/>
                  <a:gd name="connsiteX2" fmla="*/ 5630513 w 5960092"/>
                  <a:gd name="connsiteY2" fmla="*/ 3998 h 1382196"/>
                  <a:gd name="connsiteX3" fmla="*/ 5630513 w 5960092"/>
                  <a:gd name="connsiteY3" fmla="*/ 1373795 h 1382196"/>
                  <a:gd name="connsiteX4" fmla="*/ 346540 w 5960092"/>
                  <a:gd name="connsiteY4" fmla="*/ 1373795 h 1382196"/>
                  <a:gd name="connsiteX0" fmla="*/ 302591 w 5916143"/>
                  <a:gd name="connsiteY0" fmla="*/ 1373795 h 1379699"/>
                  <a:gd name="connsiteX1" fmla="*/ 302591 w 5916143"/>
                  <a:gd name="connsiteY1" fmla="*/ 3998 h 1379699"/>
                  <a:gd name="connsiteX2" fmla="*/ 5586564 w 5916143"/>
                  <a:gd name="connsiteY2" fmla="*/ 3998 h 1379699"/>
                  <a:gd name="connsiteX3" fmla="*/ 5586564 w 5916143"/>
                  <a:gd name="connsiteY3" fmla="*/ 1373795 h 1379699"/>
                  <a:gd name="connsiteX4" fmla="*/ 302591 w 5916143"/>
                  <a:gd name="connsiteY4" fmla="*/ 1373795 h 1379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143" h="1379699">
                    <a:moveTo>
                      <a:pt x="302591" y="1373795"/>
                    </a:moveTo>
                    <a:cubicBezTo>
                      <a:pt x="-85120" y="1485236"/>
                      <a:pt x="-116304" y="-18204"/>
                      <a:pt x="302591" y="3998"/>
                    </a:cubicBezTo>
                    <a:lnTo>
                      <a:pt x="5586564" y="3998"/>
                    </a:lnTo>
                    <a:cubicBezTo>
                      <a:pt x="5973740" y="-87016"/>
                      <a:pt x="6075340" y="1406753"/>
                      <a:pt x="5586564" y="1373795"/>
                    </a:cubicBezTo>
                    <a:lnTo>
                      <a:pt x="302591" y="137379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92000">
                    <a:srgbClr val="FF8C89"/>
                  </a:gs>
                </a:gsLst>
                <a:lin ang="36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2922E87-D95D-4678-982A-2424DE2CB7CB}"/>
                  </a:ext>
                </a:extLst>
              </p:cNvPr>
              <p:cNvSpPr/>
              <p:nvPr/>
            </p:nvSpPr>
            <p:spPr>
              <a:xfrm rot="878328">
                <a:off x="9008154" y="-148980"/>
                <a:ext cx="3751956" cy="1125230"/>
              </a:xfrm>
              <a:prstGeom prst="ellipse">
                <a:avLst/>
              </a:prstGeom>
              <a:solidFill>
                <a:srgbClr val="FFA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9" name="Rectangle: Rounded Corners 35">
              <a:extLst>
                <a:ext uri="{FF2B5EF4-FFF2-40B4-BE49-F238E27FC236}">
                  <a16:creationId xmlns:a16="http://schemas.microsoft.com/office/drawing/2014/main" id="{B8451148-B8AF-481C-A803-2E32C1B799F2}"/>
                </a:ext>
              </a:extLst>
            </p:cNvPr>
            <p:cNvSpPr/>
            <p:nvPr/>
          </p:nvSpPr>
          <p:spPr>
            <a:xfrm rot="7282993">
              <a:off x="2594904" y="4784770"/>
              <a:ext cx="1007181" cy="1347130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425" h="136618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674929" y="1479593"/>
                    <a:pt x="651250" y="1274671"/>
                    <a:pt x="638866" y="1269909"/>
                  </a:cubicBezTo>
                  <a:cubicBezTo>
                    <a:pt x="556494" y="1337825"/>
                    <a:pt x="485662" y="1372267"/>
                    <a:pt x="423589" y="1360354"/>
                  </a:cubicBezTo>
                  <a:cubicBezTo>
                    <a:pt x="361516" y="1348441"/>
                    <a:pt x="313498" y="1363866"/>
                    <a:pt x="285477" y="1250816"/>
                  </a:cubicBezTo>
                  <a:cubicBezTo>
                    <a:pt x="146884" y="1421590"/>
                    <a:pt x="103541" y="1320901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3BB1474-7130-4C22-864C-B55EB51EDD98}"/>
                </a:ext>
              </a:extLst>
            </p:cNvPr>
            <p:cNvSpPr/>
            <p:nvPr/>
          </p:nvSpPr>
          <p:spPr>
            <a:xfrm flipH="1">
              <a:off x="2301972" y="3732222"/>
              <a:ext cx="649497" cy="476173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83" h="482907">
                  <a:moveTo>
                    <a:pt x="0" y="0"/>
                  </a:moveTo>
                  <a:cubicBezTo>
                    <a:pt x="16933" y="249237"/>
                    <a:pt x="-14288" y="298450"/>
                    <a:pt x="69850" y="419100"/>
                  </a:cubicBezTo>
                  <a:cubicBezTo>
                    <a:pt x="153988" y="539750"/>
                    <a:pt x="548746" y="475192"/>
                    <a:pt x="619125" y="342900"/>
                  </a:cubicBezTo>
                  <a:cubicBezTo>
                    <a:pt x="689504" y="210608"/>
                    <a:pt x="644525" y="158750"/>
                    <a:pt x="644525" y="158750"/>
                  </a:cubicBezTo>
                  <a:lnTo>
                    <a:pt x="644525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B8971BA-8926-4B40-8A6C-6895D5D34066}"/>
                </a:ext>
              </a:extLst>
            </p:cNvPr>
            <p:cNvSpPr/>
            <p:nvPr/>
          </p:nvSpPr>
          <p:spPr>
            <a:xfrm>
              <a:off x="2942445" y="3739778"/>
              <a:ext cx="649963" cy="476173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472 w 659155"/>
                <a:gd name="connsiteY0" fmla="*/ 0 h 482907"/>
                <a:gd name="connsiteX1" fmla="*/ 70322 w 659155"/>
                <a:gd name="connsiteY1" fmla="*/ 419100 h 482907"/>
                <a:gd name="connsiteX2" fmla="*/ 619597 w 659155"/>
                <a:gd name="connsiteY2" fmla="*/ 342900 h 482907"/>
                <a:gd name="connsiteX3" fmla="*/ 644997 w 659155"/>
                <a:gd name="connsiteY3" fmla="*/ 158750 h 482907"/>
                <a:gd name="connsiteX4" fmla="*/ 644997 w 659155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55" h="482907">
                  <a:moveTo>
                    <a:pt x="472" y="0"/>
                  </a:moveTo>
                  <a:cubicBezTo>
                    <a:pt x="1530" y="236537"/>
                    <a:pt x="-13816" y="298450"/>
                    <a:pt x="70322" y="419100"/>
                  </a:cubicBezTo>
                  <a:cubicBezTo>
                    <a:pt x="154460" y="539750"/>
                    <a:pt x="549218" y="475192"/>
                    <a:pt x="619597" y="342900"/>
                  </a:cubicBezTo>
                  <a:cubicBezTo>
                    <a:pt x="689976" y="210608"/>
                    <a:pt x="644997" y="158750"/>
                    <a:pt x="644997" y="158750"/>
                  </a:cubicBezTo>
                  <a:lnTo>
                    <a:pt x="644997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7">
              <a:extLst>
                <a:ext uri="{FF2B5EF4-FFF2-40B4-BE49-F238E27FC236}">
                  <a16:creationId xmlns:a16="http://schemas.microsoft.com/office/drawing/2014/main" id="{B737EA89-CDD5-4216-8CF8-61D834D7272B}"/>
                </a:ext>
              </a:extLst>
            </p:cNvPr>
            <p:cNvSpPr/>
            <p:nvPr/>
          </p:nvSpPr>
          <p:spPr>
            <a:xfrm>
              <a:off x="2357632" y="3328719"/>
              <a:ext cx="1030241" cy="453839"/>
            </a:xfrm>
            <a:custGeom>
              <a:avLst/>
              <a:gdLst>
                <a:gd name="connsiteX0" fmla="*/ 0 w 855954"/>
                <a:gd name="connsiteY0" fmla="*/ 187892 h 375783"/>
                <a:gd name="connsiteX1" fmla="*/ 427977 w 855954"/>
                <a:gd name="connsiteY1" fmla="*/ 0 h 375783"/>
                <a:gd name="connsiteX2" fmla="*/ 855954 w 855954"/>
                <a:gd name="connsiteY2" fmla="*/ 187892 h 375783"/>
                <a:gd name="connsiteX3" fmla="*/ 427977 w 855954"/>
                <a:gd name="connsiteY3" fmla="*/ 375784 h 375783"/>
                <a:gd name="connsiteX4" fmla="*/ 0 w 855954"/>
                <a:gd name="connsiteY4" fmla="*/ 187892 h 375783"/>
                <a:gd name="connsiteX0" fmla="*/ 0 w 855954"/>
                <a:gd name="connsiteY0" fmla="*/ 187892 h 211378"/>
                <a:gd name="connsiteX1" fmla="*/ 427977 w 855954"/>
                <a:gd name="connsiteY1" fmla="*/ 0 h 211378"/>
                <a:gd name="connsiteX2" fmla="*/ 855954 w 855954"/>
                <a:gd name="connsiteY2" fmla="*/ 187892 h 211378"/>
                <a:gd name="connsiteX3" fmla="*/ 0 w 855954"/>
                <a:gd name="connsiteY3" fmla="*/ 187892 h 211378"/>
                <a:gd name="connsiteX0" fmla="*/ 9558 w 865512"/>
                <a:gd name="connsiteY0" fmla="*/ 18769 h 275377"/>
                <a:gd name="connsiteX1" fmla="*/ 469285 w 865512"/>
                <a:gd name="connsiteY1" fmla="*/ 275377 h 275377"/>
                <a:gd name="connsiteX2" fmla="*/ 865512 w 865512"/>
                <a:gd name="connsiteY2" fmla="*/ 18769 h 275377"/>
                <a:gd name="connsiteX3" fmla="*/ 9558 w 865512"/>
                <a:gd name="connsiteY3" fmla="*/ 18769 h 275377"/>
                <a:gd name="connsiteX0" fmla="*/ 6907 w 913661"/>
                <a:gd name="connsiteY0" fmla="*/ 5534 h 409303"/>
                <a:gd name="connsiteX1" fmla="*/ 517434 w 913661"/>
                <a:gd name="connsiteY1" fmla="*/ 408192 h 409303"/>
                <a:gd name="connsiteX2" fmla="*/ 913661 w 913661"/>
                <a:gd name="connsiteY2" fmla="*/ 151584 h 409303"/>
                <a:gd name="connsiteX3" fmla="*/ 6907 w 913661"/>
                <a:gd name="connsiteY3" fmla="*/ 5534 h 409303"/>
                <a:gd name="connsiteX0" fmla="*/ 25114 w 931868"/>
                <a:gd name="connsiteY0" fmla="*/ 30556 h 434325"/>
                <a:gd name="connsiteX1" fmla="*/ 535641 w 931868"/>
                <a:gd name="connsiteY1" fmla="*/ 433214 h 434325"/>
                <a:gd name="connsiteX2" fmla="*/ 931868 w 931868"/>
                <a:gd name="connsiteY2" fmla="*/ 176606 h 434325"/>
                <a:gd name="connsiteX3" fmla="*/ 25114 w 931868"/>
                <a:gd name="connsiteY3" fmla="*/ 30556 h 434325"/>
                <a:gd name="connsiteX0" fmla="*/ 7333 w 926787"/>
                <a:gd name="connsiteY0" fmla="*/ 45148 h 447867"/>
                <a:gd name="connsiteX1" fmla="*/ 517860 w 926787"/>
                <a:gd name="connsiteY1" fmla="*/ 447806 h 447867"/>
                <a:gd name="connsiteX2" fmla="*/ 926787 w 926787"/>
                <a:gd name="connsiteY2" fmla="*/ 13398 h 447867"/>
                <a:gd name="connsiteX3" fmla="*/ 7333 w 926787"/>
                <a:gd name="connsiteY3" fmla="*/ 45148 h 447867"/>
                <a:gd name="connsiteX0" fmla="*/ 7333 w 926787"/>
                <a:gd name="connsiteY0" fmla="*/ 50448 h 453167"/>
                <a:gd name="connsiteX1" fmla="*/ 517860 w 926787"/>
                <a:gd name="connsiteY1" fmla="*/ 453106 h 453167"/>
                <a:gd name="connsiteX2" fmla="*/ 926787 w 926787"/>
                <a:gd name="connsiteY2" fmla="*/ 18698 h 453167"/>
                <a:gd name="connsiteX3" fmla="*/ 7333 w 926787"/>
                <a:gd name="connsiteY3" fmla="*/ 50448 h 453167"/>
                <a:gd name="connsiteX0" fmla="*/ 7333 w 956176"/>
                <a:gd name="connsiteY0" fmla="*/ 50448 h 453167"/>
                <a:gd name="connsiteX1" fmla="*/ 517860 w 956176"/>
                <a:gd name="connsiteY1" fmla="*/ 453106 h 453167"/>
                <a:gd name="connsiteX2" fmla="*/ 926787 w 956176"/>
                <a:gd name="connsiteY2" fmla="*/ 18698 h 453167"/>
                <a:gd name="connsiteX3" fmla="*/ 7333 w 956176"/>
                <a:gd name="connsiteY3" fmla="*/ 50448 h 453167"/>
                <a:gd name="connsiteX0" fmla="*/ 7333 w 958221"/>
                <a:gd name="connsiteY0" fmla="*/ 50448 h 453167"/>
                <a:gd name="connsiteX1" fmla="*/ 517860 w 958221"/>
                <a:gd name="connsiteY1" fmla="*/ 453106 h 453167"/>
                <a:gd name="connsiteX2" fmla="*/ 926787 w 958221"/>
                <a:gd name="connsiteY2" fmla="*/ 18698 h 453167"/>
                <a:gd name="connsiteX3" fmla="*/ 7333 w 958221"/>
                <a:gd name="connsiteY3" fmla="*/ 50448 h 453167"/>
                <a:gd name="connsiteX0" fmla="*/ 24008 w 974896"/>
                <a:gd name="connsiteY0" fmla="*/ 57535 h 460258"/>
                <a:gd name="connsiteX1" fmla="*/ 534535 w 974896"/>
                <a:gd name="connsiteY1" fmla="*/ 460193 h 460258"/>
                <a:gd name="connsiteX2" fmla="*/ 943462 w 974896"/>
                <a:gd name="connsiteY2" fmla="*/ 25785 h 460258"/>
                <a:gd name="connsiteX3" fmla="*/ 24008 w 974896"/>
                <a:gd name="connsiteY3" fmla="*/ 57535 h 4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896" h="460258">
                  <a:moveTo>
                    <a:pt x="24008" y="57535"/>
                  </a:moveTo>
                  <a:cubicBezTo>
                    <a:pt x="-113997" y="148986"/>
                    <a:pt x="381293" y="465485"/>
                    <a:pt x="534535" y="460193"/>
                  </a:cubicBezTo>
                  <a:cubicBezTo>
                    <a:pt x="687777" y="454901"/>
                    <a:pt x="1089512" y="156965"/>
                    <a:pt x="943462" y="25785"/>
                  </a:cubicBezTo>
                  <a:cubicBezTo>
                    <a:pt x="846733" y="6300"/>
                    <a:pt x="162013" y="-33916"/>
                    <a:pt x="24008" y="57535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35106426-D802-4552-9BF6-0A9B3D913716}"/>
                </a:ext>
              </a:extLst>
            </p:cNvPr>
            <p:cNvSpPr/>
            <p:nvPr/>
          </p:nvSpPr>
          <p:spPr>
            <a:xfrm rot="20571814">
              <a:off x="3181379" y="3231971"/>
              <a:ext cx="578711" cy="246700"/>
            </a:xfrm>
            <a:prstGeom prst="arc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91BC8D49-A574-4356-AB7C-FBE4AE639080}"/>
                </a:ext>
              </a:extLst>
            </p:cNvPr>
            <p:cNvSpPr/>
            <p:nvPr/>
          </p:nvSpPr>
          <p:spPr>
            <a:xfrm rot="1028186" flipH="1">
              <a:off x="2014044" y="3251106"/>
              <a:ext cx="578711" cy="246700"/>
            </a:xfrm>
            <a:prstGeom prst="arc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: Rounded Corners 35">
              <a:extLst>
                <a:ext uri="{FF2B5EF4-FFF2-40B4-BE49-F238E27FC236}">
                  <a16:creationId xmlns:a16="http://schemas.microsoft.com/office/drawing/2014/main" id="{DBD511CC-2349-41A8-BD70-C7F5A79BAFE7}"/>
                </a:ext>
              </a:extLst>
            </p:cNvPr>
            <p:cNvSpPr/>
            <p:nvPr/>
          </p:nvSpPr>
          <p:spPr>
            <a:xfrm rot="7282993">
              <a:off x="3032438" y="5614951"/>
              <a:ext cx="947297" cy="388057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25617 w 1021425"/>
                <a:gd name="connsiteY0" fmla="*/ 18426 h 1376804"/>
                <a:gd name="connsiteX1" fmla="*/ 346984 w 1021425"/>
                <a:gd name="connsiteY1" fmla="*/ 17579 h 1376804"/>
                <a:gd name="connsiteX2" fmla="*/ 643629 w 1021425"/>
                <a:gd name="connsiteY2" fmla="*/ 17579 h 1376804"/>
                <a:gd name="connsiteX3" fmla="*/ 1017830 w 1021425"/>
                <a:gd name="connsiteY3" fmla="*/ 34592 h 1376804"/>
                <a:gd name="connsiteX4" fmla="*/ 680765 w 1021425"/>
                <a:gd name="connsiteY4" fmla="*/ 918538 h 1376804"/>
                <a:gd name="connsiteX5" fmla="*/ 879717 w 1021425"/>
                <a:gd name="connsiteY5" fmla="*/ 1287331 h 1376804"/>
                <a:gd name="connsiteX6" fmla="*/ 638866 w 1021425"/>
                <a:gd name="connsiteY6" fmla="*/ 1280531 h 1376804"/>
                <a:gd name="connsiteX7" fmla="*/ 423589 w 1021425"/>
                <a:gd name="connsiteY7" fmla="*/ 1370976 h 1376804"/>
                <a:gd name="connsiteX8" fmla="*/ 285477 w 1021425"/>
                <a:gd name="connsiteY8" fmla="*/ 1261438 h 1376804"/>
                <a:gd name="connsiteX9" fmla="*/ 55436 w 1021425"/>
                <a:gd name="connsiteY9" fmla="*/ 1321323 h 1376804"/>
                <a:gd name="connsiteX10" fmla="*/ 180055 w 1021425"/>
                <a:gd name="connsiteY10" fmla="*/ 915856 h 1376804"/>
                <a:gd name="connsiteX11" fmla="*/ 25617 w 1021425"/>
                <a:gd name="connsiteY11" fmla="*/ 18426 h 1376804"/>
                <a:gd name="connsiteX0" fmla="*/ 25617 w 1021425"/>
                <a:gd name="connsiteY0" fmla="*/ 29545 h 1387923"/>
                <a:gd name="connsiteX1" fmla="*/ 346984 w 1021425"/>
                <a:gd name="connsiteY1" fmla="*/ 28698 h 1387923"/>
                <a:gd name="connsiteX2" fmla="*/ 641210 w 1021425"/>
                <a:gd name="connsiteY2" fmla="*/ 0 h 1387923"/>
                <a:gd name="connsiteX3" fmla="*/ 1017830 w 1021425"/>
                <a:gd name="connsiteY3" fmla="*/ 45711 h 1387923"/>
                <a:gd name="connsiteX4" fmla="*/ 680765 w 1021425"/>
                <a:gd name="connsiteY4" fmla="*/ 929657 h 1387923"/>
                <a:gd name="connsiteX5" fmla="*/ 879717 w 1021425"/>
                <a:gd name="connsiteY5" fmla="*/ 1298450 h 1387923"/>
                <a:gd name="connsiteX6" fmla="*/ 638866 w 1021425"/>
                <a:gd name="connsiteY6" fmla="*/ 1291650 h 1387923"/>
                <a:gd name="connsiteX7" fmla="*/ 423589 w 1021425"/>
                <a:gd name="connsiteY7" fmla="*/ 1382095 h 1387923"/>
                <a:gd name="connsiteX8" fmla="*/ 285477 w 1021425"/>
                <a:gd name="connsiteY8" fmla="*/ 1272557 h 1387923"/>
                <a:gd name="connsiteX9" fmla="*/ 55436 w 1021425"/>
                <a:gd name="connsiteY9" fmla="*/ 1332442 h 1387923"/>
                <a:gd name="connsiteX10" fmla="*/ 180055 w 1021425"/>
                <a:gd name="connsiteY10" fmla="*/ 926975 h 1387923"/>
                <a:gd name="connsiteX11" fmla="*/ 25617 w 1021425"/>
                <a:gd name="connsiteY11" fmla="*/ 29545 h 1387923"/>
                <a:gd name="connsiteX0" fmla="*/ 25617 w 1058859"/>
                <a:gd name="connsiteY0" fmla="*/ 29545 h 1387923"/>
                <a:gd name="connsiteX1" fmla="*/ 346984 w 1058859"/>
                <a:gd name="connsiteY1" fmla="*/ 28698 h 1387923"/>
                <a:gd name="connsiteX2" fmla="*/ 641210 w 1058859"/>
                <a:gd name="connsiteY2" fmla="*/ 0 h 1387923"/>
                <a:gd name="connsiteX3" fmla="*/ 1055654 w 1058859"/>
                <a:gd name="connsiteY3" fmla="*/ 82985 h 1387923"/>
                <a:gd name="connsiteX4" fmla="*/ 680765 w 1058859"/>
                <a:gd name="connsiteY4" fmla="*/ 929657 h 1387923"/>
                <a:gd name="connsiteX5" fmla="*/ 879717 w 1058859"/>
                <a:gd name="connsiteY5" fmla="*/ 1298450 h 1387923"/>
                <a:gd name="connsiteX6" fmla="*/ 638866 w 1058859"/>
                <a:gd name="connsiteY6" fmla="*/ 1291650 h 1387923"/>
                <a:gd name="connsiteX7" fmla="*/ 423589 w 1058859"/>
                <a:gd name="connsiteY7" fmla="*/ 1382095 h 1387923"/>
                <a:gd name="connsiteX8" fmla="*/ 285477 w 1058859"/>
                <a:gd name="connsiteY8" fmla="*/ 1272557 h 1387923"/>
                <a:gd name="connsiteX9" fmla="*/ 55436 w 1058859"/>
                <a:gd name="connsiteY9" fmla="*/ 1332442 h 1387923"/>
                <a:gd name="connsiteX10" fmla="*/ 180055 w 1058859"/>
                <a:gd name="connsiteY10" fmla="*/ 926975 h 1387923"/>
                <a:gd name="connsiteX11" fmla="*/ 25617 w 1058859"/>
                <a:gd name="connsiteY11" fmla="*/ 29545 h 1387923"/>
                <a:gd name="connsiteX0" fmla="*/ 25617 w 1058859"/>
                <a:gd name="connsiteY0" fmla="*/ 53954 h 1412332"/>
                <a:gd name="connsiteX1" fmla="*/ 346984 w 1058859"/>
                <a:gd name="connsiteY1" fmla="*/ 53107 h 1412332"/>
                <a:gd name="connsiteX2" fmla="*/ 656493 w 1058859"/>
                <a:gd name="connsiteY2" fmla="*/ 0 h 1412332"/>
                <a:gd name="connsiteX3" fmla="*/ 1055654 w 1058859"/>
                <a:gd name="connsiteY3" fmla="*/ 107394 h 1412332"/>
                <a:gd name="connsiteX4" fmla="*/ 680765 w 1058859"/>
                <a:gd name="connsiteY4" fmla="*/ 954066 h 1412332"/>
                <a:gd name="connsiteX5" fmla="*/ 879717 w 1058859"/>
                <a:gd name="connsiteY5" fmla="*/ 1322859 h 1412332"/>
                <a:gd name="connsiteX6" fmla="*/ 638866 w 1058859"/>
                <a:gd name="connsiteY6" fmla="*/ 1316059 h 1412332"/>
                <a:gd name="connsiteX7" fmla="*/ 423589 w 1058859"/>
                <a:gd name="connsiteY7" fmla="*/ 1406504 h 1412332"/>
                <a:gd name="connsiteX8" fmla="*/ 285477 w 1058859"/>
                <a:gd name="connsiteY8" fmla="*/ 1296966 h 1412332"/>
                <a:gd name="connsiteX9" fmla="*/ 55436 w 1058859"/>
                <a:gd name="connsiteY9" fmla="*/ 1356851 h 1412332"/>
                <a:gd name="connsiteX10" fmla="*/ 180055 w 1058859"/>
                <a:gd name="connsiteY10" fmla="*/ 951384 h 1412332"/>
                <a:gd name="connsiteX11" fmla="*/ 25617 w 1058859"/>
                <a:gd name="connsiteY11" fmla="*/ 53954 h 1412332"/>
                <a:gd name="connsiteX0" fmla="*/ 23508 w 1056750"/>
                <a:gd name="connsiteY0" fmla="*/ 53954 h 1412332"/>
                <a:gd name="connsiteX1" fmla="*/ 344875 w 1056750"/>
                <a:gd name="connsiteY1" fmla="*/ 53107 h 1412332"/>
                <a:gd name="connsiteX2" fmla="*/ 654384 w 1056750"/>
                <a:gd name="connsiteY2" fmla="*/ 0 h 1412332"/>
                <a:gd name="connsiteX3" fmla="*/ 1053545 w 1056750"/>
                <a:gd name="connsiteY3" fmla="*/ 107394 h 1412332"/>
                <a:gd name="connsiteX4" fmla="*/ 678656 w 1056750"/>
                <a:gd name="connsiteY4" fmla="*/ 954066 h 1412332"/>
                <a:gd name="connsiteX5" fmla="*/ 877608 w 1056750"/>
                <a:gd name="connsiteY5" fmla="*/ 1322859 h 1412332"/>
                <a:gd name="connsiteX6" fmla="*/ 636757 w 1056750"/>
                <a:gd name="connsiteY6" fmla="*/ 1316059 h 1412332"/>
                <a:gd name="connsiteX7" fmla="*/ 421480 w 1056750"/>
                <a:gd name="connsiteY7" fmla="*/ 1406504 h 1412332"/>
                <a:gd name="connsiteX8" fmla="*/ 283368 w 1056750"/>
                <a:gd name="connsiteY8" fmla="*/ 1296966 h 1412332"/>
                <a:gd name="connsiteX9" fmla="*/ 53327 w 1056750"/>
                <a:gd name="connsiteY9" fmla="*/ 1356851 h 1412332"/>
                <a:gd name="connsiteX10" fmla="*/ 23508 w 1056750"/>
                <a:gd name="connsiteY10" fmla="*/ 53954 h 1412332"/>
                <a:gd name="connsiteX0" fmla="*/ 374 w 1033616"/>
                <a:gd name="connsiteY0" fmla="*/ 53954 h 1412332"/>
                <a:gd name="connsiteX1" fmla="*/ 321741 w 1033616"/>
                <a:gd name="connsiteY1" fmla="*/ 53107 h 1412332"/>
                <a:gd name="connsiteX2" fmla="*/ 631250 w 1033616"/>
                <a:gd name="connsiteY2" fmla="*/ 0 h 1412332"/>
                <a:gd name="connsiteX3" fmla="*/ 1030411 w 1033616"/>
                <a:gd name="connsiteY3" fmla="*/ 107394 h 1412332"/>
                <a:gd name="connsiteX4" fmla="*/ 655522 w 1033616"/>
                <a:gd name="connsiteY4" fmla="*/ 954066 h 1412332"/>
                <a:gd name="connsiteX5" fmla="*/ 854474 w 1033616"/>
                <a:gd name="connsiteY5" fmla="*/ 1322859 h 1412332"/>
                <a:gd name="connsiteX6" fmla="*/ 613623 w 1033616"/>
                <a:gd name="connsiteY6" fmla="*/ 1316059 h 1412332"/>
                <a:gd name="connsiteX7" fmla="*/ 398346 w 1033616"/>
                <a:gd name="connsiteY7" fmla="*/ 1406504 h 1412332"/>
                <a:gd name="connsiteX8" fmla="*/ 260234 w 1033616"/>
                <a:gd name="connsiteY8" fmla="*/ 1296966 h 1412332"/>
                <a:gd name="connsiteX9" fmla="*/ 374 w 1033616"/>
                <a:gd name="connsiteY9" fmla="*/ 53954 h 1412332"/>
                <a:gd name="connsiteX0" fmla="*/ 0 w 1033242"/>
                <a:gd name="connsiteY0" fmla="*/ 53954 h 1412332"/>
                <a:gd name="connsiteX1" fmla="*/ 321367 w 1033242"/>
                <a:gd name="connsiteY1" fmla="*/ 53107 h 1412332"/>
                <a:gd name="connsiteX2" fmla="*/ 630876 w 1033242"/>
                <a:gd name="connsiteY2" fmla="*/ 0 h 1412332"/>
                <a:gd name="connsiteX3" fmla="*/ 1030037 w 1033242"/>
                <a:gd name="connsiteY3" fmla="*/ 107394 h 1412332"/>
                <a:gd name="connsiteX4" fmla="*/ 655148 w 1033242"/>
                <a:gd name="connsiteY4" fmla="*/ 954066 h 1412332"/>
                <a:gd name="connsiteX5" fmla="*/ 854100 w 1033242"/>
                <a:gd name="connsiteY5" fmla="*/ 1322859 h 1412332"/>
                <a:gd name="connsiteX6" fmla="*/ 613249 w 1033242"/>
                <a:gd name="connsiteY6" fmla="*/ 1316059 h 1412332"/>
                <a:gd name="connsiteX7" fmla="*/ 397972 w 1033242"/>
                <a:gd name="connsiteY7" fmla="*/ 1406504 h 1412332"/>
                <a:gd name="connsiteX8" fmla="*/ 0 w 1033242"/>
                <a:gd name="connsiteY8" fmla="*/ 53954 h 1412332"/>
                <a:gd name="connsiteX0" fmla="*/ 0 w 1033242"/>
                <a:gd name="connsiteY0" fmla="*/ 53954 h 1412332"/>
                <a:gd name="connsiteX1" fmla="*/ 321367 w 1033242"/>
                <a:gd name="connsiteY1" fmla="*/ 53107 h 1412332"/>
                <a:gd name="connsiteX2" fmla="*/ 630876 w 1033242"/>
                <a:gd name="connsiteY2" fmla="*/ 0 h 1412332"/>
                <a:gd name="connsiteX3" fmla="*/ 1030037 w 1033242"/>
                <a:gd name="connsiteY3" fmla="*/ 107394 h 1412332"/>
                <a:gd name="connsiteX4" fmla="*/ 655148 w 1033242"/>
                <a:gd name="connsiteY4" fmla="*/ 954066 h 1412332"/>
                <a:gd name="connsiteX5" fmla="*/ 854100 w 1033242"/>
                <a:gd name="connsiteY5" fmla="*/ 1322859 h 1412332"/>
                <a:gd name="connsiteX6" fmla="*/ 613249 w 1033242"/>
                <a:gd name="connsiteY6" fmla="*/ 1316059 h 1412332"/>
                <a:gd name="connsiteX7" fmla="*/ 0 w 1033242"/>
                <a:gd name="connsiteY7" fmla="*/ 53954 h 1412332"/>
                <a:gd name="connsiteX0" fmla="*/ 0 w 1033242"/>
                <a:gd name="connsiteY0" fmla="*/ 53954 h 1322859"/>
                <a:gd name="connsiteX1" fmla="*/ 321367 w 1033242"/>
                <a:gd name="connsiteY1" fmla="*/ 53107 h 1322859"/>
                <a:gd name="connsiteX2" fmla="*/ 630876 w 1033242"/>
                <a:gd name="connsiteY2" fmla="*/ 0 h 1322859"/>
                <a:gd name="connsiteX3" fmla="*/ 1030037 w 1033242"/>
                <a:gd name="connsiteY3" fmla="*/ 107394 h 1322859"/>
                <a:gd name="connsiteX4" fmla="*/ 655148 w 1033242"/>
                <a:gd name="connsiteY4" fmla="*/ 954066 h 1322859"/>
                <a:gd name="connsiteX5" fmla="*/ 854100 w 1033242"/>
                <a:gd name="connsiteY5" fmla="*/ 1322859 h 1322859"/>
                <a:gd name="connsiteX6" fmla="*/ 0 w 1033242"/>
                <a:gd name="connsiteY6" fmla="*/ 53954 h 1322859"/>
                <a:gd name="connsiteX0" fmla="*/ 0 w 1033242"/>
                <a:gd name="connsiteY0" fmla="*/ 53954 h 954066"/>
                <a:gd name="connsiteX1" fmla="*/ 321367 w 1033242"/>
                <a:gd name="connsiteY1" fmla="*/ 53107 h 954066"/>
                <a:gd name="connsiteX2" fmla="*/ 630876 w 1033242"/>
                <a:gd name="connsiteY2" fmla="*/ 0 h 954066"/>
                <a:gd name="connsiteX3" fmla="*/ 1030037 w 1033242"/>
                <a:gd name="connsiteY3" fmla="*/ 107394 h 954066"/>
                <a:gd name="connsiteX4" fmla="*/ 655148 w 1033242"/>
                <a:gd name="connsiteY4" fmla="*/ 954066 h 954066"/>
                <a:gd name="connsiteX5" fmla="*/ 0 w 1033242"/>
                <a:gd name="connsiteY5" fmla="*/ 53954 h 954066"/>
                <a:gd name="connsiteX0" fmla="*/ 0 w 1032144"/>
                <a:gd name="connsiteY0" fmla="*/ 53954 h 385495"/>
                <a:gd name="connsiteX1" fmla="*/ 321367 w 1032144"/>
                <a:gd name="connsiteY1" fmla="*/ 53107 h 385495"/>
                <a:gd name="connsiteX2" fmla="*/ 630876 w 1032144"/>
                <a:gd name="connsiteY2" fmla="*/ 0 h 385495"/>
                <a:gd name="connsiteX3" fmla="*/ 1030037 w 1032144"/>
                <a:gd name="connsiteY3" fmla="*/ 107394 h 385495"/>
                <a:gd name="connsiteX4" fmla="*/ 474274 w 1032144"/>
                <a:gd name="connsiteY4" fmla="*/ 385495 h 385495"/>
                <a:gd name="connsiteX5" fmla="*/ 0 w 1032144"/>
                <a:gd name="connsiteY5" fmla="*/ 53954 h 385495"/>
                <a:gd name="connsiteX0" fmla="*/ 0 w 1032144"/>
                <a:gd name="connsiteY0" fmla="*/ 62004 h 393545"/>
                <a:gd name="connsiteX1" fmla="*/ 347425 w 1032144"/>
                <a:gd name="connsiteY1" fmla="*/ 0 h 393545"/>
                <a:gd name="connsiteX2" fmla="*/ 630876 w 1032144"/>
                <a:gd name="connsiteY2" fmla="*/ 8050 h 393545"/>
                <a:gd name="connsiteX3" fmla="*/ 1030037 w 1032144"/>
                <a:gd name="connsiteY3" fmla="*/ 115444 h 393545"/>
                <a:gd name="connsiteX4" fmla="*/ 474274 w 1032144"/>
                <a:gd name="connsiteY4" fmla="*/ 393545 h 393545"/>
                <a:gd name="connsiteX5" fmla="*/ 0 w 1032144"/>
                <a:gd name="connsiteY5" fmla="*/ 62004 h 393545"/>
                <a:gd name="connsiteX0" fmla="*/ 0 w 1016440"/>
                <a:gd name="connsiteY0" fmla="*/ 62004 h 393545"/>
                <a:gd name="connsiteX1" fmla="*/ 347425 w 1016440"/>
                <a:gd name="connsiteY1" fmla="*/ 0 h 393545"/>
                <a:gd name="connsiteX2" fmla="*/ 630876 w 1016440"/>
                <a:gd name="connsiteY2" fmla="*/ 8050 h 393545"/>
                <a:gd name="connsiteX3" fmla="*/ 1014268 w 1016440"/>
                <a:gd name="connsiteY3" fmla="*/ 134114 h 393545"/>
                <a:gd name="connsiteX4" fmla="*/ 474274 w 1016440"/>
                <a:gd name="connsiteY4" fmla="*/ 393545 h 393545"/>
                <a:gd name="connsiteX5" fmla="*/ 0 w 1016440"/>
                <a:gd name="connsiteY5" fmla="*/ 62004 h 393545"/>
                <a:gd name="connsiteX0" fmla="*/ 0 w 960695"/>
                <a:gd name="connsiteY0" fmla="*/ 62004 h 393545"/>
                <a:gd name="connsiteX1" fmla="*/ 347425 w 960695"/>
                <a:gd name="connsiteY1" fmla="*/ 0 h 393545"/>
                <a:gd name="connsiteX2" fmla="*/ 630876 w 960695"/>
                <a:gd name="connsiteY2" fmla="*/ 8050 h 393545"/>
                <a:gd name="connsiteX3" fmla="*/ 958256 w 960695"/>
                <a:gd name="connsiteY3" fmla="*/ 86813 h 393545"/>
                <a:gd name="connsiteX4" fmla="*/ 474274 w 960695"/>
                <a:gd name="connsiteY4" fmla="*/ 393545 h 393545"/>
                <a:gd name="connsiteX5" fmla="*/ 0 w 960695"/>
                <a:gd name="connsiteY5" fmla="*/ 62004 h 39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0695" h="393545">
                  <a:moveTo>
                    <a:pt x="0" y="62004"/>
                  </a:moveTo>
                  <a:cubicBezTo>
                    <a:pt x="0" y="21045"/>
                    <a:pt x="306466" y="0"/>
                    <a:pt x="347425" y="0"/>
                  </a:cubicBezTo>
                  <a:lnTo>
                    <a:pt x="630876" y="8050"/>
                  </a:lnTo>
                  <a:cubicBezTo>
                    <a:pt x="671835" y="8050"/>
                    <a:pt x="958256" y="45854"/>
                    <a:pt x="958256" y="86813"/>
                  </a:cubicBezTo>
                  <a:cubicBezTo>
                    <a:pt x="996713" y="359237"/>
                    <a:pt x="569167" y="106833"/>
                    <a:pt x="474274" y="393545"/>
                  </a:cubicBezTo>
                  <a:cubicBezTo>
                    <a:pt x="302601" y="384638"/>
                    <a:pt x="55630" y="212164"/>
                    <a:pt x="0" y="62004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ttsMP3.com_VoiceText_2025-1-21_0-35-41">
            <a:hlinkClick r:id="" action="ppaction://media"/>
            <a:extLst>
              <a:ext uri="{FF2B5EF4-FFF2-40B4-BE49-F238E27FC236}">
                <a16:creationId xmlns:a16="http://schemas.microsoft.com/office/drawing/2014/main" id="{74E3CCD5-4AAE-4655-9A5D-BAC87DA138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49" name="2sec">
            <a:hlinkClick r:id="" action="ppaction://media"/>
            <a:extLst>
              <a:ext uri="{FF2B5EF4-FFF2-40B4-BE49-F238E27FC236}">
                <a16:creationId xmlns:a16="http://schemas.microsoft.com/office/drawing/2014/main" id="{2400D009-D7F1-423A-A747-6FBE5D5A376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087237" y="16415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84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8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9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3470" y="1528416"/>
            <a:ext cx="59456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eo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icks and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icks until it’s all gone.</a:t>
            </a:r>
            <a:endParaRPr kumimoji="0" lang="en-US" sz="7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4123987"/>
            <a:ext cx="6088980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21ED8E-5EA7-4E17-8710-6CFC783ED472}"/>
              </a:ext>
            </a:extLst>
          </p:cNvPr>
          <p:cNvGrpSpPr/>
          <p:nvPr/>
        </p:nvGrpSpPr>
        <p:grpSpPr>
          <a:xfrm>
            <a:off x="7038549" y="576007"/>
            <a:ext cx="4455474" cy="6134871"/>
            <a:chOff x="2837324" y="-85736"/>
            <a:chExt cx="4095455" cy="5639150"/>
          </a:xfrm>
        </p:grpSpPr>
        <p:sp>
          <p:nvSpPr>
            <p:cNvPr id="56" name="Rectangle: Rounded Corners 36">
              <a:extLst>
                <a:ext uri="{FF2B5EF4-FFF2-40B4-BE49-F238E27FC236}">
                  <a16:creationId xmlns:a16="http://schemas.microsoft.com/office/drawing/2014/main" id="{F09EFDC8-6143-46DB-A3E7-5B1E8B9C98F1}"/>
                </a:ext>
              </a:extLst>
            </p:cNvPr>
            <p:cNvSpPr/>
            <p:nvPr/>
          </p:nvSpPr>
          <p:spPr>
            <a:xfrm>
              <a:off x="5631616" y="3973143"/>
              <a:ext cx="944982" cy="1580271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745374 w 944982"/>
                <a:gd name="connsiteY6" fmla="*/ 1446581 h 1580271"/>
                <a:gd name="connsiteX7" fmla="*/ 678699 w 944982"/>
                <a:gd name="connsiteY7" fmla="*/ 1556119 h 1580271"/>
                <a:gd name="connsiteX8" fmla="*/ 308427 w 944982"/>
                <a:gd name="connsiteY8" fmla="*/ 1541832 h 1580271"/>
                <a:gd name="connsiteX9" fmla="*/ 0 w 944982"/>
                <a:gd name="connsiteY9" fmla="*/ 1158791 h 1580271"/>
                <a:gd name="connsiteX10" fmla="*/ 280987 w 944982"/>
                <a:gd name="connsiteY10" fmla="*/ 231143 h 1580271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678699 w 944982"/>
                <a:gd name="connsiteY6" fmla="*/ 1556119 h 1580271"/>
                <a:gd name="connsiteX7" fmla="*/ 308427 w 944982"/>
                <a:gd name="connsiteY7" fmla="*/ 1541832 h 1580271"/>
                <a:gd name="connsiteX8" fmla="*/ 0 w 944982"/>
                <a:gd name="connsiteY8" fmla="*/ 1158791 h 1580271"/>
                <a:gd name="connsiteX9" fmla="*/ 280987 w 944982"/>
                <a:gd name="connsiteY9" fmla="*/ 231143 h 15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0271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83273" y="1530719"/>
                    <a:pt x="678699" y="1556119"/>
                  </a:cubicBezTo>
                  <a:cubicBezTo>
                    <a:pt x="605875" y="1571994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37">
              <a:extLst>
                <a:ext uri="{FF2B5EF4-FFF2-40B4-BE49-F238E27FC236}">
                  <a16:creationId xmlns:a16="http://schemas.microsoft.com/office/drawing/2014/main" id="{313354E6-4976-43BE-9212-2ABA61A7E94D}"/>
                </a:ext>
              </a:extLst>
            </p:cNvPr>
            <p:cNvSpPr/>
            <p:nvPr/>
          </p:nvSpPr>
          <p:spPr>
            <a:xfrm rot="18944812">
              <a:off x="2884292" y="3539146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">
              <a:extLst>
                <a:ext uri="{FF2B5EF4-FFF2-40B4-BE49-F238E27FC236}">
                  <a16:creationId xmlns:a16="http://schemas.microsoft.com/office/drawing/2014/main" id="{F728D7AB-7078-4BB6-B5F7-135D5D4810FB}"/>
                </a:ext>
              </a:extLst>
            </p:cNvPr>
            <p:cNvSpPr/>
            <p:nvPr/>
          </p:nvSpPr>
          <p:spPr>
            <a:xfrm rot="2040070" flipH="1">
              <a:off x="2837324" y="2973158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: Rounded Corners 36">
              <a:extLst>
                <a:ext uri="{FF2B5EF4-FFF2-40B4-BE49-F238E27FC236}">
                  <a16:creationId xmlns:a16="http://schemas.microsoft.com/office/drawing/2014/main" id="{85E12EA0-84E2-4310-9AF5-43EB436FEE89}"/>
                </a:ext>
              </a:extLst>
            </p:cNvPr>
            <p:cNvSpPr/>
            <p:nvPr/>
          </p:nvSpPr>
          <p:spPr>
            <a:xfrm flipH="1">
              <a:off x="3220268" y="3915257"/>
              <a:ext cx="944982" cy="158348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678699 w 944982"/>
                <a:gd name="connsiteY6" fmla="*/ 1556119 h 1571833"/>
                <a:gd name="connsiteX7" fmla="*/ 454861 w 944982"/>
                <a:gd name="connsiteY7" fmla="*/ 1521194 h 1571833"/>
                <a:gd name="connsiteX8" fmla="*/ 308427 w 944982"/>
                <a:gd name="connsiteY8" fmla="*/ 1541832 h 1571833"/>
                <a:gd name="connsiteX9" fmla="*/ 0 w 944982"/>
                <a:gd name="connsiteY9" fmla="*/ 1158791 h 1571833"/>
                <a:gd name="connsiteX10" fmla="*/ 280987 w 944982"/>
                <a:gd name="connsiteY10" fmla="*/ 231143 h 1571833"/>
                <a:gd name="connsiteX0" fmla="*/ 280987 w 944982"/>
                <a:gd name="connsiteY0" fmla="*/ 231143 h 1583483"/>
                <a:gd name="connsiteX1" fmla="*/ 302077 w 944982"/>
                <a:gd name="connsiteY1" fmla="*/ 152903 h 1583483"/>
                <a:gd name="connsiteX2" fmla="*/ 877420 w 944982"/>
                <a:gd name="connsiteY2" fmla="*/ 196218 h 1583483"/>
                <a:gd name="connsiteX3" fmla="*/ 721845 w 944982"/>
                <a:gd name="connsiteY3" fmla="*/ 834941 h 1583483"/>
                <a:gd name="connsiteX4" fmla="*/ 415005 w 944982"/>
                <a:gd name="connsiteY4" fmla="*/ 1046531 h 1583483"/>
                <a:gd name="connsiteX5" fmla="*/ 935873 w 944982"/>
                <a:gd name="connsiteY5" fmla="*/ 1389431 h 1583483"/>
                <a:gd name="connsiteX6" fmla="*/ 678699 w 944982"/>
                <a:gd name="connsiteY6" fmla="*/ 1556119 h 1583483"/>
                <a:gd name="connsiteX7" fmla="*/ 308427 w 944982"/>
                <a:gd name="connsiteY7" fmla="*/ 1541832 h 1583483"/>
                <a:gd name="connsiteX8" fmla="*/ 0 w 944982"/>
                <a:gd name="connsiteY8" fmla="*/ 1158791 h 1583483"/>
                <a:gd name="connsiteX9" fmla="*/ 280987 w 944982"/>
                <a:gd name="connsiteY9" fmla="*/ 231143 h 158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348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58868" y="1534159"/>
                    <a:pt x="678699" y="1556119"/>
                  </a:cubicBezTo>
                  <a:cubicBezTo>
                    <a:pt x="574125" y="1581519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A9EB1F4-E34A-4116-B90D-3D4CEEFD38A8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AF17543-E1A9-4663-BC09-CC79BB9CDDE2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2E35C7D7-DF70-4AF9-8DC7-F262CC5AF33B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AB228C2-51E9-4ACD-9041-FEE830596815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1BC7678-F806-42E2-823F-4341A84150D5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303DC32-6C51-47ED-81B7-F384E31EF0B1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904D1619-9486-4CA8-A2D1-B957D5E9AFC5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9292EB9-13A6-4A46-A142-03EE791612DC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88579E1-9CAA-4FDB-B60E-034303052BF8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F624907-9D56-4A36-B8F9-E4A9940B203C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F0032976-4F5E-4F23-923D-6542D36FBAFF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8A7CDD3-4AB5-49CD-8FB5-8BA008C02377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: Rounded Corners 3">
              <a:extLst>
                <a:ext uri="{FF2B5EF4-FFF2-40B4-BE49-F238E27FC236}">
                  <a16:creationId xmlns:a16="http://schemas.microsoft.com/office/drawing/2014/main" id="{39E5BFE9-EC2C-4193-B45D-76E476799266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E58AA84-3BB9-4D31-ABA5-D63104B4B85A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EBBF716-FDF9-47BD-B17D-83440634D825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1E222B1-D630-4266-98CA-40E11D082225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D3DCB12-69FE-4436-87CB-3610C0670C36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50F354F-A27B-41CE-B2F8-D0A631C69A12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F23E7C1-8AB5-4B47-B6E3-C9E601822D4D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BF02094-A300-4E49-A71F-B97D1D609DFC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B935C23-69B6-4CB3-82D1-C3DB22D3C4C1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A1A9F54-47E0-4251-B659-E86C64B2F77A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A7397FB-2010-43BF-9E8D-5FEF9ACAD62B}"/>
                </a:ext>
              </a:extLst>
            </p:cNvPr>
            <p:cNvSpPr/>
            <p:nvPr/>
          </p:nvSpPr>
          <p:spPr>
            <a:xfrm flipV="1">
              <a:off x="5515995" y="1828435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C6C3D6E-AE90-418D-A243-00CFEA65F2D8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FB71736-268B-4ED3-BEAE-395759D3F8AD}"/>
                </a:ext>
              </a:extLst>
            </p:cNvPr>
            <p:cNvSpPr/>
            <p:nvPr/>
          </p:nvSpPr>
          <p:spPr>
            <a:xfrm flipV="1">
              <a:off x="4368340" y="1826752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15">
              <a:extLst>
                <a:ext uri="{FF2B5EF4-FFF2-40B4-BE49-F238E27FC236}">
                  <a16:creationId xmlns:a16="http://schemas.microsoft.com/office/drawing/2014/main" id="{D67E31B2-6178-4E93-8D25-213581C1A9FF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15">
              <a:extLst>
                <a:ext uri="{FF2B5EF4-FFF2-40B4-BE49-F238E27FC236}">
                  <a16:creationId xmlns:a16="http://schemas.microsoft.com/office/drawing/2014/main" id="{E9A36C1D-B814-4D8B-96CB-BC1B6F151C9A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15">
              <a:extLst>
                <a:ext uri="{FF2B5EF4-FFF2-40B4-BE49-F238E27FC236}">
                  <a16:creationId xmlns:a16="http://schemas.microsoft.com/office/drawing/2014/main" id="{540F746F-AAAB-4CE4-8FF4-07B726C81BC8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15">
              <a:extLst>
                <a:ext uri="{FF2B5EF4-FFF2-40B4-BE49-F238E27FC236}">
                  <a16:creationId xmlns:a16="http://schemas.microsoft.com/office/drawing/2014/main" id="{953128EE-C899-4031-989C-19BA42C55D7A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35">
              <a:extLst>
                <a:ext uri="{FF2B5EF4-FFF2-40B4-BE49-F238E27FC236}">
                  <a16:creationId xmlns:a16="http://schemas.microsoft.com/office/drawing/2014/main" id="{D58017CA-532C-4618-AC05-BA093B4FE378}"/>
                </a:ext>
              </a:extLst>
            </p:cNvPr>
            <p:cNvSpPr/>
            <p:nvPr/>
          </p:nvSpPr>
          <p:spPr>
            <a:xfrm flipH="1">
              <a:off x="3780431" y="4114979"/>
              <a:ext cx="1021425" cy="1367170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156243 w 1021425"/>
                <a:gd name="connsiteY0" fmla="*/ 48817 h 1361104"/>
                <a:gd name="connsiteX1" fmla="*/ 346984 w 1021425"/>
                <a:gd name="connsiteY1" fmla="*/ 6957 h 1361104"/>
                <a:gd name="connsiteX2" fmla="*/ 643629 w 1021425"/>
                <a:gd name="connsiteY2" fmla="*/ 6957 h 1361104"/>
                <a:gd name="connsiteX3" fmla="*/ 1017830 w 1021425"/>
                <a:gd name="connsiteY3" fmla="*/ 23970 h 1361104"/>
                <a:gd name="connsiteX4" fmla="*/ 680765 w 1021425"/>
                <a:gd name="connsiteY4" fmla="*/ 907916 h 1361104"/>
                <a:gd name="connsiteX5" fmla="*/ 879717 w 1021425"/>
                <a:gd name="connsiteY5" fmla="*/ 1276709 h 1361104"/>
                <a:gd name="connsiteX6" fmla="*/ 423589 w 1021425"/>
                <a:gd name="connsiteY6" fmla="*/ 1360354 h 1361104"/>
                <a:gd name="connsiteX7" fmla="*/ 285477 w 1021425"/>
                <a:gd name="connsiteY7" fmla="*/ 1250816 h 1361104"/>
                <a:gd name="connsiteX8" fmla="*/ 55436 w 1021425"/>
                <a:gd name="connsiteY8" fmla="*/ 1310701 h 1361104"/>
                <a:gd name="connsiteX9" fmla="*/ 180055 w 1021425"/>
                <a:gd name="connsiteY9" fmla="*/ 905234 h 1361104"/>
                <a:gd name="connsiteX10" fmla="*/ 156243 w 1021425"/>
                <a:gd name="connsiteY10" fmla="*/ 48817 h 1361104"/>
                <a:gd name="connsiteX0" fmla="*/ 156243 w 1021425"/>
                <a:gd name="connsiteY0" fmla="*/ 48817 h 1367170"/>
                <a:gd name="connsiteX1" fmla="*/ 346984 w 1021425"/>
                <a:gd name="connsiteY1" fmla="*/ 6957 h 1367170"/>
                <a:gd name="connsiteX2" fmla="*/ 643629 w 1021425"/>
                <a:gd name="connsiteY2" fmla="*/ 6957 h 1367170"/>
                <a:gd name="connsiteX3" fmla="*/ 1017830 w 1021425"/>
                <a:gd name="connsiteY3" fmla="*/ 23970 h 1367170"/>
                <a:gd name="connsiteX4" fmla="*/ 680765 w 1021425"/>
                <a:gd name="connsiteY4" fmla="*/ 907916 h 1367170"/>
                <a:gd name="connsiteX5" fmla="*/ 879717 w 1021425"/>
                <a:gd name="connsiteY5" fmla="*/ 1276709 h 1367170"/>
                <a:gd name="connsiteX6" fmla="*/ 423589 w 1021425"/>
                <a:gd name="connsiteY6" fmla="*/ 1360354 h 1367170"/>
                <a:gd name="connsiteX7" fmla="*/ 55436 w 1021425"/>
                <a:gd name="connsiteY7" fmla="*/ 1310701 h 1367170"/>
                <a:gd name="connsiteX8" fmla="*/ 180055 w 1021425"/>
                <a:gd name="connsiteY8" fmla="*/ 905234 h 1367170"/>
                <a:gd name="connsiteX9" fmla="*/ 156243 w 1021425"/>
                <a:gd name="connsiteY9" fmla="*/ 48817 h 13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425" h="1367170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836854" y="1352115"/>
                    <a:pt x="522629" y="1364669"/>
                    <a:pt x="423589" y="1360354"/>
                  </a:cubicBezTo>
                  <a:cubicBezTo>
                    <a:pt x="286209" y="1366019"/>
                    <a:pt x="96025" y="1386554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35">
              <a:extLst>
                <a:ext uri="{FF2B5EF4-FFF2-40B4-BE49-F238E27FC236}">
                  <a16:creationId xmlns:a16="http://schemas.microsoft.com/office/drawing/2014/main" id="{F9FBFB69-4D1E-4BB6-ADD5-0CABD6C9E391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35">
              <a:extLst>
                <a:ext uri="{FF2B5EF4-FFF2-40B4-BE49-F238E27FC236}">
                  <a16:creationId xmlns:a16="http://schemas.microsoft.com/office/drawing/2014/main" id="{34073B30-9C01-47BC-BD9D-5A1E3F99694F}"/>
                </a:ext>
              </a:extLst>
            </p:cNvPr>
            <p:cNvSpPr/>
            <p:nvPr/>
          </p:nvSpPr>
          <p:spPr>
            <a:xfrm rot="21164236">
              <a:off x="5070694" y="3889407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88FBA28-012B-4AB2-A854-63C828E3FE86}"/>
                </a:ext>
              </a:extLst>
            </p:cNvPr>
            <p:cNvSpPr/>
            <p:nvPr/>
          </p:nvSpPr>
          <p:spPr>
            <a:xfrm rot="17447514" flipH="1">
              <a:off x="3947471" y="518069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DC5FCE5-7B0F-46FC-81FD-8892A4EA6420}"/>
                </a:ext>
              </a:extLst>
            </p:cNvPr>
            <p:cNvSpPr/>
            <p:nvPr/>
          </p:nvSpPr>
          <p:spPr>
            <a:xfrm rot="17447514" flipH="1">
              <a:off x="4152501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3C1B70C-B705-4BDA-B233-BDCE76F83736}"/>
                </a:ext>
              </a:extLst>
            </p:cNvPr>
            <p:cNvSpPr/>
            <p:nvPr/>
          </p:nvSpPr>
          <p:spPr>
            <a:xfrm rot="17447514" flipH="1">
              <a:off x="4363244" y="519998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E6A666-A4A3-4D68-8617-EE24290E33E6}"/>
                </a:ext>
              </a:extLst>
            </p:cNvPr>
            <p:cNvSpPr/>
            <p:nvPr/>
          </p:nvSpPr>
          <p:spPr>
            <a:xfrm rot="20385754" flipH="1">
              <a:off x="3223929" y="516420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B15A9E2-6D0F-43B5-A780-15BF9F705B93}"/>
                </a:ext>
              </a:extLst>
            </p:cNvPr>
            <p:cNvSpPr/>
            <p:nvPr/>
          </p:nvSpPr>
          <p:spPr>
            <a:xfrm rot="20385754" flipH="1">
              <a:off x="3377918" y="522723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379149F-FD17-44F1-8A90-A6B6855E68B8}"/>
                </a:ext>
              </a:extLst>
            </p:cNvPr>
            <p:cNvSpPr/>
            <p:nvPr/>
          </p:nvSpPr>
          <p:spPr>
            <a:xfrm rot="20385754" flipH="1">
              <a:off x="3533725" y="5281957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7DF5221-D41E-4360-913F-8E357EF5449F}"/>
                </a:ext>
              </a:extLst>
            </p:cNvPr>
            <p:cNvSpPr/>
            <p:nvPr/>
          </p:nvSpPr>
          <p:spPr>
            <a:xfrm rot="1482444">
              <a:off x="6152448" y="523591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383212-E7D5-4828-8738-F2BF7ACA8D36}"/>
                </a:ext>
              </a:extLst>
            </p:cNvPr>
            <p:cNvSpPr/>
            <p:nvPr/>
          </p:nvSpPr>
          <p:spPr>
            <a:xfrm rot="1482444">
              <a:off x="6012248" y="5292499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2616CD5-AF2C-4BE0-B94D-4A7A298C8663}"/>
                </a:ext>
              </a:extLst>
            </p:cNvPr>
            <p:cNvSpPr/>
            <p:nvPr/>
          </p:nvSpPr>
          <p:spPr>
            <a:xfrm rot="1482444">
              <a:off x="5844249" y="5334482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F596044-32C5-41CD-981E-3CBC2251167E}"/>
              </a:ext>
            </a:extLst>
          </p:cNvPr>
          <p:cNvGrpSpPr/>
          <p:nvPr/>
        </p:nvGrpSpPr>
        <p:grpSpPr>
          <a:xfrm>
            <a:off x="8732776" y="3405357"/>
            <a:ext cx="1421267" cy="2358928"/>
            <a:chOff x="8648846" y="3644277"/>
            <a:chExt cx="1421267" cy="2358928"/>
          </a:xfrm>
        </p:grpSpPr>
        <p:sp>
          <p:nvSpPr>
            <p:cNvPr id="132" name="Rectangle 1">
              <a:extLst>
                <a:ext uri="{FF2B5EF4-FFF2-40B4-BE49-F238E27FC236}">
                  <a16:creationId xmlns:a16="http://schemas.microsoft.com/office/drawing/2014/main" id="{AA481F31-0329-474F-83A0-847D1921054C}"/>
                </a:ext>
              </a:extLst>
            </p:cNvPr>
            <p:cNvSpPr/>
            <p:nvPr/>
          </p:nvSpPr>
          <p:spPr>
            <a:xfrm rot="738982">
              <a:off x="9040288" y="4044347"/>
              <a:ext cx="527161" cy="480363"/>
            </a:xfrm>
            <a:custGeom>
              <a:avLst/>
              <a:gdLst>
                <a:gd name="connsiteX0" fmla="*/ 0 w 177667"/>
                <a:gd name="connsiteY0" fmla="*/ 0 h 82733"/>
                <a:gd name="connsiteX1" fmla="*/ 177667 w 177667"/>
                <a:gd name="connsiteY1" fmla="*/ 0 h 82733"/>
                <a:gd name="connsiteX2" fmla="*/ 177667 w 177667"/>
                <a:gd name="connsiteY2" fmla="*/ 82733 h 82733"/>
                <a:gd name="connsiteX3" fmla="*/ 0 w 177667"/>
                <a:gd name="connsiteY3" fmla="*/ 82733 h 82733"/>
                <a:gd name="connsiteX4" fmla="*/ 0 w 177667"/>
                <a:gd name="connsiteY4" fmla="*/ 0 h 82733"/>
                <a:gd name="connsiteX0" fmla="*/ 0 w 177667"/>
                <a:gd name="connsiteY0" fmla="*/ 0 h 82733"/>
                <a:gd name="connsiteX1" fmla="*/ 177667 w 177667"/>
                <a:gd name="connsiteY1" fmla="*/ 0 h 82733"/>
                <a:gd name="connsiteX2" fmla="*/ 177667 w 177667"/>
                <a:gd name="connsiteY2" fmla="*/ 82733 h 82733"/>
                <a:gd name="connsiteX3" fmla="*/ 0 w 177667"/>
                <a:gd name="connsiteY3" fmla="*/ 0 h 82733"/>
                <a:gd name="connsiteX0" fmla="*/ 0 w 177667"/>
                <a:gd name="connsiteY0" fmla="*/ 23812 h 106545"/>
                <a:gd name="connsiteX1" fmla="*/ 139567 w 177667"/>
                <a:gd name="connsiteY1" fmla="*/ 0 h 106545"/>
                <a:gd name="connsiteX2" fmla="*/ 177667 w 177667"/>
                <a:gd name="connsiteY2" fmla="*/ 106545 h 106545"/>
                <a:gd name="connsiteX3" fmla="*/ 0 w 177667"/>
                <a:gd name="connsiteY3" fmla="*/ 23812 h 106545"/>
                <a:gd name="connsiteX0" fmla="*/ 0 w 158617"/>
                <a:gd name="connsiteY0" fmla="*/ 23812 h 106545"/>
                <a:gd name="connsiteX1" fmla="*/ 120517 w 158617"/>
                <a:gd name="connsiteY1" fmla="*/ 0 h 106545"/>
                <a:gd name="connsiteX2" fmla="*/ 158617 w 158617"/>
                <a:gd name="connsiteY2" fmla="*/ 106545 h 106545"/>
                <a:gd name="connsiteX3" fmla="*/ 0 w 158617"/>
                <a:gd name="connsiteY3" fmla="*/ 23812 h 106545"/>
                <a:gd name="connsiteX0" fmla="*/ 0 w 158617"/>
                <a:gd name="connsiteY0" fmla="*/ 23812 h 106545"/>
                <a:gd name="connsiteX1" fmla="*/ 120517 w 158617"/>
                <a:gd name="connsiteY1" fmla="*/ 0 h 106545"/>
                <a:gd name="connsiteX2" fmla="*/ 158617 w 158617"/>
                <a:gd name="connsiteY2" fmla="*/ 106545 h 106545"/>
                <a:gd name="connsiteX3" fmla="*/ 0 w 158617"/>
                <a:gd name="connsiteY3" fmla="*/ 23812 h 106545"/>
                <a:gd name="connsiteX0" fmla="*/ 0 w 125279"/>
                <a:gd name="connsiteY0" fmla="*/ 23812 h 77970"/>
                <a:gd name="connsiteX1" fmla="*/ 120517 w 125279"/>
                <a:gd name="connsiteY1" fmla="*/ 0 h 77970"/>
                <a:gd name="connsiteX2" fmla="*/ 125279 w 125279"/>
                <a:gd name="connsiteY2" fmla="*/ 77970 h 77970"/>
                <a:gd name="connsiteX3" fmla="*/ 0 w 125279"/>
                <a:gd name="connsiteY3" fmla="*/ 23812 h 77970"/>
                <a:gd name="connsiteX0" fmla="*/ 0 w 125279"/>
                <a:gd name="connsiteY0" fmla="*/ 23812 h 77970"/>
                <a:gd name="connsiteX1" fmla="*/ 120517 w 125279"/>
                <a:gd name="connsiteY1" fmla="*/ 0 h 77970"/>
                <a:gd name="connsiteX2" fmla="*/ 125279 w 125279"/>
                <a:gd name="connsiteY2" fmla="*/ 77970 h 77970"/>
                <a:gd name="connsiteX3" fmla="*/ 0 w 125279"/>
                <a:gd name="connsiteY3" fmla="*/ 23812 h 77970"/>
                <a:gd name="connsiteX0" fmla="*/ 0 w 140673"/>
                <a:gd name="connsiteY0" fmla="*/ 23812 h 77970"/>
                <a:gd name="connsiteX1" fmla="*/ 120517 w 140673"/>
                <a:gd name="connsiteY1" fmla="*/ 0 h 77970"/>
                <a:gd name="connsiteX2" fmla="*/ 125279 w 140673"/>
                <a:gd name="connsiteY2" fmla="*/ 77970 h 77970"/>
                <a:gd name="connsiteX3" fmla="*/ 0 w 140673"/>
                <a:gd name="connsiteY3" fmla="*/ 23812 h 77970"/>
                <a:gd name="connsiteX0" fmla="*/ 0 w 140673"/>
                <a:gd name="connsiteY0" fmla="*/ 19049 h 77970"/>
                <a:gd name="connsiteX1" fmla="*/ 120517 w 140673"/>
                <a:gd name="connsiteY1" fmla="*/ 0 h 77970"/>
                <a:gd name="connsiteX2" fmla="*/ 125279 w 140673"/>
                <a:gd name="connsiteY2" fmla="*/ 77970 h 77970"/>
                <a:gd name="connsiteX3" fmla="*/ 0 w 140673"/>
                <a:gd name="connsiteY3" fmla="*/ 19049 h 77970"/>
                <a:gd name="connsiteX0" fmla="*/ 0 w 133529"/>
                <a:gd name="connsiteY0" fmla="*/ 19049 h 77970"/>
                <a:gd name="connsiteX1" fmla="*/ 113373 w 133529"/>
                <a:gd name="connsiteY1" fmla="*/ 0 h 77970"/>
                <a:gd name="connsiteX2" fmla="*/ 118135 w 133529"/>
                <a:gd name="connsiteY2" fmla="*/ 77970 h 77970"/>
                <a:gd name="connsiteX3" fmla="*/ 0 w 133529"/>
                <a:gd name="connsiteY3" fmla="*/ 19049 h 77970"/>
                <a:gd name="connsiteX0" fmla="*/ 0 w 128767"/>
                <a:gd name="connsiteY0" fmla="*/ 23811 h 77970"/>
                <a:gd name="connsiteX1" fmla="*/ 108611 w 128767"/>
                <a:gd name="connsiteY1" fmla="*/ 0 h 77970"/>
                <a:gd name="connsiteX2" fmla="*/ 113373 w 128767"/>
                <a:gd name="connsiteY2" fmla="*/ 77970 h 77970"/>
                <a:gd name="connsiteX3" fmla="*/ 0 w 128767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00193"/>
                <a:gd name="connsiteY0" fmla="*/ 26193 h 77970"/>
                <a:gd name="connsiteX1" fmla="*/ 80037 w 100193"/>
                <a:gd name="connsiteY1" fmla="*/ 0 h 77970"/>
                <a:gd name="connsiteX2" fmla="*/ 84799 w 100193"/>
                <a:gd name="connsiteY2" fmla="*/ 77970 h 77970"/>
                <a:gd name="connsiteX3" fmla="*/ 0 w 100193"/>
                <a:gd name="connsiteY3" fmla="*/ 26193 h 77970"/>
                <a:gd name="connsiteX0" fmla="*/ 0 w 135911"/>
                <a:gd name="connsiteY0" fmla="*/ 19049 h 77970"/>
                <a:gd name="connsiteX1" fmla="*/ 115755 w 135911"/>
                <a:gd name="connsiteY1" fmla="*/ 0 h 77970"/>
                <a:gd name="connsiteX2" fmla="*/ 120517 w 135911"/>
                <a:gd name="connsiteY2" fmla="*/ 77970 h 77970"/>
                <a:gd name="connsiteX3" fmla="*/ 0 w 135911"/>
                <a:gd name="connsiteY3" fmla="*/ 19049 h 77970"/>
                <a:gd name="connsiteX0" fmla="*/ 0 w 135911"/>
                <a:gd name="connsiteY0" fmla="*/ 19049 h 77970"/>
                <a:gd name="connsiteX1" fmla="*/ 115755 w 135911"/>
                <a:gd name="connsiteY1" fmla="*/ 0 h 77970"/>
                <a:gd name="connsiteX2" fmla="*/ 120517 w 135911"/>
                <a:gd name="connsiteY2" fmla="*/ 77970 h 77970"/>
                <a:gd name="connsiteX3" fmla="*/ 0 w 135911"/>
                <a:gd name="connsiteY3" fmla="*/ 19049 h 77970"/>
                <a:gd name="connsiteX0" fmla="*/ 0 w 135911"/>
                <a:gd name="connsiteY0" fmla="*/ 19049 h 80438"/>
                <a:gd name="connsiteX1" fmla="*/ 115755 w 135911"/>
                <a:gd name="connsiteY1" fmla="*/ 0 h 80438"/>
                <a:gd name="connsiteX2" fmla="*/ 120517 w 135911"/>
                <a:gd name="connsiteY2" fmla="*/ 77970 h 80438"/>
                <a:gd name="connsiteX3" fmla="*/ 0 w 135911"/>
                <a:gd name="connsiteY3" fmla="*/ 19049 h 80438"/>
                <a:gd name="connsiteX0" fmla="*/ 0 w 134104"/>
                <a:gd name="connsiteY0" fmla="*/ 19049 h 64897"/>
                <a:gd name="connsiteX1" fmla="*/ 115755 w 134104"/>
                <a:gd name="connsiteY1" fmla="*/ 0 h 64897"/>
                <a:gd name="connsiteX2" fmla="*/ 118135 w 134104"/>
                <a:gd name="connsiteY2" fmla="*/ 56538 h 64897"/>
                <a:gd name="connsiteX3" fmla="*/ 0 w 134104"/>
                <a:gd name="connsiteY3" fmla="*/ 19049 h 64897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29056"/>
                <a:gd name="connsiteY0" fmla="*/ 24621 h 72452"/>
                <a:gd name="connsiteX1" fmla="*/ 106931 w 129056"/>
                <a:gd name="connsiteY1" fmla="*/ 0 h 72452"/>
                <a:gd name="connsiteX2" fmla="*/ 118135 w 129056"/>
                <a:gd name="connsiteY2" fmla="*/ 62110 h 72452"/>
                <a:gd name="connsiteX3" fmla="*/ 0 w 129056"/>
                <a:gd name="connsiteY3" fmla="*/ 24621 h 72452"/>
                <a:gd name="connsiteX0" fmla="*/ 0 w 129056"/>
                <a:gd name="connsiteY0" fmla="*/ 24621 h 72452"/>
                <a:gd name="connsiteX1" fmla="*/ 106931 w 129056"/>
                <a:gd name="connsiteY1" fmla="*/ 0 h 72452"/>
                <a:gd name="connsiteX2" fmla="*/ 118135 w 129056"/>
                <a:gd name="connsiteY2" fmla="*/ 62110 h 72452"/>
                <a:gd name="connsiteX3" fmla="*/ 0 w 129056"/>
                <a:gd name="connsiteY3" fmla="*/ 24621 h 72452"/>
                <a:gd name="connsiteX0" fmla="*/ 18007 w 147063"/>
                <a:gd name="connsiteY0" fmla="*/ 24621 h 72452"/>
                <a:gd name="connsiteX1" fmla="*/ 124938 w 147063"/>
                <a:gd name="connsiteY1" fmla="*/ 0 h 72452"/>
                <a:gd name="connsiteX2" fmla="*/ 136142 w 147063"/>
                <a:gd name="connsiteY2" fmla="*/ 62110 h 72452"/>
                <a:gd name="connsiteX3" fmla="*/ 18007 w 147063"/>
                <a:gd name="connsiteY3" fmla="*/ 24621 h 72452"/>
                <a:gd name="connsiteX0" fmla="*/ 21051 w 150107"/>
                <a:gd name="connsiteY0" fmla="*/ 24621 h 72452"/>
                <a:gd name="connsiteX1" fmla="*/ 127982 w 150107"/>
                <a:gd name="connsiteY1" fmla="*/ 0 h 72452"/>
                <a:gd name="connsiteX2" fmla="*/ 139186 w 150107"/>
                <a:gd name="connsiteY2" fmla="*/ 62110 h 72452"/>
                <a:gd name="connsiteX3" fmla="*/ 21051 w 150107"/>
                <a:gd name="connsiteY3" fmla="*/ 24621 h 7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07" h="72452">
                  <a:moveTo>
                    <a:pt x="21051" y="24621"/>
                  </a:moveTo>
                  <a:cubicBezTo>
                    <a:pt x="-6625" y="6519"/>
                    <a:pt x="-34017" y="24516"/>
                    <a:pt x="127982" y="0"/>
                  </a:cubicBezTo>
                  <a:cubicBezTo>
                    <a:pt x="129569" y="25990"/>
                    <a:pt x="168555" y="50407"/>
                    <a:pt x="139186" y="62110"/>
                  </a:cubicBezTo>
                  <a:cubicBezTo>
                    <a:pt x="135525" y="72632"/>
                    <a:pt x="55666" y="90299"/>
                    <a:pt x="21051" y="24621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2E327E4E-DC40-443A-92D2-872F6CE6BC53}"/>
                </a:ext>
              </a:extLst>
            </p:cNvPr>
            <p:cNvSpPr/>
            <p:nvPr/>
          </p:nvSpPr>
          <p:spPr>
            <a:xfrm rot="20721672">
              <a:off x="9379045" y="4420279"/>
              <a:ext cx="86594" cy="61828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: Rounded Corners 35">
              <a:extLst>
                <a:ext uri="{FF2B5EF4-FFF2-40B4-BE49-F238E27FC236}">
                  <a16:creationId xmlns:a16="http://schemas.microsoft.com/office/drawing/2014/main" id="{7B51BA63-C591-4DAC-8376-76579F483967}"/>
                </a:ext>
              </a:extLst>
            </p:cNvPr>
            <p:cNvSpPr/>
            <p:nvPr/>
          </p:nvSpPr>
          <p:spPr>
            <a:xfrm rot="9534675">
              <a:off x="8968234" y="4608085"/>
              <a:ext cx="1007181" cy="1347130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425" h="136618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674929" y="1479593"/>
                    <a:pt x="651250" y="1274671"/>
                    <a:pt x="638866" y="1269909"/>
                  </a:cubicBezTo>
                  <a:cubicBezTo>
                    <a:pt x="556494" y="1337825"/>
                    <a:pt x="485662" y="1372267"/>
                    <a:pt x="423589" y="1360354"/>
                  </a:cubicBezTo>
                  <a:cubicBezTo>
                    <a:pt x="361516" y="1348441"/>
                    <a:pt x="313498" y="1363866"/>
                    <a:pt x="285477" y="1250816"/>
                  </a:cubicBezTo>
                  <a:cubicBezTo>
                    <a:pt x="146884" y="1421590"/>
                    <a:pt x="103541" y="1320901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: Rounded Corners 35">
              <a:extLst>
                <a:ext uri="{FF2B5EF4-FFF2-40B4-BE49-F238E27FC236}">
                  <a16:creationId xmlns:a16="http://schemas.microsoft.com/office/drawing/2014/main" id="{FB48C3B1-4905-4FE5-ADA1-18A136F083FF}"/>
                </a:ext>
              </a:extLst>
            </p:cNvPr>
            <p:cNvSpPr/>
            <p:nvPr/>
          </p:nvSpPr>
          <p:spPr>
            <a:xfrm rot="10462906">
              <a:off x="9050108" y="3880506"/>
              <a:ext cx="510873" cy="272230"/>
            </a:xfrm>
            <a:custGeom>
              <a:avLst/>
              <a:gdLst>
                <a:gd name="connsiteX0" fmla="*/ 0 w 587213"/>
                <a:gd name="connsiteY0" fmla="*/ 314024 h 628047"/>
                <a:gd name="connsiteX1" fmla="*/ 293607 w 587213"/>
                <a:gd name="connsiteY1" fmla="*/ 0 h 628047"/>
                <a:gd name="connsiteX2" fmla="*/ 587214 w 587213"/>
                <a:gd name="connsiteY2" fmla="*/ 314024 h 628047"/>
                <a:gd name="connsiteX3" fmla="*/ 293607 w 587213"/>
                <a:gd name="connsiteY3" fmla="*/ 628048 h 628047"/>
                <a:gd name="connsiteX4" fmla="*/ 0 w 587213"/>
                <a:gd name="connsiteY4" fmla="*/ 314024 h 628047"/>
                <a:gd name="connsiteX0" fmla="*/ 0 w 1055765"/>
                <a:gd name="connsiteY0" fmla="*/ 90779 h 725018"/>
                <a:gd name="connsiteX1" fmla="*/ 762158 w 1055765"/>
                <a:gd name="connsiteY1" fmla="*/ 88350 h 725018"/>
                <a:gd name="connsiteX2" fmla="*/ 1055765 w 1055765"/>
                <a:gd name="connsiteY2" fmla="*/ 402374 h 725018"/>
                <a:gd name="connsiteX3" fmla="*/ 762158 w 1055765"/>
                <a:gd name="connsiteY3" fmla="*/ 716398 h 725018"/>
                <a:gd name="connsiteX4" fmla="*/ 0 w 1055765"/>
                <a:gd name="connsiteY4" fmla="*/ 90779 h 725018"/>
                <a:gd name="connsiteX0" fmla="*/ 267 w 1056032"/>
                <a:gd name="connsiteY0" fmla="*/ 54707 h 688946"/>
                <a:gd name="connsiteX1" fmla="*/ 851028 w 1056032"/>
                <a:gd name="connsiteY1" fmla="*/ 67246 h 688946"/>
                <a:gd name="connsiteX2" fmla="*/ 1056032 w 1056032"/>
                <a:gd name="connsiteY2" fmla="*/ 366302 h 688946"/>
                <a:gd name="connsiteX3" fmla="*/ 762425 w 1056032"/>
                <a:gd name="connsiteY3" fmla="*/ 680326 h 688946"/>
                <a:gd name="connsiteX4" fmla="*/ 267 w 1056032"/>
                <a:gd name="connsiteY4" fmla="*/ 54707 h 68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32" h="688946">
                  <a:moveTo>
                    <a:pt x="267" y="54707"/>
                  </a:moveTo>
                  <a:cubicBezTo>
                    <a:pt x="15034" y="-47473"/>
                    <a:pt x="675067" y="15314"/>
                    <a:pt x="851028" y="67246"/>
                  </a:cubicBezTo>
                  <a:cubicBezTo>
                    <a:pt x="1026989" y="119178"/>
                    <a:pt x="1056032" y="192871"/>
                    <a:pt x="1056032" y="366302"/>
                  </a:cubicBezTo>
                  <a:cubicBezTo>
                    <a:pt x="1056032" y="539733"/>
                    <a:pt x="938386" y="732258"/>
                    <a:pt x="762425" y="680326"/>
                  </a:cubicBezTo>
                  <a:cubicBezTo>
                    <a:pt x="586464" y="628394"/>
                    <a:pt x="-14500" y="156887"/>
                    <a:pt x="267" y="5470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67341A9-0066-4021-954F-22EB110FF5C5}"/>
                </a:ext>
              </a:extLst>
            </p:cNvPr>
            <p:cNvSpPr/>
            <p:nvPr/>
          </p:nvSpPr>
          <p:spPr>
            <a:xfrm flipH="1">
              <a:off x="8648846" y="3644277"/>
              <a:ext cx="649497" cy="476173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83" h="482907">
                  <a:moveTo>
                    <a:pt x="0" y="0"/>
                  </a:moveTo>
                  <a:cubicBezTo>
                    <a:pt x="16933" y="249237"/>
                    <a:pt x="-14288" y="298450"/>
                    <a:pt x="69850" y="419100"/>
                  </a:cubicBezTo>
                  <a:cubicBezTo>
                    <a:pt x="153988" y="539750"/>
                    <a:pt x="548746" y="475192"/>
                    <a:pt x="619125" y="342900"/>
                  </a:cubicBezTo>
                  <a:cubicBezTo>
                    <a:pt x="689504" y="210608"/>
                    <a:pt x="644525" y="158750"/>
                    <a:pt x="644525" y="158750"/>
                  </a:cubicBezTo>
                  <a:lnTo>
                    <a:pt x="644525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41DA6DF-8484-4469-BCAC-2DE96F85165F}"/>
                </a:ext>
              </a:extLst>
            </p:cNvPr>
            <p:cNvSpPr/>
            <p:nvPr/>
          </p:nvSpPr>
          <p:spPr>
            <a:xfrm>
              <a:off x="9289319" y="3651833"/>
              <a:ext cx="649963" cy="476173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472 w 659155"/>
                <a:gd name="connsiteY0" fmla="*/ 0 h 482907"/>
                <a:gd name="connsiteX1" fmla="*/ 70322 w 659155"/>
                <a:gd name="connsiteY1" fmla="*/ 419100 h 482907"/>
                <a:gd name="connsiteX2" fmla="*/ 619597 w 659155"/>
                <a:gd name="connsiteY2" fmla="*/ 342900 h 482907"/>
                <a:gd name="connsiteX3" fmla="*/ 644997 w 659155"/>
                <a:gd name="connsiteY3" fmla="*/ 158750 h 482907"/>
                <a:gd name="connsiteX4" fmla="*/ 644997 w 659155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55" h="482907">
                  <a:moveTo>
                    <a:pt x="472" y="0"/>
                  </a:moveTo>
                  <a:cubicBezTo>
                    <a:pt x="1530" y="236537"/>
                    <a:pt x="-13816" y="298450"/>
                    <a:pt x="70322" y="419100"/>
                  </a:cubicBezTo>
                  <a:cubicBezTo>
                    <a:pt x="154460" y="539750"/>
                    <a:pt x="549218" y="475192"/>
                    <a:pt x="619597" y="342900"/>
                  </a:cubicBezTo>
                  <a:cubicBezTo>
                    <a:pt x="689976" y="210608"/>
                    <a:pt x="644997" y="158750"/>
                    <a:pt x="644997" y="158750"/>
                  </a:cubicBezTo>
                  <a:lnTo>
                    <a:pt x="644997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: Rounded Corners 35">
              <a:extLst>
                <a:ext uri="{FF2B5EF4-FFF2-40B4-BE49-F238E27FC236}">
                  <a16:creationId xmlns:a16="http://schemas.microsoft.com/office/drawing/2014/main" id="{CFFE9CE0-573A-4ADB-9503-FCD6896795B2}"/>
                </a:ext>
              </a:extLst>
            </p:cNvPr>
            <p:cNvSpPr/>
            <p:nvPr/>
          </p:nvSpPr>
          <p:spPr>
            <a:xfrm rot="9121503">
              <a:off x="9122816" y="5615148"/>
              <a:ext cx="947297" cy="388057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25617 w 1021425"/>
                <a:gd name="connsiteY0" fmla="*/ 18426 h 1376804"/>
                <a:gd name="connsiteX1" fmla="*/ 346984 w 1021425"/>
                <a:gd name="connsiteY1" fmla="*/ 17579 h 1376804"/>
                <a:gd name="connsiteX2" fmla="*/ 643629 w 1021425"/>
                <a:gd name="connsiteY2" fmla="*/ 17579 h 1376804"/>
                <a:gd name="connsiteX3" fmla="*/ 1017830 w 1021425"/>
                <a:gd name="connsiteY3" fmla="*/ 34592 h 1376804"/>
                <a:gd name="connsiteX4" fmla="*/ 680765 w 1021425"/>
                <a:gd name="connsiteY4" fmla="*/ 918538 h 1376804"/>
                <a:gd name="connsiteX5" fmla="*/ 879717 w 1021425"/>
                <a:gd name="connsiteY5" fmla="*/ 1287331 h 1376804"/>
                <a:gd name="connsiteX6" fmla="*/ 638866 w 1021425"/>
                <a:gd name="connsiteY6" fmla="*/ 1280531 h 1376804"/>
                <a:gd name="connsiteX7" fmla="*/ 423589 w 1021425"/>
                <a:gd name="connsiteY7" fmla="*/ 1370976 h 1376804"/>
                <a:gd name="connsiteX8" fmla="*/ 285477 w 1021425"/>
                <a:gd name="connsiteY8" fmla="*/ 1261438 h 1376804"/>
                <a:gd name="connsiteX9" fmla="*/ 55436 w 1021425"/>
                <a:gd name="connsiteY9" fmla="*/ 1321323 h 1376804"/>
                <a:gd name="connsiteX10" fmla="*/ 180055 w 1021425"/>
                <a:gd name="connsiteY10" fmla="*/ 915856 h 1376804"/>
                <a:gd name="connsiteX11" fmla="*/ 25617 w 1021425"/>
                <a:gd name="connsiteY11" fmla="*/ 18426 h 1376804"/>
                <a:gd name="connsiteX0" fmla="*/ 25617 w 1021425"/>
                <a:gd name="connsiteY0" fmla="*/ 29545 h 1387923"/>
                <a:gd name="connsiteX1" fmla="*/ 346984 w 1021425"/>
                <a:gd name="connsiteY1" fmla="*/ 28698 h 1387923"/>
                <a:gd name="connsiteX2" fmla="*/ 641210 w 1021425"/>
                <a:gd name="connsiteY2" fmla="*/ 0 h 1387923"/>
                <a:gd name="connsiteX3" fmla="*/ 1017830 w 1021425"/>
                <a:gd name="connsiteY3" fmla="*/ 45711 h 1387923"/>
                <a:gd name="connsiteX4" fmla="*/ 680765 w 1021425"/>
                <a:gd name="connsiteY4" fmla="*/ 929657 h 1387923"/>
                <a:gd name="connsiteX5" fmla="*/ 879717 w 1021425"/>
                <a:gd name="connsiteY5" fmla="*/ 1298450 h 1387923"/>
                <a:gd name="connsiteX6" fmla="*/ 638866 w 1021425"/>
                <a:gd name="connsiteY6" fmla="*/ 1291650 h 1387923"/>
                <a:gd name="connsiteX7" fmla="*/ 423589 w 1021425"/>
                <a:gd name="connsiteY7" fmla="*/ 1382095 h 1387923"/>
                <a:gd name="connsiteX8" fmla="*/ 285477 w 1021425"/>
                <a:gd name="connsiteY8" fmla="*/ 1272557 h 1387923"/>
                <a:gd name="connsiteX9" fmla="*/ 55436 w 1021425"/>
                <a:gd name="connsiteY9" fmla="*/ 1332442 h 1387923"/>
                <a:gd name="connsiteX10" fmla="*/ 180055 w 1021425"/>
                <a:gd name="connsiteY10" fmla="*/ 926975 h 1387923"/>
                <a:gd name="connsiteX11" fmla="*/ 25617 w 1021425"/>
                <a:gd name="connsiteY11" fmla="*/ 29545 h 1387923"/>
                <a:gd name="connsiteX0" fmla="*/ 25617 w 1058859"/>
                <a:gd name="connsiteY0" fmla="*/ 29545 h 1387923"/>
                <a:gd name="connsiteX1" fmla="*/ 346984 w 1058859"/>
                <a:gd name="connsiteY1" fmla="*/ 28698 h 1387923"/>
                <a:gd name="connsiteX2" fmla="*/ 641210 w 1058859"/>
                <a:gd name="connsiteY2" fmla="*/ 0 h 1387923"/>
                <a:gd name="connsiteX3" fmla="*/ 1055654 w 1058859"/>
                <a:gd name="connsiteY3" fmla="*/ 82985 h 1387923"/>
                <a:gd name="connsiteX4" fmla="*/ 680765 w 1058859"/>
                <a:gd name="connsiteY4" fmla="*/ 929657 h 1387923"/>
                <a:gd name="connsiteX5" fmla="*/ 879717 w 1058859"/>
                <a:gd name="connsiteY5" fmla="*/ 1298450 h 1387923"/>
                <a:gd name="connsiteX6" fmla="*/ 638866 w 1058859"/>
                <a:gd name="connsiteY6" fmla="*/ 1291650 h 1387923"/>
                <a:gd name="connsiteX7" fmla="*/ 423589 w 1058859"/>
                <a:gd name="connsiteY7" fmla="*/ 1382095 h 1387923"/>
                <a:gd name="connsiteX8" fmla="*/ 285477 w 1058859"/>
                <a:gd name="connsiteY8" fmla="*/ 1272557 h 1387923"/>
                <a:gd name="connsiteX9" fmla="*/ 55436 w 1058859"/>
                <a:gd name="connsiteY9" fmla="*/ 1332442 h 1387923"/>
                <a:gd name="connsiteX10" fmla="*/ 180055 w 1058859"/>
                <a:gd name="connsiteY10" fmla="*/ 926975 h 1387923"/>
                <a:gd name="connsiteX11" fmla="*/ 25617 w 1058859"/>
                <a:gd name="connsiteY11" fmla="*/ 29545 h 1387923"/>
                <a:gd name="connsiteX0" fmla="*/ 25617 w 1058859"/>
                <a:gd name="connsiteY0" fmla="*/ 53954 h 1412332"/>
                <a:gd name="connsiteX1" fmla="*/ 346984 w 1058859"/>
                <a:gd name="connsiteY1" fmla="*/ 53107 h 1412332"/>
                <a:gd name="connsiteX2" fmla="*/ 656493 w 1058859"/>
                <a:gd name="connsiteY2" fmla="*/ 0 h 1412332"/>
                <a:gd name="connsiteX3" fmla="*/ 1055654 w 1058859"/>
                <a:gd name="connsiteY3" fmla="*/ 107394 h 1412332"/>
                <a:gd name="connsiteX4" fmla="*/ 680765 w 1058859"/>
                <a:gd name="connsiteY4" fmla="*/ 954066 h 1412332"/>
                <a:gd name="connsiteX5" fmla="*/ 879717 w 1058859"/>
                <a:gd name="connsiteY5" fmla="*/ 1322859 h 1412332"/>
                <a:gd name="connsiteX6" fmla="*/ 638866 w 1058859"/>
                <a:gd name="connsiteY6" fmla="*/ 1316059 h 1412332"/>
                <a:gd name="connsiteX7" fmla="*/ 423589 w 1058859"/>
                <a:gd name="connsiteY7" fmla="*/ 1406504 h 1412332"/>
                <a:gd name="connsiteX8" fmla="*/ 285477 w 1058859"/>
                <a:gd name="connsiteY8" fmla="*/ 1296966 h 1412332"/>
                <a:gd name="connsiteX9" fmla="*/ 55436 w 1058859"/>
                <a:gd name="connsiteY9" fmla="*/ 1356851 h 1412332"/>
                <a:gd name="connsiteX10" fmla="*/ 180055 w 1058859"/>
                <a:gd name="connsiteY10" fmla="*/ 951384 h 1412332"/>
                <a:gd name="connsiteX11" fmla="*/ 25617 w 1058859"/>
                <a:gd name="connsiteY11" fmla="*/ 53954 h 1412332"/>
                <a:gd name="connsiteX0" fmla="*/ 23508 w 1056750"/>
                <a:gd name="connsiteY0" fmla="*/ 53954 h 1412332"/>
                <a:gd name="connsiteX1" fmla="*/ 344875 w 1056750"/>
                <a:gd name="connsiteY1" fmla="*/ 53107 h 1412332"/>
                <a:gd name="connsiteX2" fmla="*/ 654384 w 1056750"/>
                <a:gd name="connsiteY2" fmla="*/ 0 h 1412332"/>
                <a:gd name="connsiteX3" fmla="*/ 1053545 w 1056750"/>
                <a:gd name="connsiteY3" fmla="*/ 107394 h 1412332"/>
                <a:gd name="connsiteX4" fmla="*/ 678656 w 1056750"/>
                <a:gd name="connsiteY4" fmla="*/ 954066 h 1412332"/>
                <a:gd name="connsiteX5" fmla="*/ 877608 w 1056750"/>
                <a:gd name="connsiteY5" fmla="*/ 1322859 h 1412332"/>
                <a:gd name="connsiteX6" fmla="*/ 636757 w 1056750"/>
                <a:gd name="connsiteY6" fmla="*/ 1316059 h 1412332"/>
                <a:gd name="connsiteX7" fmla="*/ 421480 w 1056750"/>
                <a:gd name="connsiteY7" fmla="*/ 1406504 h 1412332"/>
                <a:gd name="connsiteX8" fmla="*/ 283368 w 1056750"/>
                <a:gd name="connsiteY8" fmla="*/ 1296966 h 1412332"/>
                <a:gd name="connsiteX9" fmla="*/ 53327 w 1056750"/>
                <a:gd name="connsiteY9" fmla="*/ 1356851 h 1412332"/>
                <a:gd name="connsiteX10" fmla="*/ 23508 w 1056750"/>
                <a:gd name="connsiteY10" fmla="*/ 53954 h 1412332"/>
                <a:gd name="connsiteX0" fmla="*/ 374 w 1033616"/>
                <a:gd name="connsiteY0" fmla="*/ 53954 h 1412332"/>
                <a:gd name="connsiteX1" fmla="*/ 321741 w 1033616"/>
                <a:gd name="connsiteY1" fmla="*/ 53107 h 1412332"/>
                <a:gd name="connsiteX2" fmla="*/ 631250 w 1033616"/>
                <a:gd name="connsiteY2" fmla="*/ 0 h 1412332"/>
                <a:gd name="connsiteX3" fmla="*/ 1030411 w 1033616"/>
                <a:gd name="connsiteY3" fmla="*/ 107394 h 1412332"/>
                <a:gd name="connsiteX4" fmla="*/ 655522 w 1033616"/>
                <a:gd name="connsiteY4" fmla="*/ 954066 h 1412332"/>
                <a:gd name="connsiteX5" fmla="*/ 854474 w 1033616"/>
                <a:gd name="connsiteY5" fmla="*/ 1322859 h 1412332"/>
                <a:gd name="connsiteX6" fmla="*/ 613623 w 1033616"/>
                <a:gd name="connsiteY6" fmla="*/ 1316059 h 1412332"/>
                <a:gd name="connsiteX7" fmla="*/ 398346 w 1033616"/>
                <a:gd name="connsiteY7" fmla="*/ 1406504 h 1412332"/>
                <a:gd name="connsiteX8" fmla="*/ 260234 w 1033616"/>
                <a:gd name="connsiteY8" fmla="*/ 1296966 h 1412332"/>
                <a:gd name="connsiteX9" fmla="*/ 374 w 1033616"/>
                <a:gd name="connsiteY9" fmla="*/ 53954 h 1412332"/>
                <a:gd name="connsiteX0" fmla="*/ 0 w 1033242"/>
                <a:gd name="connsiteY0" fmla="*/ 53954 h 1412332"/>
                <a:gd name="connsiteX1" fmla="*/ 321367 w 1033242"/>
                <a:gd name="connsiteY1" fmla="*/ 53107 h 1412332"/>
                <a:gd name="connsiteX2" fmla="*/ 630876 w 1033242"/>
                <a:gd name="connsiteY2" fmla="*/ 0 h 1412332"/>
                <a:gd name="connsiteX3" fmla="*/ 1030037 w 1033242"/>
                <a:gd name="connsiteY3" fmla="*/ 107394 h 1412332"/>
                <a:gd name="connsiteX4" fmla="*/ 655148 w 1033242"/>
                <a:gd name="connsiteY4" fmla="*/ 954066 h 1412332"/>
                <a:gd name="connsiteX5" fmla="*/ 854100 w 1033242"/>
                <a:gd name="connsiteY5" fmla="*/ 1322859 h 1412332"/>
                <a:gd name="connsiteX6" fmla="*/ 613249 w 1033242"/>
                <a:gd name="connsiteY6" fmla="*/ 1316059 h 1412332"/>
                <a:gd name="connsiteX7" fmla="*/ 397972 w 1033242"/>
                <a:gd name="connsiteY7" fmla="*/ 1406504 h 1412332"/>
                <a:gd name="connsiteX8" fmla="*/ 0 w 1033242"/>
                <a:gd name="connsiteY8" fmla="*/ 53954 h 1412332"/>
                <a:gd name="connsiteX0" fmla="*/ 0 w 1033242"/>
                <a:gd name="connsiteY0" fmla="*/ 53954 h 1412332"/>
                <a:gd name="connsiteX1" fmla="*/ 321367 w 1033242"/>
                <a:gd name="connsiteY1" fmla="*/ 53107 h 1412332"/>
                <a:gd name="connsiteX2" fmla="*/ 630876 w 1033242"/>
                <a:gd name="connsiteY2" fmla="*/ 0 h 1412332"/>
                <a:gd name="connsiteX3" fmla="*/ 1030037 w 1033242"/>
                <a:gd name="connsiteY3" fmla="*/ 107394 h 1412332"/>
                <a:gd name="connsiteX4" fmla="*/ 655148 w 1033242"/>
                <a:gd name="connsiteY4" fmla="*/ 954066 h 1412332"/>
                <a:gd name="connsiteX5" fmla="*/ 854100 w 1033242"/>
                <a:gd name="connsiteY5" fmla="*/ 1322859 h 1412332"/>
                <a:gd name="connsiteX6" fmla="*/ 613249 w 1033242"/>
                <a:gd name="connsiteY6" fmla="*/ 1316059 h 1412332"/>
                <a:gd name="connsiteX7" fmla="*/ 0 w 1033242"/>
                <a:gd name="connsiteY7" fmla="*/ 53954 h 1412332"/>
                <a:gd name="connsiteX0" fmla="*/ 0 w 1033242"/>
                <a:gd name="connsiteY0" fmla="*/ 53954 h 1322859"/>
                <a:gd name="connsiteX1" fmla="*/ 321367 w 1033242"/>
                <a:gd name="connsiteY1" fmla="*/ 53107 h 1322859"/>
                <a:gd name="connsiteX2" fmla="*/ 630876 w 1033242"/>
                <a:gd name="connsiteY2" fmla="*/ 0 h 1322859"/>
                <a:gd name="connsiteX3" fmla="*/ 1030037 w 1033242"/>
                <a:gd name="connsiteY3" fmla="*/ 107394 h 1322859"/>
                <a:gd name="connsiteX4" fmla="*/ 655148 w 1033242"/>
                <a:gd name="connsiteY4" fmla="*/ 954066 h 1322859"/>
                <a:gd name="connsiteX5" fmla="*/ 854100 w 1033242"/>
                <a:gd name="connsiteY5" fmla="*/ 1322859 h 1322859"/>
                <a:gd name="connsiteX6" fmla="*/ 0 w 1033242"/>
                <a:gd name="connsiteY6" fmla="*/ 53954 h 1322859"/>
                <a:gd name="connsiteX0" fmla="*/ 0 w 1033242"/>
                <a:gd name="connsiteY0" fmla="*/ 53954 h 954066"/>
                <a:gd name="connsiteX1" fmla="*/ 321367 w 1033242"/>
                <a:gd name="connsiteY1" fmla="*/ 53107 h 954066"/>
                <a:gd name="connsiteX2" fmla="*/ 630876 w 1033242"/>
                <a:gd name="connsiteY2" fmla="*/ 0 h 954066"/>
                <a:gd name="connsiteX3" fmla="*/ 1030037 w 1033242"/>
                <a:gd name="connsiteY3" fmla="*/ 107394 h 954066"/>
                <a:gd name="connsiteX4" fmla="*/ 655148 w 1033242"/>
                <a:gd name="connsiteY4" fmla="*/ 954066 h 954066"/>
                <a:gd name="connsiteX5" fmla="*/ 0 w 1033242"/>
                <a:gd name="connsiteY5" fmla="*/ 53954 h 954066"/>
                <a:gd name="connsiteX0" fmla="*/ 0 w 1032144"/>
                <a:gd name="connsiteY0" fmla="*/ 53954 h 385495"/>
                <a:gd name="connsiteX1" fmla="*/ 321367 w 1032144"/>
                <a:gd name="connsiteY1" fmla="*/ 53107 h 385495"/>
                <a:gd name="connsiteX2" fmla="*/ 630876 w 1032144"/>
                <a:gd name="connsiteY2" fmla="*/ 0 h 385495"/>
                <a:gd name="connsiteX3" fmla="*/ 1030037 w 1032144"/>
                <a:gd name="connsiteY3" fmla="*/ 107394 h 385495"/>
                <a:gd name="connsiteX4" fmla="*/ 474274 w 1032144"/>
                <a:gd name="connsiteY4" fmla="*/ 385495 h 385495"/>
                <a:gd name="connsiteX5" fmla="*/ 0 w 1032144"/>
                <a:gd name="connsiteY5" fmla="*/ 53954 h 385495"/>
                <a:gd name="connsiteX0" fmla="*/ 0 w 1032144"/>
                <a:gd name="connsiteY0" fmla="*/ 62004 h 393545"/>
                <a:gd name="connsiteX1" fmla="*/ 347425 w 1032144"/>
                <a:gd name="connsiteY1" fmla="*/ 0 h 393545"/>
                <a:gd name="connsiteX2" fmla="*/ 630876 w 1032144"/>
                <a:gd name="connsiteY2" fmla="*/ 8050 h 393545"/>
                <a:gd name="connsiteX3" fmla="*/ 1030037 w 1032144"/>
                <a:gd name="connsiteY3" fmla="*/ 115444 h 393545"/>
                <a:gd name="connsiteX4" fmla="*/ 474274 w 1032144"/>
                <a:gd name="connsiteY4" fmla="*/ 393545 h 393545"/>
                <a:gd name="connsiteX5" fmla="*/ 0 w 1032144"/>
                <a:gd name="connsiteY5" fmla="*/ 62004 h 393545"/>
                <a:gd name="connsiteX0" fmla="*/ 0 w 1016440"/>
                <a:gd name="connsiteY0" fmla="*/ 62004 h 393545"/>
                <a:gd name="connsiteX1" fmla="*/ 347425 w 1016440"/>
                <a:gd name="connsiteY1" fmla="*/ 0 h 393545"/>
                <a:gd name="connsiteX2" fmla="*/ 630876 w 1016440"/>
                <a:gd name="connsiteY2" fmla="*/ 8050 h 393545"/>
                <a:gd name="connsiteX3" fmla="*/ 1014268 w 1016440"/>
                <a:gd name="connsiteY3" fmla="*/ 134114 h 393545"/>
                <a:gd name="connsiteX4" fmla="*/ 474274 w 1016440"/>
                <a:gd name="connsiteY4" fmla="*/ 393545 h 393545"/>
                <a:gd name="connsiteX5" fmla="*/ 0 w 1016440"/>
                <a:gd name="connsiteY5" fmla="*/ 62004 h 393545"/>
                <a:gd name="connsiteX0" fmla="*/ 0 w 960695"/>
                <a:gd name="connsiteY0" fmla="*/ 62004 h 393545"/>
                <a:gd name="connsiteX1" fmla="*/ 347425 w 960695"/>
                <a:gd name="connsiteY1" fmla="*/ 0 h 393545"/>
                <a:gd name="connsiteX2" fmla="*/ 630876 w 960695"/>
                <a:gd name="connsiteY2" fmla="*/ 8050 h 393545"/>
                <a:gd name="connsiteX3" fmla="*/ 958256 w 960695"/>
                <a:gd name="connsiteY3" fmla="*/ 86813 h 393545"/>
                <a:gd name="connsiteX4" fmla="*/ 474274 w 960695"/>
                <a:gd name="connsiteY4" fmla="*/ 393545 h 393545"/>
                <a:gd name="connsiteX5" fmla="*/ 0 w 960695"/>
                <a:gd name="connsiteY5" fmla="*/ 62004 h 39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0695" h="393545">
                  <a:moveTo>
                    <a:pt x="0" y="62004"/>
                  </a:moveTo>
                  <a:cubicBezTo>
                    <a:pt x="0" y="21045"/>
                    <a:pt x="306466" y="0"/>
                    <a:pt x="347425" y="0"/>
                  </a:cubicBezTo>
                  <a:lnTo>
                    <a:pt x="630876" y="8050"/>
                  </a:lnTo>
                  <a:cubicBezTo>
                    <a:pt x="671835" y="8050"/>
                    <a:pt x="958256" y="45854"/>
                    <a:pt x="958256" y="86813"/>
                  </a:cubicBezTo>
                  <a:cubicBezTo>
                    <a:pt x="996713" y="359237"/>
                    <a:pt x="569167" y="106833"/>
                    <a:pt x="474274" y="393545"/>
                  </a:cubicBezTo>
                  <a:cubicBezTo>
                    <a:pt x="302601" y="384638"/>
                    <a:pt x="55630" y="212164"/>
                    <a:pt x="0" y="62004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Oval 7">
            <a:extLst>
              <a:ext uri="{FF2B5EF4-FFF2-40B4-BE49-F238E27FC236}">
                <a16:creationId xmlns:a16="http://schemas.microsoft.com/office/drawing/2014/main" id="{9195EE82-0CB5-4EE4-A125-015E5805F814}"/>
              </a:ext>
            </a:extLst>
          </p:cNvPr>
          <p:cNvSpPr/>
          <p:nvPr/>
        </p:nvSpPr>
        <p:spPr>
          <a:xfrm>
            <a:off x="8759604" y="3189604"/>
            <a:ext cx="1030241" cy="453839"/>
          </a:xfrm>
          <a:custGeom>
            <a:avLst/>
            <a:gdLst>
              <a:gd name="connsiteX0" fmla="*/ 0 w 855954"/>
              <a:gd name="connsiteY0" fmla="*/ 187892 h 375783"/>
              <a:gd name="connsiteX1" fmla="*/ 427977 w 855954"/>
              <a:gd name="connsiteY1" fmla="*/ 0 h 375783"/>
              <a:gd name="connsiteX2" fmla="*/ 855954 w 855954"/>
              <a:gd name="connsiteY2" fmla="*/ 187892 h 375783"/>
              <a:gd name="connsiteX3" fmla="*/ 427977 w 855954"/>
              <a:gd name="connsiteY3" fmla="*/ 375784 h 375783"/>
              <a:gd name="connsiteX4" fmla="*/ 0 w 855954"/>
              <a:gd name="connsiteY4" fmla="*/ 187892 h 375783"/>
              <a:gd name="connsiteX0" fmla="*/ 0 w 855954"/>
              <a:gd name="connsiteY0" fmla="*/ 187892 h 211378"/>
              <a:gd name="connsiteX1" fmla="*/ 427977 w 855954"/>
              <a:gd name="connsiteY1" fmla="*/ 0 h 211378"/>
              <a:gd name="connsiteX2" fmla="*/ 855954 w 855954"/>
              <a:gd name="connsiteY2" fmla="*/ 187892 h 211378"/>
              <a:gd name="connsiteX3" fmla="*/ 0 w 855954"/>
              <a:gd name="connsiteY3" fmla="*/ 187892 h 211378"/>
              <a:gd name="connsiteX0" fmla="*/ 9558 w 865512"/>
              <a:gd name="connsiteY0" fmla="*/ 18769 h 275377"/>
              <a:gd name="connsiteX1" fmla="*/ 469285 w 865512"/>
              <a:gd name="connsiteY1" fmla="*/ 275377 h 275377"/>
              <a:gd name="connsiteX2" fmla="*/ 865512 w 865512"/>
              <a:gd name="connsiteY2" fmla="*/ 18769 h 275377"/>
              <a:gd name="connsiteX3" fmla="*/ 9558 w 865512"/>
              <a:gd name="connsiteY3" fmla="*/ 18769 h 275377"/>
              <a:gd name="connsiteX0" fmla="*/ 6907 w 913661"/>
              <a:gd name="connsiteY0" fmla="*/ 5534 h 409303"/>
              <a:gd name="connsiteX1" fmla="*/ 517434 w 913661"/>
              <a:gd name="connsiteY1" fmla="*/ 408192 h 409303"/>
              <a:gd name="connsiteX2" fmla="*/ 913661 w 913661"/>
              <a:gd name="connsiteY2" fmla="*/ 151584 h 409303"/>
              <a:gd name="connsiteX3" fmla="*/ 6907 w 913661"/>
              <a:gd name="connsiteY3" fmla="*/ 5534 h 409303"/>
              <a:gd name="connsiteX0" fmla="*/ 25114 w 931868"/>
              <a:gd name="connsiteY0" fmla="*/ 30556 h 434325"/>
              <a:gd name="connsiteX1" fmla="*/ 535641 w 931868"/>
              <a:gd name="connsiteY1" fmla="*/ 433214 h 434325"/>
              <a:gd name="connsiteX2" fmla="*/ 931868 w 931868"/>
              <a:gd name="connsiteY2" fmla="*/ 176606 h 434325"/>
              <a:gd name="connsiteX3" fmla="*/ 25114 w 931868"/>
              <a:gd name="connsiteY3" fmla="*/ 30556 h 434325"/>
              <a:gd name="connsiteX0" fmla="*/ 7333 w 926787"/>
              <a:gd name="connsiteY0" fmla="*/ 45148 h 447867"/>
              <a:gd name="connsiteX1" fmla="*/ 517860 w 926787"/>
              <a:gd name="connsiteY1" fmla="*/ 447806 h 447867"/>
              <a:gd name="connsiteX2" fmla="*/ 926787 w 926787"/>
              <a:gd name="connsiteY2" fmla="*/ 13398 h 447867"/>
              <a:gd name="connsiteX3" fmla="*/ 7333 w 926787"/>
              <a:gd name="connsiteY3" fmla="*/ 45148 h 447867"/>
              <a:gd name="connsiteX0" fmla="*/ 7333 w 926787"/>
              <a:gd name="connsiteY0" fmla="*/ 50448 h 453167"/>
              <a:gd name="connsiteX1" fmla="*/ 517860 w 926787"/>
              <a:gd name="connsiteY1" fmla="*/ 453106 h 453167"/>
              <a:gd name="connsiteX2" fmla="*/ 926787 w 926787"/>
              <a:gd name="connsiteY2" fmla="*/ 18698 h 453167"/>
              <a:gd name="connsiteX3" fmla="*/ 7333 w 926787"/>
              <a:gd name="connsiteY3" fmla="*/ 50448 h 453167"/>
              <a:gd name="connsiteX0" fmla="*/ 7333 w 956176"/>
              <a:gd name="connsiteY0" fmla="*/ 50448 h 453167"/>
              <a:gd name="connsiteX1" fmla="*/ 517860 w 956176"/>
              <a:gd name="connsiteY1" fmla="*/ 453106 h 453167"/>
              <a:gd name="connsiteX2" fmla="*/ 926787 w 956176"/>
              <a:gd name="connsiteY2" fmla="*/ 18698 h 453167"/>
              <a:gd name="connsiteX3" fmla="*/ 7333 w 956176"/>
              <a:gd name="connsiteY3" fmla="*/ 50448 h 453167"/>
              <a:gd name="connsiteX0" fmla="*/ 7333 w 958221"/>
              <a:gd name="connsiteY0" fmla="*/ 50448 h 453167"/>
              <a:gd name="connsiteX1" fmla="*/ 517860 w 958221"/>
              <a:gd name="connsiteY1" fmla="*/ 453106 h 453167"/>
              <a:gd name="connsiteX2" fmla="*/ 926787 w 958221"/>
              <a:gd name="connsiteY2" fmla="*/ 18698 h 453167"/>
              <a:gd name="connsiteX3" fmla="*/ 7333 w 958221"/>
              <a:gd name="connsiteY3" fmla="*/ 50448 h 453167"/>
              <a:gd name="connsiteX0" fmla="*/ 24008 w 974896"/>
              <a:gd name="connsiteY0" fmla="*/ 57535 h 460258"/>
              <a:gd name="connsiteX1" fmla="*/ 534535 w 974896"/>
              <a:gd name="connsiteY1" fmla="*/ 460193 h 460258"/>
              <a:gd name="connsiteX2" fmla="*/ 943462 w 974896"/>
              <a:gd name="connsiteY2" fmla="*/ 25785 h 460258"/>
              <a:gd name="connsiteX3" fmla="*/ 24008 w 974896"/>
              <a:gd name="connsiteY3" fmla="*/ 57535 h 46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896" h="460258">
                <a:moveTo>
                  <a:pt x="24008" y="57535"/>
                </a:moveTo>
                <a:cubicBezTo>
                  <a:pt x="-113997" y="148986"/>
                  <a:pt x="381293" y="465485"/>
                  <a:pt x="534535" y="460193"/>
                </a:cubicBezTo>
                <a:cubicBezTo>
                  <a:pt x="687777" y="454901"/>
                  <a:pt x="1089512" y="156965"/>
                  <a:pt x="943462" y="25785"/>
                </a:cubicBezTo>
                <a:cubicBezTo>
                  <a:pt x="846733" y="6300"/>
                  <a:pt x="162013" y="-33916"/>
                  <a:pt x="24008" y="57535"/>
                </a:cubicBezTo>
                <a:close/>
              </a:path>
            </a:pathLst>
          </a:cu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ttsMP3.com_VoiceText_2025-1-21_0-37-25">
            <a:hlinkClick r:id="" action="ppaction://media"/>
            <a:extLst>
              <a:ext uri="{FF2B5EF4-FFF2-40B4-BE49-F238E27FC236}">
                <a16:creationId xmlns:a16="http://schemas.microsoft.com/office/drawing/2014/main" id="{58CEF76B-3A8A-41F6-95F7-5BCC121293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45" name="2sec">
            <a:hlinkClick r:id="" action="ppaction://media"/>
            <a:extLst>
              <a:ext uri="{FF2B5EF4-FFF2-40B4-BE49-F238E27FC236}">
                <a16:creationId xmlns:a16="http://schemas.microsoft.com/office/drawing/2014/main" id="{F4EFEB5C-1A07-4A96-A6D7-2773C1C5BD8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087237" y="16415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2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44250" y="328250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8C89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ollipop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5A93A0-F844-4193-8C1C-30B1B1D2B73B}"/>
              </a:ext>
            </a:extLst>
          </p:cNvPr>
          <p:cNvGrpSpPr/>
          <p:nvPr/>
        </p:nvGrpSpPr>
        <p:grpSpPr>
          <a:xfrm>
            <a:off x="7730596" y="1338486"/>
            <a:ext cx="3409404" cy="5280576"/>
            <a:chOff x="3953247" y="-272274"/>
            <a:chExt cx="5916143" cy="9163081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36D9623E-91B5-484F-B309-7D69651C116E}"/>
                </a:ext>
              </a:extLst>
            </p:cNvPr>
            <p:cNvSpPr/>
            <p:nvPr/>
          </p:nvSpPr>
          <p:spPr>
            <a:xfrm>
              <a:off x="6576598" y="4593191"/>
              <a:ext cx="601899" cy="429761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EED0A37-A776-4560-A1CB-CE8A12B6DC96}"/>
                </a:ext>
              </a:extLst>
            </p:cNvPr>
            <p:cNvSpPr/>
            <p:nvPr/>
          </p:nvSpPr>
          <p:spPr>
            <a:xfrm>
              <a:off x="4268995" y="-272274"/>
              <a:ext cx="5282875" cy="528287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tangle: Rounded Corners 46">
              <a:extLst>
                <a:ext uri="{FF2B5EF4-FFF2-40B4-BE49-F238E27FC236}">
                  <a16:creationId xmlns:a16="http://schemas.microsoft.com/office/drawing/2014/main" id="{B91B2470-0D3E-4106-9206-993208C1F30C}"/>
                </a:ext>
              </a:extLst>
            </p:cNvPr>
            <p:cNvSpPr/>
            <p:nvPr/>
          </p:nvSpPr>
          <p:spPr>
            <a:xfrm>
              <a:off x="3953247" y="1866294"/>
              <a:ext cx="5916143" cy="1379699"/>
            </a:xfrm>
            <a:custGeom>
              <a:avLst/>
              <a:gdLst>
                <a:gd name="connsiteX0" fmla="*/ 0 w 5740581"/>
                <a:gd name="connsiteY0" fmla="*/ 228304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8" fmla="*/ 0 w 5740581"/>
                <a:gd name="connsiteY8" fmla="*/ 228304 h 1369797"/>
                <a:gd name="connsiteX0" fmla="*/ 0 w 5740581"/>
                <a:gd name="connsiteY0" fmla="*/ 1141493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0" fmla="*/ 660496 w 6172773"/>
                <a:gd name="connsiteY0" fmla="*/ 1369797 h 1369797"/>
                <a:gd name="connsiteX1" fmla="*/ 660496 w 6172773"/>
                <a:gd name="connsiteY1" fmla="*/ 0 h 1369797"/>
                <a:gd name="connsiteX2" fmla="*/ 5944469 w 6172773"/>
                <a:gd name="connsiteY2" fmla="*/ 0 h 1369797"/>
                <a:gd name="connsiteX3" fmla="*/ 6172773 w 6172773"/>
                <a:gd name="connsiteY3" fmla="*/ 228304 h 1369797"/>
                <a:gd name="connsiteX4" fmla="*/ 6172773 w 6172773"/>
                <a:gd name="connsiteY4" fmla="*/ 1141493 h 1369797"/>
                <a:gd name="connsiteX5" fmla="*/ 5944469 w 6172773"/>
                <a:gd name="connsiteY5" fmla="*/ 1369797 h 1369797"/>
                <a:gd name="connsiteX6" fmla="*/ 660496 w 6172773"/>
                <a:gd name="connsiteY6" fmla="*/ 1369797 h 1369797"/>
                <a:gd name="connsiteX0" fmla="*/ 487951 w 6000228"/>
                <a:gd name="connsiteY0" fmla="*/ 1391345 h 1391345"/>
                <a:gd name="connsiteX1" fmla="*/ 487951 w 6000228"/>
                <a:gd name="connsiteY1" fmla="*/ 21548 h 1391345"/>
                <a:gd name="connsiteX2" fmla="*/ 5771924 w 6000228"/>
                <a:gd name="connsiteY2" fmla="*/ 21548 h 1391345"/>
                <a:gd name="connsiteX3" fmla="*/ 6000228 w 6000228"/>
                <a:gd name="connsiteY3" fmla="*/ 249852 h 1391345"/>
                <a:gd name="connsiteX4" fmla="*/ 6000228 w 6000228"/>
                <a:gd name="connsiteY4" fmla="*/ 1163041 h 1391345"/>
                <a:gd name="connsiteX5" fmla="*/ 5771924 w 6000228"/>
                <a:gd name="connsiteY5" fmla="*/ 1391345 h 1391345"/>
                <a:gd name="connsiteX6" fmla="*/ 487951 w 6000228"/>
                <a:gd name="connsiteY6" fmla="*/ 1391345 h 1391345"/>
                <a:gd name="connsiteX0" fmla="*/ 377612 w 5889889"/>
                <a:gd name="connsiteY0" fmla="*/ 1387213 h 1394762"/>
                <a:gd name="connsiteX1" fmla="*/ 377612 w 5889889"/>
                <a:gd name="connsiteY1" fmla="*/ 17416 h 1394762"/>
                <a:gd name="connsiteX2" fmla="*/ 5661585 w 5889889"/>
                <a:gd name="connsiteY2" fmla="*/ 17416 h 1394762"/>
                <a:gd name="connsiteX3" fmla="*/ 5889889 w 5889889"/>
                <a:gd name="connsiteY3" fmla="*/ 245720 h 1394762"/>
                <a:gd name="connsiteX4" fmla="*/ 5889889 w 5889889"/>
                <a:gd name="connsiteY4" fmla="*/ 1158909 h 1394762"/>
                <a:gd name="connsiteX5" fmla="*/ 5661585 w 5889889"/>
                <a:gd name="connsiteY5" fmla="*/ 1387213 h 1394762"/>
                <a:gd name="connsiteX6" fmla="*/ 377612 w 5889889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842566 w 5842566"/>
                <a:gd name="connsiteY4" fmla="*/ 1158909 h 1394762"/>
                <a:gd name="connsiteX5" fmla="*/ 5614262 w 5842566"/>
                <a:gd name="connsiteY5" fmla="*/ 1387213 h 1394762"/>
                <a:gd name="connsiteX6" fmla="*/ 330289 w 5842566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614262 w 5842566"/>
                <a:gd name="connsiteY4" fmla="*/ 1387213 h 1394762"/>
                <a:gd name="connsiteX5" fmla="*/ 330289 w 5842566"/>
                <a:gd name="connsiteY5" fmla="*/ 1387213 h 1394762"/>
                <a:gd name="connsiteX0" fmla="*/ 330289 w 6274758"/>
                <a:gd name="connsiteY0" fmla="*/ 1387213 h 1394762"/>
                <a:gd name="connsiteX1" fmla="*/ 330289 w 6274758"/>
                <a:gd name="connsiteY1" fmla="*/ 17416 h 1394762"/>
                <a:gd name="connsiteX2" fmla="*/ 5614262 w 6274758"/>
                <a:gd name="connsiteY2" fmla="*/ 17416 h 1394762"/>
                <a:gd name="connsiteX3" fmla="*/ 5614262 w 6274758"/>
                <a:gd name="connsiteY3" fmla="*/ 1387213 h 1394762"/>
                <a:gd name="connsiteX4" fmla="*/ 330289 w 6274758"/>
                <a:gd name="connsiteY4" fmla="*/ 1387213 h 1394762"/>
                <a:gd name="connsiteX0" fmla="*/ 330289 w 6106535"/>
                <a:gd name="connsiteY0" fmla="*/ 1387213 h 1394762"/>
                <a:gd name="connsiteX1" fmla="*/ 330289 w 6106535"/>
                <a:gd name="connsiteY1" fmla="*/ 17416 h 1394762"/>
                <a:gd name="connsiteX2" fmla="*/ 5614262 w 6106535"/>
                <a:gd name="connsiteY2" fmla="*/ 17416 h 1394762"/>
                <a:gd name="connsiteX3" fmla="*/ 5614262 w 6106535"/>
                <a:gd name="connsiteY3" fmla="*/ 1387213 h 1394762"/>
                <a:gd name="connsiteX4" fmla="*/ 330289 w 6106535"/>
                <a:gd name="connsiteY4" fmla="*/ 1387213 h 1394762"/>
                <a:gd name="connsiteX0" fmla="*/ 330289 w 5955379"/>
                <a:gd name="connsiteY0" fmla="*/ 1387213 h 1394762"/>
                <a:gd name="connsiteX1" fmla="*/ 330289 w 5955379"/>
                <a:gd name="connsiteY1" fmla="*/ 17416 h 1394762"/>
                <a:gd name="connsiteX2" fmla="*/ 5614262 w 5955379"/>
                <a:gd name="connsiteY2" fmla="*/ 17416 h 1394762"/>
                <a:gd name="connsiteX3" fmla="*/ 5614262 w 5955379"/>
                <a:gd name="connsiteY3" fmla="*/ 1387213 h 1394762"/>
                <a:gd name="connsiteX4" fmla="*/ 330289 w 5955379"/>
                <a:gd name="connsiteY4" fmla="*/ 1387213 h 1394762"/>
                <a:gd name="connsiteX0" fmla="*/ 330289 w 5943841"/>
                <a:gd name="connsiteY0" fmla="*/ 1387213 h 1394762"/>
                <a:gd name="connsiteX1" fmla="*/ 330289 w 5943841"/>
                <a:gd name="connsiteY1" fmla="*/ 17416 h 1394762"/>
                <a:gd name="connsiteX2" fmla="*/ 5614262 w 5943841"/>
                <a:gd name="connsiteY2" fmla="*/ 17416 h 1394762"/>
                <a:gd name="connsiteX3" fmla="*/ 5614262 w 5943841"/>
                <a:gd name="connsiteY3" fmla="*/ 1387213 h 1394762"/>
                <a:gd name="connsiteX4" fmla="*/ 330289 w 5943841"/>
                <a:gd name="connsiteY4" fmla="*/ 1387213 h 1394762"/>
                <a:gd name="connsiteX0" fmla="*/ 346540 w 5960092"/>
                <a:gd name="connsiteY0" fmla="*/ 1373795 h 1382196"/>
                <a:gd name="connsiteX1" fmla="*/ 346540 w 5960092"/>
                <a:gd name="connsiteY1" fmla="*/ 3998 h 1382196"/>
                <a:gd name="connsiteX2" fmla="*/ 5630513 w 5960092"/>
                <a:gd name="connsiteY2" fmla="*/ 3998 h 1382196"/>
                <a:gd name="connsiteX3" fmla="*/ 5630513 w 5960092"/>
                <a:gd name="connsiteY3" fmla="*/ 1373795 h 1382196"/>
                <a:gd name="connsiteX4" fmla="*/ 346540 w 5960092"/>
                <a:gd name="connsiteY4" fmla="*/ 1373795 h 1382196"/>
                <a:gd name="connsiteX0" fmla="*/ 302591 w 5916143"/>
                <a:gd name="connsiteY0" fmla="*/ 1373795 h 1379699"/>
                <a:gd name="connsiteX1" fmla="*/ 302591 w 5916143"/>
                <a:gd name="connsiteY1" fmla="*/ 3998 h 1379699"/>
                <a:gd name="connsiteX2" fmla="*/ 5586564 w 5916143"/>
                <a:gd name="connsiteY2" fmla="*/ 3998 h 1379699"/>
                <a:gd name="connsiteX3" fmla="*/ 5586564 w 5916143"/>
                <a:gd name="connsiteY3" fmla="*/ 1373795 h 1379699"/>
                <a:gd name="connsiteX4" fmla="*/ 302591 w 5916143"/>
                <a:gd name="connsiteY4" fmla="*/ 1373795 h 137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6143" h="1379699">
                  <a:moveTo>
                    <a:pt x="302591" y="1373795"/>
                  </a:moveTo>
                  <a:cubicBezTo>
                    <a:pt x="-85120" y="1485236"/>
                    <a:pt x="-116304" y="-18204"/>
                    <a:pt x="302591" y="3998"/>
                  </a:cubicBezTo>
                  <a:lnTo>
                    <a:pt x="5586564" y="3998"/>
                  </a:lnTo>
                  <a:cubicBezTo>
                    <a:pt x="5973740" y="-87016"/>
                    <a:pt x="6075340" y="1406753"/>
                    <a:pt x="5586564" y="1373795"/>
                  </a:cubicBezTo>
                  <a:lnTo>
                    <a:pt x="302591" y="1373795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2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3D0DAFC-C3A6-4427-9529-CC90DA80C318}"/>
              </a:ext>
            </a:extLst>
          </p:cNvPr>
          <p:cNvGrpSpPr/>
          <p:nvPr/>
        </p:nvGrpSpPr>
        <p:grpSpPr>
          <a:xfrm>
            <a:off x="1175373" y="1156342"/>
            <a:ext cx="3906400" cy="5378835"/>
            <a:chOff x="2837324" y="-85736"/>
            <a:chExt cx="4095455" cy="5639150"/>
          </a:xfrm>
        </p:grpSpPr>
        <p:sp>
          <p:nvSpPr>
            <p:cNvPr id="54" name="Rectangle: Rounded Corners 36">
              <a:extLst>
                <a:ext uri="{FF2B5EF4-FFF2-40B4-BE49-F238E27FC236}">
                  <a16:creationId xmlns:a16="http://schemas.microsoft.com/office/drawing/2014/main" id="{76004462-CCF1-4FF2-95D8-FF7CA5D81511}"/>
                </a:ext>
              </a:extLst>
            </p:cNvPr>
            <p:cNvSpPr/>
            <p:nvPr/>
          </p:nvSpPr>
          <p:spPr>
            <a:xfrm>
              <a:off x="5631616" y="3973143"/>
              <a:ext cx="944982" cy="1580271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745374 w 944982"/>
                <a:gd name="connsiteY6" fmla="*/ 1446581 h 1580271"/>
                <a:gd name="connsiteX7" fmla="*/ 678699 w 944982"/>
                <a:gd name="connsiteY7" fmla="*/ 1556119 h 1580271"/>
                <a:gd name="connsiteX8" fmla="*/ 308427 w 944982"/>
                <a:gd name="connsiteY8" fmla="*/ 1541832 h 1580271"/>
                <a:gd name="connsiteX9" fmla="*/ 0 w 944982"/>
                <a:gd name="connsiteY9" fmla="*/ 1158791 h 1580271"/>
                <a:gd name="connsiteX10" fmla="*/ 280987 w 944982"/>
                <a:gd name="connsiteY10" fmla="*/ 231143 h 1580271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678699 w 944982"/>
                <a:gd name="connsiteY6" fmla="*/ 1556119 h 1580271"/>
                <a:gd name="connsiteX7" fmla="*/ 308427 w 944982"/>
                <a:gd name="connsiteY7" fmla="*/ 1541832 h 1580271"/>
                <a:gd name="connsiteX8" fmla="*/ 0 w 944982"/>
                <a:gd name="connsiteY8" fmla="*/ 1158791 h 1580271"/>
                <a:gd name="connsiteX9" fmla="*/ 280987 w 944982"/>
                <a:gd name="connsiteY9" fmla="*/ 231143 h 15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0271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83273" y="1530719"/>
                    <a:pt x="678699" y="1556119"/>
                  </a:cubicBezTo>
                  <a:cubicBezTo>
                    <a:pt x="605875" y="1571994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37">
              <a:extLst>
                <a:ext uri="{FF2B5EF4-FFF2-40B4-BE49-F238E27FC236}">
                  <a16:creationId xmlns:a16="http://schemas.microsoft.com/office/drawing/2014/main" id="{3E67A719-9805-44CB-A37C-659597F02712}"/>
                </a:ext>
              </a:extLst>
            </p:cNvPr>
            <p:cNvSpPr/>
            <p:nvPr/>
          </p:nvSpPr>
          <p:spPr>
            <a:xfrm rot="18944812">
              <a:off x="2884292" y="3539146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">
              <a:extLst>
                <a:ext uri="{FF2B5EF4-FFF2-40B4-BE49-F238E27FC236}">
                  <a16:creationId xmlns:a16="http://schemas.microsoft.com/office/drawing/2014/main" id="{8421F81C-3B6B-4F11-A94E-05A4342BC8B7}"/>
                </a:ext>
              </a:extLst>
            </p:cNvPr>
            <p:cNvSpPr/>
            <p:nvPr/>
          </p:nvSpPr>
          <p:spPr>
            <a:xfrm rot="2040070" flipH="1">
              <a:off x="2837324" y="2973158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: Rounded Corners 36">
              <a:extLst>
                <a:ext uri="{FF2B5EF4-FFF2-40B4-BE49-F238E27FC236}">
                  <a16:creationId xmlns:a16="http://schemas.microsoft.com/office/drawing/2014/main" id="{57457EC5-FA2A-445D-A713-397EB05436D5}"/>
                </a:ext>
              </a:extLst>
            </p:cNvPr>
            <p:cNvSpPr/>
            <p:nvPr/>
          </p:nvSpPr>
          <p:spPr>
            <a:xfrm flipH="1">
              <a:off x="3220268" y="3915257"/>
              <a:ext cx="944982" cy="158348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678699 w 944982"/>
                <a:gd name="connsiteY6" fmla="*/ 1556119 h 1571833"/>
                <a:gd name="connsiteX7" fmla="*/ 454861 w 944982"/>
                <a:gd name="connsiteY7" fmla="*/ 1521194 h 1571833"/>
                <a:gd name="connsiteX8" fmla="*/ 308427 w 944982"/>
                <a:gd name="connsiteY8" fmla="*/ 1541832 h 1571833"/>
                <a:gd name="connsiteX9" fmla="*/ 0 w 944982"/>
                <a:gd name="connsiteY9" fmla="*/ 1158791 h 1571833"/>
                <a:gd name="connsiteX10" fmla="*/ 280987 w 944982"/>
                <a:gd name="connsiteY10" fmla="*/ 231143 h 1571833"/>
                <a:gd name="connsiteX0" fmla="*/ 280987 w 944982"/>
                <a:gd name="connsiteY0" fmla="*/ 231143 h 1583483"/>
                <a:gd name="connsiteX1" fmla="*/ 302077 w 944982"/>
                <a:gd name="connsiteY1" fmla="*/ 152903 h 1583483"/>
                <a:gd name="connsiteX2" fmla="*/ 877420 w 944982"/>
                <a:gd name="connsiteY2" fmla="*/ 196218 h 1583483"/>
                <a:gd name="connsiteX3" fmla="*/ 721845 w 944982"/>
                <a:gd name="connsiteY3" fmla="*/ 834941 h 1583483"/>
                <a:gd name="connsiteX4" fmla="*/ 415005 w 944982"/>
                <a:gd name="connsiteY4" fmla="*/ 1046531 h 1583483"/>
                <a:gd name="connsiteX5" fmla="*/ 935873 w 944982"/>
                <a:gd name="connsiteY5" fmla="*/ 1389431 h 1583483"/>
                <a:gd name="connsiteX6" fmla="*/ 678699 w 944982"/>
                <a:gd name="connsiteY6" fmla="*/ 1556119 h 1583483"/>
                <a:gd name="connsiteX7" fmla="*/ 308427 w 944982"/>
                <a:gd name="connsiteY7" fmla="*/ 1541832 h 1583483"/>
                <a:gd name="connsiteX8" fmla="*/ 0 w 944982"/>
                <a:gd name="connsiteY8" fmla="*/ 1158791 h 1583483"/>
                <a:gd name="connsiteX9" fmla="*/ 280987 w 944982"/>
                <a:gd name="connsiteY9" fmla="*/ 231143 h 158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348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58868" y="1534159"/>
                    <a:pt x="678699" y="1556119"/>
                  </a:cubicBezTo>
                  <a:cubicBezTo>
                    <a:pt x="574125" y="1581519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8C45C18-EFD8-4302-9467-9539CDB302C3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0055028-56C9-4579-8C6A-0BBD31401188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B3476E72-7FE9-42F8-93D5-C8BC051195EC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F004A99-2AB9-4234-892A-DECB7C4BC499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E5AFDBC-475C-4D70-B0C1-01235FDF423A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2151A313-113A-465F-B14A-3438C08A5B94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2076B7CD-7B32-4135-B5C6-8C057A30837E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02057F9F-6027-4657-8A57-A9140EDAC5FB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A5E733E0-7EA4-40CB-9C53-A62B9126EACA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69DAE15-E7A9-4893-9D6E-DEA27F8745D7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DD7DE057-1BC7-484F-A65A-D55510D0EEED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807ABA02-E3B6-4124-AEB3-AE23554D0797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: Rounded Corners 3">
              <a:extLst>
                <a:ext uri="{FF2B5EF4-FFF2-40B4-BE49-F238E27FC236}">
                  <a16:creationId xmlns:a16="http://schemas.microsoft.com/office/drawing/2014/main" id="{18FB4A23-B7F1-443A-9C0A-3FC5D58F93D2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3DF455E-0722-4E08-B6DF-5982BB5BA5BE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8A04A86-3FFF-4353-8FCB-2B6DB2C6257F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E14516F-233C-4F58-869B-4CF253C20F21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C66F4D3-4E2D-4732-B039-29AEEF39F9E2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AA76A1D-8820-473E-92B1-38DF15DBDF13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F5403EB-E1F6-478E-A220-CC2E7DE40B8D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F236195-F220-426C-B238-21F7D68BFEE5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F8BA8F2-2899-4336-8F12-2E84566DEE99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41DBE02-0061-43C9-B9A0-A9B66FB9898B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1AD0A05-7E70-4828-B372-5244BD81C201}"/>
                </a:ext>
              </a:extLst>
            </p:cNvPr>
            <p:cNvSpPr/>
            <p:nvPr/>
          </p:nvSpPr>
          <p:spPr>
            <a:xfrm flipH="1">
              <a:off x="4365405" y="2473896"/>
              <a:ext cx="658683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83" h="482907">
                  <a:moveTo>
                    <a:pt x="0" y="0"/>
                  </a:moveTo>
                  <a:cubicBezTo>
                    <a:pt x="16933" y="249237"/>
                    <a:pt x="-14288" y="298450"/>
                    <a:pt x="69850" y="419100"/>
                  </a:cubicBezTo>
                  <a:cubicBezTo>
                    <a:pt x="153988" y="539750"/>
                    <a:pt x="548746" y="475192"/>
                    <a:pt x="619125" y="342900"/>
                  </a:cubicBezTo>
                  <a:cubicBezTo>
                    <a:pt x="689504" y="210608"/>
                    <a:pt x="644525" y="158750"/>
                    <a:pt x="644525" y="158750"/>
                  </a:cubicBezTo>
                  <a:lnTo>
                    <a:pt x="644525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9E1A48-6914-4129-B1F6-CA5D6B7AD544}"/>
                </a:ext>
              </a:extLst>
            </p:cNvPr>
            <p:cNvSpPr/>
            <p:nvPr/>
          </p:nvSpPr>
          <p:spPr>
            <a:xfrm flipV="1">
              <a:off x="5539399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74BEA448-DF87-49DC-9E78-6D20F4360F6A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267AEA7-3BBA-4362-81D0-28B5F45E2310}"/>
                </a:ext>
              </a:extLst>
            </p:cNvPr>
            <p:cNvSpPr/>
            <p:nvPr/>
          </p:nvSpPr>
          <p:spPr>
            <a:xfrm flipV="1">
              <a:off x="4227883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5">
              <a:extLst>
                <a:ext uri="{FF2B5EF4-FFF2-40B4-BE49-F238E27FC236}">
                  <a16:creationId xmlns:a16="http://schemas.microsoft.com/office/drawing/2014/main" id="{49708272-21E7-4C08-A571-AC29537D8605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5">
              <a:extLst>
                <a:ext uri="{FF2B5EF4-FFF2-40B4-BE49-F238E27FC236}">
                  <a16:creationId xmlns:a16="http://schemas.microsoft.com/office/drawing/2014/main" id="{056C159F-9195-48EE-8274-F9C4C0C5085A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5">
              <a:extLst>
                <a:ext uri="{FF2B5EF4-FFF2-40B4-BE49-F238E27FC236}">
                  <a16:creationId xmlns:a16="http://schemas.microsoft.com/office/drawing/2014/main" id="{D555298F-D661-4852-9B9D-E7E7E70EAE8B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5">
              <a:extLst>
                <a:ext uri="{FF2B5EF4-FFF2-40B4-BE49-F238E27FC236}">
                  <a16:creationId xmlns:a16="http://schemas.microsoft.com/office/drawing/2014/main" id="{22533A6A-050D-40D6-B354-DC9CCFC3F875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Rounded Corners 35">
              <a:extLst>
                <a:ext uri="{FF2B5EF4-FFF2-40B4-BE49-F238E27FC236}">
                  <a16:creationId xmlns:a16="http://schemas.microsoft.com/office/drawing/2014/main" id="{AE1250CD-47F9-45A2-AADA-0237086BDB65}"/>
                </a:ext>
              </a:extLst>
            </p:cNvPr>
            <p:cNvSpPr/>
            <p:nvPr/>
          </p:nvSpPr>
          <p:spPr>
            <a:xfrm flipH="1">
              <a:off x="3780431" y="4114979"/>
              <a:ext cx="1021425" cy="1367170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156243 w 1021425"/>
                <a:gd name="connsiteY0" fmla="*/ 48817 h 1361104"/>
                <a:gd name="connsiteX1" fmla="*/ 346984 w 1021425"/>
                <a:gd name="connsiteY1" fmla="*/ 6957 h 1361104"/>
                <a:gd name="connsiteX2" fmla="*/ 643629 w 1021425"/>
                <a:gd name="connsiteY2" fmla="*/ 6957 h 1361104"/>
                <a:gd name="connsiteX3" fmla="*/ 1017830 w 1021425"/>
                <a:gd name="connsiteY3" fmla="*/ 23970 h 1361104"/>
                <a:gd name="connsiteX4" fmla="*/ 680765 w 1021425"/>
                <a:gd name="connsiteY4" fmla="*/ 907916 h 1361104"/>
                <a:gd name="connsiteX5" fmla="*/ 879717 w 1021425"/>
                <a:gd name="connsiteY5" fmla="*/ 1276709 h 1361104"/>
                <a:gd name="connsiteX6" fmla="*/ 423589 w 1021425"/>
                <a:gd name="connsiteY6" fmla="*/ 1360354 h 1361104"/>
                <a:gd name="connsiteX7" fmla="*/ 285477 w 1021425"/>
                <a:gd name="connsiteY7" fmla="*/ 1250816 h 1361104"/>
                <a:gd name="connsiteX8" fmla="*/ 55436 w 1021425"/>
                <a:gd name="connsiteY8" fmla="*/ 1310701 h 1361104"/>
                <a:gd name="connsiteX9" fmla="*/ 180055 w 1021425"/>
                <a:gd name="connsiteY9" fmla="*/ 905234 h 1361104"/>
                <a:gd name="connsiteX10" fmla="*/ 156243 w 1021425"/>
                <a:gd name="connsiteY10" fmla="*/ 48817 h 1361104"/>
                <a:gd name="connsiteX0" fmla="*/ 156243 w 1021425"/>
                <a:gd name="connsiteY0" fmla="*/ 48817 h 1367170"/>
                <a:gd name="connsiteX1" fmla="*/ 346984 w 1021425"/>
                <a:gd name="connsiteY1" fmla="*/ 6957 h 1367170"/>
                <a:gd name="connsiteX2" fmla="*/ 643629 w 1021425"/>
                <a:gd name="connsiteY2" fmla="*/ 6957 h 1367170"/>
                <a:gd name="connsiteX3" fmla="*/ 1017830 w 1021425"/>
                <a:gd name="connsiteY3" fmla="*/ 23970 h 1367170"/>
                <a:gd name="connsiteX4" fmla="*/ 680765 w 1021425"/>
                <a:gd name="connsiteY4" fmla="*/ 907916 h 1367170"/>
                <a:gd name="connsiteX5" fmla="*/ 879717 w 1021425"/>
                <a:gd name="connsiteY5" fmla="*/ 1276709 h 1367170"/>
                <a:gd name="connsiteX6" fmla="*/ 423589 w 1021425"/>
                <a:gd name="connsiteY6" fmla="*/ 1360354 h 1367170"/>
                <a:gd name="connsiteX7" fmla="*/ 55436 w 1021425"/>
                <a:gd name="connsiteY7" fmla="*/ 1310701 h 1367170"/>
                <a:gd name="connsiteX8" fmla="*/ 180055 w 1021425"/>
                <a:gd name="connsiteY8" fmla="*/ 905234 h 1367170"/>
                <a:gd name="connsiteX9" fmla="*/ 156243 w 1021425"/>
                <a:gd name="connsiteY9" fmla="*/ 48817 h 13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425" h="1367170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836854" y="1352115"/>
                    <a:pt x="522629" y="1364669"/>
                    <a:pt x="423589" y="1360354"/>
                  </a:cubicBezTo>
                  <a:cubicBezTo>
                    <a:pt x="286209" y="1366019"/>
                    <a:pt x="96025" y="1386554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5D98AE5-0EE7-47D7-9AAD-A3B4E698F5DB}"/>
                </a:ext>
              </a:extLst>
            </p:cNvPr>
            <p:cNvSpPr/>
            <p:nvPr/>
          </p:nvSpPr>
          <p:spPr>
            <a:xfrm>
              <a:off x="5014936" y="2481558"/>
              <a:ext cx="659155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472 w 659155"/>
                <a:gd name="connsiteY0" fmla="*/ 0 h 482907"/>
                <a:gd name="connsiteX1" fmla="*/ 70322 w 659155"/>
                <a:gd name="connsiteY1" fmla="*/ 419100 h 482907"/>
                <a:gd name="connsiteX2" fmla="*/ 619597 w 659155"/>
                <a:gd name="connsiteY2" fmla="*/ 342900 h 482907"/>
                <a:gd name="connsiteX3" fmla="*/ 644997 w 659155"/>
                <a:gd name="connsiteY3" fmla="*/ 158750 h 482907"/>
                <a:gd name="connsiteX4" fmla="*/ 644997 w 659155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55" h="482907">
                  <a:moveTo>
                    <a:pt x="472" y="0"/>
                  </a:moveTo>
                  <a:cubicBezTo>
                    <a:pt x="1530" y="236537"/>
                    <a:pt x="-13816" y="298450"/>
                    <a:pt x="70322" y="419100"/>
                  </a:cubicBezTo>
                  <a:cubicBezTo>
                    <a:pt x="154460" y="539750"/>
                    <a:pt x="549218" y="475192"/>
                    <a:pt x="619597" y="342900"/>
                  </a:cubicBezTo>
                  <a:cubicBezTo>
                    <a:pt x="689976" y="210608"/>
                    <a:pt x="644997" y="158750"/>
                    <a:pt x="644997" y="158750"/>
                  </a:cubicBezTo>
                  <a:lnTo>
                    <a:pt x="644997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7">
              <a:extLst>
                <a:ext uri="{FF2B5EF4-FFF2-40B4-BE49-F238E27FC236}">
                  <a16:creationId xmlns:a16="http://schemas.microsoft.com/office/drawing/2014/main" id="{C5B2FD5E-25A2-4635-AE2C-A2D27EA440A4}"/>
                </a:ext>
              </a:extLst>
            </p:cNvPr>
            <p:cNvSpPr/>
            <p:nvPr/>
          </p:nvSpPr>
          <p:spPr>
            <a:xfrm>
              <a:off x="4511188" y="2072324"/>
              <a:ext cx="974896" cy="460258"/>
            </a:xfrm>
            <a:custGeom>
              <a:avLst/>
              <a:gdLst>
                <a:gd name="connsiteX0" fmla="*/ 0 w 855954"/>
                <a:gd name="connsiteY0" fmla="*/ 187892 h 375783"/>
                <a:gd name="connsiteX1" fmla="*/ 427977 w 855954"/>
                <a:gd name="connsiteY1" fmla="*/ 0 h 375783"/>
                <a:gd name="connsiteX2" fmla="*/ 855954 w 855954"/>
                <a:gd name="connsiteY2" fmla="*/ 187892 h 375783"/>
                <a:gd name="connsiteX3" fmla="*/ 427977 w 855954"/>
                <a:gd name="connsiteY3" fmla="*/ 375784 h 375783"/>
                <a:gd name="connsiteX4" fmla="*/ 0 w 855954"/>
                <a:gd name="connsiteY4" fmla="*/ 187892 h 375783"/>
                <a:gd name="connsiteX0" fmla="*/ 0 w 855954"/>
                <a:gd name="connsiteY0" fmla="*/ 187892 h 211378"/>
                <a:gd name="connsiteX1" fmla="*/ 427977 w 855954"/>
                <a:gd name="connsiteY1" fmla="*/ 0 h 211378"/>
                <a:gd name="connsiteX2" fmla="*/ 855954 w 855954"/>
                <a:gd name="connsiteY2" fmla="*/ 187892 h 211378"/>
                <a:gd name="connsiteX3" fmla="*/ 0 w 855954"/>
                <a:gd name="connsiteY3" fmla="*/ 187892 h 211378"/>
                <a:gd name="connsiteX0" fmla="*/ 9558 w 865512"/>
                <a:gd name="connsiteY0" fmla="*/ 18769 h 275377"/>
                <a:gd name="connsiteX1" fmla="*/ 469285 w 865512"/>
                <a:gd name="connsiteY1" fmla="*/ 275377 h 275377"/>
                <a:gd name="connsiteX2" fmla="*/ 865512 w 865512"/>
                <a:gd name="connsiteY2" fmla="*/ 18769 h 275377"/>
                <a:gd name="connsiteX3" fmla="*/ 9558 w 865512"/>
                <a:gd name="connsiteY3" fmla="*/ 18769 h 275377"/>
                <a:gd name="connsiteX0" fmla="*/ 6907 w 913661"/>
                <a:gd name="connsiteY0" fmla="*/ 5534 h 409303"/>
                <a:gd name="connsiteX1" fmla="*/ 517434 w 913661"/>
                <a:gd name="connsiteY1" fmla="*/ 408192 h 409303"/>
                <a:gd name="connsiteX2" fmla="*/ 913661 w 913661"/>
                <a:gd name="connsiteY2" fmla="*/ 151584 h 409303"/>
                <a:gd name="connsiteX3" fmla="*/ 6907 w 913661"/>
                <a:gd name="connsiteY3" fmla="*/ 5534 h 409303"/>
                <a:gd name="connsiteX0" fmla="*/ 25114 w 931868"/>
                <a:gd name="connsiteY0" fmla="*/ 30556 h 434325"/>
                <a:gd name="connsiteX1" fmla="*/ 535641 w 931868"/>
                <a:gd name="connsiteY1" fmla="*/ 433214 h 434325"/>
                <a:gd name="connsiteX2" fmla="*/ 931868 w 931868"/>
                <a:gd name="connsiteY2" fmla="*/ 176606 h 434325"/>
                <a:gd name="connsiteX3" fmla="*/ 25114 w 931868"/>
                <a:gd name="connsiteY3" fmla="*/ 30556 h 434325"/>
                <a:gd name="connsiteX0" fmla="*/ 7333 w 926787"/>
                <a:gd name="connsiteY0" fmla="*/ 45148 h 447867"/>
                <a:gd name="connsiteX1" fmla="*/ 517860 w 926787"/>
                <a:gd name="connsiteY1" fmla="*/ 447806 h 447867"/>
                <a:gd name="connsiteX2" fmla="*/ 926787 w 926787"/>
                <a:gd name="connsiteY2" fmla="*/ 13398 h 447867"/>
                <a:gd name="connsiteX3" fmla="*/ 7333 w 926787"/>
                <a:gd name="connsiteY3" fmla="*/ 45148 h 447867"/>
                <a:gd name="connsiteX0" fmla="*/ 7333 w 926787"/>
                <a:gd name="connsiteY0" fmla="*/ 50448 h 453167"/>
                <a:gd name="connsiteX1" fmla="*/ 517860 w 926787"/>
                <a:gd name="connsiteY1" fmla="*/ 453106 h 453167"/>
                <a:gd name="connsiteX2" fmla="*/ 926787 w 926787"/>
                <a:gd name="connsiteY2" fmla="*/ 18698 h 453167"/>
                <a:gd name="connsiteX3" fmla="*/ 7333 w 926787"/>
                <a:gd name="connsiteY3" fmla="*/ 50448 h 453167"/>
                <a:gd name="connsiteX0" fmla="*/ 7333 w 956176"/>
                <a:gd name="connsiteY0" fmla="*/ 50448 h 453167"/>
                <a:gd name="connsiteX1" fmla="*/ 517860 w 956176"/>
                <a:gd name="connsiteY1" fmla="*/ 453106 h 453167"/>
                <a:gd name="connsiteX2" fmla="*/ 926787 w 956176"/>
                <a:gd name="connsiteY2" fmla="*/ 18698 h 453167"/>
                <a:gd name="connsiteX3" fmla="*/ 7333 w 956176"/>
                <a:gd name="connsiteY3" fmla="*/ 50448 h 453167"/>
                <a:gd name="connsiteX0" fmla="*/ 7333 w 958221"/>
                <a:gd name="connsiteY0" fmla="*/ 50448 h 453167"/>
                <a:gd name="connsiteX1" fmla="*/ 517860 w 958221"/>
                <a:gd name="connsiteY1" fmla="*/ 453106 h 453167"/>
                <a:gd name="connsiteX2" fmla="*/ 926787 w 958221"/>
                <a:gd name="connsiteY2" fmla="*/ 18698 h 453167"/>
                <a:gd name="connsiteX3" fmla="*/ 7333 w 958221"/>
                <a:gd name="connsiteY3" fmla="*/ 50448 h 453167"/>
                <a:gd name="connsiteX0" fmla="*/ 24008 w 974896"/>
                <a:gd name="connsiteY0" fmla="*/ 57535 h 460258"/>
                <a:gd name="connsiteX1" fmla="*/ 534535 w 974896"/>
                <a:gd name="connsiteY1" fmla="*/ 460193 h 460258"/>
                <a:gd name="connsiteX2" fmla="*/ 943462 w 974896"/>
                <a:gd name="connsiteY2" fmla="*/ 25785 h 460258"/>
                <a:gd name="connsiteX3" fmla="*/ 24008 w 974896"/>
                <a:gd name="connsiteY3" fmla="*/ 57535 h 4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896" h="460258">
                  <a:moveTo>
                    <a:pt x="24008" y="57535"/>
                  </a:moveTo>
                  <a:cubicBezTo>
                    <a:pt x="-113997" y="148986"/>
                    <a:pt x="381293" y="465485"/>
                    <a:pt x="534535" y="460193"/>
                  </a:cubicBezTo>
                  <a:cubicBezTo>
                    <a:pt x="687777" y="454901"/>
                    <a:pt x="1089512" y="156965"/>
                    <a:pt x="943462" y="25785"/>
                  </a:cubicBezTo>
                  <a:cubicBezTo>
                    <a:pt x="846733" y="6300"/>
                    <a:pt x="162013" y="-33916"/>
                    <a:pt x="24008" y="57535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Rounded Corners 35">
              <a:extLst>
                <a:ext uri="{FF2B5EF4-FFF2-40B4-BE49-F238E27FC236}">
                  <a16:creationId xmlns:a16="http://schemas.microsoft.com/office/drawing/2014/main" id="{DC6492F6-405F-4683-BB54-1249E526E641}"/>
                </a:ext>
              </a:extLst>
            </p:cNvPr>
            <p:cNvSpPr/>
            <p:nvPr/>
          </p:nvSpPr>
          <p:spPr>
            <a:xfrm>
              <a:off x="4953275" y="4130809"/>
              <a:ext cx="1021425" cy="136766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156243 w 1021425"/>
                <a:gd name="connsiteY0" fmla="*/ 48817 h 1367662"/>
                <a:gd name="connsiteX1" fmla="*/ 346984 w 1021425"/>
                <a:gd name="connsiteY1" fmla="*/ 6957 h 1367662"/>
                <a:gd name="connsiteX2" fmla="*/ 643629 w 1021425"/>
                <a:gd name="connsiteY2" fmla="*/ 6957 h 1367662"/>
                <a:gd name="connsiteX3" fmla="*/ 1017830 w 1021425"/>
                <a:gd name="connsiteY3" fmla="*/ 23970 h 1367662"/>
                <a:gd name="connsiteX4" fmla="*/ 680765 w 1021425"/>
                <a:gd name="connsiteY4" fmla="*/ 907916 h 1367662"/>
                <a:gd name="connsiteX5" fmla="*/ 879717 w 1021425"/>
                <a:gd name="connsiteY5" fmla="*/ 1276709 h 1367662"/>
                <a:gd name="connsiteX6" fmla="*/ 638866 w 1021425"/>
                <a:gd name="connsiteY6" fmla="*/ 1269909 h 1367662"/>
                <a:gd name="connsiteX7" fmla="*/ 423589 w 1021425"/>
                <a:gd name="connsiteY7" fmla="*/ 1360354 h 1367662"/>
                <a:gd name="connsiteX8" fmla="*/ 55436 w 1021425"/>
                <a:gd name="connsiteY8" fmla="*/ 1310701 h 1367662"/>
                <a:gd name="connsiteX9" fmla="*/ 180055 w 1021425"/>
                <a:gd name="connsiteY9" fmla="*/ 905234 h 1367662"/>
                <a:gd name="connsiteX10" fmla="*/ 156243 w 1021425"/>
                <a:gd name="connsiteY10" fmla="*/ 48817 h 1367662"/>
                <a:gd name="connsiteX0" fmla="*/ 156243 w 1021425"/>
                <a:gd name="connsiteY0" fmla="*/ 48817 h 1367662"/>
                <a:gd name="connsiteX1" fmla="*/ 346984 w 1021425"/>
                <a:gd name="connsiteY1" fmla="*/ 6957 h 1367662"/>
                <a:gd name="connsiteX2" fmla="*/ 643629 w 1021425"/>
                <a:gd name="connsiteY2" fmla="*/ 6957 h 1367662"/>
                <a:gd name="connsiteX3" fmla="*/ 1017830 w 1021425"/>
                <a:gd name="connsiteY3" fmla="*/ 23970 h 1367662"/>
                <a:gd name="connsiteX4" fmla="*/ 680765 w 1021425"/>
                <a:gd name="connsiteY4" fmla="*/ 907916 h 1367662"/>
                <a:gd name="connsiteX5" fmla="*/ 879717 w 1021425"/>
                <a:gd name="connsiteY5" fmla="*/ 1276709 h 1367662"/>
                <a:gd name="connsiteX6" fmla="*/ 423589 w 1021425"/>
                <a:gd name="connsiteY6" fmla="*/ 1360354 h 1367662"/>
                <a:gd name="connsiteX7" fmla="*/ 55436 w 1021425"/>
                <a:gd name="connsiteY7" fmla="*/ 1310701 h 1367662"/>
                <a:gd name="connsiteX8" fmla="*/ 180055 w 1021425"/>
                <a:gd name="connsiteY8" fmla="*/ 905234 h 1367662"/>
                <a:gd name="connsiteX9" fmla="*/ 156243 w 1021425"/>
                <a:gd name="connsiteY9" fmla="*/ 48817 h 136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425" h="136766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836854" y="1352115"/>
                    <a:pt x="560969" y="1354689"/>
                    <a:pt x="423589" y="1360354"/>
                  </a:cubicBezTo>
                  <a:cubicBezTo>
                    <a:pt x="326351" y="1367153"/>
                    <a:pt x="96025" y="1386554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Rounded Corners 35">
              <a:extLst>
                <a:ext uri="{FF2B5EF4-FFF2-40B4-BE49-F238E27FC236}">
                  <a16:creationId xmlns:a16="http://schemas.microsoft.com/office/drawing/2014/main" id="{4E123EB2-35CB-42DE-87C9-950F5D3B7334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Rounded Corners 35">
              <a:extLst>
                <a:ext uri="{FF2B5EF4-FFF2-40B4-BE49-F238E27FC236}">
                  <a16:creationId xmlns:a16="http://schemas.microsoft.com/office/drawing/2014/main" id="{A6F35612-CA93-4663-A93B-24DB96E3CC0E}"/>
                </a:ext>
              </a:extLst>
            </p:cNvPr>
            <p:cNvSpPr/>
            <p:nvPr/>
          </p:nvSpPr>
          <p:spPr>
            <a:xfrm rot="21164236">
              <a:off x="5070694" y="3889407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7E5B907-0891-4874-91AD-F3D1B64FE6DE}"/>
                </a:ext>
              </a:extLst>
            </p:cNvPr>
            <p:cNvSpPr/>
            <p:nvPr/>
          </p:nvSpPr>
          <p:spPr>
            <a:xfrm rot="17447514" flipH="1">
              <a:off x="3947471" y="518069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91C9757-D04B-4D14-89B4-417178162B8D}"/>
                </a:ext>
              </a:extLst>
            </p:cNvPr>
            <p:cNvSpPr/>
            <p:nvPr/>
          </p:nvSpPr>
          <p:spPr>
            <a:xfrm rot="17447514" flipH="1">
              <a:off x="4152501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7895389-CDE4-497D-BB5B-A683BAD43DD8}"/>
                </a:ext>
              </a:extLst>
            </p:cNvPr>
            <p:cNvSpPr/>
            <p:nvPr/>
          </p:nvSpPr>
          <p:spPr>
            <a:xfrm rot="17447514" flipH="1">
              <a:off x="4363244" y="519998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226F689-3EC8-4215-BC75-C04FAD47D088}"/>
                </a:ext>
              </a:extLst>
            </p:cNvPr>
            <p:cNvSpPr/>
            <p:nvPr/>
          </p:nvSpPr>
          <p:spPr>
            <a:xfrm rot="20385754" flipH="1">
              <a:off x="3223929" y="516420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D1CAB80-B4AC-46A7-8DD5-1DAE8879E98B}"/>
                </a:ext>
              </a:extLst>
            </p:cNvPr>
            <p:cNvSpPr/>
            <p:nvPr/>
          </p:nvSpPr>
          <p:spPr>
            <a:xfrm rot="20385754" flipH="1">
              <a:off x="3377918" y="522723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ED0F5F4-8FA6-4B92-A877-D47B87D40C1E}"/>
                </a:ext>
              </a:extLst>
            </p:cNvPr>
            <p:cNvSpPr/>
            <p:nvPr/>
          </p:nvSpPr>
          <p:spPr>
            <a:xfrm rot="20385754" flipH="1">
              <a:off x="3533725" y="5281957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6F64928-0D8F-4321-9B12-259C3EF50821}"/>
                </a:ext>
              </a:extLst>
            </p:cNvPr>
            <p:cNvSpPr/>
            <p:nvPr/>
          </p:nvSpPr>
          <p:spPr>
            <a:xfrm rot="4152486">
              <a:off x="5407047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F85081B-4813-4BF3-91F8-5B662C37FF0E}"/>
                </a:ext>
              </a:extLst>
            </p:cNvPr>
            <p:cNvSpPr/>
            <p:nvPr/>
          </p:nvSpPr>
          <p:spPr>
            <a:xfrm rot="4152486">
              <a:off x="5218674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08887AC-DB3E-4ACD-A4A9-9D805ADBF2FB}"/>
                </a:ext>
              </a:extLst>
            </p:cNvPr>
            <p:cNvSpPr/>
            <p:nvPr/>
          </p:nvSpPr>
          <p:spPr>
            <a:xfrm rot="4152486">
              <a:off x="5030296" y="522099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5418115-3792-4FFE-B71A-E4969A424182}"/>
                </a:ext>
              </a:extLst>
            </p:cNvPr>
            <p:cNvSpPr/>
            <p:nvPr/>
          </p:nvSpPr>
          <p:spPr>
            <a:xfrm rot="1482444">
              <a:off x="6152448" y="523591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0DA821B-56DB-448E-A375-5EA17F2BE19E}"/>
                </a:ext>
              </a:extLst>
            </p:cNvPr>
            <p:cNvSpPr/>
            <p:nvPr/>
          </p:nvSpPr>
          <p:spPr>
            <a:xfrm rot="1482444">
              <a:off x="6012248" y="5292499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53AD707-1E42-4443-B5E2-61C4FBC6629A}"/>
                </a:ext>
              </a:extLst>
            </p:cNvPr>
            <p:cNvSpPr/>
            <p:nvPr/>
          </p:nvSpPr>
          <p:spPr>
            <a:xfrm rot="1482444">
              <a:off x="5844249" y="5334482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21_0-38-9">
            <a:hlinkClick r:id="" action="ppaction://media"/>
            <a:extLst>
              <a:ext uri="{FF2B5EF4-FFF2-40B4-BE49-F238E27FC236}">
                <a16:creationId xmlns:a16="http://schemas.microsoft.com/office/drawing/2014/main" id="{C0AD634E-8A32-4C7C-991B-69FB1A3D6B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95965" y="2055038"/>
            <a:ext cx="609600" cy="609600"/>
          </a:xfrm>
          <a:prstGeom prst="rect">
            <a:avLst/>
          </a:prstGeom>
        </p:spPr>
      </p:pic>
      <p:pic>
        <p:nvPicPr>
          <p:cNvPr id="3" name="2sec">
            <a:hlinkClick r:id="" action="ppaction://media"/>
            <a:extLst>
              <a:ext uri="{FF2B5EF4-FFF2-40B4-BE49-F238E27FC236}">
                <a16:creationId xmlns:a16="http://schemas.microsoft.com/office/drawing/2014/main" id="{F4E3418B-DCCB-4F56-9470-3412E6B996D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081759" y="907158"/>
            <a:ext cx="609600" cy="609600"/>
          </a:xfrm>
          <a:prstGeom prst="rect">
            <a:avLst/>
          </a:prstGeom>
        </p:spPr>
      </p:pic>
      <p:pic>
        <p:nvPicPr>
          <p:cNvPr id="8" name="ttsMP3.com_VoiceText_2025-1-21_0-38-23">
            <a:hlinkClick r:id="" action="ppaction://media"/>
            <a:extLst>
              <a:ext uri="{FF2B5EF4-FFF2-40B4-BE49-F238E27FC236}">
                <a16:creationId xmlns:a16="http://schemas.microsoft.com/office/drawing/2014/main" id="{3698E6D6-B383-40FF-94CE-480240ECB13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138099" y="1242774"/>
            <a:ext cx="609600" cy="609600"/>
          </a:xfrm>
          <a:prstGeom prst="rect">
            <a:avLst/>
          </a:prstGeom>
        </p:spPr>
      </p:pic>
      <p:pic>
        <p:nvPicPr>
          <p:cNvPr id="153" name="2sec">
            <a:hlinkClick r:id="" action="ppaction://media"/>
            <a:extLst>
              <a:ext uri="{FF2B5EF4-FFF2-40B4-BE49-F238E27FC236}">
                <a16:creationId xmlns:a16="http://schemas.microsoft.com/office/drawing/2014/main" id="{7A2D38B2-4397-4A06-A81D-816BF8A2CB1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087237" y="16415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8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5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2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8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1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1D1EABF-1985-4E59-8698-261DFF867C19}"/>
              </a:ext>
            </a:extLst>
          </p:cNvPr>
          <p:cNvGrpSpPr/>
          <p:nvPr/>
        </p:nvGrpSpPr>
        <p:grpSpPr>
          <a:xfrm>
            <a:off x="482550" y="64205"/>
            <a:ext cx="5372797" cy="2605400"/>
            <a:chOff x="1140312" y="1451588"/>
            <a:chExt cx="9982824" cy="4840914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4C6D4D9-D75E-46D3-A0F0-E4A11C3F47F3}"/>
                </a:ext>
              </a:extLst>
            </p:cNvPr>
            <p:cNvGrpSpPr/>
            <p:nvPr/>
          </p:nvGrpSpPr>
          <p:grpSpPr>
            <a:xfrm>
              <a:off x="1140312" y="1451588"/>
              <a:ext cx="3515733" cy="4840914"/>
              <a:chOff x="2837324" y="-85736"/>
              <a:chExt cx="4095455" cy="5639150"/>
            </a:xfrm>
          </p:grpSpPr>
          <p:sp>
            <p:nvSpPr>
              <p:cNvPr id="130" name="Rectangle: Rounded Corners 36">
                <a:extLst>
                  <a:ext uri="{FF2B5EF4-FFF2-40B4-BE49-F238E27FC236}">
                    <a16:creationId xmlns:a16="http://schemas.microsoft.com/office/drawing/2014/main" id="{C3EDFB43-024F-458B-88A5-82C0EFCC78EC}"/>
                  </a:ext>
                </a:extLst>
              </p:cNvPr>
              <p:cNvSpPr/>
              <p:nvPr/>
            </p:nvSpPr>
            <p:spPr>
              <a:xfrm>
                <a:off x="5631616" y="3973143"/>
                <a:ext cx="944982" cy="1580271"/>
              </a:xfrm>
              <a:custGeom>
                <a:avLst/>
                <a:gdLst>
                  <a:gd name="connsiteX0" fmla="*/ 0 w 440858"/>
                  <a:gd name="connsiteY0" fmla="*/ 73478 h 750754"/>
                  <a:gd name="connsiteX1" fmla="*/ 73478 w 440858"/>
                  <a:gd name="connsiteY1" fmla="*/ 0 h 750754"/>
                  <a:gd name="connsiteX2" fmla="*/ 367380 w 440858"/>
                  <a:gd name="connsiteY2" fmla="*/ 0 h 750754"/>
                  <a:gd name="connsiteX3" fmla="*/ 440858 w 440858"/>
                  <a:gd name="connsiteY3" fmla="*/ 73478 h 750754"/>
                  <a:gd name="connsiteX4" fmla="*/ 440858 w 440858"/>
                  <a:gd name="connsiteY4" fmla="*/ 677276 h 750754"/>
                  <a:gd name="connsiteX5" fmla="*/ 367380 w 440858"/>
                  <a:gd name="connsiteY5" fmla="*/ 750754 h 750754"/>
                  <a:gd name="connsiteX6" fmla="*/ 73478 w 440858"/>
                  <a:gd name="connsiteY6" fmla="*/ 750754 h 750754"/>
                  <a:gd name="connsiteX7" fmla="*/ 0 w 440858"/>
                  <a:gd name="connsiteY7" fmla="*/ 677276 h 750754"/>
                  <a:gd name="connsiteX8" fmla="*/ 0 w 440858"/>
                  <a:gd name="connsiteY8" fmla="*/ 73478 h 750754"/>
                  <a:gd name="connsiteX0" fmla="*/ 280987 w 721845"/>
                  <a:gd name="connsiteY0" fmla="*/ 73478 h 1005008"/>
                  <a:gd name="connsiteX1" fmla="*/ 354465 w 721845"/>
                  <a:gd name="connsiteY1" fmla="*/ 0 h 1005008"/>
                  <a:gd name="connsiteX2" fmla="*/ 648367 w 721845"/>
                  <a:gd name="connsiteY2" fmla="*/ 0 h 1005008"/>
                  <a:gd name="connsiteX3" fmla="*/ 721845 w 721845"/>
                  <a:gd name="connsiteY3" fmla="*/ 73478 h 1005008"/>
                  <a:gd name="connsiteX4" fmla="*/ 721845 w 721845"/>
                  <a:gd name="connsiteY4" fmla="*/ 677276 h 1005008"/>
                  <a:gd name="connsiteX5" fmla="*/ 648367 w 721845"/>
                  <a:gd name="connsiteY5" fmla="*/ 750754 h 1005008"/>
                  <a:gd name="connsiteX6" fmla="*/ 354465 w 721845"/>
                  <a:gd name="connsiteY6" fmla="*/ 750754 h 1005008"/>
                  <a:gd name="connsiteX7" fmla="*/ 0 w 721845"/>
                  <a:gd name="connsiteY7" fmla="*/ 1001126 h 1005008"/>
                  <a:gd name="connsiteX8" fmla="*/ 280987 w 721845"/>
                  <a:gd name="connsiteY8" fmla="*/ 73478 h 1005008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359227 w 721845"/>
                  <a:gd name="connsiteY6" fmla="*/ 1412742 h 1412742"/>
                  <a:gd name="connsiteX7" fmla="*/ 0 w 721845"/>
                  <a:gd name="connsiteY7" fmla="*/ 1001126 h 1412742"/>
                  <a:gd name="connsiteX8" fmla="*/ 280987 w 721845"/>
                  <a:gd name="connsiteY8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359227 w 721845"/>
                  <a:gd name="connsiteY7" fmla="*/ 1412742 h 1412742"/>
                  <a:gd name="connsiteX8" fmla="*/ 0 w 721845"/>
                  <a:gd name="connsiteY8" fmla="*/ 1001126 h 1412742"/>
                  <a:gd name="connsiteX9" fmla="*/ 280987 w 721845"/>
                  <a:gd name="connsiteY9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464386 w 721845"/>
                  <a:gd name="connsiteY7" fmla="*/ 1369879 h 1412742"/>
                  <a:gd name="connsiteX8" fmla="*/ 359227 w 721845"/>
                  <a:gd name="connsiteY8" fmla="*/ 1412742 h 1412742"/>
                  <a:gd name="connsiteX9" fmla="*/ 0 w 721845"/>
                  <a:gd name="connsiteY9" fmla="*/ 1001126 h 1412742"/>
                  <a:gd name="connsiteX10" fmla="*/ 280987 w 721845"/>
                  <a:gd name="connsiteY10" fmla="*/ 73478 h 1412742"/>
                  <a:gd name="connsiteX0" fmla="*/ 280987 w 721845"/>
                  <a:gd name="connsiteY0" fmla="*/ 73478 h 1415018"/>
                  <a:gd name="connsiteX1" fmla="*/ 354465 w 721845"/>
                  <a:gd name="connsiteY1" fmla="*/ 0 h 1415018"/>
                  <a:gd name="connsiteX2" fmla="*/ 648367 w 721845"/>
                  <a:gd name="connsiteY2" fmla="*/ 0 h 1415018"/>
                  <a:gd name="connsiteX3" fmla="*/ 721845 w 721845"/>
                  <a:gd name="connsiteY3" fmla="*/ 73478 h 1415018"/>
                  <a:gd name="connsiteX4" fmla="*/ 721845 w 721845"/>
                  <a:gd name="connsiteY4" fmla="*/ 677276 h 1415018"/>
                  <a:gd name="connsiteX5" fmla="*/ 648367 w 721845"/>
                  <a:gd name="connsiteY5" fmla="*/ 750754 h 1415018"/>
                  <a:gd name="connsiteX6" fmla="*/ 678699 w 721845"/>
                  <a:gd name="connsiteY6" fmla="*/ 1398454 h 1415018"/>
                  <a:gd name="connsiteX7" fmla="*/ 464386 w 721845"/>
                  <a:gd name="connsiteY7" fmla="*/ 1369879 h 1415018"/>
                  <a:gd name="connsiteX8" fmla="*/ 359227 w 721845"/>
                  <a:gd name="connsiteY8" fmla="*/ 1412742 h 1415018"/>
                  <a:gd name="connsiteX9" fmla="*/ 0 w 721845"/>
                  <a:gd name="connsiteY9" fmla="*/ 1001126 h 1415018"/>
                  <a:gd name="connsiteX10" fmla="*/ 280987 w 721845"/>
                  <a:gd name="connsiteY10" fmla="*/ 73478 h 1415018"/>
                  <a:gd name="connsiteX0" fmla="*/ 280987 w 755304"/>
                  <a:gd name="connsiteY0" fmla="*/ 73478 h 1415018"/>
                  <a:gd name="connsiteX1" fmla="*/ 354465 w 755304"/>
                  <a:gd name="connsiteY1" fmla="*/ 0 h 1415018"/>
                  <a:gd name="connsiteX2" fmla="*/ 648367 w 755304"/>
                  <a:gd name="connsiteY2" fmla="*/ 0 h 1415018"/>
                  <a:gd name="connsiteX3" fmla="*/ 721845 w 755304"/>
                  <a:gd name="connsiteY3" fmla="*/ 73478 h 1415018"/>
                  <a:gd name="connsiteX4" fmla="*/ 721845 w 755304"/>
                  <a:gd name="connsiteY4" fmla="*/ 677276 h 1415018"/>
                  <a:gd name="connsiteX5" fmla="*/ 648367 w 755304"/>
                  <a:gd name="connsiteY5" fmla="*/ 750754 h 1415018"/>
                  <a:gd name="connsiteX6" fmla="*/ 754899 w 755304"/>
                  <a:gd name="connsiteY6" fmla="*/ 1260341 h 1415018"/>
                  <a:gd name="connsiteX7" fmla="*/ 678699 w 755304"/>
                  <a:gd name="connsiteY7" fmla="*/ 1398454 h 1415018"/>
                  <a:gd name="connsiteX8" fmla="*/ 464386 w 755304"/>
                  <a:gd name="connsiteY8" fmla="*/ 1369879 h 1415018"/>
                  <a:gd name="connsiteX9" fmla="*/ 359227 w 755304"/>
                  <a:gd name="connsiteY9" fmla="*/ 1412742 h 1415018"/>
                  <a:gd name="connsiteX10" fmla="*/ 0 w 755304"/>
                  <a:gd name="connsiteY10" fmla="*/ 1001126 h 1415018"/>
                  <a:gd name="connsiteX11" fmla="*/ 280987 w 755304"/>
                  <a:gd name="connsiteY11" fmla="*/ 73478 h 1415018"/>
                  <a:gd name="connsiteX0" fmla="*/ 280987 w 937029"/>
                  <a:gd name="connsiteY0" fmla="*/ 73478 h 1415018"/>
                  <a:gd name="connsiteX1" fmla="*/ 354465 w 937029"/>
                  <a:gd name="connsiteY1" fmla="*/ 0 h 1415018"/>
                  <a:gd name="connsiteX2" fmla="*/ 648367 w 937029"/>
                  <a:gd name="connsiteY2" fmla="*/ 0 h 1415018"/>
                  <a:gd name="connsiteX3" fmla="*/ 721845 w 937029"/>
                  <a:gd name="connsiteY3" fmla="*/ 73478 h 1415018"/>
                  <a:gd name="connsiteX4" fmla="*/ 721845 w 937029"/>
                  <a:gd name="connsiteY4" fmla="*/ 677276 h 1415018"/>
                  <a:gd name="connsiteX5" fmla="*/ 648367 w 937029"/>
                  <a:gd name="connsiteY5" fmla="*/ 750754 h 1415018"/>
                  <a:gd name="connsiteX6" fmla="*/ 935873 w 937029"/>
                  <a:gd name="connsiteY6" fmla="*/ 1231766 h 1415018"/>
                  <a:gd name="connsiteX7" fmla="*/ 754899 w 937029"/>
                  <a:gd name="connsiteY7" fmla="*/ 1260341 h 1415018"/>
                  <a:gd name="connsiteX8" fmla="*/ 678699 w 937029"/>
                  <a:gd name="connsiteY8" fmla="*/ 1398454 h 1415018"/>
                  <a:gd name="connsiteX9" fmla="*/ 464386 w 937029"/>
                  <a:gd name="connsiteY9" fmla="*/ 1369879 h 1415018"/>
                  <a:gd name="connsiteX10" fmla="*/ 359227 w 937029"/>
                  <a:gd name="connsiteY10" fmla="*/ 1412742 h 1415018"/>
                  <a:gd name="connsiteX11" fmla="*/ 0 w 937029"/>
                  <a:gd name="connsiteY11" fmla="*/ 1001126 h 1415018"/>
                  <a:gd name="connsiteX12" fmla="*/ 280987 w 937029"/>
                  <a:gd name="connsiteY12" fmla="*/ 73478 h 1415018"/>
                  <a:gd name="connsiteX0" fmla="*/ 280987 w 936978"/>
                  <a:gd name="connsiteY0" fmla="*/ 73478 h 1415018"/>
                  <a:gd name="connsiteX1" fmla="*/ 354465 w 936978"/>
                  <a:gd name="connsiteY1" fmla="*/ 0 h 1415018"/>
                  <a:gd name="connsiteX2" fmla="*/ 648367 w 936978"/>
                  <a:gd name="connsiteY2" fmla="*/ 0 h 1415018"/>
                  <a:gd name="connsiteX3" fmla="*/ 721845 w 936978"/>
                  <a:gd name="connsiteY3" fmla="*/ 73478 h 1415018"/>
                  <a:gd name="connsiteX4" fmla="*/ 721845 w 936978"/>
                  <a:gd name="connsiteY4" fmla="*/ 677276 h 1415018"/>
                  <a:gd name="connsiteX5" fmla="*/ 648367 w 936978"/>
                  <a:gd name="connsiteY5" fmla="*/ 750754 h 1415018"/>
                  <a:gd name="connsiteX6" fmla="*/ 935873 w 936978"/>
                  <a:gd name="connsiteY6" fmla="*/ 1231766 h 1415018"/>
                  <a:gd name="connsiteX7" fmla="*/ 745374 w 936978"/>
                  <a:gd name="connsiteY7" fmla="*/ 1288916 h 1415018"/>
                  <a:gd name="connsiteX8" fmla="*/ 678699 w 936978"/>
                  <a:gd name="connsiteY8" fmla="*/ 1398454 h 1415018"/>
                  <a:gd name="connsiteX9" fmla="*/ 464386 w 936978"/>
                  <a:gd name="connsiteY9" fmla="*/ 1369879 h 1415018"/>
                  <a:gd name="connsiteX10" fmla="*/ 359227 w 936978"/>
                  <a:gd name="connsiteY10" fmla="*/ 1412742 h 1415018"/>
                  <a:gd name="connsiteX11" fmla="*/ 0 w 936978"/>
                  <a:gd name="connsiteY11" fmla="*/ 1001126 h 1415018"/>
                  <a:gd name="connsiteX12" fmla="*/ 280987 w 936978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39354"/>
                  <a:gd name="connsiteY0" fmla="*/ 73478 h 1415018"/>
                  <a:gd name="connsiteX1" fmla="*/ 354465 w 939354"/>
                  <a:gd name="connsiteY1" fmla="*/ 0 h 1415018"/>
                  <a:gd name="connsiteX2" fmla="*/ 648367 w 939354"/>
                  <a:gd name="connsiteY2" fmla="*/ 0 h 1415018"/>
                  <a:gd name="connsiteX3" fmla="*/ 721845 w 939354"/>
                  <a:gd name="connsiteY3" fmla="*/ 73478 h 1415018"/>
                  <a:gd name="connsiteX4" fmla="*/ 721845 w 939354"/>
                  <a:gd name="connsiteY4" fmla="*/ 677276 h 1415018"/>
                  <a:gd name="connsiteX5" fmla="*/ 405480 w 939354"/>
                  <a:gd name="connsiteY5" fmla="*/ 869816 h 1415018"/>
                  <a:gd name="connsiteX6" fmla="*/ 935873 w 939354"/>
                  <a:gd name="connsiteY6" fmla="*/ 1231766 h 1415018"/>
                  <a:gd name="connsiteX7" fmla="*/ 745374 w 939354"/>
                  <a:gd name="connsiteY7" fmla="*/ 1288916 h 1415018"/>
                  <a:gd name="connsiteX8" fmla="*/ 678699 w 939354"/>
                  <a:gd name="connsiteY8" fmla="*/ 1398454 h 1415018"/>
                  <a:gd name="connsiteX9" fmla="*/ 464386 w 939354"/>
                  <a:gd name="connsiteY9" fmla="*/ 1369879 h 1415018"/>
                  <a:gd name="connsiteX10" fmla="*/ 359227 w 939354"/>
                  <a:gd name="connsiteY10" fmla="*/ 1412742 h 1415018"/>
                  <a:gd name="connsiteX11" fmla="*/ 0 w 939354"/>
                  <a:gd name="connsiteY11" fmla="*/ 1001126 h 1415018"/>
                  <a:gd name="connsiteX12" fmla="*/ 280987 w 939354"/>
                  <a:gd name="connsiteY12" fmla="*/ 73478 h 1415018"/>
                  <a:gd name="connsiteX0" fmla="*/ 280987 w 944653"/>
                  <a:gd name="connsiteY0" fmla="*/ 73478 h 1415018"/>
                  <a:gd name="connsiteX1" fmla="*/ 354465 w 944653"/>
                  <a:gd name="connsiteY1" fmla="*/ 0 h 1415018"/>
                  <a:gd name="connsiteX2" fmla="*/ 648367 w 944653"/>
                  <a:gd name="connsiteY2" fmla="*/ 0 h 1415018"/>
                  <a:gd name="connsiteX3" fmla="*/ 721845 w 944653"/>
                  <a:gd name="connsiteY3" fmla="*/ 73478 h 1415018"/>
                  <a:gd name="connsiteX4" fmla="*/ 721845 w 944653"/>
                  <a:gd name="connsiteY4" fmla="*/ 677276 h 1415018"/>
                  <a:gd name="connsiteX5" fmla="*/ 405480 w 944653"/>
                  <a:gd name="connsiteY5" fmla="*/ 869816 h 1415018"/>
                  <a:gd name="connsiteX6" fmla="*/ 935873 w 944653"/>
                  <a:gd name="connsiteY6" fmla="*/ 1231766 h 1415018"/>
                  <a:gd name="connsiteX7" fmla="*/ 745374 w 944653"/>
                  <a:gd name="connsiteY7" fmla="*/ 1288916 h 1415018"/>
                  <a:gd name="connsiteX8" fmla="*/ 678699 w 944653"/>
                  <a:gd name="connsiteY8" fmla="*/ 1398454 h 1415018"/>
                  <a:gd name="connsiteX9" fmla="*/ 464386 w 944653"/>
                  <a:gd name="connsiteY9" fmla="*/ 1369879 h 1415018"/>
                  <a:gd name="connsiteX10" fmla="*/ 359227 w 944653"/>
                  <a:gd name="connsiteY10" fmla="*/ 1412742 h 1415018"/>
                  <a:gd name="connsiteX11" fmla="*/ 0 w 944653"/>
                  <a:gd name="connsiteY11" fmla="*/ 1001126 h 1415018"/>
                  <a:gd name="connsiteX12" fmla="*/ 280987 w 944653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08427 w 944982"/>
                  <a:gd name="connsiteY10" fmla="*/ 1384167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02077 w 944982"/>
                  <a:gd name="connsiteY1" fmla="*/ 161925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101728 h 1442418"/>
                  <a:gd name="connsiteX1" fmla="*/ 302077 w 944982"/>
                  <a:gd name="connsiteY1" fmla="*/ 23488 h 1442418"/>
                  <a:gd name="connsiteX2" fmla="*/ 877420 w 944982"/>
                  <a:gd name="connsiteY2" fmla="*/ 66803 h 1442418"/>
                  <a:gd name="connsiteX3" fmla="*/ 721845 w 944982"/>
                  <a:gd name="connsiteY3" fmla="*/ 705526 h 1442418"/>
                  <a:gd name="connsiteX4" fmla="*/ 415005 w 944982"/>
                  <a:gd name="connsiteY4" fmla="*/ 917116 h 1442418"/>
                  <a:gd name="connsiteX5" fmla="*/ 935873 w 944982"/>
                  <a:gd name="connsiteY5" fmla="*/ 1260016 h 1442418"/>
                  <a:gd name="connsiteX6" fmla="*/ 745374 w 944982"/>
                  <a:gd name="connsiteY6" fmla="*/ 1317166 h 1442418"/>
                  <a:gd name="connsiteX7" fmla="*/ 678699 w 944982"/>
                  <a:gd name="connsiteY7" fmla="*/ 1426704 h 1442418"/>
                  <a:gd name="connsiteX8" fmla="*/ 454861 w 944982"/>
                  <a:gd name="connsiteY8" fmla="*/ 1391779 h 1442418"/>
                  <a:gd name="connsiteX9" fmla="*/ 308427 w 944982"/>
                  <a:gd name="connsiteY9" fmla="*/ 1412417 h 1442418"/>
                  <a:gd name="connsiteX10" fmla="*/ 0 w 944982"/>
                  <a:gd name="connsiteY10" fmla="*/ 1029376 h 1442418"/>
                  <a:gd name="connsiteX11" fmla="*/ 280987 w 944982"/>
                  <a:gd name="connsiteY11" fmla="*/ 101728 h 1442418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745374 w 944982"/>
                  <a:gd name="connsiteY6" fmla="*/ 1446581 h 1571833"/>
                  <a:gd name="connsiteX7" fmla="*/ 678699 w 944982"/>
                  <a:gd name="connsiteY7" fmla="*/ 1556119 h 1571833"/>
                  <a:gd name="connsiteX8" fmla="*/ 454861 w 944982"/>
                  <a:gd name="connsiteY8" fmla="*/ 1521194 h 1571833"/>
                  <a:gd name="connsiteX9" fmla="*/ 308427 w 944982"/>
                  <a:gd name="connsiteY9" fmla="*/ 1541832 h 1571833"/>
                  <a:gd name="connsiteX10" fmla="*/ 0 w 944982"/>
                  <a:gd name="connsiteY10" fmla="*/ 1158791 h 1571833"/>
                  <a:gd name="connsiteX11" fmla="*/ 280987 w 944982"/>
                  <a:gd name="connsiteY11" fmla="*/ 231143 h 1571833"/>
                  <a:gd name="connsiteX0" fmla="*/ 280987 w 944982"/>
                  <a:gd name="connsiteY0" fmla="*/ 231143 h 1580271"/>
                  <a:gd name="connsiteX1" fmla="*/ 302077 w 944982"/>
                  <a:gd name="connsiteY1" fmla="*/ 152903 h 1580271"/>
                  <a:gd name="connsiteX2" fmla="*/ 877420 w 944982"/>
                  <a:gd name="connsiteY2" fmla="*/ 196218 h 1580271"/>
                  <a:gd name="connsiteX3" fmla="*/ 721845 w 944982"/>
                  <a:gd name="connsiteY3" fmla="*/ 834941 h 1580271"/>
                  <a:gd name="connsiteX4" fmla="*/ 415005 w 944982"/>
                  <a:gd name="connsiteY4" fmla="*/ 1046531 h 1580271"/>
                  <a:gd name="connsiteX5" fmla="*/ 935873 w 944982"/>
                  <a:gd name="connsiteY5" fmla="*/ 1389431 h 1580271"/>
                  <a:gd name="connsiteX6" fmla="*/ 745374 w 944982"/>
                  <a:gd name="connsiteY6" fmla="*/ 1446581 h 1580271"/>
                  <a:gd name="connsiteX7" fmla="*/ 678699 w 944982"/>
                  <a:gd name="connsiteY7" fmla="*/ 1556119 h 1580271"/>
                  <a:gd name="connsiteX8" fmla="*/ 308427 w 944982"/>
                  <a:gd name="connsiteY8" fmla="*/ 1541832 h 1580271"/>
                  <a:gd name="connsiteX9" fmla="*/ 0 w 944982"/>
                  <a:gd name="connsiteY9" fmla="*/ 1158791 h 1580271"/>
                  <a:gd name="connsiteX10" fmla="*/ 280987 w 944982"/>
                  <a:gd name="connsiteY10" fmla="*/ 231143 h 1580271"/>
                  <a:gd name="connsiteX0" fmla="*/ 280987 w 944982"/>
                  <a:gd name="connsiteY0" fmla="*/ 231143 h 1580271"/>
                  <a:gd name="connsiteX1" fmla="*/ 302077 w 944982"/>
                  <a:gd name="connsiteY1" fmla="*/ 152903 h 1580271"/>
                  <a:gd name="connsiteX2" fmla="*/ 877420 w 944982"/>
                  <a:gd name="connsiteY2" fmla="*/ 196218 h 1580271"/>
                  <a:gd name="connsiteX3" fmla="*/ 721845 w 944982"/>
                  <a:gd name="connsiteY3" fmla="*/ 834941 h 1580271"/>
                  <a:gd name="connsiteX4" fmla="*/ 415005 w 944982"/>
                  <a:gd name="connsiteY4" fmla="*/ 1046531 h 1580271"/>
                  <a:gd name="connsiteX5" fmla="*/ 935873 w 944982"/>
                  <a:gd name="connsiteY5" fmla="*/ 1389431 h 1580271"/>
                  <a:gd name="connsiteX6" fmla="*/ 678699 w 944982"/>
                  <a:gd name="connsiteY6" fmla="*/ 1556119 h 1580271"/>
                  <a:gd name="connsiteX7" fmla="*/ 308427 w 944982"/>
                  <a:gd name="connsiteY7" fmla="*/ 1541832 h 1580271"/>
                  <a:gd name="connsiteX8" fmla="*/ 0 w 944982"/>
                  <a:gd name="connsiteY8" fmla="*/ 1158791 h 1580271"/>
                  <a:gd name="connsiteX9" fmla="*/ 280987 w 944982"/>
                  <a:gd name="connsiteY9" fmla="*/ 231143 h 158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4982" h="1580271">
                    <a:moveTo>
                      <a:pt x="280987" y="231143"/>
                    </a:moveTo>
                    <a:cubicBezTo>
                      <a:pt x="280987" y="190562"/>
                      <a:pt x="261496" y="152903"/>
                      <a:pt x="302077" y="152903"/>
                    </a:cubicBezTo>
                    <a:cubicBezTo>
                      <a:pt x="582458" y="-157718"/>
                      <a:pt x="807459" y="82545"/>
                      <a:pt x="877420" y="196218"/>
                    </a:cubicBezTo>
                    <a:cubicBezTo>
                      <a:pt x="1066862" y="513901"/>
                      <a:pt x="780053" y="755383"/>
                      <a:pt x="721845" y="834941"/>
                    </a:cubicBezTo>
                    <a:cubicBezTo>
                      <a:pt x="721845" y="875522"/>
                      <a:pt x="446061" y="991763"/>
                      <a:pt x="415005" y="1046531"/>
                    </a:cubicBezTo>
                    <a:cubicBezTo>
                      <a:pt x="804689" y="1111165"/>
                      <a:pt x="989556" y="1275925"/>
                      <a:pt x="935873" y="1389431"/>
                    </a:cubicBezTo>
                    <a:cubicBezTo>
                      <a:pt x="979822" y="1474362"/>
                      <a:pt x="783273" y="1530719"/>
                      <a:pt x="678699" y="1556119"/>
                    </a:cubicBezTo>
                    <a:cubicBezTo>
                      <a:pt x="605875" y="1571994"/>
                      <a:pt x="421543" y="1608053"/>
                      <a:pt x="308427" y="1541832"/>
                    </a:cubicBezTo>
                    <a:cubicBezTo>
                      <a:pt x="267846" y="1541832"/>
                      <a:pt x="0" y="1199372"/>
                      <a:pt x="0" y="1158791"/>
                    </a:cubicBezTo>
                    <a:cubicBezTo>
                      <a:pt x="0" y="957525"/>
                      <a:pt x="280987" y="432409"/>
                      <a:pt x="280987" y="231143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: Rounded Corners 37">
                <a:extLst>
                  <a:ext uri="{FF2B5EF4-FFF2-40B4-BE49-F238E27FC236}">
                    <a16:creationId xmlns:a16="http://schemas.microsoft.com/office/drawing/2014/main" id="{DDBB2BDB-7277-4C94-9B40-D4A55969FE15}"/>
                  </a:ext>
                </a:extLst>
              </p:cNvPr>
              <p:cNvSpPr/>
              <p:nvPr/>
            </p:nvSpPr>
            <p:spPr>
              <a:xfrm rot="18944812">
                <a:off x="2884292" y="3539146"/>
                <a:ext cx="422789" cy="923656"/>
              </a:xfrm>
              <a:custGeom>
                <a:avLst/>
                <a:gdLst>
                  <a:gd name="connsiteX0" fmla="*/ 0 w 150396"/>
                  <a:gd name="connsiteY0" fmla="*/ 25067 h 647700"/>
                  <a:gd name="connsiteX1" fmla="*/ 25067 w 150396"/>
                  <a:gd name="connsiteY1" fmla="*/ 0 h 647700"/>
                  <a:gd name="connsiteX2" fmla="*/ 125329 w 150396"/>
                  <a:gd name="connsiteY2" fmla="*/ 0 h 647700"/>
                  <a:gd name="connsiteX3" fmla="*/ 150396 w 150396"/>
                  <a:gd name="connsiteY3" fmla="*/ 25067 h 647700"/>
                  <a:gd name="connsiteX4" fmla="*/ 150396 w 150396"/>
                  <a:gd name="connsiteY4" fmla="*/ 622633 h 647700"/>
                  <a:gd name="connsiteX5" fmla="*/ 125329 w 150396"/>
                  <a:gd name="connsiteY5" fmla="*/ 647700 h 647700"/>
                  <a:gd name="connsiteX6" fmla="*/ 25067 w 150396"/>
                  <a:gd name="connsiteY6" fmla="*/ 647700 h 647700"/>
                  <a:gd name="connsiteX7" fmla="*/ 0 w 150396"/>
                  <a:gd name="connsiteY7" fmla="*/ 622633 h 647700"/>
                  <a:gd name="connsiteX8" fmla="*/ 0 w 150396"/>
                  <a:gd name="connsiteY8" fmla="*/ 25067 h 647700"/>
                  <a:gd name="connsiteX0" fmla="*/ 0 w 327152"/>
                  <a:gd name="connsiteY0" fmla="*/ 134742 h 757375"/>
                  <a:gd name="connsiteX1" fmla="*/ 25067 w 327152"/>
                  <a:gd name="connsiteY1" fmla="*/ 109675 h 757375"/>
                  <a:gd name="connsiteX2" fmla="*/ 125329 w 327152"/>
                  <a:gd name="connsiteY2" fmla="*/ 109675 h 757375"/>
                  <a:gd name="connsiteX3" fmla="*/ 327152 w 327152"/>
                  <a:gd name="connsiteY3" fmla="*/ 1091 h 757375"/>
                  <a:gd name="connsiteX4" fmla="*/ 150396 w 327152"/>
                  <a:gd name="connsiteY4" fmla="*/ 732308 h 757375"/>
                  <a:gd name="connsiteX5" fmla="*/ 125329 w 327152"/>
                  <a:gd name="connsiteY5" fmla="*/ 757375 h 757375"/>
                  <a:gd name="connsiteX6" fmla="*/ 25067 w 327152"/>
                  <a:gd name="connsiteY6" fmla="*/ 757375 h 757375"/>
                  <a:gd name="connsiteX7" fmla="*/ 0 w 327152"/>
                  <a:gd name="connsiteY7" fmla="*/ 732308 h 757375"/>
                  <a:gd name="connsiteX8" fmla="*/ 0 w 327152"/>
                  <a:gd name="connsiteY8" fmla="*/ 134742 h 757375"/>
                  <a:gd name="connsiteX0" fmla="*/ 0 w 151537"/>
                  <a:gd name="connsiteY0" fmla="*/ 25067 h 647700"/>
                  <a:gd name="connsiteX1" fmla="*/ 25067 w 151537"/>
                  <a:gd name="connsiteY1" fmla="*/ 0 h 647700"/>
                  <a:gd name="connsiteX2" fmla="*/ 125329 w 151537"/>
                  <a:gd name="connsiteY2" fmla="*/ 0 h 647700"/>
                  <a:gd name="connsiteX3" fmla="*/ 151537 w 151537"/>
                  <a:gd name="connsiteY3" fmla="*/ 112618 h 647700"/>
                  <a:gd name="connsiteX4" fmla="*/ 150396 w 151537"/>
                  <a:gd name="connsiteY4" fmla="*/ 622633 h 647700"/>
                  <a:gd name="connsiteX5" fmla="*/ 125329 w 151537"/>
                  <a:gd name="connsiteY5" fmla="*/ 647700 h 647700"/>
                  <a:gd name="connsiteX6" fmla="*/ 25067 w 151537"/>
                  <a:gd name="connsiteY6" fmla="*/ 647700 h 647700"/>
                  <a:gd name="connsiteX7" fmla="*/ 0 w 151537"/>
                  <a:gd name="connsiteY7" fmla="*/ 622633 h 647700"/>
                  <a:gd name="connsiteX8" fmla="*/ 0 w 151537"/>
                  <a:gd name="connsiteY8" fmla="*/ 25067 h 647700"/>
                  <a:gd name="connsiteX0" fmla="*/ 0 w 376308"/>
                  <a:gd name="connsiteY0" fmla="*/ 193357 h 815990"/>
                  <a:gd name="connsiteX1" fmla="*/ 25067 w 376308"/>
                  <a:gd name="connsiteY1" fmla="*/ 168290 h 815990"/>
                  <a:gd name="connsiteX2" fmla="*/ 375727 w 376308"/>
                  <a:gd name="connsiteY2" fmla="*/ 0 h 815990"/>
                  <a:gd name="connsiteX3" fmla="*/ 151537 w 376308"/>
                  <a:gd name="connsiteY3" fmla="*/ 280908 h 815990"/>
                  <a:gd name="connsiteX4" fmla="*/ 150396 w 376308"/>
                  <a:gd name="connsiteY4" fmla="*/ 790923 h 815990"/>
                  <a:gd name="connsiteX5" fmla="*/ 125329 w 376308"/>
                  <a:gd name="connsiteY5" fmla="*/ 815990 h 815990"/>
                  <a:gd name="connsiteX6" fmla="*/ 25067 w 376308"/>
                  <a:gd name="connsiteY6" fmla="*/ 815990 h 815990"/>
                  <a:gd name="connsiteX7" fmla="*/ 0 w 376308"/>
                  <a:gd name="connsiteY7" fmla="*/ 790923 h 815990"/>
                  <a:gd name="connsiteX8" fmla="*/ 0 w 376308"/>
                  <a:gd name="connsiteY8" fmla="*/ 193357 h 815990"/>
                  <a:gd name="connsiteX0" fmla="*/ 0 w 376308"/>
                  <a:gd name="connsiteY0" fmla="*/ 307670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8" fmla="*/ 0 w 376308"/>
                  <a:gd name="connsiteY8" fmla="*/ 307670 h 930303"/>
                  <a:gd name="connsiteX0" fmla="*/ 0 w 376308"/>
                  <a:gd name="connsiteY0" fmla="*/ 307670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8" fmla="*/ 0 w 376308"/>
                  <a:gd name="connsiteY8" fmla="*/ 307670 h 930303"/>
                  <a:gd name="connsiteX0" fmla="*/ 30848 w 407156"/>
                  <a:gd name="connsiteY0" fmla="*/ 307670 h 930303"/>
                  <a:gd name="connsiteX1" fmla="*/ 291351 w 407156"/>
                  <a:gd name="connsiteY1" fmla="*/ 0 h 930303"/>
                  <a:gd name="connsiteX2" fmla="*/ 406575 w 407156"/>
                  <a:gd name="connsiteY2" fmla="*/ 114313 h 930303"/>
                  <a:gd name="connsiteX3" fmla="*/ 182385 w 407156"/>
                  <a:gd name="connsiteY3" fmla="*/ 395221 h 930303"/>
                  <a:gd name="connsiteX4" fmla="*/ 181244 w 407156"/>
                  <a:gd name="connsiteY4" fmla="*/ 905236 h 930303"/>
                  <a:gd name="connsiteX5" fmla="*/ 156177 w 407156"/>
                  <a:gd name="connsiteY5" fmla="*/ 930303 h 930303"/>
                  <a:gd name="connsiteX6" fmla="*/ 55915 w 407156"/>
                  <a:gd name="connsiteY6" fmla="*/ 930303 h 930303"/>
                  <a:gd name="connsiteX7" fmla="*/ 30848 w 407156"/>
                  <a:gd name="connsiteY7" fmla="*/ 905236 h 930303"/>
                  <a:gd name="connsiteX8" fmla="*/ 30848 w 407156"/>
                  <a:gd name="connsiteY8" fmla="*/ 307670 h 930303"/>
                  <a:gd name="connsiteX0" fmla="*/ 43050 w 419358"/>
                  <a:gd name="connsiteY0" fmla="*/ 307670 h 930303"/>
                  <a:gd name="connsiteX1" fmla="*/ 303553 w 419358"/>
                  <a:gd name="connsiteY1" fmla="*/ 0 h 930303"/>
                  <a:gd name="connsiteX2" fmla="*/ 418777 w 419358"/>
                  <a:gd name="connsiteY2" fmla="*/ 114313 h 930303"/>
                  <a:gd name="connsiteX3" fmla="*/ 194587 w 419358"/>
                  <a:gd name="connsiteY3" fmla="*/ 395221 h 930303"/>
                  <a:gd name="connsiteX4" fmla="*/ 193446 w 419358"/>
                  <a:gd name="connsiteY4" fmla="*/ 905236 h 930303"/>
                  <a:gd name="connsiteX5" fmla="*/ 168379 w 419358"/>
                  <a:gd name="connsiteY5" fmla="*/ 930303 h 930303"/>
                  <a:gd name="connsiteX6" fmla="*/ 68117 w 419358"/>
                  <a:gd name="connsiteY6" fmla="*/ 930303 h 930303"/>
                  <a:gd name="connsiteX7" fmla="*/ 43050 w 419358"/>
                  <a:gd name="connsiteY7" fmla="*/ 905236 h 930303"/>
                  <a:gd name="connsiteX8" fmla="*/ 43050 w 419358"/>
                  <a:gd name="connsiteY8" fmla="*/ 307670 h 930303"/>
                  <a:gd name="connsiteX0" fmla="*/ 36980 w 413288"/>
                  <a:gd name="connsiteY0" fmla="*/ 307670 h 930303"/>
                  <a:gd name="connsiteX1" fmla="*/ 297483 w 413288"/>
                  <a:gd name="connsiteY1" fmla="*/ 0 h 930303"/>
                  <a:gd name="connsiteX2" fmla="*/ 412707 w 413288"/>
                  <a:gd name="connsiteY2" fmla="*/ 114313 h 930303"/>
                  <a:gd name="connsiteX3" fmla="*/ 188517 w 413288"/>
                  <a:gd name="connsiteY3" fmla="*/ 395221 h 930303"/>
                  <a:gd name="connsiteX4" fmla="*/ 187376 w 413288"/>
                  <a:gd name="connsiteY4" fmla="*/ 905236 h 930303"/>
                  <a:gd name="connsiteX5" fmla="*/ 162309 w 413288"/>
                  <a:gd name="connsiteY5" fmla="*/ 930303 h 930303"/>
                  <a:gd name="connsiteX6" fmla="*/ 62047 w 413288"/>
                  <a:gd name="connsiteY6" fmla="*/ 930303 h 930303"/>
                  <a:gd name="connsiteX7" fmla="*/ 36980 w 413288"/>
                  <a:gd name="connsiteY7" fmla="*/ 905236 h 930303"/>
                  <a:gd name="connsiteX8" fmla="*/ 36980 w 413288"/>
                  <a:gd name="connsiteY8" fmla="*/ 307670 h 930303"/>
                  <a:gd name="connsiteX0" fmla="*/ 32421 w 408729"/>
                  <a:gd name="connsiteY0" fmla="*/ 307670 h 930303"/>
                  <a:gd name="connsiteX1" fmla="*/ 292924 w 408729"/>
                  <a:gd name="connsiteY1" fmla="*/ 0 h 930303"/>
                  <a:gd name="connsiteX2" fmla="*/ 408148 w 408729"/>
                  <a:gd name="connsiteY2" fmla="*/ 114313 h 930303"/>
                  <a:gd name="connsiteX3" fmla="*/ 183958 w 408729"/>
                  <a:gd name="connsiteY3" fmla="*/ 395221 h 930303"/>
                  <a:gd name="connsiteX4" fmla="*/ 182817 w 408729"/>
                  <a:gd name="connsiteY4" fmla="*/ 905236 h 930303"/>
                  <a:gd name="connsiteX5" fmla="*/ 157750 w 408729"/>
                  <a:gd name="connsiteY5" fmla="*/ 930303 h 930303"/>
                  <a:gd name="connsiteX6" fmla="*/ 57488 w 408729"/>
                  <a:gd name="connsiteY6" fmla="*/ 930303 h 930303"/>
                  <a:gd name="connsiteX7" fmla="*/ 32421 w 408729"/>
                  <a:gd name="connsiteY7" fmla="*/ 905236 h 930303"/>
                  <a:gd name="connsiteX8" fmla="*/ 4057 w 408729"/>
                  <a:gd name="connsiteY8" fmla="*/ 519442 h 930303"/>
                  <a:gd name="connsiteX9" fmla="*/ 32421 w 408729"/>
                  <a:gd name="connsiteY9" fmla="*/ 307670 h 930303"/>
                  <a:gd name="connsiteX0" fmla="*/ 20259 w 396567"/>
                  <a:gd name="connsiteY0" fmla="*/ 307670 h 930303"/>
                  <a:gd name="connsiteX1" fmla="*/ 280762 w 396567"/>
                  <a:gd name="connsiteY1" fmla="*/ 0 h 930303"/>
                  <a:gd name="connsiteX2" fmla="*/ 395986 w 396567"/>
                  <a:gd name="connsiteY2" fmla="*/ 114313 h 930303"/>
                  <a:gd name="connsiteX3" fmla="*/ 171796 w 396567"/>
                  <a:gd name="connsiteY3" fmla="*/ 395221 h 930303"/>
                  <a:gd name="connsiteX4" fmla="*/ 170655 w 396567"/>
                  <a:gd name="connsiteY4" fmla="*/ 905236 h 930303"/>
                  <a:gd name="connsiteX5" fmla="*/ 145588 w 396567"/>
                  <a:gd name="connsiteY5" fmla="*/ 930303 h 930303"/>
                  <a:gd name="connsiteX6" fmla="*/ 45326 w 396567"/>
                  <a:gd name="connsiteY6" fmla="*/ 930303 h 930303"/>
                  <a:gd name="connsiteX7" fmla="*/ 20259 w 396567"/>
                  <a:gd name="connsiteY7" fmla="*/ 905236 h 930303"/>
                  <a:gd name="connsiteX8" fmla="*/ 20259 w 396567"/>
                  <a:gd name="connsiteY8" fmla="*/ 307670 h 930303"/>
                  <a:gd name="connsiteX0" fmla="*/ 0 w 376308"/>
                  <a:gd name="connsiteY0" fmla="*/ 905236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0" fmla="*/ 36685 w 412993"/>
                  <a:gd name="connsiteY0" fmla="*/ 905236 h 930303"/>
                  <a:gd name="connsiteX1" fmla="*/ 297188 w 412993"/>
                  <a:gd name="connsiteY1" fmla="*/ 0 h 930303"/>
                  <a:gd name="connsiteX2" fmla="*/ 412412 w 412993"/>
                  <a:gd name="connsiteY2" fmla="*/ 114313 h 930303"/>
                  <a:gd name="connsiteX3" fmla="*/ 188222 w 412993"/>
                  <a:gd name="connsiteY3" fmla="*/ 395221 h 930303"/>
                  <a:gd name="connsiteX4" fmla="*/ 187081 w 412993"/>
                  <a:gd name="connsiteY4" fmla="*/ 905236 h 930303"/>
                  <a:gd name="connsiteX5" fmla="*/ 162014 w 412993"/>
                  <a:gd name="connsiteY5" fmla="*/ 930303 h 930303"/>
                  <a:gd name="connsiteX6" fmla="*/ 61752 w 412993"/>
                  <a:gd name="connsiteY6" fmla="*/ 930303 h 930303"/>
                  <a:gd name="connsiteX7" fmla="*/ 36685 w 412993"/>
                  <a:gd name="connsiteY7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187081 w 412412"/>
                  <a:gd name="connsiteY3" fmla="*/ 905236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336245 w 412412"/>
                  <a:gd name="connsiteY3" fmla="*/ 851090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336245 w 412412"/>
                  <a:gd name="connsiteY3" fmla="*/ 851090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3300 w 409027"/>
                  <a:gd name="connsiteY0" fmla="*/ 898589 h 923656"/>
                  <a:gd name="connsiteX1" fmla="*/ 300625 w 409027"/>
                  <a:gd name="connsiteY1" fmla="*/ 0 h 923656"/>
                  <a:gd name="connsiteX2" fmla="*/ 409027 w 409027"/>
                  <a:gd name="connsiteY2" fmla="*/ 107666 h 923656"/>
                  <a:gd name="connsiteX3" fmla="*/ 332860 w 409027"/>
                  <a:gd name="connsiteY3" fmla="*/ 844443 h 923656"/>
                  <a:gd name="connsiteX4" fmla="*/ 158629 w 409027"/>
                  <a:gd name="connsiteY4" fmla="*/ 923656 h 923656"/>
                  <a:gd name="connsiteX5" fmla="*/ 58367 w 409027"/>
                  <a:gd name="connsiteY5" fmla="*/ 923656 h 923656"/>
                  <a:gd name="connsiteX6" fmla="*/ 33300 w 409027"/>
                  <a:gd name="connsiteY6" fmla="*/ 898589 h 923656"/>
                  <a:gd name="connsiteX0" fmla="*/ 65812 w 381103"/>
                  <a:gd name="connsiteY0" fmla="*/ 884330 h 923656"/>
                  <a:gd name="connsiteX1" fmla="*/ 272701 w 381103"/>
                  <a:gd name="connsiteY1" fmla="*/ 0 h 923656"/>
                  <a:gd name="connsiteX2" fmla="*/ 381103 w 381103"/>
                  <a:gd name="connsiteY2" fmla="*/ 107666 h 923656"/>
                  <a:gd name="connsiteX3" fmla="*/ 304936 w 381103"/>
                  <a:gd name="connsiteY3" fmla="*/ 844443 h 923656"/>
                  <a:gd name="connsiteX4" fmla="*/ 130705 w 381103"/>
                  <a:gd name="connsiteY4" fmla="*/ 923656 h 923656"/>
                  <a:gd name="connsiteX5" fmla="*/ 30443 w 381103"/>
                  <a:gd name="connsiteY5" fmla="*/ 923656 h 923656"/>
                  <a:gd name="connsiteX6" fmla="*/ 65812 w 381103"/>
                  <a:gd name="connsiteY6" fmla="*/ 884330 h 923656"/>
                  <a:gd name="connsiteX0" fmla="*/ 107498 w 422789"/>
                  <a:gd name="connsiteY0" fmla="*/ 884330 h 923656"/>
                  <a:gd name="connsiteX1" fmla="*/ 314387 w 422789"/>
                  <a:gd name="connsiteY1" fmla="*/ 0 h 923656"/>
                  <a:gd name="connsiteX2" fmla="*/ 422789 w 422789"/>
                  <a:gd name="connsiteY2" fmla="*/ 107666 h 923656"/>
                  <a:gd name="connsiteX3" fmla="*/ 346622 w 422789"/>
                  <a:gd name="connsiteY3" fmla="*/ 844443 h 923656"/>
                  <a:gd name="connsiteX4" fmla="*/ 172391 w 422789"/>
                  <a:gd name="connsiteY4" fmla="*/ 923656 h 923656"/>
                  <a:gd name="connsiteX5" fmla="*/ 72129 w 422789"/>
                  <a:gd name="connsiteY5" fmla="*/ 923656 h 923656"/>
                  <a:gd name="connsiteX6" fmla="*/ 107498 w 422789"/>
                  <a:gd name="connsiteY6" fmla="*/ 884330 h 92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789" h="923656">
                    <a:moveTo>
                      <a:pt x="107498" y="884330"/>
                    </a:moveTo>
                    <a:cubicBezTo>
                      <a:pt x="29408" y="771224"/>
                      <a:pt x="-170014" y="329287"/>
                      <a:pt x="314387" y="0"/>
                    </a:cubicBezTo>
                    <a:lnTo>
                      <a:pt x="422789" y="107666"/>
                    </a:lnTo>
                    <a:cubicBezTo>
                      <a:pt x="-91673" y="696096"/>
                      <a:pt x="388355" y="708445"/>
                      <a:pt x="346622" y="844443"/>
                    </a:cubicBezTo>
                    <a:cubicBezTo>
                      <a:pt x="346622" y="858287"/>
                      <a:pt x="186235" y="923656"/>
                      <a:pt x="172391" y="923656"/>
                    </a:cubicBezTo>
                    <a:lnTo>
                      <a:pt x="72129" y="923656"/>
                    </a:lnTo>
                    <a:cubicBezTo>
                      <a:pt x="58285" y="923656"/>
                      <a:pt x="107498" y="898174"/>
                      <a:pt x="107498" y="884330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5">
                <a:extLst>
                  <a:ext uri="{FF2B5EF4-FFF2-40B4-BE49-F238E27FC236}">
                    <a16:creationId xmlns:a16="http://schemas.microsoft.com/office/drawing/2014/main" id="{93E4B6CC-C2CF-4A77-96E2-54C39345F661}"/>
                  </a:ext>
                </a:extLst>
              </p:cNvPr>
              <p:cNvSpPr/>
              <p:nvPr/>
            </p:nvSpPr>
            <p:spPr>
              <a:xfrm rot="2040070" flipH="1">
                <a:off x="2837324" y="2973158"/>
                <a:ext cx="404864" cy="72965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  <a:gd name="connsiteX0" fmla="*/ 1634 w 612820"/>
                  <a:gd name="connsiteY0" fmla="*/ 636595 h 1171733"/>
                  <a:gd name="connsiteX1" fmla="*/ 425710 w 612820"/>
                  <a:gd name="connsiteY1" fmla="*/ -1 h 1171733"/>
                  <a:gd name="connsiteX2" fmla="*/ 612820 w 612820"/>
                  <a:gd name="connsiteY2" fmla="*/ 632646 h 1171733"/>
                  <a:gd name="connsiteX3" fmla="*/ 292097 w 612820"/>
                  <a:gd name="connsiteY3" fmla="*/ 1171733 h 1171733"/>
                  <a:gd name="connsiteX4" fmla="*/ 1634 w 612820"/>
                  <a:gd name="connsiteY4" fmla="*/ 636595 h 1171733"/>
                  <a:gd name="connsiteX0" fmla="*/ 1634 w 612820"/>
                  <a:gd name="connsiteY0" fmla="*/ 641872 h 1177010"/>
                  <a:gd name="connsiteX1" fmla="*/ 425710 w 612820"/>
                  <a:gd name="connsiteY1" fmla="*/ 5276 h 1177010"/>
                  <a:gd name="connsiteX2" fmla="*/ 612820 w 612820"/>
                  <a:gd name="connsiteY2" fmla="*/ 637923 h 1177010"/>
                  <a:gd name="connsiteX3" fmla="*/ 292097 w 612820"/>
                  <a:gd name="connsiteY3" fmla="*/ 1177010 h 1177010"/>
                  <a:gd name="connsiteX4" fmla="*/ 1634 w 612820"/>
                  <a:gd name="connsiteY4" fmla="*/ 641872 h 1177010"/>
                  <a:gd name="connsiteX0" fmla="*/ 2208 w 542110"/>
                  <a:gd name="connsiteY0" fmla="*/ 685377 h 1172085"/>
                  <a:gd name="connsiteX1" fmla="*/ 355000 w 542110"/>
                  <a:gd name="connsiteY1" fmla="*/ 165 h 1172085"/>
                  <a:gd name="connsiteX2" fmla="*/ 542110 w 542110"/>
                  <a:gd name="connsiteY2" fmla="*/ 632812 h 1172085"/>
                  <a:gd name="connsiteX3" fmla="*/ 221387 w 542110"/>
                  <a:gd name="connsiteY3" fmla="*/ 1171899 h 1172085"/>
                  <a:gd name="connsiteX4" fmla="*/ 2208 w 542110"/>
                  <a:gd name="connsiteY4" fmla="*/ 685377 h 1172085"/>
                  <a:gd name="connsiteX0" fmla="*/ 2571 w 513588"/>
                  <a:gd name="connsiteY0" fmla="*/ 722672 h 1172789"/>
                  <a:gd name="connsiteX1" fmla="*/ 326478 w 513588"/>
                  <a:gd name="connsiteY1" fmla="*/ 461 h 1172789"/>
                  <a:gd name="connsiteX2" fmla="*/ 513588 w 513588"/>
                  <a:gd name="connsiteY2" fmla="*/ 633108 h 1172789"/>
                  <a:gd name="connsiteX3" fmla="*/ 192865 w 513588"/>
                  <a:gd name="connsiteY3" fmla="*/ 1172195 h 1172789"/>
                  <a:gd name="connsiteX4" fmla="*/ 2571 w 513588"/>
                  <a:gd name="connsiteY4" fmla="*/ 722672 h 117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588" h="1172789">
                    <a:moveTo>
                      <a:pt x="2571" y="722672"/>
                    </a:moveTo>
                    <a:cubicBezTo>
                      <a:pt x="24840" y="527383"/>
                      <a:pt x="241309" y="15388"/>
                      <a:pt x="326478" y="461"/>
                    </a:cubicBezTo>
                    <a:cubicBezTo>
                      <a:pt x="411648" y="-14466"/>
                      <a:pt x="513588" y="335378"/>
                      <a:pt x="513588" y="633108"/>
                    </a:cubicBezTo>
                    <a:cubicBezTo>
                      <a:pt x="513588" y="930838"/>
                      <a:pt x="278035" y="1157268"/>
                      <a:pt x="192865" y="1172195"/>
                    </a:cubicBezTo>
                    <a:cubicBezTo>
                      <a:pt x="107696" y="1187122"/>
                      <a:pt x="-19698" y="917961"/>
                      <a:pt x="2571" y="722672"/>
                    </a:cubicBezTo>
                    <a:close/>
                  </a:path>
                </a:pathLst>
              </a:custGeom>
              <a:solidFill>
                <a:srgbClr val="91240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: Rounded Corners 36">
                <a:extLst>
                  <a:ext uri="{FF2B5EF4-FFF2-40B4-BE49-F238E27FC236}">
                    <a16:creationId xmlns:a16="http://schemas.microsoft.com/office/drawing/2014/main" id="{BB4CC3F0-175F-419E-A4CF-FBD17AB752B3}"/>
                  </a:ext>
                </a:extLst>
              </p:cNvPr>
              <p:cNvSpPr/>
              <p:nvPr/>
            </p:nvSpPr>
            <p:spPr>
              <a:xfrm flipH="1">
                <a:off x="3220268" y="3915257"/>
                <a:ext cx="944982" cy="1583483"/>
              </a:xfrm>
              <a:custGeom>
                <a:avLst/>
                <a:gdLst>
                  <a:gd name="connsiteX0" fmla="*/ 0 w 440858"/>
                  <a:gd name="connsiteY0" fmla="*/ 73478 h 750754"/>
                  <a:gd name="connsiteX1" fmla="*/ 73478 w 440858"/>
                  <a:gd name="connsiteY1" fmla="*/ 0 h 750754"/>
                  <a:gd name="connsiteX2" fmla="*/ 367380 w 440858"/>
                  <a:gd name="connsiteY2" fmla="*/ 0 h 750754"/>
                  <a:gd name="connsiteX3" fmla="*/ 440858 w 440858"/>
                  <a:gd name="connsiteY3" fmla="*/ 73478 h 750754"/>
                  <a:gd name="connsiteX4" fmla="*/ 440858 w 440858"/>
                  <a:gd name="connsiteY4" fmla="*/ 677276 h 750754"/>
                  <a:gd name="connsiteX5" fmla="*/ 367380 w 440858"/>
                  <a:gd name="connsiteY5" fmla="*/ 750754 h 750754"/>
                  <a:gd name="connsiteX6" fmla="*/ 73478 w 440858"/>
                  <a:gd name="connsiteY6" fmla="*/ 750754 h 750754"/>
                  <a:gd name="connsiteX7" fmla="*/ 0 w 440858"/>
                  <a:gd name="connsiteY7" fmla="*/ 677276 h 750754"/>
                  <a:gd name="connsiteX8" fmla="*/ 0 w 440858"/>
                  <a:gd name="connsiteY8" fmla="*/ 73478 h 750754"/>
                  <a:gd name="connsiteX0" fmla="*/ 280987 w 721845"/>
                  <a:gd name="connsiteY0" fmla="*/ 73478 h 1005008"/>
                  <a:gd name="connsiteX1" fmla="*/ 354465 w 721845"/>
                  <a:gd name="connsiteY1" fmla="*/ 0 h 1005008"/>
                  <a:gd name="connsiteX2" fmla="*/ 648367 w 721845"/>
                  <a:gd name="connsiteY2" fmla="*/ 0 h 1005008"/>
                  <a:gd name="connsiteX3" fmla="*/ 721845 w 721845"/>
                  <a:gd name="connsiteY3" fmla="*/ 73478 h 1005008"/>
                  <a:gd name="connsiteX4" fmla="*/ 721845 w 721845"/>
                  <a:gd name="connsiteY4" fmla="*/ 677276 h 1005008"/>
                  <a:gd name="connsiteX5" fmla="*/ 648367 w 721845"/>
                  <a:gd name="connsiteY5" fmla="*/ 750754 h 1005008"/>
                  <a:gd name="connsiteX6" fmla="*/ 354465 w 721845"/>
                  <a:gd name="connsiteY6" fmla="*/ 750754 h 1005008"/>
                  <a:gd name="connsiteX7" fmla="*/ 0 w 721845"/>
                  <a:gd name="connsiteY7" fmla="*/ 1001126 h 1005008"/>
                  <a:gd name="connsiteX8" fmla="*/ 280987 w 721845"/>
                  <a:gd name="connsiteY8" fmla="*/ 73478 h 1005008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359227 w 721845"/>
                  <a:gd name="connsiteY6" fmla="*/ 1412742 h 1412742"/>
                  <a:gd name="connsiteX7" fmla="*/ 0 w 721845"/>
                  <a:gd name="connsiteY7" fmla="*/ 1001126 h 1412742"/>
                  <a:gd name="connsiteX8" fmla="*/ 280987 w 721845"/>
                  <a:gd name="connsiteY8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359227 w 721845"/>
                  <a:gd name="connsiteY7" fmla="*/ 1412742 h 1412742"/>
                  <a:gd name="connsiteX8" fmla="*/ 0 w 721845"/>
                  <a:gd name="connsiteY8" fmla="*/ 1001126 h 1412742"/>
                  <a:gd name="connsiteX9" fmla="*/ 280987 w 721845"/>
                  <a:gd name="connsiteY9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464386 w 721845"/>
                  <a:gd name="connsiteY7" fmla="*/ 1369879 h 1412742"/>
                  <a:gd name="connsiteX8" fmla="*/ 359227 w 721845"/>
                  <a:gd name="connsiteY8" fmla="*/ 1412742 h 1412742"/>
                  <a:gd name="connsiteX9" fmla="*/ 0 w 721845"/>
                  <a:gd name="connsiteY9" fmla="*/ 1001126 h 1412742"/>
                  <a:gd name="connsiteX10" fmla="*/ 280987 w 721845"/>
                  <a:gd name="connsiteY10" fmla="*/ 73478 h 1412742"/>
                  <a:gd name="connsiteX0" fmla="*/ 280987 w 721845"/>
                  <a:gd name="connsiteY0" fmla="*/ 73478 h 1415018"/>
                  <a:gd name="connsiteX1" fmla="*/ 354465 w 721845"/>
                  <a:gd name="connsiteY1" fmla="*/ 0 h 1415018"/>
                  <a:gd name="connsiteX2" fmla="*/ 648367 w 721845"/>
                  <a:gd name="connsiteY2" fmla="*/ 0 h 1415018"/>
                  <a:gd name="connsiteX3" fmla="*/ 721845 w 721845"/>
                  <a:gd name="connsiteY3" fmla="*/ 73478 h 1415018"/>
                  <a:gd name="connsiteX4" fmla="*/ 721845 w 721845"/>
                  <a:gd name="connsiteY4" fmla="*/ 677276 h 1415018"/>
                  <a:gd name="connsiteX5" fmla="*/ 648367 w 721845"/>
                  <a:gd name="connsiteY5" fmla="*/ 750754 h 1415018"/>
                  <a:gd name="connsiteX6" fmla="*/ 678699 w 721845"/>
                  <a:gd name="connsiteY6" fmla="*/ 1398454 h 1415018"/>
                  <a:gd name="connsiteX7" fmla="*/ 464386 w 721845"/>
                  <a:gd name="connsiteY7" fmla="*/ 1369879 h 1415018"/>
                  <a:gd name="connsiteX8" fmla="*/ 359227 w 721845"/>
                  <a:gd name="connsiteY8" fmla="*/ 1412742 h 1415018"/>
                  <a:gd name="connsiteX9" fmla="*/ 0 w 721845"/>
                  <a:gd name="connsiteY9" fmla="*/ 1001126 h 1415018"/>
                  <a:gd name="connsiteX10" fmla="*/ 280987 w 721845"/>
                  <a:gd name="connsiteY10" fmla="*/ 73478 h 1415018"/>
                  <a:gd name="connsiteX0" fmla="*/ 280987 w 755304"/>
                  <a:gd name="connsiteY0" fmla="*/ 73478 h 1415018"/>
                  <a:gd name="connsiteX1" fmla="*/ 354465 w 755304"/>
                  <a:gd name="connsiteY1" fmla="*/ 0 h 1415018"/>
                  <a:gd name="connsiteX2" fmla="*/ 648367 w 755304"/>
                  <a:gd name="connsiteY2" fmla="*/ 0 h 1415018"/>
                  <a:gd name="connsiteX3" fmla="*/ 721845 w 755304"/>
                  <a:gd name="connsiteY3" fmla="*/ 73478 h 1415018"/>
                  <a:gd name="connsiteX4" fmla="*/ 721845 w 755304"/>
                  <a:gd name="connsiteY4" fmla="*/ 677276 h 1415018"/>
                  <a:gd name="connsiteX5" fmla="*/ 648367 w 755304"/>
                  <a:gd name="connsiteY5" fmla="*/ 750754 h 1415018"/>
                  <a:gd name="connsiteX6" fmla="*/ 754899 w 755304"/>
                  <a:gd name="connsiteY6" fmla="*/ 1260341 h 1415018"/>
                  <a:gd name="connsiteX7" fmla="*/ 678699 w 755304"/>
                  <a:gd name="connsiteY7" fmla="*/ 1398454 h 1415018"/>
                  <a:gd name="connsiteX8" fmla="*/ 464386 w 755304"/>
                  <a:gd name="connsiteY8" fmla="*/ 1369879 h 1415018"/>
                  <a:gd name="connsiteX9" fmla="*/ 359227 w 755304"/>
                  <a:gd name="connsiteY9" fmla="*/ 1412742 h 1415018"/>
                  <a:gd name="connsiteX10" fmla="*/ 0 w 755304"/>
                  <a:gd name="connsiteY10" fmla="*/ 1001126 h 1415018"/>
                  <a:gd name="connsiteX11" fmla="*/ 280987 w 755304"/>
                  <a:gd name="connsiteY11" fmla="*/ 73478 h 1415018"/>
                  <a:gd name="connsiteX0" fmla="*/ 280987 w 937029"/>
                  <a:gd name="connsiteY0" fmla="*/ 73478 h 1415018"/>
                  <a:gd name="connsiteX1" fmla="*/ 354465 w 937029"/>
                  <a:gd name="connsiteY1" fmla="*/ 0 h 1415018"/>
                  <a:gd name="connsiteX2" fmla="*/ 648367 w 937029"/>
                  <a:gd name="connsiteY2" fmla="*/ 0 h 1415018"/>
                  <a:gd name="connsiteX3" fmla="*/ 721845 w 937029"/>
                  <a:gd name="connsiteY3" fmla="*/ 73478 h 1415018"/>
                  <a:gd name="connsiteX4" fmla="*/ 721845 w 937029"/>
                  <a:gd name="connsiteY4" fmla="*/ 677276 h 1415018"/>
                  <a:gd name="connsiteX5" fmla="*/ 648367 w 937029"/>
                  <a:gd name="connsiteY5" fmla="*/ 750754 h 1415018"/>
                  <a:gd name="connsiteX6" fmla="*/ 935873 w 937029"/>
                  <a:gd name="connsiteY6" fmla="*/ 1231766 h 1415018"/>
                  <a:gd name="connsiteX7" fmla="*/ 754899 w 937029"/>
                  <a:gd name="connsiteY7" fmla="*/ 1260341 h 1415018"/>
                  <a:gd name="connsiteX8" fmla="*/ 678699 w 937029"/>
                  <a:gd name="connsiteY8" fmla="*/ 1398454 h 1415018"/>
                  <a:gd name="connsiteX9" fmla="*/ 464386 w 937029"/>
                  <a:gd name="connsiteY9" fmla="*/ 1369879 h 1415018"/>
                  <a:gd name="connsiteX10" fmla="*/ 359227 w 937029"/>
                  <a:gd name="connsiteY10" fmla="*/ 1412742 h 1415018"/>
                  <a:gd name="connsiteX11" fmla="*/ 0 w 937029"/>
                  <a:gd name="connsiteY11" fmla="*/ 1001126 h 1415018"/>
                  <a:gd name="connsiteX12" fmla="*/ 280987 w 937029"/>
                  <a:gd name="connsiteY12" fmla="*/ 73478 h 1415018"/>
                  <a:gd name="connsiteX0" fmla="*/ 280987 w 936978"/>
                  <a:gd name="connsiteY0" fmla="*/ 73478 h 1415018"/>
                  <a:gd name="connsiteX1" fmla="*/ 354465 w 936978"/>
                  <a:gd name="connsiteY1" fmla="*/ 0 h 1415018"/>
                  <a:gd name="connsiteX2" fmla="*/ 648367 w 936978"/>
                  <a:gd name="connsiteY2" fmla="*/ 0 h 1415018"/>
                  <a:gd name="connsiteX3" fmla="*/ 721845 w 936978"/>
                  <a:gd name="connsiteY3" fmla="*/ 73478 h 1415018"/>
                  <a:gd name="connsiteX4" fmla="*/ 721845 w 936978"/>
                  <a:gd name="connsiteY4" fmla="*/ 677276 h 1415018"/>
                  <a:gd name="connsiteX5" fmla="*/ 648367 w 936978"/>
                  <a:gd name="connsiteY5" fmla="*/ 750754 h 1415018"/>
                  <a:gd name="connsiteX6" fmla="*/ 935873 w 936978"/>
                  <a:gd name="connsiteY6" fmla="*/ 1231766 h 1415018"/>
                  <a:gd name="connsiteX7" fmla="*/ 745374 w 936978"/>
                  <a:gd name="connsiteY7" fmla="*/ 1288916 h 1415018"/>
                  <a:gd name="connsiteX8" fmla="*/ 678699 w 936978"/>
                  <a:gd name="connsiteY8" fmla="*/ 1398454 h 1415018"/>
                  <a:gd name="connsiteX9" fmla="*/ 464386 w 936978"/>
                  <a:gd name="connsiteY9" fmla="*/ 1369879 h 1415018"/>
                  <a:gd name="connsiteX10" fmla="*/ 359227 w 936978"/>
                  <a:gd name="connsiteY10" fmla="*/ 1412742 h 1415018"/>
                  <a:gd name="connsiteX11" fmla="*/ 0 w 936978"/>
                  <a:gd name="connsiteY11" fmla="*/ 1001126 h 1415018"/>
                  <a:gd name="connsiteX12" fmla="*/ 280987 w 936978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39354"/>
                  <a:gd name="connsiteY0" fmla="*/ 73478 h 1415018"/>
                  <a:gd name="connsiteX1" fmla="*/ 354465 w 939354"/>
                  <a:gd name="connsiteY1" fmla="*/ 0 h 1415018"/>
                  <a:gd name="connsiteX2" fmla="*/ 648367 w 939354"/>
                  <a:gd name="connsiteY2" fmla="*/ 0 h 1415018"/>
                  <a:gd name="connsiteX3" fmla="*/ 721845 w 939354"/>
                  <a:gd name="connsiteY3" fmla="*/ 73478 h 1415018"/>
                  <a:gd name="connsiteX4" fmla="*/ 721845 w 939354"/>
                  <a:gd name="connsiteY4" fmla="*/ 677276 h 1415018"/>
                  <a:gd name="connsiteX5" fmla="*/ 405480 w 939354"/>
                  <a:gd name="connsiteY5" fmla="*/ 869816 h 1415018"/>
                  <a:gd name="connsiteX6" fmla="*/ 935873 w 939354"/>
                  <a:gd name="connsiteY6" fmla="*/ 1231766 h 1415018"/>
                  <a:gd name="connsiteX7" fmla="*/ 745374 w 939354"/>
                  <a:gd name="connsiteY7" fmla="*/ 1288916 h 1415018"/>
                  <a:gd name="connsiteX8" fmla="*/ 678699 w 939354"/>
                  <a:gd name="connsiteY8" fmla="*/ 1398454 h 1415018"/>
                  <a:gd name="connsiteX9" fmla="*/ 464386 w 939354"/>
                  <a:gd name="connsiteY9" fmla="*/ 1369879 h 1415018"/>
                  <a:gd name="connsiteX10" fmla="*/ 359227 w 939354"/>
                  <a:gd name="connsiteY10" fmla="*/ 1412742 h 1415018"/>
                  <a:gd name="connsiteX11" fmla="*/ 0 w 939354"/>
                  <a:gd name="connsiteY11" fmla="*/ 1001126 h 1415018"/>
                  <a:gd name="connsiteX12" fmla="*/ 280987 w 939354"/>
                  <a:gd name="connsiteY12" fmla="*/ 73478 h 1415018"/>
                  <a:gd name="connsiteX0" fmla="*/ 280987 w 944653"/>
                  <a:gd name="connsiteY0" fmla="*/ 73478 h 1415018"/>
                  <a:gd name="connsiteX1" fmla="*/ 354465 w 944653"/>
                  <a:gd name="connsiteY1" fmla="*/ 0 h 1415018"/>
                  <a:gd name="connsiteX2" fmla="*/ 648367 w 944653"/>
                  <a:gd name="connsiteY2" fmla="*/ 0 h 1415018"/>
                  <a:gd name="connsiteX3" fmla="*/ 721845 w 944653"/>
                  <a:gd name="connsiteY3" fmla="*/ 73478 h 1415018"/>
                  <a:gd name="connsiteX4" fmla="*/ 721845 w 944653"/>
                  <a:gd name="connsiteY4" fmla="*/ 677276 h 1415018"/>
                  <a:gd name="connsiteX5" fmla="*/ 405480 w 944653"/>
                  <a:gd name="connsiteY5" fmla="*/ 869816 h 1415018"/>
                  <a:gd name="connsiteX6" fmla="*/ 935873 w 944653"/>
                  <a:gd name="connsiteY6" fmla="*/ 1231766 h 1415018"/>
                  <a:gd name="connsiteX7" fmla="*/ 745374 w 944653"/>
                  <a:gd name="connsiteY7" fmla="*/ 1288916 h 1415018"/>
                  <a:gd name="connsiteX8" fmla="*/ 678699 w 944653"/>
                  <a:gd name="connsiteY8" fmla="*/ 1398454 h 1415018"/>
                  <a:gd name="connsiteX9" fmla="*/ 464386 w 944653"/>
                  <a:gd name="connsiteY9" fmla="*/ 1369879 h 1415018"/>
                  <a:gd name="connsiteX10" fmla="*/ 359227 w 944653"/>
                  <a:gd name="connsiteY10" fmla="*/ 1412742 h 1415018"/>
                  <a:gd name="connsiteX11" fmla="*/ 0 w 944653"/>
                  <a:gd name="connsiteY11" fmla="*/ 1001126 h 1415018"/>
                  <a:gd name="connsiteX12" fmla="*/ 280987 w 944653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08427 w 944982"/>
                  <a:gd name="connsiteY10" fmla="*/ 1384167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02077 w 944982"/>
                  <a:gd name="connsiteY1" fmla="*/ 161925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101728 h 1442418"/>
                  <a:gd name="connsiteX1" fmla="*/ 302077 w 944982"/>
                  <a:gd name="connsiteY1" fmla="*/ 23488 h 1442418"/>
                  <a:gd name="connsiteX2" fmla="*/ 877420 w 944982"/>
                  <a:gd name="connsiteY2" fmla="*/ 66803 h 1442418"/>
                  <a:gd name="connsiteX3" fmla="*/ 721845 w 944982"/>
                  <a:gd name="connsiteY3" fmla="*/ 705526 h 1442418"/>
                  <a:gd name="connsiteX4" fmla="*/ 415005 w 944982"/>
                  <a:gd name="connsiteY4" fmla="*/ 917116 h 1442418"/>
                  <a:gd name="connsiteX5" fmla="*/ 935873 w 944982"/>
                  <a:gd name="connsiteY5" fmla="*/ 1260016 h 1442418"/>
                  <a:gd name="connsiteX6" fmla="*/ 745374 w 944982"/>
                  <a:gd name="connsiteY6" fmla="*/ 1317166 h 1442418"/>
                  <a:gd name="connsiteX7" fmla="*/ 678699 w 944982"/>
                  <a:gd name="connsiteY7" fmla="*/ 1426704 h 1442418"/>
                  <a:gd name="connsiteX8" fmla="*/ 454861 w 944982"/>
                  <a:gd name="connsiteY8" fmla="*/ 1391779 h 1442418"/>
                  <a:gd name="connsiteX9" fmla="*/ 308427 w 944982"/>
                  <a:gd name="connsiteY9" fmla="*/ 1412417 h 1442418"/>
                  <a:gd name="connsiteX10" fmla="*/ 0 w 944982"/>
                  <a:gd name="connsiteY10" fmla="*/ 1029376 h 1442418"/>
                  <a:gd name="connsiteX11" fmla="*/ 280987 w 944982"/>
                  <a:gd name="connsiteY11" fmla="*/ 101728 h 1442418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745374 w 944982"/>
                  <a:gd name="connsiteY6" fmla="*/ 1446581 h 1571833"/>
                  <a:gd name="connsiteX7" fmla="*/ 678699 w 944982"/>
                  <a:gd name="connsiteY7" fmla="*/ 1556119 h 1571833"/>
                  <a:gd name="connsiteX8" fmla="*/ 454861 w 944982"/>
                  <a:gd name="connsiteY8" fmla="*/ 1521194 h 1571833"/>
                  <a:gd name="connsiteX9" fmla="*/ 308427 w 944982"/>
                  <a:gd name="connsiteY9" fmla="*/ 1541832 h 1571833"/>
                  <a:gd name="connsiteX10" fmla="*/ 0 w 944982"/>
                  <a:gd name="connsiteY10" fmla="*/ 1158791 h 1571833"/>
                  <a:gd name="connsiteX11" fmla="*/ 280987 w 944982"/>
                  <a:gd name="connsiteY11" fmla="*/ 231143 h 1571833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678699 w 944982"/>
                  <a:gd name="connsiteY6" fmla="*/ 1556119 h 1571833"/>
                  <a:gd name="connsiteX7" fmla="*/ 454861 w 944982"/>
                  <a:gd name="connsiteY7" fmla="*/ 1521194 h 1571833"/>
                  <a:gd name="connsiteX8" fmla="*/ 308427 w 944982"/>
                  <a:gd name="connsiteY8" fmla="*/ 1541832 h 1571833"/>
                  <a:gd name="connsiteX9" fmla="*/ 0 w 944982"/>
                  <a:gd name="connsiteY9" fmla="*/ 1158791 h 1571833"/>
                  <a:gd name="connsiteX10" fmla="*/ 280987 w 944982"/>
                  <a:gd name="connsiteY10" fmla="*/ 231143 h 1571833"/>
                  <a:gd name="connsiteX0" fmla="*/ 280987 w 944982"/>
                  <a:gd name="connsiteY0" fmla="*/ 231143 h 1583483"/>
                  <a:gd name="connsiteX1" fmla="*/ 302077 w 944982"/>
                  <a:gd name="connsiteY1" fmla="*/ 152903 h 1583483"/>
                  <a:gd name="connsiteX2" fmla="*/ 877420 w 944982"/>
                  <a:gd name="connsiteY2" fmla="*/ 196218 h 1583483"/>
                  <a:gd name="connsiteX3" fmla="*/ 721845 w 944982"/>
                  <a:gd name="connsiteY3" fmla="*/ 834941 h 1583483"/>
                  <a:gd name="connsiteX4" fmla="*/ 415005 w 944982"/>
                  <a:gd name="connsiteY4" fmla="*/ 1046531 h 1583483"/>
                  <a:gd name="connsiteX5" fmla="*/ 935873 w 944982"/>
                  <a:gd name="connsiteY5" fmla="*/ 1389431 h 1583483"/>
                  <a:gd name="connsiteX6" fmla="*/ 678699 w 944982"/>
                  <a:gd name="connsiteY6" fmla="*/ 1556119 h 1583483"/>
                  <a:gd name="connsiteX7" fmla="*/ 308427 w 944982"/>
                  <a:gd name="connsiteY7" fmla="*/ 1541832 h 1583483"/>
                  <a:gd name="connsiteX8" fmla="*/ 0 w 944982"/>
                  <a:gd name="connsiteY8" fmla="*/ 1158791 h 1583483"/>
                  <a:gd name="connsiteX9" fmla="*/ 280987 w 944982"/>
                  <a:gd name="connsiteY9" fmla="*/ 231143 h 158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4982" h="1583483">
                    <a:moveTo>
                      <a:pt x="280987" y="231143"/>
                    </a:moveTo>
                    <a:cubicBezTo>
                      <a:pt x="280987" y="190562"/>
                      <a:pt x="261496" y="152903"/>
                      <a:pt x="302077" y="152903"/>
                    </a:cubicBezTo>
                    <a:cubicBezTo>
                      <a:pt x="582458" y="-157718"/>
                      <a:pt x="807459" y="82545"/>
                      <a:pt x="877420" y="196218"/>
                    </a:cubicBezTo>
                    <a:cubicBezTo>
                      <a:pt x="1066862" y="513901"/>
                      <a:pt x="780053" y="755383"/>
                      <a:pt x="721845" y="834941"/>
                    </a:cubicBezTo>
                    <a:cubicBezTo>
                      <a:pt x="721845" y="875522"/>
                      <a:pt x="446061" y="991763"/>
                      <a:pt x="415005" y="1046531"/>
                    </a:cubicBezTo>
                    <a:cubicBezTo>
                      <a:pt x="804689" y="1111165"/>
                      <a:pt x="989556" y="1275925"/>
                      <a:pt x="935873" y="1389431"/>
                    </a:cubicBezTo>
                    <a:cubicBezTo>
                      <a:pt x="979822" y="1474362"/>
                      <a:pt x="758868" y="1534159"/>
                      <a:pt x="678699" y="1556119"/>
                    </a:cubicBezTo>
                    <a:cubicBezTo>
                      <a:pt x="574125" y="1581519"/>
                      <a:pt x="421543" y="1608053"/>
                      <a:pt x="308427" y="1541832"/>
                    </a:cubicBezTo>
                    <a:cubicBezTo>
                      <a:pt x="267846" y="1541832"/>
                      <a:pt x="0" y="1199372"/>
                      <a:pt x="0" y="1158791"/>
                    </a:cubicBezTo>
                    <a:cubicBezTo>
                      <a:pt x="0" y="957525"/>
                      <a:pt x="280987" y="432409"/>
                      <a:pt x="280987" y="231143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05E7A92-D1AE-4E05-BB49-6ADFB24D6DFF}"/>
                  </a:ext>
                </a:extLst>
              </p:cNvPr>
              <p:cNvSpPr/>
              <p:nvPr/>
            </p:nvSpPr>
            <p:spPr>
              <a:xfrm>
                <a:off x="3760808" y="2663436"/>
                <a:ext cx="2245985" cy="2587268"/>
              </a:xfrm>
              <a:prstGeom prst="ellipse">
                <a:avLst/>
              </a:pr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2A734E37-3B4A-4916-9B77-2B350F562560}"/>
                  </a:ext>
                </a:extLst>
              </p:cNvPr>
              <p:cNvGrpSpPr/>
              <p:nvPr/>
            </p:nvGrpSpPr>
            <p:grpSpPr>
              <a:xfrm>
                <a:off x="3088083" y="-85736"/>
                <a:ext cx="3844696" cy="3882078"/>
                <a:chOff x="3088083" y="-85736"/>
                <a:chExt cx="3844696" cy="3882078"/>
              </a:xfrm>
              <a:solidFill>
                <a:srgbClr val="B12C05"/>
              </a:solidFill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B21068D4-F246-419D-B9E2-2BAEFBCC8E82}"/>
                    </a:ext>
                  </a:extLst>
                </p:cNvPr>
                <p:cNvSpPr/>
                <p:nvPr/>
              </p:nvSpPr>
              <p:spPr>
                <a:xfrm>
                  <a:off x="3098113" y="-15266"/>
                  <a:ext cx="3801046" cy="3801046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9339381B-7E73-4098-A48E-1D7A52E46A60}"/>
                    </a:ext>
                  </a:extLst>
                </p:cNvPr>
                <p:cNvSpPr/>
                <p:nvPr/>
              </p:nvSpPr>
              <p:spPr>
                <a:xfrm rot="1161318">
                  <a:off x="3764416" y="2713431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A5D359D4-F420-41A3-AAD0-D353780A51FD}"/>
                    </a:ext>
                  </a:extLst>
                </p:cNvPr>
                <p:cNvSpPr/>
                <p:nvPr/>
              </p:nvSpPr>
              <p:spPr>
                <a:xfrm rot="20297622">
                  <a:off x="4714503" y="2776165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56EFA924-3B93-4E43-BB39-B552D6FA5879}"/>
                    </a:ext>
                  </a:extLst>
                </p:cNvPr>
                <p:cNvSpPr/>
                <p:nvPr/>
              </p:nvSpPr>
              <p:spPr>
                <a:xfrm rot="17362320">
                  <a:off x="5587675" y="2140926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F6FF89A7-A0CB-4A36-89C6-5E2AD2B0DF81}"/>
                    </a:ext>
                  </a:extLst>
                </p:cNvPr>
                <p:cNvSpPr/>
                <p:nvPr/>
              </p:nvSpPr>
              <p:spPr>
                <a:xfrm rot="16200000">
                  <a:off x="5804347" y="1112629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FF10B42C-93E4-4CB0-AD29-DFDDFD31003B}"/>
                    </a:ext>
                  </a:extLst>
                </p:cNvPr>
                <p:cNvSpPr/>
                <p:nvPr/>
              </p:nvSpPr>
              <p:spPr>
                <a:xfrm rot="15096581">
                  <a:off x="5377324" y="251090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21ACE923-E74A-49FC-82C9-443D2DAAFEF0}"/>
                    </a:ext>
                  </a:extLst>
                </p:cNvPr>
                <p:cNvSpPr/>
                <p:nvPr/>
              </p:nvSpPr>
              <p:spPr>
                <a:xfrm rot="1534506">
                  <a:off x="3165382" y="2093177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291807BA-06ED-482E-8F24-D62E0B958C0F}"/>
                    </a:ext>
                  </a:extLst>
                </p:cNvPr>
                <p:cNvSpPr/>
                <p:nvPr/>
              </p:nvSpPr>
              <p:spPr>
                <a:xfrm rot="17365534">
                  <a:off x="2955877" y="1067199"/>
                  <a:ext cx="1236687" cy="972275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255E4066-A730-4D5D-934A-BB616114B947}"/>
                    </a:ext>
                  </a:extLst>
                </p:cNvPr>
                <p:cNvSpPr/>
                <p:nvPr/>
              </p:nvSpPr>
              <p:spPr>
                <a:xfrm rot="18658204">
                  <a:off x="3529178" y="272060"/>
                  <a:ext cx="1236687" cy="972275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CA7B9F9-4B3C-40B7-A7D6-45A4284D4957}"/>
                    </a:ext>
                  </a:extLst>
                </p:cNvPr>
                <p:cNvSpPr/>
                <p:nvPr/>
              </p:nvSpPr>
              <p:spPr>
                <a:xfrm rot="424936">
                  <a:off x="4433193" y="-85736"/>
                  <a:ext cx="1236687" cy="972275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Rectangle: Rounded Corners 3">
                <a:extLst>
                  <a:ext uri="{FF2B5EF4-FFF2-40B4-BE49-F238E27FC236}">
                    <a16:creationId xmlns:a16="http://schemas.microsoft.com/office/drawing/2014/main" id="{C6099197-F20A-4CA3-82A4-CCC0435C630E}"/>
                  </a:ext>
                </a:extLst>
              </p:cNvPr>
              <p:cNvSpPr/>
              <p:nvPr/>
            </p:nvSpPr>
            <p:spPr>
              <a:xfrm>
                <a:off x="3922643" y="982262"/>
                <a:ext cx="2173357" cy="2211510"/>
              </a:xfrm>
              <a:custGeom>
                <a:avLst/>
                <a:gdLst>
                  <a:gd name="connsiteX0" fmla="*/ 0 w 2173357"/>
                  <a:gd name="connsiteY0" fmla="*/ 830940 h 2054087"/>
                  <a:gd name="connsiteX1" fmla="*/ 830940 w 2173357"/>
                  <a:gd name="connsiteY1" fmla="*/ 0 h 2054087"/>
                  <a:gd name="connsiteX2" fmla="*/ 1342417 w 2173357"/>
                  <a:gd name="connsiteY2" fmla="*/ 0 h 2054087"/>
                  <a:gd name="connsiteX3" fmla="*/ 2173357 w 2173357"/>
                  <a:gd name="connsiteY3" fmla="*/ 830940 h 2054087"/>
                  <a:gd name="connsiteX4" fmla="*/ 2173357 w 2173357"/>
                  <a:gd name="connsiteY4" fmla="*/ 1223147 h 2054087"/>
                  <a:gd name="connsiteX5" fmla="*/ 1342417 w 2173357"/>
                  <a:gd name="connsiteY5" fmla="*/ 2054087 h 2054087"/>
                  <a:gd name="connsiteX6" fmla="*/ 830940 w 2173357"/>
                  <a:gd name="connsiteY6" fmla="*/ 2054087 h 2054087"/>
                  <a:gd name="connsiteX7" fmla="*/ 0 w 2173357"/>
                  <a:gd name="connsiteY7" fmla="*/ 1223147 h 2054087"/>
                  <a:gd name="connsiteX8" fmla="*/ 0 w 2173357"/>
                  <a:gd name="connsiteY8" fmla="*/ 830940 h 2054087"/>
                  <a:gd name="connsiteX0" fmla="*/ 0 w 2173357"/>
                  <a:gd name="connsiteY0" fmla="*/ 830940 h 2054087"/>
                  <a:gd name="connsiteX1" fmla="*/ 754740 w 2173357"/>
                  <a:gd name="connsiteY1" fmla="*/ 114300 h 2054087"/>
                  <a:gd name="connsiteX2" fmla="*/ 1342417 w 2173357"/>
                  <a:gd name="connsiteY2" fmla="*/ 0 h 2054087"/>
                  <a:gd name="connsiteX3" fmla="*/ 2173357 w 2173357"/>
                  <a:gd name="connsiteY3" fmla="*/ 830940 h 2054087"/>
                  <a:gd name="connsiteX4" fmla="*/ 2173357 w 2173357"/>
                  <a:gd name="connsiteY4" fmla="*/ 1223147 h 2054087"/>
                  <a:gd name="connsiteX5" fmla="*/ 1342417 w 2173357"/>
                  <a:gd name="connsiteY5" fmla="*/ 2054087 h 2054087"/>
                  <a:gd name="connsiteX6" fmla="*/ 830940 w 2173357"/>
                  <a:gd name="connsiteY6" fmla="*/ 2054087 h 2054087"/>
                  <a:gd name="connsiteX7" fmla="*/ 0 w 2173357"/>
                  <a:gd name="connsiteY7" fmla="*/ 1223147 h 2054087"/>
                  <a:gd name="connsiteX8" fmla="*/ 0 w 2173357"/>
                  <a:gd name="connsiteY8" fmla="*/ 830940 h 2054087"/>
                  <a:gd name="connsiteX0" fmla="*/ 0 w 2173357"/>
                  <a:gd name="connsiteY0" fmla="*/ 853403 h 2076550"/>
                  <a:gd name="connsiteX1" fmla="*/ 344557 w 2173357"/>
                  <a:gd name="connsiteY1" fmla="*/ 32127 h 2076550"/>
                  <a:gd name="connsiteX2" fmla="*/ 754740 w 2173357"/>
                  <a:gd name="connsiteY2" fmla="*/ 136763 h 2076550"/>
                  <a:gd name="connsiteX3" fmla="*/ 1342417 w 2173357"/>
                  <a:gd name="connsiteY3" fmla="*/ 22463 h 2076550"/>
                  <a:gd name="connsiteX4" fmla="*/ 2173357 w 2173357"/>
                  <a:gd name="connsiteY4" fmla="*/ 853403 h 2076550"/>
                  <a:gd name="connsiteX5" fmla="*/ 2173357 w 2173357"/>
                  <a:gd name="connsiteY5" fmla="*/ 1245610 h 2076550"/>
                  <a:gd name="connsiteX6" fmla="*/ 1342417 w 2173357"/>
                  <a:gd name="connsiteY6" fmla="*/ 2076550 h 2076550"/>
                  <a:gd name="connsiteX7" fmla="*/ 830940 w 2173357"/>
                  <a:gd name="connsiteY7" fmla="*/ 2076550 h 2076550"/>
                  <a:gd name="connsiteX8" fmla="*/ 0 w 2173357"/>
                  <a:gd name="connsiteY8" fmla="*/ 1245610 h 2076550"/>
                  <a:gd name="connsiteX9" fmla="*/ 0 w 2173357"/>
                  <a:gd name="connsiteY9" fmla="*/ 853403 h 2076550"/>
                  <a:gd name="connsiteX0" fmla="*/ 0 w 2173357"/>
                  <a:gd name="connsiteY0" fmla="*/ 853403 h 2076550"/>
                  <a:gd name="connsiteX1" fmla="*/ 344557 w 2173357"/>
                  <a:gd name="connsiteY1" fmla="*/ 32127 h 2076550"/>
                  <a:gd name="connsiteX2" fmla="*/ 754740 w 2173357"/>
                  <a:gd name="connsiteY2" fmla="*/ 136763 h 2076550"/>
                  <a:gd name="connsiteX3" fmla="*/ 1342417 w 2173357"/>
                  <a:gd name="connsiteY3" fmla="*/ 22463 h 2076550"/>
                  <a:gd name="connsiteX4" fmla="*/ 2173357 w 2173357"/>
                  <a:gd name="connsiteY4" fmla="*/ 853403 h 2076550"/>
                  <a:gd name="connsiteX5" fmla="*/ 2173357 w 2173357"/>
                  <a:gd name="connsiteY5" fmla="*/ 1245610 h 2076550"/>
                  <a:gd name="connsiteX6" fmla="*/ 1342417 w 2173357"/>
                  <a:gd name="connsiteY6" fmla="*/ 2076550 h 2076550"/>
                  <a:gd name="connsiteX7" fmla="*/ 830940 w 2173357"/>
                  <a:gd name="connsiteY7" fmla="*/ 2076550 h 2076550"/>
                  <a:gd name="connsiteX8" fmla="*/ 0 w 2173357"/>
                  <a:gd name="connsiteY8" fmla="*/ 1245610 h 2076550"/>
                  <a:gd name="connsiteX9" fmla="*/ 0 w 2173357"/>
                  <a:gd name="connsiteY9" fmla="*/ 853403 h 2076550"/>
                  <a:gd name="connsiteX0" fmla="*/ 0 w 2173357"/>
                  <a:gd name="connsiteY0" fmla="*/ 855360 h 2078507"/>
                  <a:gd name="connsiteX1" fmla="*/ 344557 w 2173357"/>
                  <a:gd name="connsiteY1" fmla="*/ 34084 h 2078507"/>
                  <a:gd name="connsiteX2" fmla="*/ 780140 w 2173357"/>
                  <a:gd name="connsiteY2" fmla="*/ 119670 h 2078507"/>
                  <a:gd name="connsiteX3" fmla="*/ 1342417 w 2173357"/>
                  <a:gd name="connsiteY3" fmla="*/ 24420 h 2078507"/>
                  <a:gd name="connsiteX4" fmla="*/ 2173357 w 2173357"/>
                  <a:gd name="connsiteY4" fmla="*/ 855360 h 2078507"/>
                  <a:gd name="connsiteX5" fmla="*/ 2173357 w 2173357"/>
                  <a:gd name="connsiteY5" fmla="*/ 1247567 h 2078507"/>
                  <a:gd name="connsiteX6" fmla="*/ 1342417 w 2173357"/>
                  <a:gd name="connsiteY6" fmla="*/ 2078507 h 2078507"/>
                  <a:gd name="connsiteX7" fmla="*/ 830940 w 2173357"/>
                  <a:gd name="connsiteY7" fmla="*/ 2078507 h 2078507"/>
                  <a:gd name="connsiteX8" fmla="*/ 0 w 2173357"/>
                  <a:gd name="connsiteY8" fmla="*/ 1247567 h 2078507"/>
                  <a:gd name="connsiteX9" fmla="*/ 0 w 2173357"/>
                  <a:gd name="connsiteY9" fmla="*/ 855360 h 2078507"/>
                  <a:gd name="connsiteX0" fmla="*/ 0 w 2173357"/>
                  <a:gd name="connsiteY0" fmla="*/ 970640 h 2193787"/>
                  <a:gd name="connsiteX1" fmla="*/ 344557 w 2173357"/>
                  <a:gd name="connsiteY1" fmla="*/ 149364 h 2193787"/>
                  <a:gd name="connsiteX2" fmla="*/ 780140 w 2173357"/>
                  <a:gd name="connsiteY2" fmla="*/ 234950 h 2193787"/>
                  <a:gd name="connsiteX3" fmla="*/ 1094767 w 2173357"/>
                  <a:gd name="connsiteY3" fmla="*/ 0 h 2193787"/>
                  <a:gd name="connsiteX4" fmla="*/ 2173357 w 2173357"/>
                  <a:gd name="connsiteY4" fmla="*/ 970640 h 2193787"/>
                  <a:gd name="connsiteX5" fmla="*/ 2173357 w 2173357"/>
                  <a:gd name="connsiteY5" fmla="*/ 1362847 h 2193787"/>
                  <a:gd name="connsiteX6" fmla="*/ 1342417 w 2173357"/>
                  <a:gd name="connsiteY6" fmla="*/ 2193787 h 2193787"/>
                  <a:gd name="connsiteX7" fmla="*/ 830940 w 2173357"/>
                  <a:gd name="connsiteY7" fmla="*/ 2193787 h 2193787"/>
                  <a:gd name="connsiteX8" fmla="*/ 0 w 2173357"/>
                  <a:gd name="connsiteY8" fmla="*/ 1362847 h 2193787"/>
                  <a:gd name="connsiteX9" fmla="*/ 0 w 2173357"/>
                  <a:gd name="connsiteY9" fmla="*/ 970640 h 21937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80140 w 2173357"/>
                  <a:gd name="connsiteY2" fmla="*/ 2476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80140 w 2173357"/>
                  <a:gd name="connsiteY2" fmla="*/ 2476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2173357 w 2173357"/>
                  <a:gd name="connsiteY5" fmla="*/ 988363 h 2211510"/>
                  <a:gd name="connsiteX6" fmla="*/ 2173357 w 2173357"/>
                  <a:gd name="connsiteY6" fmla="*/ 1380570 h 2211510"/>
                  <a:gd name="connsiteX7" fmla="*/ 1342417 w 2173357"/>
                  <a:gd name="connsiteY7" fmla="*/ 2211510 h 2211510"/>
                  <a:gd name="connsiteX8" fmla="*/ 830940 w 2173357"/>
                  <a:gd name="connsiteY8" fmla="*/ 2211510 h 2211510"/>
                  <a:gd name="connsiteX9" fmla="*/ 0 w 2173357"/>
                  <a:gd name="connsiteY9" fmla="*/ 1380570 h 2211510"/>
                  <a:gd name="connsiteX10" fmla="*/ 0 w 2173357"/>
                  <a:gd name="connsiteY10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145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73357" h="2211510">
                    <a:moveTo>
                      <a:pt x="0" y="988363"/>
                    </a:moveTo>
                    <a:cubicBezTo>
                      <a:pt x="66951" y="814691"/>
                      <a:pt x="21917" y="311927"/>
                      <a:pt x="344557" y="167087"/>
                    </a:cubicBezTo>
                    <a:cubicBezTo>
                      <a:pt x="470347" y="47647"/>
                      <a:pt x="623355" y="232059"/>
                      <a:pt x="767440" y="214573"/>
                    </a:cubicBezTo>
                    <a:cubicBezTo>
                      <a:pt x="931582" y="138373"/>
                      <a:pt x="778225" y="24073"/>
                      <a:pt x="1170967" y="5023"/>
                    </a:cubicBezTo>
                    <a:cubicBezTo>
                      <a:pt x="1310036" y="-17708"/>
                      <a:pt x="1390342" y="34948"/>
                      <a:pt x="1557407" y="198838"/>
                    </a:cubicBezTo>
                    <a:cubicBezTo>
                      <a:pt x="1658855" y="272415"/>
                      <a:pt x="1835749" y="105351"/>
                      <a:pt x="1938407" y="236938"/>
                    </a:cubicBezTo>
                    <a:cubicBezTo>
                      <a:pt x="2041065" y="368525"/>
                      <a:pt x="2145840" y="540583"/>
                      <a:pt x="2173357" y="988363"/>
                    </a:cubicBezTo>
                    <a:lnTo>
                      <a:pt x="2173357" y="1380570"/>
                    </a:lnTo>
                    <a:cubicBezTo>
                      <a:pt x="2173357" y="1839485"/>
                      <a:pt x="1801332" y="2211510"/>
                      <a:pt x="1342417" y="2211510"/>
                    </a:cubicBezTo>
                    <a:lnTo>
                      <a:pt x="830940" y="2211510"/>
                    </a:lnTo>
                    <a:cubicBezTo>
                      <a:pt x="372025" y="2211510"/>
                      <a:pt x="0" y="1839485"/>
                      <a:pt x="0" y="1380570"/>
                    </a:cubicBezTo>
                    <a:lnTo>
                      <a:pt x="0" y="988363"/>
                    </a:ln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57B576F-CDA0-44DB-A121-EB9A062A5302}"/>
                  </a:ext>
                </a:extLst>
              </p:cNvPr>
              <p:cNvSpPr/>
              <p:nvPr/>
            </p:nvSpPr>
            <p:spPr>
              <a:xfrm>
                <a:off x="5344514" y="1442994"/>
                <a:ext cx="459386" cy="722356"/>
              </a:xfrm>
              <a:custGeom>
                <a:avLst/>
                <a:gdLst>
                  <a:gd name="connsiteX0" fmla="*/ 459386 w 459386"/>
                  <a:gd name="connsiteY0" fmla="*/ 11156 h 722356"/>
                  <a:gd name="connsiteX1" fmla="*/ 141886 w 459386"/>
                  <a:gd name="connsiteY1" fmla="*/ 17506 h 722356"/>
                  <a:gd name="connsiteX2" fmla="*/ 2186 w 459386"/>
                  <a:gd name="connsiteY2" fmla="*/ 176256 h 722356"/>
                  <a:gd name="connsiteX3" fmla="*/ 59336 w 459386"/>
                  <a:gd name="connsiteY3" fmla="*/ 582656 h 722356"/>
                  <a:gd name="connsiteX4" fmla="*/ 97436 w 459386"/>
                  <a:gd name="connsiteY4" fmla="*/ 722356 h 722356"/>
                  <a:gd name="connsiteX5" fmla="*/ 97436 w 459386"/>
                  <a:gd name="connsiteY5" fmla="*/ 722356 h 72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386" h="722356">
                    <a:moveTo>
                      <a:pt x="459386" y="11156"/>
                    </a:moveTo>
                    <a:cubicBezTo>
                      <a:pt x="338736" y="572"/>
                      <a:pt x="218086" y="-10011"/>
                      <a:pt x="141886" y="17506"/>
                    </a:cubicBezTo>
                    <a:cubicBezTo>
                      <a:pt x="65686" y="45023"/>
                      <a:pt x="15944" y="82064"/>
                      <a:pt x="2186" y="176256"/>
                    </a:cubicBezTo>
                    <a:cubicBezTo>
                      <a:pt x="-11572" y="270448"/>
                      <a:pt x="43461" y="491639"/>
                      <a:pt x="59336" y="582656"/>
                    </a:cubicBezTo>
                    <a:cubicBezTo>
                      <a:pt x="75211" y="673673"/>
                      <a:pt x="97436" y="722356"/>
                      <a:pt x="97436" y="722356"/>
                    </a:cubicBezTo>
                    <a:lnTo>
                      <a:pt x="97436" y="72235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551B24B-25A0-4980-B261-ED57E63A5958}"/>
                  </a:ext>
                </a:extLst>
              </p:cNvPr>
              <p:cNvSpPr/>
              <p:nvPr/>
            </p:nvSpPr>
            <p:spPr>
              <a:xfrm flipH="1">
                <a:off x="4174193" y="1442994"/>
                <a:ext cx="459386" cy="722356"/>
              </a:xfrm>
              <a:custGeom>
                <a:avLst/>
                <a:gdLst>
                  <a:gd name="connsiteX0" fmla="*/ 459386 w 459386"/>
                  <a:gd name="connsiteY0" fmla="*/ 11156 h 722356"/>
                  <a:gd name="connsiteX1" fmla="*/ 141886 w 459386"/>
                  <a:gd name="connsiteY1" fmla="*/ 17506 h 722356"/>
                  <a:gd name="connsiteX2" fmla="*/ 2186 w 459386"/>
                  <a:gd name="connsiteY2" fmla="*/ 176256 h 722356"/>
                  <a:gd name="connsiteX3" fmla="*/ 59336 w 459386"/>
                  <a:gd name="connsiteY3" fmla="*/ 582656 h 722356"/>
                  <a:gd name="connsiteX4" fmla="*/ 97436 w 459386"/>
                  <a:gd name="connsiteY4" fmla="*/ 722356 h 722356"/>
                  <a:gd name="connsiteX5" fmla="*/ 97436 w 459386"/>
                  <a:gd name="connsiteY5" fmla="*/ 722356 h 72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386" h="722356">
                    <a:moveTo>
                      <a:pt x="459386" y="11156"/>
                    </a:moveTo>
                    <a:cubicBezTo>
                      <a:pt x="338736" y="572"/>
                      <a:pt x="218086" y="-10011"/>
                      <a:pt x="141886" y="17506"/>
                    </a:cubicBezTo>
                    <a:cubicBezTo>
                      <a:pt x="65686" y="45023"/>
                      <a:pt x="15944" y="82064"/>
                      <a:pt x="2186" y="176256"/>
                    </a:cubicBezTo>
                    <a:cubicBezTo>
                      <a:pt x="-11572" y="270448"/>
                      <a:pt x="43461" y="491639"/>
                      <a:pt x="59336" y="582656"/>
                    </a:cubicBezTo>
                    <a:cubicBezTo>
                      <a:pt x="75211" y="673673"/>
                      <a:pt x="97436" y="722356"/>
                      <a:pt x="97436" y="722356"/>
                    </a:cubicBezTo>
                    <a:lnTo>
                      <a:pt x="97436" y="72235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AD26ECA-492C-4D2B-9145-D7CAD098642C}"/>
                  </a:ext>
                </a:extLst>
              </p:cNvPr>
              <p:cNvSpPr/>
              <p:nvPr/>
            </p:nvSpPr>
            <p:spPr>
              <a:xfrm flipV="1">
                <a:off x="5479042" y="1644650"/>
                <a:ext cx="387266" cy="384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09E383F9-D943-4985-8A30-FA881B895919}"/>
                  </a:ext>
                </a:extLst>
              </p:cNvPr>
              <p:cNvSpPr/>
              <p:nvPr/>
            </p:nvSpPr>
            <p:spPr>
              <a:xfrm flipV="1">
                <a:off x="5521102" y="2663745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39BAB983-2230-4488-B63F-B6875044E67B}"/>
                  </a:ext>
                </a:extLst>
              </p:cNvPr>
              <p:cNvSpPr/>
              <p:nvPr/>
            </p:nvSpPr>
            <p:spPr>
              <a:xfrm flipV="1">
                <a:off x="5291199" y="2626569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167C59-EEA7-4B23-9743-D6BDAF7FBE64}"/>
                  </a:ext>
                </a:extLst>
              </p:cNvPr>
              <p:cNvSpPr/>
              <p:nvPr/>
            </p:nvSpPr>
            <p:spPr>
              <a:xfrm flipV="1">
                <a:off x="5486084" y="2469449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9387F7F9-BCBE-4706-A220-43B3FFD9D27C}"/>
                  </a:ext>
                </a:extLst>
              </p:cNvPr>
              <p:cNvSpPr/>
              <p:nvPr/>
            </p:nvSpPr>
            <p:spPr>
              <a:xfrm flipV="1">
                <a:off x="4755454" y="2681937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F3B8B78-E675-4C7D-8AAA-F9890F9E93E1}"/>
                  </a:ext>
                </a:extLst>
              </p:cNvPr>
              <p:cNvSpPr/>
              <p:nvPr/>
            </p:nvSpPr>
            <p:spPr>
              <a:xfrm flipV="1">
                <a:off x="4510492" y="2686411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0B5E037-4750-4196-9A04-54CD0EEF7907}"/>
                  </a:ext>
                </a:extLst>
              </p:cNvPr>
              <p:cNvSpPr/>
              <p:nvPr/>
            </p:nvSpPr>
            <p:spPr>
              <a:xfrm flipV="1">
                <a:off x="4582256" y="2479590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5FE9AF8-8A2C-4F12-9D12-3AB5BEDEFDD3}"/>
                  </a:ext>
                </a:extLst>
              </p:cNvPr>
              <p:cNvSpPr/>
              <p:nvPr/>
            </p:nvSpPr>
            <p:spPr>
              <a:xfrm flipH="1">
                <a:off x="4365405" y="2473896"/>
                <a:ext cx="658683" cy="482907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683" h="482907">
                    <a:moveTo>
                      <a:pt x="0" y="0"/>
                    </a:moveTo>
                    <a:cubicBezTo>
                      <a:pt x="16933" y="249237"/>
                      <a:pt x="-14288" y="298450"/>
                      <a:pt x="69850" y="419100"/>
                    </a:cubicBezTo>
                    <a:cubicBezTo>
                      <a:pt x="153988" y="539750"/>
                      <a:pt x="548746" y="475192"/>
                      <a:pt x="619125" y="342900"/>
                    </a:cubicBezTo>
                    <a:cubicBezTo>
                      <a:pt x="689504" y="210608"/>
                      <a:pt x="644525" y="158750"/>
                      <a:pt x="644525" y="158750"/>
                    </a:cubicBezTo>
                    <a:lnTo>
                      <a:pt x="644525" y="1587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07A3024-280F-451D-A12B-545DE6B8F061}"/>
                  </a:ext>
                </a:extLst>
              </p:cNvPr>
              <p:cNvSpPr/>
              <p:nvPr/>
            </p:nvSpPr>
            <p:spPr>
              <a:xfrm flipV="1">
                <a:off x="5539399" y="1723087"/>
                <a:ext cx="163159" cy="1621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326E3B17-BEB3-4397-850A-B4C3C860B063}"/>
                  </a:ext>
                </a:extLst>
              </p:cNvPr>
              <p:cNvSpPr/>
              <p:nvPr/>
            </p:nvSpPr>
            <p:spPr>
              <a:xfrm flipV="1">
                <a:off x="4167526" y="1644650"/>
                <a:ext cx="387266" cy="384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3789E0AA-1E4B-4835-99B7-BF702E16C37B}"/>
                  </a:ext>
                </a:extLst>
              </p:cNvPr>
              <p:cNvSpPr/>
              <p:nvPr/>
            </p:nvSpPr>
            <p:spPr>
              <a:xfrm flipV="1">
                <a:off x="4227883" y="1723087"/>
                <a:ext cx="163159" cy="1621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FC9B57A7-FEE9-44A4-8C24-67C05630F8AA}"/>
                  </a:ext>
                </a:extLst>
              </p:cNvPr>
              <p:cNvSpPr/>
              <p:nvPr/>
            </p:nvSpPr>
            <p:spPr>
              <a:xfrm rot="877320">
                <a:off x="3350630" y="1130901"/>
                <a:ext cx="523576" cy="799210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  <a:gd name="connsiteX0" fmla="*/ 19 w 303852"/>
                  <a:gd name="connsiteY0" fmla="*/ 258433 h 506471"/>
                  <a:gd name="connsiteX1" fmla="*/ 276549 w 303852"/>
                  <a:gd name="connsiteY1" fmla="*/ 5081 h 506471"/>
                  <a:gd name="connsiteX2" fmla="*/ 262402 w 303852"/>
                  <a:gd name="connsiteY2" fmla="*/ 500733 h 506471"/>
                  <a:gd name="connsiteX3" fmla="*/ 19 w 303852"/>
                  <a:gd name="connsiteY3" fmla="*/ 258433 h 506471"/>
                  <a:gd name="connsiteX0" fmla="*/ 18 w 306343"/>
                  <a:gd name="connsiteY0" fmla="*/ 220427 h 507111"/>
                  <a:gd name="connsiteX1" fmla="*/ 278769 w 306343"/>
                  <a:gd name="connsiteY1" fmla="*/ 7862 h 507111"/>
                  <a:gd name="connsiteX2" fmla="*/ 264622 w 306343"/>
                  <a:gd name="connsiteY2" fmla="*/ 503514 h 507111"/>
                  <a:gd name="connsiteX3" fmla="*/ 18 w 306343"/>
                  <a:gd name="connsiteY3" fmla="*/ 220427 h 507111"/>
                  <a:gd name="connsiteX0" fmla="*/ 682 w 307007"/>
                  <a:gd name="connsiteY0" fmla="*/ 228521 h 518073"/>
                  <a:gd name="connsiteX1" fmla="*/ 279433 w 307007"/>
                  <a:gd name="connsiteY1" fmla="*/ 15956 h 518073"/>
                  <a:gd name="connsiteX2" fmla="*/ 265286 w 307007"/>
                  <a:gd name="connsiteY2" fmla="*/ 511608 h 518073"/>
                  <a:gd name="connsiteX3" fmla="*/ 682 w 307007"/>
                  <a:gd name="connsiteY3" fmla="*/ 228521 h 518073"/>
                  <a:gd name="connsiteX0" fmla="*/ 455 w 306780"/>
                  <a:gd name="connsiteY0" fmla="*/ 229935 h 519977"/>
                  <a:gd name="connsiteX1" fmla="*/ 279206 w 306780"/>
                  <a:gd name="connsiteY1" fmla="*/ 17370 h 519977"/>
                  <a:gd name="connsiteX2" fmla="*/ 265059 w 306780"/>
                  <a:gd name="connsiteY2" fmla="*/ 513022 h 519977"/>
                  <a:gd name="connsiteX3" fmla="*/ 455 w 306780"/>
                  <a:gd name="connsiteY3" fmla="*/ 229935 h 519977"/>
                  <a:gd name="connsiteX0" fmla="*/ 5 w 309823"/>
                  <a:gd name="connsiteY0" fmla="*/ 219511 h 487881"/>
                  <a:gd name="connsiteX1" fmla="*/ 278756 w 309823"/>
                  <a:gd name="connsiteY1" fmla="*/ 6946 h 487881"/>
                  <a:gd name="connsiteX2" fmla="*/ 271744 w 309823"/>
                  <a:gd name="connsiteY2" fmla="*/ 484059 h 487881"/>
                  <a:gd name="connsiteX3" fmla="*/ 5 w 309823"/>
                  <a:gd name="connsiteY3" fmla="*/ 219511 h 487881"/>
                  <a:gd name="connsiteX0" fmla="*/ 947 w 310765"/>
                  <a:gd name="connsiteY0" fmla="*/ 230765 h 504215"/>
                  <a:gd name="connsiteX1" fmla="*/ 279698 w 310765"/>
                  <a:gd name="connsiteY1" fmla="*/ 18200 h 504215"/>
                  <a:gd name="connsiteX2" fmla="*/ 272686 w 310765"/>
                  <a:gd name="connsiteY2" fmla="*/ 495313 h 504215"/>
                  <a:gd name="connsiteX3" fmla="*/ 947 w 310765"/>
                  <a:gd name="connsiteY3" fmla="*/ 230765 h 50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5" h="504215">
                    <a:moveTo>
                      <a:pt x="947" y="230765"/>
                    </a:moveTo>
                    <a:cubicBezTo>
                      <a:pt x="18921" y="-2463"/>
                      <a:pt x="234408" y="-25891"/>
                      <a:pt x="279698" y="18200"/>
                    </a:cubicBezTo>
                    <a:cubicBezTo>
                      <a:pt x="324988" y="62291"/>
                      <a:pt x="319144" y="459886"/>
                      <a:pt x="272686" y="495313"/>
                    </a:cubicBezTo>
                    <a:cubicBezTo>
                      <a:pt x="226228" y="530740"/>
                      <a:pt x="-17027" y="463993"/>
                      <a:pt x="947" y="230765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5">
                <a:extLst>
                  <a:ext uri="{FF2B5EF4-FFF2-40B4-BE49-F238E27FC236}">
                    <a16:creationId xmlns:a16="http://schemas.microsoft.com/office/drawing/2014/main" id="{FE2DD6A7-9B3C-4925-8A79-5C6B4FA8856A}"/>
                  </a:ext>
                </a:extLst>
              </p:cNvPr>
              <p:cNvSpPr/>
              <p:nvPr/>
            </p:nvSpPr>
            <p:spPr>
              <a:xfrm rot="877320">
                <a:off x="3577100" y="1296137"/>
                <a:ext cx="297074" cy="511763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074" h="511763">
                    <a:moveTo>
                      <a:pt x="53" y="259404"/>
                    </a:moveTo>
                    <a:cubicBezTo>
                      <a:pt x="4058" y="64832"/>
                      <a:pt x="221912" y="-31297"/>
                      <a:pt x="265642" y="9086"/>
                    </a:cubicBezTo>
                    <a:cubicBezTo>
                      <a:pt x="309373" y="49469"/>
                      <a:pt x="306701" y="459984"/>
                      <a:pt x="262436" y="501704"/>
                    </a:cubicBezTo>
                    <a:cubicBezTo>
                      <a:pt x="218171" y="543424"/>
                      <a:pt x="-3952" y="453976"/>
                      <a:pt x="53" y="25940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5">
                <a:extLst>
                  <a:ext uri="{FF2B5EF4-FFF2-40B4-BE49-F238E27FC236}">
                    <a16:creationId xmlns:a16="http://schemas.microsoft.com/office/drawing/2014/main" id="{59C98301-7A09-4B5E-9E79-9C994C8EE759}"/>
                  </a:ext>
                </a:extLst>
              </p:cNvPr>
              <p:cNvSpPr/>
              <p:nvPr/>
            </p:nvSpPr>
            <p:spPr>
              <a:xfrm rot="20722680" flipH="1">
                <a:off x="6210944" y="1115187"/>
                <a:ext cx="523576" cy="799210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  <a:gd name="connsiteX0" fmla="*/ 19 w 303852"/>
                  <a:gd name="connsiteY0" fmla="*/ 258433 h 506471"/>
                  <a:gd name="connsiteX1" fmla="*/ 276549 w 303852"/>
                  <a:gd name="connsiteY1" fmla="*/ 5081 h 506471"/>
                  <a:gd name="connsiteX2" fmla="*/ 262402 w 303852"/>
                  <a:gd name="connsiteY2" fmla="*/ 500733 h 506471"/>
                  <a:gd name="connsiteX3" fmla="*/ 19 w 303852"/>
                  <a:gd name="connsiteY3" fmla="*/ 258433 h 506471"/>
                  <a:gd name="connsiteX0" fmla="*/ 18 w 306343"/>
                  <a:gd name="connsiteY0" fmla="*/ 220427 h 507111"/>
                  <a:gd name="connsiteX1" fmla="*/ 278769 w 306343"/>
                  <a:gd name="connsiteY1" fmla="*/ 7862 h 507111"/>
                  <a:gd name="connsiteX2" fmla="*/ 264622 w 306343"/>
                  <a:gd name="connsiteY2" fmla="*/ 503514 h 507111"/>
                  <a:gd name="connsiteX3" fmla="*/ 18 w 306343"/>
                  <a:gd name="connsiteY3" fmla="*/ 220427 h 507111"/>
                  <a:gd name="connsiteX0" fmla="*/ 682 w 307007"/>
                  <a:gd name="connsiteY0" fmla="*/ 228521 h 518073"/>
                  <a:gd name="connsiteX1" fmla="*/ 279433 w 307007"/>
                  <a:gd name="connsiteY1" fmla="*/ 15956 h 518073"/>
                  <a:gd name="connsiteX2" fmla="*/ 265286 w 307007"/>
                  <a:gd name="connsiteY2" fmla="*/ 511608 h 518073"/>
                  <a:gd name="connsiteX3" fmla="*/ 682 w 307007"/>
                  <a:gd name="connsiteY3" fmla="*/ 228521 h 518073"/>
                  <a:gd name="connsiteX0" fmla="*/ 455 w 306780"/>
                  <a:gd name="connsiteY0" fmla="*/ 229935 h 519977"/>
                  <a:gd name="connsiteX1" fmla="*/ 279206 w 306780"/>
                  <a:gd name="connsiteY1" fmla="*/ 17370 h 519977"/>
                  <a:gd name="connsiteX2" fmla="*/ 265059 w 306780"/>
                  <a:gd name="connsiteY2" fmla="*/ 513022 h 519977"/>
                  <a:gd name="connsiteX3" fmla="*/ 455 w 306780"/>
                  <a:gd name="connsiteY3" fmla="*/ 229935 h 519977"/>
                  <a:gd name="connsiteX0" fmla="*/ 5 w 309823"/>
                  <a:gd name="connsiteY0" fmla="*/ 219511 h 487881"/>
                  <a:gd name="connsiteX1" fmla="*/ 278756 w 309823"/>
                  <a:gd name="connsiteY1" fmla="*/ 6946 h 487881"/>
                  <a:gd name="connsiteX2" fmla="*/ 271744 w 309823"/>
                  <a:gd name="connsiteY2" fmla="*/ 484059 h 487881"/>
                  <a:gd name="connsiteX3" fmla="*/ 5 w 309823"/>
                  <a:gd name="connsiteY3" fmla="*/ 219511 h 487881"/>
                  <a:gd name="connsiteX0" fmla="*/ 947 w 310765"/>
                  <a:gd name="connsiteY0" fmla="*/ 230765 h 504215"/>
                  <a:gd name="connsiteX1" fmla="*/ 279698 w 310765"/>
                  <a:gd name="connsiteY1" fmla="*/ 18200 h 504215"/>
                  <a:gd name="connsiteX2" fmla="*/ 272686 w 310765"/>
                  <a:gd name="connsiteY2" fmla="*/ 495313 h 504215"/>
                  <a:gd name="connsiteX3" fmla="*/ 947 w 310765"/>
                  <a:gd name="connsiteY3" fmla="*/ 230765 h 50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5" h="504215">
                    <a:moveTo>
                      <a:pt x="947" y="230765"/>
                    </a:moveTo>
                    <a:cubicBezTo>
                      <a:pt x="18921" y="-2463"/>
                      <a:pt x="234408" y="-25891"/>
                      <a:pt x="279698" y="18200"/>
                    </a:cubicBezTo>
                    <a:cubicBezTo>
                      <a:pt x="324988" y="62291"/>
                      <a:pt x="319144" y="459886"/>
                      <a:pt x="272686" y="495313"/>
                    </a:cubicBezTo>
                    <a:cubicBezTo>
                      <a:pt x="226228" y="530740"/>
                      <a:pt x="-17027" y="463993"/>
                      <a:pt x="947" y="230765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5">
                <a:extLst>
                  <a:ext uri="{FF2B5EF4-FFF2-40B4-BE49-F238E27FC236}">
                    <a16:creationId xmlns:a16="http://schemas.microsoft.com/office/drawing/2014/main" id="{652AB0DB-9979-403E-BEE9-008AD225DBE0}"/>
                  </a:ext>
                </a:extLst>
              </p:cNvPr>
              <p:cNvSpPr/>
              <p:nvPr/>
            </p:nvSpPr>
            <p:spPr>
              <a:xfrm rot="20722680" flipH="1">
                <a:off x="6219740" y="1310658"/>
                <a:ext cx="297074" cy="511763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074" h="511763">
                    <a:moveTo>
                      <a:pt x="53" y="259404"/>
                    </a:moveTo>
                    <a:cubicBezTo>
                      <a:pt x="4058" y="64832"/>
                      <a:pt x="221912" y="-31297"/>
                      <a:pt x="265642" y="9086"/>
                    </a:cubicBezTo>
                    <a:cubicBezTo>
                      <a:pt x="309373" y="49469"/>
                      <a:pt x="306701" y="459984"/>
                      <a:pt x="262436" y="501704"/>
                    </a:cubicBezTo>
                    <a:cubicBezTo>
                      <a:pt x="218171" y="543424"/>
                      <a:pt x="-3952" y="453976"/>
                      <a:pt x="53" y="25940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: Rounded Corners 35">
                <a:extLst>
                  <a:ext uri="{FF2B5EF4-FFF2-40B4-BE49-F238E27FC236}">
                    <a16:creationId xmlns:a16="http://schemas.microsoft.com/office/drawing/2014/main" id="{DB3AA6F9-1DC0-461B-A450-1FF16517F35A}"/>
                  </a:ext>
                </a:extLst>
              </p:cNvPr>
              <p:cNvSpPr/>
              <p:nvPr/>
            </p:nvSpPr>
            <p:spPr>
              <a:xfrm flipH="1">
                <a:off x="3780431" y="4114979"/>
                <a:ext cx="1021425" cy="1367170"/>
              </a:xfrm>
              <a:custGeom>
                <a:avLst/>
                <a:gdLst>
                  <a:gd name="connsiteX0" fmla="*/ 0 w 444971"/>
                  <a:gd name="connsiteY0" fmla="*/ 74163 h 1277240"/>
                  <a:gd name="connsiteX1" fmla="*/ 74163 w 444971"/>
                  <a:gd name="connsiteY1" fmla="*/ 0 h 1277240"/>
                  <a:gd name="connsiteX2" fmla="*/ 370808 w 444971"/>
                  <a:gd name="connsiteY2" fmla="*/ 0 h 1277240"/>
                  <a:gd name="connsiteX3" fmla="*/ 444971 w 444971"/>
                  <a:gd name="connsiteY3" fmla="*/ 74163 h 1277240"/>
                  <a:gd name="connsiteX4" fmla="*/ 444971 w 444971"/>
                  <a:gd name="connsiteY4" fmla="*/ 1203077 h 1277240"/>
                  <a:gd name="connsiteX5" fmla="*/ 370808 w 444971"/>
                  <a:gd name="connsiteY5" fmla="*/ 1277240 h 1277240"/>
                  <a:gd name="connsiteX6" fmla="*/ 74163 w 444971"/>
                  <a:gd name="connsiteY6" fmla="*/ 1277240 h 1277240"/>
                  <a:gd name="connsiteX7" fmla="*/ 0 w 444971"/>
                  <a:gd name="connsiteY7" fmla="*/ 1203077 h 1277240"/>
                  <a:gd name="connsiteX8" fmla="*/ 0 w 444971"/>
                  <a:gd name="connsiteY8" fmla="*/ 74163 h 1277240"/>
                  <a:gd name="connsiteX0" fmla="*/ 0 w 537736"/>
                  <a:gd name="connsiteY0" fmla="*/ 60910 h 1277240"/>
                  <a:gd name="connsiteX1" fmla="*/ 166928 w 537736"/>
                  <a:gd name="connsiteY1" fmla="*/ 0 h 1277240"/>
                  <a:gd name="connsiteX2" fmla="*/ 463573 w 537736"/>
                  <a:gd name="connsiteY2" fmla="*/ 0 h 1277240"/>
                  <a:gd name="connsiteX3" fmla="*/ 537736 w 537736"/>
                  <a:gd name="connsiteY3" fmla="*/ 74163 h 1277240"/>
                  <a:gd name="connsiteX4" fmla="*/ 537736 w 537736"/>
                  <a:gd name="connsiteY4" fmla="*/ 1203077 h 1277240"/>
                  <a:gd name="connsiteX5" fmla="*/ 463573 w 537736"/>
                  <a:gd name="connsiteY5" fmla="*/ 1277240 h 1277240"/>
                  <a:gd name="connsiteX6" fmla="*/ 166928 w 537736"/>
                  <a:gd name="connsiteY6" fmla="*/ 1277240 h 1277240"/>
                  <a:gd name="connsiteX7" fmla="*/ 92765 w 537736"/>
                  <a:gd name="connsiteY7" fmla="*/ 1203077 h 1277240"/>
                  <a:gd name="connsiteX8" fmla="*/ 0 w 537736"/>
                  <a:gd name="connsiteY8" fmla="*/ 60910 h 1277240"/>
                  <a:gd name="connsiteX0" fmla="*/ 1 w 537737"/>
                  <a:gd name="connsiteY0" fmla="*/ 60910 h 1277240"/>
                  <a:gd name="connsiteX1" fmla="*/ 166929 w 537737"/>
                  <a:gd name="connsiteY1" fmla="*/ 0 h 1277240"/>
                  <a:gd name="connsiteX2" fmla="*/ 463574 w 537737"/>
                  <a:gd name="connsiteY2" fmla="*/ 0 h 1277240"/>
                  <a:gd name="connsiteX3" fmla="*/ 537737 w 537737"/>
                  <a:gd name="connsiteY3" fmla="*/ 74163 h 1277240"/>
                  <a:gd name="connsiteX4" fmla="*/ 537737 w 537737"/>
                  <a:gd name="connsiteY4" fmla="*/ 1203077 h 1277240"/>
                  <a:gd name="connsiteX5" fmla="*/ 463574 w 537737"/>
                  <a:gd name="connsiteY5" fmla="*/ 1277240 h 1277240"/>
                  <a:gd name="connsiteX6" fmla="*/ 166929 w 537737"/>
                  <a:gd name="connsiteY6" fmla="*/ 1277240 h 1277240"/>
                  <a:gd name="connsiteX7" fmla="*/ 0 w 537737"/>
                  <a:gd name="connsiteY7" fmla="*/ 898277 h 1277240"/>
                  <a:gd name="connsiteX8" fmla="*/ 1 w 537737"/>
                  <a:gd name="connsiteY8" fmla="*/ 60910 h 1277240"/>
                  <a:gd name="connsiteX0" fmla="*/ 93062 w 630798"/>
                  <a:gd name="connsiteY0" fmla="*/ 60910 h 1303745"/>
                  <a:gd name="connsiteX1" fmla="*/ 259990 w 630798"/>
                  <a:gd name="connsiteY1" fmla="*/ 0 h 1303745"/>
                  <a:gd name="connsiteX2" fmla="*/ 556635 w 630798"/>
                  <a:gd name="connsiteY2" fmla="*/ 0 h 1303745"/>
                  <a:gd name="connsiteX3" fmla="*/ 630798 w 630798"/>
                  <a:gd name="connsiteY3" fmla="*/ 74163 h 1303745"/>
                  <a:gd name="connsiteX4" fmla="*/ 630798 w 630798"/>
                  <a:gd name="connsiteY4" fmla="*/ 1203077 h 1303745"/>
                  <a:gd name="connsiteX5" fmla="*/ 556635 w 630798"/>
                  <a:gd name="connsiteY5" fmla="*/ 1277240 h 1303745"/>
                  <a:gd name="connsiteX6" fmla="*/ 8199 w 630798"/>
                  <a:gd name="connsiteY6" fmla="*/ 1303745 h 1303745"/>
                  <a:gd name="connsiteX7" fmla="*/ 93061 w 630798"/>
                  <a:gd name="connsiteY7" fmla="*/ 898277 h 1303745"/>
                  <a:gd name="connsiteX8" fmla="*/ 93062 w 630798"/>
                  <a:gd name="connsiteY8" fmla="*/ 60910 h 1303745"/>
                  <a:gd name="connsiteX0" fmla="*/ 208749 w 746485"/>
                  <a:gd name="connsiteY0" fmla="*/ 60910 h 1277240"/>
                  <a:gd name="connsiteX1" fmla="*/ 375677 w 746485"/>
                  <a:gd name="connsiteY1" fmla="*/ 0 h 1277240"/>
                  <a:gd name="connsiteX2" fmla="*/ 672322 w 746485"/>
                  <a:gd name="connsiteY2" fmla="*/ 0 h 1277240"/>
                  <a:gd name="connsiteX3" fmla="*/ 746485 w 746485"/>
                  <a:gd name="connsiteY3" fmla="*/ 74163 h 1277240"/>
                  <a:gd name="connsiteX4" fmla="*/ 746485 w 746485"/>
                  <a:gd name="connsiteY4" fmla="*/ 1203077 h 1277240"/>
                  <a:gd name="connsiteX5" fmla="*/ 672322 w 746485"/>
                  <a:gd name="connsiteY5" fmla="*/ 1277240 h 1277240"/>
                  <a:gd name="connsiteX6" fmla="*/ 4616 w 746485"/>
                  <a:gd name="connsiteY6" fmla="*/ 1263988 h 1277240"/>
                  <a:gd name="connsiteX7" fmla="*/ 208748 w 746485"/>
                  <a:gd name="connsiteY7" fmla="*/ 898277 h 1277240"/>
                  <a:gd name="connsiteX8" fmla="*/ 208749 w 746485"/>
                  <a:gd name="connsiteY8" fmla="*/ 60910 h 1277240"/>
                  <a:gd name="connsiteX0" fmla="*/ 131135 w 668871"/>
                  <a:gd name="connsiteY0" fmla="*/ 60910 h 1303744"/>
                  <a:gd name="connsiteX1" fmla="*/ 298063 w 668871"/>
                  <a:gd name="connsiteY1" fmla="*/ 0 h 1303744"/>
                  <a:gd name="connsiteX2" fmla="*/ 594708 w 668871"/>
                  <a:gd name="connsiteY2" fmla="*/ 0 h 1303744"/>
                  <a:gd name="connsiteX3" fmla="*/ 668871 w 668871"/>
                  <a:gd name="connsiteY3" fmla="*/ 74163 h 1303744"/>
                  <a:gd name="connsiteX4" fmla="*/ 668871 w 668871"/>
                  <a:gd name="connsiteY4" fmla="*/ 1203077 h 1303744"/>
                  <a:gd name="connsiteX5" fmla="*/ 594708 w 668871"/>
                  <a:gd name="connsiteY5" fmla="*/ 1277240 h 1303744"/>
                  <a:gd name="connsiteX6" fmla="*/ 6515 w 668871"/>
                  <a:gd name="connsiteY6" fmla="*/ 1303744 h 1303744"/>
                  <a:gd name="connsiteX7" fmla="*/ 131134 w 668871"/>
                  <a:gd name="connsiteY7" fmla="*/ 898277 h 1303744"/>
                  <a:gd name="connsiteX8" fmla="*/ 131135 w 668871"/>
                  <a:gd name="connsiteY8" fmla="*/ 60910 h 1303744"/>
                  <a:gd name="connsiteX0" fmla="*/ 171529 w 709265"/>
                  <a:gd name="connsiteY0" fmla="*/ 60910 h 1303744"/>
                  <a:gd name="connsiteX1" fmla="*/ 338457 w 709265"/>
                  <a:gd name="connsiteY1" fmla="*/ 0 h 1303744"/>
                  <a:gd name="connsiteX2" fmla="*/ 635102 w 709265"/>
                  <a:gd name="connsiteY2" fmla="*/ 0 h 1303744"/>
                  <a:gd name="connsiteX3" fmla="*/ 709265 w 709265"/>
                  <a:gd name="connsiteY3" fmla="*/ 74163 h 1303744"/>
                  <a:gd name="connsiteX4" fmla="*/ 709265 w 709265"/>
                  <a:gd name="connsiteY4" fmla="*/ 1203077 h 1303744"/>
                  <a:gd name="connsiteX5" fmla="*/ 635102 w 709265"/>
                  <a:gd name="connsiteY5" fmla="*/ 1277240 h 1303744"/>
                  <a:gd name="connsiteX6" fmla="*/ 46909 w 709265"/>
                  <a:gd name="connsiteY6" fmla="*/ 1303744 h 1303744"/>
                  <a:gd name="connsiteX7" fmla="*/ 171528 w 709265"/>
                  <a:gd name="connsiteY7" fmla="*/ 898277 h 1303744"/>
                  <a:gd name="connsiteX8" fmla="*/ 171529 w 709265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55436 w 717792"/>
                  <a:gd name="connsiteY6" fmla="*/ 1303744 h 1303744"/>
                  <a:gd name="connsiteX7" fmla="*/ 180055 w 717792"/>
                  <a:gd name="connsiteY7" fmla="*/ 898277 h 1303744"/>
                  <a:gd name="connsiteX8" fmla="*/ 180056 w 717792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271189 w 717792"/>
                  <a:gd name="connsiteY6" fmla="*/ 1205759 h 1303744"/>
                  <a:gd name="connsiteX7" fmla="*/ 55436 w 717792"/>
                  <a:gd name="connsiteY7" fmla="*/ 1303744 h 1303744"/>
                  <a:gd name="connsiteX8" fmla="*/ 180055 w 717792"/>
                  <a:gd name="connsiteY8" fmla="*/ 898277 h 1303744"/>
                  <a:gd name="connsiteX9" fmla="*/ 180056 w 717792"/>
                  <a:gd name="connsiteY9" fmla="*/ 60910 h 1303744"/>
                  <a:gd name="connsiteX0" fmla="*/ 180056 w 717792"/>
                  <a:gd name="connsiteY0" fmla="*/ 60910 h 1349928"/>
                  <a:gd name="connsiteX1" fmla="*/ 346984 w 717792"/>
                  <a:gd name="connsiteY1" fmla="*/ 0 h 1349928"/>
                  <a:gd name="connsiteX2" fmla="*/ 643629 w 717792"/>
                  <a:gd name="connsiteY2" fmla="*/ 0 h 1349928"/>
                  <a:gd name="connsiteX3" fmla="*/ 717792 w 717792"/>
                  <a:gd name="connsiteY3" fmla="*/ 74163 h 1349928"/>
                  <a:gd name="connsiteX4" fmla="*/ 717792 w 717792"/>
                  <a:gd name="connsiteY4" fmla="*/ 1203077 h 1349928"/>
                  <a:gd name="connsiteX5" fmla="*/ 643629 w 717792"/>
                  <a:gd name="connsiteY5" fmla="*/ 1277240 h 1349928"/>
                  <a:gd name="connsiteX6" fmla="*/ 271189 w 717792"/>
                  <a:gd name="connsiteY6" fmla="*/ 1205759 h 1349928"/>
                  <a:gd name="connsiteX7" fmla="*/ 55436 w 717792"/>
                  <a:gd name="connsiteY7" fmla="*/ 1303744 h 1349928"/>
                  <a:gd name="connsiteX8" fmla="*/ 180055 w 717792"/>
                  <a:gd name="connsiteY8" fmla="*/ 898277 h 1349928"/>
                  <a:gd name="connsiteX9" fmla="*/ 180056 w 717792"/>
                  <a:gd name="connsiteY9" fmla="*/ 60910 h 1349928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271189 w 717792"/>
                  <a:gd name="connsiteY6" fmla="*/ 1205759 h 1363372"/>
                  <a:gd name="connsiteX7" fmla="*/ 55436 w 717792"/>
                  <a:gd name="connsiteY7" fmla="*/ 1303744 h 1363372"/>
                  <a:gd name="connsiteX8" fmla="*/ 180055 w 717792"/>
                  <a:gd name="connsiteY8" fmla="*/ 898277 h 1363372"/>
                  <a:gd name="connsiteX9" fmla="*/ 180056 w 717792"/>
                  <a:gd name="connsiteY9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596004 w 717792"/>
                  <a:gd name="connsiteY5" fmla="*/ 11867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8391 w 717792"/>
                  <a:gd name="connsiteY5" fmla="*/ 12629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728389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95052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42665 w 879717"/>
                  <a:gd name="connsiteY4" fmla="*/ 915247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80765 w 879717"/>
                  <a:gd name="connsiteY4" fmla="*/ 900959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80254"/>
                  <a:gd name="connsiteY0" fmla="*/ 60910 h 1363372"/>
                  <a:gd name="connsiteX1" fmla="*/ 346984 w 880254"/>
                  <a:gd name="connsiteY1" fmla="*/ 0 h 1363372"/>
                  <a:gd name="connsiteX2" fmla="*/ 643629 w 880254"/>
                  <a:gd name="connsiteY2" fmla="*/ 0 h 1363372"/>
                  <a:gd name="connsiteX3" fmla="*/ 717792 w 880254"/>
                  <a:gd name="connsiteY3" fmla="*/ 74163 h 1363372"/>
                  <a:gd name="connsiteX4" fmla="*/ 680765 w 880254"/>
                  <a:gd name="connsiteY4" fmla="*/ 900959 h 1363372"/>
                  <a:gd name="connsiteX5" fmla="*/ 879717 w 880254"/>
                  <a:gd name="connsiteY5" fmla="*/ 1269752 h 1363372"/>
                  <a:gd name="connsiteX6" fmla="*/ 648391 w 880254"/>
                  <a:gd name="connsiteY6" fmla="*/ 1262952 h 1363372"/>
                  <a:gd name="connsiteX7" fmla="*/ 423589 w 880254"/>
                  <a:gd name="connsiteY7" fmla="*/ 1353397 h 1363372"/>
                  <a:gd name="connsiteX8" fmla="*/ 271189 w 880254"/>
                  <a:gd name="connsiteY8" fmla="*/ 1205759 h 1363372"/>
                  <a:gd name="connsiteX9" fmla="*/ 55436 w 880254"/>
                  <a:gd name="connsiteY9" fmla="*/ 1303744 h 1363372"/>
                  <a:gd name="connsiteX10" fmla="*/ 180055 w 880254"/>
                  <a:gd name="connsiteY10" fmla="*/ 898277 h 1363372"/>
                  <a:gd name="connsiteX11" fmla="*/ 180056 w 880254"/>
                  <a:gd name="connsiteY11" fmla="*/ 60910 h 1363372"/>
                  <a:gd name="connsiteX0" fmla="*/ 180056 w 930522"/>
                  <a:gd name="connsiteY0" fmla="*/ 60910 h 1363372"/>
                  <a:gd name="connsiteX1" fmla="*/ 346984 w 930522"/>
                  <a:gd name="connsiteY1" fmla="*/ 0 h 1363372"/>
                  <a:gd name="connsiteX2" fmla="*/ 643629 w 930522"/>
                  <a:gd name="connsiteY2" fmla="*/ 0 h 1363372"/>
                  <a:gd name="connsiteX3" fmla="*/ 717792 w 930522"/>
                  <a:gd name="connsiteY3" fmla="*/ 74163 h 1363372"/>
                  <a:gd name="connsiteX4" fmla="*/ 680765 w 930522"/>
                  <a:gd name="connsiteY4" fmla="*/ 900959 h 1363372"/>
                  <a:gd name="connsiteX5" fmla="*/ 879717 w 930522"/>
                  <a:gd name="connsiteY5" fmla="*/ 1269752 h 1363372"/>
                  <a:gd name="connsiteX6" fmla="*/ 648391 w 930522"/>
                  <a:gd name="connsiteY6" fmla="*/ 1262952 h 1363372"/>
                  <a:gd name="connsiteX7" fmla="*/ 423589 w 930522"/>
                  <a:gd name="connsiteY7" fmla="*/ 1353397 h 1363372"/>
                  <a:gd name="connsiteX8" fmla="*/ 271189 w 930522"/>
                  <a:gd name="connsiteY8" fmla="*/ 1205759 h 1363372"/>
                  <a:gd name="connsiteX9" fmla="*/ 55436 w 930522"/>
                  <a:gd name="connsiteY9" fmla="*/ 1303744 h 1363372"/>
                  <a:gd name="connsiteX10" fmla="*/ 180055 w 930522"/>
                  <a:gd name="connsiteY10" fmla="*/ 898277 h 1363372"/>
                  <a:gd name="connsiteX11" fmla="*/ 180056 w 930522"/>
                  <a:gd name="connsiteY11" fmla="*/ 60910 h 1363372"/>
                  <a:gd name="connsiteX0" fmla="*/ 180056 w 930522"/>
                  <a:gd name="connsiteY0" fmla="*/ 60910 h 1386917"/>
                  <a:gd name="connsiteX1" fmla="*/ 346984 w 930522"/>
                  <a:gd name="connsiteY1" fmla="*/ 0 h 1386917"/>
                  <a:gd name="connsiteX2" fmla="*/ 643629 w 930522"/>
                  <a:gd name="connsiteY2" fmla="*/ 0 h 1386917"/>
                  <a:gd name="connsiteX3" fmla="*/ 717792 w 930522"/>
                  <a:gd name="connsiteY3" fmla="*/ 74163 h 1386917"/>
                  <a:gd name="connsiteX4" fmla="*/ 680765 w 930522"/>
                  <a:gd name="connsiteY4" fmla="*/ 900959 h 1386917"/>
                  <a:gd name="connsiteX5" fmla="*/ 879717 w 930522"/>
                  <a:gd name="connsiteY5" fmla="*/ 1269752 h 1386917"/>
                  <a:gd name="connsiteX6" fmla="*/ 648391 w 930522"/>
                  <a:gd name="connsiteY6" fmla="*/ 1262952 h 1386917"/>
                  <a:gd name="connsiteX7" fmla="*/ 423589 w 930522"/>
                  <a:gd name="connsiteY7" fmla="*/ 1353397 h 1386917"/>
                  <a:gd name="connsiteX8" fmla="*/ 285477 w 930522"/>
                  <a:gd name="connsiteY8" fmla="*/ 1243859 h 1386917"/>
                  <a:gd name="connsiteX9" fmla="*/ 55436 w 930522"/>
                  <a:gd name="connsiteY9" fmla="*/ 1303744 h 1386917"/>
                  <a:gd name="connsiteX10" fmla="*/ 180055 w 930522"/>
                  <a:gd name="connsiteY10" fmla="*/ 898277 h 1386917"/>
                  <a:gd name="connsiteX11" fmla="*/ 180056 w 930522"/>
                  <a:gd name="connsiteY11" fmla="*/ 60910 h 1386917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1020355"/>
                  <a:gd name="connsiteY0" fmla="*/ 67867 h 1366182"/>
                  <a:gd name="connsiteX1" fmla="*/ 346984 w 1020355"/>
                  <a:gd name="connsiteY1" fmla="*/ 6957 h 1366182"/>
                  <a:gd name="connsiteX2" fmla="*/ 643629 w 1020355"/>
                  <a:gd name="connsiteY2" fmla="*/ 6957 h 1366182"/>
                  <a:gd name="connsiteX3" fmla="*/ 1017830 w 1020355"/>
                  <a:gd name="connsiteY3" fmla="*/ 23970 h 1366182"/>
                  <a:gd name="connsiteX4" fmla="*/ 680765 w 1020355"/>
                  <a:gd name="connsiteY4" fmla="*/ 907916 h 1366182"/>
                  <a:gd name="connsiteX5" fmla="*/ 879717 w 1020355"/>
                  <a:gd name="connsiteY5" fmla="*/ 1276709 h 1366182"/>
                  <a:gd name="connsiteX6" fmla="*/ 638866 w 1020355"/>
                  <a:gd name="connsiteY6" fmla="*/ 1269909 h 1366182"/>
                  <a:gd name="connsiteX7" fmla="*/ 423589 w 1020355"/>
                  <a:gd name="connsiteY7" fmla="*/ 1360354 h 1366182"/>
                  <a:gd name="connsiteX8" fmla="*/ 285477 w 1020355"/>
                  <a:gd name="connsiteY8" fmla="*/ 1250816 h 1366182"/>
                  <a:gd name="connsiteX9" fmla="*/ 55436 w 1020355"/>
                  <a:gd name="connsiteY9" fmla="*/ 1310701 h 1366182"/>
                  <a:gd name="connsiteX10" fmla="*/ 180055 w 1020355"/>
                  <a:gd name="connsiteY10" fmla="*/ 905234 h 1366182"/>
                  <a:gd name="connsiteX11" fmla="*/ 180056 w 1020355"/>
                  <a:gd name="connsiteY11" fmla="*/ 67867 h 1366182"/>
                  <a:gd name="connsiteX0" fmla="*/ 180056 w 1021425"/>
                  <a:gd name="connsiteY0" fmla="*/ 6786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80056 w 1021425"/>
                  <a:gd name="connsiteY11" fmla="*/ 67867 h 1366182"/>
                  <a:gd name="connsiteX0" fmla="*/ 156243 w 1021425"/>
                  <a:gd name="connsiteY0" fmla="*/ 4881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56243 w 1021425"/>
                  <a:gd name="connsiteY11" fmla="*/ 48817 h 1366182"/>
                  <a:gd name="connsiteX0" fmla="*/ 156243 w 1021425"/>
                  <a:gd name="connsiteY0" fmla="*/ 48817 h 1361104"/>
                  <a:gd name="connsiteX1" fmla="*/ 346984 w 1021425"/>
                  <a:gd name="connsiteY1" fmla="*/ 6957 h 1361104"/>
                  <a:gd name="connsiteX2" fmla="*/ 643629 w 1021425"/>
                  <a:gd name="connsiteY2" fmla="*/ 6957 h 1361104"/>
                  <a:gd name="connsiteX3" fmla="*/ 1017830 w 1021425"/>
                  <a:gd name="connsiteY3" fmla="*/ 23970 h 1361104"/>
                  <a:gd name="connsiteX4" fmla="*/ 680765 w 1021425"/>
                  <a:gd name="connsiteY4" fmla="*/ 907916 h 1361104"/>
                  <a:gd name="connsiteX5" fmla="*/ 879717 w 1021425"/>
                  <a:gd name="connsiteY5" fmla="*/ 1276709 h 1361104"/>
                  <a:gd name="connsiteX6" fmla="*/ 423589 w 1021425"/>
                  <a:gd name="connsiteY6" fmla="*/ 1360354 h 1361104"/>
                  <a:gd name="connsiteX7" fmla="*/ 285477 w 1021425"/>
                  <a:gd name="connsiteY7" fmla="*/ 1250816 h 1361104"/>
                  <a:gd name="connsiteX8" fmla="*/ 55436 w 1021425"/>
                  <a:gd name="connsiteY8" fmla="*/ 1310701 h 1361104"/>
                  <a:gd name="connsiteX9" fmla="*/ 180055 w 1021425"/>
                  <a:gd name="connsiteY9" fmla="*/ 905234 h 1361104"/>
                  <a:gd name="connsiteX10" fmla="*/ 156243 w 1021425"/>
                  <a:gd name="connsiteY10" fmla="*/ 48817 h 1361104"/>
                  <a:gd name="connsiteX0" fmla="*/ 156243 w 1021425"/>
                  <a:gd name="connsiteY0" fmla="*/ 48817 h 1367170"/>
                  <a:gd name="connsiteX1" fmla="*/ 346984 w 1021425"/>
                  <a:gd name="connsiteY1" fmla="*/ 6957 h 1367170"/>
                  <a:gd name="connsiteX2" fmla="*/ 643629 w 1021425"/>
                  <a:gd name="connsiteY2" fmla="*/ 6957 h 1367170"/>
                  <a:gd name="connsiteX3" fmla="*/ 1017830 w 1021425"/>
                  <a:gd name="connsiteY3" fmla="*/ 23970 h 1367170"/>
                  <a:gd name="connsiteX4" fmla="*/ 680765 w 1021425"/>
                  <a:gd name="connsiteY4" fmla="*/ 907916 h 1367170"/>
                  <a:gd name="connsiteX5" fmla="*/ 879717 w 1021425"/>
                  <a:gd name="connsiteY5" fmla="*/ 1276709 h 1367170"/>
                  <a:gd name="connsiteX6" fmla="*/ 423589 w 1021425"/>
                  <a:gd name="connsiteY6" fmla="*/ 1360354 h 1367170"/>
                  <a:gd name="connsiteX7" fmla="*/ 55436 w 1021425"/>
                  <a:gd name="connsiteY7" fmla="*/ 1310701 h 1367170"/>
                  <a:gd name="connsiteX8" fmla="*/ 180055 w 1021425"/>
                  <a:gd name="connsiteY8" fmla="*/ 905234 h 1367170"/>
                  <a:gd name="connsiteX9" fmla="*/ 156243 w 1021425"/>
                  <a:gd name="connsiteY9" fmla="*/ 48817 h 1367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1425" h="1367170">
                    <a:moveTo>
                      <a:pt x="156243" y="48817"/>
                    </a:moveTo>
                    <a:cubicBezTo>
                      <a:pt x="156243" y="7858"/>
                      <a:pt x="306025" y="6957"/>
                      <a:pt x="346984" y="6957"/>
                    </a:cubicBezTo>
                    <a:lnTo>
                      <a:pt x="643629" y="6957"/>
                    </a:lnTo>
                    <a:cubicBezTo>
                      <a:pt x="684588" y="6957"/>
                      <a:pt x="1017830" y="-16989"/>
                      <a:pt x="1017830" y="23970"/>
                    </a:cubicBezTo>
                    <a:cubicBezTo>
                      <a:pt x="1056287" y="296394"/>
                      <a:pt x="775658" y="621204"/>
                      <a:pt x="680765" y="907916"/>
                    </a:cubicBezTo>
                    <a:cubicBezTo>
                      <a:pt x="1013782" y="1045134"/>
                      <a:pt x="937225" y="1196641"/>
                      <a:pt x="879717" y="1276709"/>
                    </a:cubicBezTo>
                    <a:cubicBezTo>
                      <a:pt x="836854" y="1352115"/>
                      <a:pt x="522629" y="1364669"/>
                      <a:pt x="423589" y="1360354"/>
                    </a:cubicBezTo>
                    <a:cubicBezTo>
                      <a:pt x="286209" y="1366019"/>
                      <a:pt x="96025" y="1386554"/>
                      <a:pt x="55436" y="1310701"/>
                    </a:cubicBezTo>
                    <a:cubicBezTo>
                      <a:pt x="-99823" y="1172589"/>
                      <a:pt x="113380" y="946193"/>
                      <a:pt x="180055" y="905234"/>
                    </a:cubicBezTo>
                    <a:cubicBezTo>
                      <a:pt x="180055" y="528929"/>
                      <a:pt x="156243" y="425122"/>
                      <a:pt x="156243" y="48817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FB0BCA6-3D0B-4C7E-A336-D069BCCFBBE9}"/>
                  </a:ext>
                </a:extLst>
              </p:cNvPr>
              <p:cNvSpPr/>
              <p:nvPr/>
            </p:nvSpPr>
            <p:spPr>
              <a:xfrm>
                <a:off x="5014936" y="2481558"/>
                <a:ext cx="659155" cy="482907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472 w 659155"/>
                  <a:gd name="connsiteY0" fmla="*/ 0 h 482907"/>
                  <a:gd name="connsiteX1" fmla="*/ 70322 w 659155"/>
                  <a:gd name="connsiteY1" fmla="*/ 419100 h 482907"/>
                  <a:gd name="connsiteX2" fmla="*/ 619597 w 659155"/>
                  <a:gd name="connsiteY2" fmla="*/ 342900 h 482907"/>
                  <a:gd name="connsiteX3" fmla="*/ 644997 w 659155"/>
                  <a:gd name="connsiteY3" fmla="*/ 158750 h 482907"/>
                  <a:gd name="connsiteX4" fmla="*/ 644997 w 659155"/>
                  <a:gd name="connsiteY4" fmla="*/ 15875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155" h="482907">
                    <a:moveTo>
                      <a:pt x="472" y="0"/>
                    </a:moveTo>
                    <a:cubicBezTo>
                      <a:pt x="1530" y="236537"/>
                      <a:pt x="-13816" y="298450"/>
                      <a:pt x="70322" y="419100"/>
                    </a:cubicBezTo>
                    <a:cubicBezTo>
                      <a:pt x="154460" y="539750"/>
                      <a:pt x="549218" y="475192"/>
                      <a:pt x="619597" y="342900"/>
                    </a:cubicBezTo>
                    <a:cubicBezTo>
                      <a:pt x="689976" y="210608"/>
                      <a:pt x="644997" y="158750"/>
                      <a:pt x="644997" y="158750"/>
                    </a:cubicBezTo>
                    <a:lnTo>
                      <a:pt x="644997" y="1587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7">
                <a:extLst>
                  <a:ext uri="{FF2B5EF4-FFF2-40B4-BE49-F238E27FC236}">
                    <a16:creationId xmlns:a16="http://schemas.microsoft.com/office/drawing/2014/main" id="{8FE0CD74-3506-4AF9-B6D3-32FDE1C325BD}"/>
                  </a:ext>
                </a:extLst>
              </p:cNvPr>
              <p:cNvSpPr/>
              <p:nvPr/>
            </p:nvSpPr>
            <p:spPr>
              <a:xfrm>
                <a:off x="4511188" y="2072324"/>
                <a:ext cx="974896" cy="460258"/>
              </a:xfrm>
              <a:custGeom>
                <a:avLst/>
                <a:gdLst>
                  <a:gd name="connsiteX0" fmla="*/ 0 w 855954"/>
                  <a:gd name="connsiteY0" fmla="*/ 187892 h 375783"/>
                  <a:gd name="connsiteX1" fmla="*/ 427977 w 855954"/>
                  <a:gd name="connsiteY1" fmla="*/ 0 h 375783"/>
                  <a:gd name="connsiteX2" fmla="*/ 855954 w 855954"/>
                  <a:gd name="connsiteY2" fmla="*/ 187892 h 375783"/>
                  <a:gd name="connsiteX3" fmla="*/ 427977 w 855954"/>
                  <a:gd name="connsiteY3" fmla="*/ 375784 h 375783"/>
                  <a:gd name="connsiteX4" fmla="*/ 0 w 855954"/>
                  <a:gd name="connsiteY4" fmla="*/ 187892 h 375783"/>
                  <a:gd name="connsiteX0" fmla="*/ 0 w 855954"/>
                  <a:gd name="connsiteY0" fmla="*/ 187892 h 211378"/>
                  <a:gd name="connsiteX1" fmla="*/ 427977 w 855954"/>
                  <a:gd name="connsiteY1" fmla="*/ 0 h 211378"/>
                  <a:gd name="connsiteX2" fmla="*/ 855954 w 855954"/>
                  <a:gd name="connsiteY2" fmla="*/ 187892 h 211378"/>
                  <a:gd name="connsiteX3" fmla="*/ 0 w 855954"/>
                  <a:gd name="connsiteY3" fmla="*/ 187892 h 211378"/>
                  <a:gd name="connsiteX0" fmla="*/ 9558 w 865512"/>
                  <a:gd name="connsiteY0" fmla="*/ 18769 h 275377"/>
                  <a:gd name="connsiteX1" fmla="*/ 469285 w 865512"/>
                  <a:gd name="connsiteY1" fmla="*/ 275377 h 275377"/>
                  <a:gd name="connsiteX2" fmla="*/ 865512 w 865512"/>
                  <a:gd name="connsiteY2" fmla="*/ 18769 h 275377"/>
                  <a:gd name="connsiteX3" fmla="*/ 9558 w 865512"/>
                  <a:gd name="connsiteY3" fmla="*/ 18769 h 275377"/>
                  <a:gd name="connsiteX0" fmla="*/ 6907 w 913661"/>
                  <a:gd name="connsiteY0" fmla="*/ 5534 h 409303"/>
                  <a:gd name="connsiteX1" fmla="*/ 517434 w 913661"/>
                  <a:gd name="connsiteY1" fmla="*/ 408192 h 409303"/>
                  <a:gd name="connsiteX2" fmla="*/ 913661 w 913661"/>
                  <a:gd name="connsiteY2" fmla="*/ 151584 h 409303"/>
                  <a:gd name="connsiteX3" fmla="*/ 6907 w 913661"/>
                  <a:gd name="connsiteY3" fmla="*/ 5534 h 409303"/>
                  <a:gd name="connsiteX0" fmla="*/ 25114 w 931868"/>
                  <a:gd name="connsiteY0" fmla="*/ 30556 h 434325"/>
                  <a:gd name="connsiteX1" fmla="*/ 535641 w 931868"/>
                  <a:gd name="connsiteY1" fmla="*/ 433214 h 434325"/>
                  <a:gd name="connsiteX2" fmla="*/ 931868 w 931868"/>
                  <a:gd name="connsiteY2" fmla="*/ 176606 h 434325"/>
                  <a:gd name="connsiteX3" fmla="*/ 25114 w 931868"/>
                  <a:gd name="connsiteY3" fmla="*/ 30556 h 434325"/>
                  <a:gd name="connsiteX0" fmla="*/ 7333 w 926787"/>
                  <a:gd name="connsiteY0" fmla="*/ 45148 h 447867"/>
                  <a:gd name="connsiteX1" fmla="*/ 517860 w 926787"/>
                  <a:gd name="connsiteY1" fmla="*/ 447806 h 447867"/>
                  <a:gd name="connsiteX2" fmla="*/ 926787 w 926787"/>
                  <a:gd name="connsiteY2" fmla="*/ 13398 h 447867"/>
                  <a:gd name="connsiteX3" fmla="*/ 7333 w 926787"/>
                  <a:gd name="connsiteY3" fmla="*/ 45148 h 447867"/>
                  <a:gd name="connsiteX0" fmla="*/ 7333 w 926787"/>
                  <a:gd name="connsiteY0" fmla="*/ 50448 h 453167"/>
                  <a:gd name="connsiteX1" fmla="*/ 517860 w 926787"/>
                  <a:gd name="connsiteY1" fmla="*/ 453106 h 453167"/>
                  <a:gd name="connsiteX2" fmla="*/ 926787 w 926787"/>
                  <a:gd name="connsiteY2" fmla="*/ 18698 h 453167"/>
                  <a:gd name="connsiteX3" fmla="*/ 7333 w 926787"/>
                  <a:gd name="connsiteY3" fmla="*/ 50448 h 453167"/>
                  <a:gd name="connsiteX0" fmla="*/ 7333 w 956176"/>
                  <a:gd name="connsiteY0" fmla="*/ 50448 h 453167"/>
                  <a:gd name="connsiteX1" fmla="*/ 517860 w 956176"/>
                  <a:gd name="connsiteY1" fmla="*/ 453106 h 453167"/>
                  <a:gd name="connsiteX2" fmla="*/ 926787 w 956176"/>
                  <a:gd name="connsiteY2" fmla="*/ 18698 h 453167"/>
                  <a:gd name="connsiteX3" fmla="*/ 7333 w 956176"/>
                  <a:gd name="connsiteY3" fmla="*/ 50448 h 453167"/>
                  <a:gd name="connsiteX0" fmla="*/ 7333 w 958221"/>
                  <a:gd name="connsiteY0" fmla="*/ 50448 h 453167"/>
                  <a:gd name="connsiteX1" fmla="*/ 517860 w 958221"/>
                  <a:gd name="connsiteY1" fmla="*/ 453106 h 453167"/>
                  <a:gd name="connsiteX2" fmla="*/ 926787 w 958221"/>
                  <a:gd name="connsiteY2" fmla="*/ 18698 h 453167"/>
                  <a:gd name="connsiteX3" fmla="*/ 7333 w 958221"/>
                  <a:gd name="connsiteY3" fmla="*/ 50448 h 453167"/>
                  <a:gd name="connsiteX0" fmla="*/ 24008 w 974896"/>
                  <a:gd name="connsiteY0" fmla="*/ 57535 h 460258"/>
                  <a:gd name="connsiteX1" fmla="*/ 534535 w 974896"/>
                  <a:gd name="connsiteY1" fmla="*/ 460193 h 460258"/>
                  <a:gd name="connsiteX2" fmla="*/ 943462 w 974896"/>
                  <a:gd name="connsiteY2" fmla="*/ 25785 h 460258"/>
                  <a:gd name="connsiteX3" fmla="*/ 24008 w 974896"/>
                  <a:gd name="connsiteY3" fmla="*/ 57535 h 46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4896" h="460258">
                    <a:moveTo>
                      <a:pt x="24008" y="57535"/>
                    </a:moveTo>
                    <a:cubicBezTo>
                      <a:pt x="-113997" y="148986"/>
                      <a:pt x="381293" y="465485"/>
                      <a:pt x="534535" y="460193"/>
                    </a:cubicBezTo>
                    <a:cubicBezTo>
                      <a:pt x="687777" y="454901"/>
                      <a:pt x="1089512" y="156965"/>
                      <a:pt x="943462" y="25785"/>
                    </a:cubicBezTo>
                    <a:cubicBezTo>
                      <a:pt x="846733" y="6300"/>
                      <a:pt x="162013" y="-33916"/>
                      <a:pt x="24008" y="5753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: Rounded Corners 35">
                <a:extLst>
                  <a:ext uri="{FF2B5EF4-FFF2-40B4-BE49-F238E27FC236}">
                    <a16:creationId xmlns:a16="http://schemas.microsoft.com/office/drawing/2014/main" id="{764A30E2-A618-4FF6-B90A-2ED6B15C7485}"/>
                  </a:ext>
                </a:extLst>
              </p:cNvPr>
              <p:cNvSpPr/>
              <p:nvPr/>
            </p:nvSpPr>
            <p:spPr>
              <a:xfrm>
                <a:off x="4953275" y="4130809"/>
                <a:ext cx="1021425" cy="1367662"/>
              </a:xfrm>
              <a:custGeom>
                <a:avLst/>
                <a:gdLst>
                  <a:gd name="connsiteX0" fmla="*/ 0 w 444971"/>
                  <a:gd name="connsiteY0" fmla="*/ 74163 h 1277240"/>
                  <a:gd name="connsiteX1" fmla="*/ 74163 w 444971"/>
                  <a:gd name="connsiteY1" fmla="*/ 0 h 1277240"/>
                  <a:gd name="connsiteX2" fmla="*/ 370808 w 444971"/>
                  <a:gd name="connsiteY2" fmla="*/ 0 h 1277240"/>
                  <a:gd name="connsiteX3" fmla="*/ 444971 w 444971"/>
                  <a:gd name="connsiteY3" fmla="*/ 74163 h 1277240"/>
                  <a:gd name="connsiteX4" fmla="*/ 444971 w 444971"/>
                  <a:gd name="connsiteY4" fmla="*/ 1203077 h 1277240"/>
                  <a:gd name="connsiteX5" fmla="*/ 370808 w 444971"/>
                  <a:gd name="connsiteY5" fmla="*/ 1277240 h 1277240"/>
                  <a:gd name="connsiteX6" fmla="*/ 74163 w 444971"/>
                  <a:gd name="connsiteY6" fmla="*/ 1277240 h 1277240"/>
                  <a:gd name="connsiteX7" fmla="*/ 0 w 444971"/>
                  <a:gd name="connsiteY7" fmla="*/ 1203077 h 1277240"/>
                  <a:gd name="connsiteX8" fmla="*/ 0 w 444971"/>
                  <a:gd name="connsiteY8" fmla="*/ 74163 h 1277240"/>
                  <a:gd name="connsiteX0" fmla="*/ 0 w 537736"/>
                  <a:gd name="connsiteY0" fmla="*/ 60910 h 1277240"/>
                  <a:gd name="connsiteX1" fmla="*/ 166928 w 537736"/>
                  <a:gd name="connsiteY1" fmla="*/ 0 h 1277240"/>
                  <a:gd name="connsiteX2" fmla="*/ 463573 w 537736"/>
                  <a:gd name="connsiteY2" fmla="*/ 0 h 1277240"/>
                  <a:gd name="connsiteX3" fmla="*/ 537736 w 537736"/>
                  <a:gd name="connsiteY3" fmla="*/ 74163 h 1277240"/>
                  <a:gd name="connsiteX4" fmla="*/ 537736 w 537736"/>
                  <a:gd name="connsiteY4" fmla="*/ 1203077 h 1277240"/>
                  <a:gd name="connsiteX5" fmla="*/ 463573 w 537736"/>
                  <a:gd name="connsiteY5" fmla="*/ 1277240 h 1277240"/>
                  <a:gd name="connsiteX6" fmla="*/ 166928 w 537736"/>
                  <a:gd name="connsiteY6" fmla="*/ 1277240 h 1277240"/>
                  <a:gd name="connsiteX7" fmla="*/ 92765 w 537736"/>
                  <a:gd name="connsiteY7" fmla="*/ 1203077 h 1277240"/>
                  <a:gd name="connsiteX8" fmla="*/ 0 w 537736"/>
                  <a:gd name="connsiteY8" fmla="*/ 60910 h 1277240"/>
                  <a:gd name="connsiteX0" fmla="*/ 1 w 537737"/>
                  <a:gd name="connsiteY0" fmla="*/ 60910 h 1277240"/>
                  <a:gd name="connsiteX1" fmla="*/ 166929 w 537737"/>
                  <a:gd name="connsiteY1" fmla="*/ 0 h 1277240"/>
                  <a:gd name="connsiteX2" fmla="*/ 463574 w 537737"/>
                  <a:gd name="connsiteY2" fmla="*/ 0 h 1277240"/>
                  <a:gd name="connsiteX3" fmla="*/ 537737 w 537737"/>
                  <a:gd name="connsiteY3" fmla="*/ 74163 h 1277240"/>
                  <a:gd name="connsiteX4" fmla="*/ 537737 w 537737"/>
                  <a:gd name="connsiteY4" fmla="*/ 1203077 h 1277240"/>
                  <a:gd name="connsiteX5" fmla="*/ 463574 w 537737"/>
                  <a:gd name="connsiteY5" fmla="*/ 1277240 h 1277240"/>
                  <a:gd name="connsiteX6" fmla="*/ 166929 w 537737"/>
                  <a:gd name="connsiteY6" fmla="*/ 1277240 h 1277240"/>
                  <a:gd name="connsiteX7" fmla="*/ 0 w 537737"/>
                  <a:gd name="connsiteY7" fmla="*/ 898277 h 1277240"/>
                  <a:gd name="connsiteX8" fmla="*/ 1 w 537737"/>
                  <a:gd name="connsiteY8" fmla="*/ 60910 h 1277240"/>
                  <a:gd name="connsiteX0" fmla="*/ 93062 w 630798"/>
                  <a:gd name="connsiteY0" fmla="*/ 60910 h 1303745"/>
                  <a:gd name="connsiteX1" fmla="*/ 259990 w 630798"/>
                  <a:gd name="connsiteY1" fmla="*/ 0 h 1303745"/>
                  <a:gd name="connsiteX2" fmla="*/ 556635 w 630798"/>
                  <a:gd name="connsiteY2" fmla="*/ 0 h 1303745"/>
                  <a:gd name="connsiteX3" fmla="*/ 630798 w 630798"/>
                  <a:gd name="connsiteY3" fmla="*/ 74163 h 1303745"/>
                  <a:gd name="connsiteX4" fmla="*/ 630798 w 630798"/>
                  <a:gd name="connsiteY4" fmla="*/ 1203077 h 1303745"/>
                  <a:gd name="connsiteX5" fmla="*/ 556635 w 630798"/>
                  <a:gd name="connsiteY5" fmla="*/ 1277240 h 1303745"/>
                  <a:gd name="connsiteX6" fmla="*/ 8199 w 630798"/>
                  <a:gd name="connsiteY6" fmla="*/ 1303745 h 1303745"/>
                  <a:gd name="connsiteX7" fmla="*/ 93061 w 630798"/>
                  <a:gd name="connsiteY7" fmla="*/ 898277 h 1303745"/>
                  <a:gd name="connsiteX8" fmla="*/ 93062 w 630798"/>
                  <a:gd name="connsiteY8" fmla="*/ 60910 h 1303745"/>
                  <a:gd name="connsiteX0" fmla="*/ 208749 w 746485"/>
                  <a:gd name="connsiteY0" fmla="*/ 60910 h 1277240"/>
                  <a:gd name="connsiteX1" fmla="*/ 375677 w 746485"/>
                  <a:gd name="connsiteY1" fmla="*/ 0 h 1277240"/>
                  <a:gd name="connsiteX2" fmla="*/ 672322 w 746485"/>
                  <a:gd name="connsiteY2" fmla="*/ 0 h 1277240"/>
                  <a:gd name="connsiteX3" fmla="*/ 746485 w 746485"/>
                  <a:gd name="connsiteY3" fmla="*/ 74163 h 1277240"/>
                  <a:gd name="connsiteX4" fmla="*/ 746485 w 746485"/>
                  <a:gd name="connsiteY4" fmla="*/ 1203077 h 1277240"/>
                  <a:gd name="connsiteX5" fmla="*/ 672322 w 746485"/>
                  <a:gd name="connsiteY5" fmla="*/ 1277240 h 1277240"/>
                  <a:gd name="connsiteX6" fmla="*/ 4616 w 746485"/>
                  <a:gd name="connsiteY6" fmla="*/ 1263988 h 1277240"/>
                  <a:gd name="connsiteX7" fmla="*/ 208748 w 746485"/>
                  <a:gd name="connsiteY7" fmla="*/ 898277 h 1277240"/>
                  <a:gd name="connsiteX8" fmla="*/ 208749 w 746485"/>
                  <a:gd name="connsiteY8" fmla="*/ 60910 h 1277240"/>
                  <a:gd name="connsiteX0" fmla="*/ 131135 w 668871"/>
                  <a:gd name="connsiteY0" fmla="*/ 60910 h 1303744"/>
                  <a:gd name="connsiteX1" fmla="*/ 298063 w 668871"/>
                  <a:gd name="connsiteY1" fmla="*/ 0 h 1303744"/>
                  <a:gd name="connsiteX2" fmla="*/ 594708 w 668871"/>
                  <a:gd name="connsiteY2" fmla="*/ 0 h 1303744"/>
                  <a:gd name="connsiteX3" fmla="*/ 668871 w 668871"/>
                  <a:gd name="connsiteY3" fmla="*/ 74163 h 1303744"/>
                  <a:gd name="connsiteX4" fmla="*/ 668871 w 668871"/>
                  <a:gd name="connsiteY4" fmla="*/ 1203077 h 1303744"/>
                  <a:gd name="connsiteX5" fmla="*/ 594708 w 668871"/>
                  <a:gd name="connsiteY5" fmla="*/ 1277240 h 1303744"/>
                  <a:gd name="connsiteX6" fmla="*/ 6515 w 668871"/>
                  <a:gd name="connsiteY6" fmla="*/ 1303744 h 1303744"/>
                  <a:gd name="connsiteX7" fmla="*/ 131134 w 668871"/>
                  <a:gd name="connsiteY7" fmla="*/ 898277 h 1303744"/>
                  <a:gd name="connsiteX8" fmla="*/ 131135 w 668871"/>
                  <a:gd name="connsiteY8" fmla="*/ 60910 h 1303744"/>
                  <a:gd name="connsiteX0" fmla="*/ 171529 w 709265"/>
                  <a:gd name="connsiteY0" fmla="*/ 60910 h 1303744"/>
                  <a:gd name="connsiteX1" fmla="*/ 338457 w 709265"/>
                  <a:gd name="connsiteY1" fmla="*/ 0 h 1303744"/>
                  <a:gd name="connsiteX2" fmla="*/ 635102 w 709265"/>
                  <a:gd name="connsiteY2" fmla="*/ 0 h 1303744"/>
                  <a:gd name="connsiteX3" fmla="*/ 709265 w 709265"/>
                  <a:gd name="connsiteY3" fmla="*/ 74163 h 1303744"/>
                  <a:gd name="connsiteX4" fmla="*/ 709265 w 709265"/>
                  <a:gd name="connsiteY4" fmla="*/ 1203077 h 1303744"/>
                  <a:gd name="connsiteX5" fmla="*/ 635102 w 709265"/>
                  <a:gd name="connsiteY5" fmla="*/ 1277240 h 1303744"/>
                  <a:gd name="connsiteX6" fmla="*/ 46909 w 709265"/>
                  <a:gd name="connsiteY6" fmla="*/ 1303744 h 1303744"/>
                  <a:gd name="connsiteX7" fmla="*/ 171528 w 709265"/>
                  <a:gd name="connsiteY7" fmla="*/ 898277 h 1303744"/>
                  <a:gd name="connsiteX8" fmla="*/ 171529 w 709265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55436 w 717792"/>
                  <a:gd name="connsiteY6" fmla="*/ 1303744 h 1303744"/>
                  <a:gd name="connsiteX7" fmla="*/ 180055 w 717792"/>
                  <a:gd name="connsiteY7" fmla="*/ 898277 h 1303744"/>
                  <a:gd name="connsiteX8" fmla="*/ 180056 w 717792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271189 w 717792"/>
                  <a:gd name="connsiteY6" fmla="*/ 1205759 h 1303744"/>
                  <a:gd name="connsiteX7" fmla="*/ 55436 w 717792"/>
                  <a:gd name="connsiteY7" fmla="*/ 1303744 h 1303744"/>
                  <a:gd name="connsiteX8" fmla="*/ 180055 w 717792"/>
                  <a:gd name="connsiteY8" fmla="*/ 898277 h 1303744"/>
                  <a:gd name="connsiteX9" fmla="*/ 180056 w 717792"/>
                  <a:gd name="connsiteY9" fmla="*/ 60910 h 1303744"/>
                  <a:gd name="connsiteX0" fmla="*/ 180056 w 717792"/>
                  <a:gd name="connsiteY0" fmla="*/ 60910 h 1349928"/>
                  <a:gd name="connsiteX1" fmla="*/ 346984 w 717792"/>
                  <a:gd name="connsiteY1" fmla="*/ 0 h 1349928"/>
                  <a:gd name="connsiteX2" fmla="*/ 643629 w 717792"/>
                  <a:gd name="connsiteY2" fmla="*/ 0 h 1349928"/>
                  <a:gd name="connsiteX3" fmla="*/ 717792 w 717792"/>
                  <a:gd name="connsiteY3" fmla="*/ 74163 h 1349928"/>
                  <a:gd name="connsiteX4" fmla="*/ 717792 w 717792"/>
                  <a:gd name="connsiteY4" fmla="*/ 1203077 h 1349928"/>
                  <a:gd name="connsiteX5" fmla="*/ 643629 w 717792"/>
                  <a:gd name="connsiteY5" fmla="*/ 1277240 h 1349928"/>
                  <a:gd name="connsiteX6" fmla="*/ 271189 w 717792"/>
                  <a:gd name="connsiteY6" fmla="*/ 1205759 h 1349928"/>
                  <a:gd name="connsiteX7" fmla="*/ 55436 w 717792"/>
                  <a:gd name="connsiteY7" fmla="*/ 1303744 h 1349928"/>
                  <a:gd name="connsiteX8" fmla="*/ 180055 w 717792"/>
                  <a:gd name="connsiteY8" fmla="*/ 898277 h 1349928"/>
                  <a:gd name="connsiteX9" fmla="*/ 180056 w 717792"/>
                  <a:gd name="connsiteY9" fmla="*/ 60910 h 1349928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271189 w 717792"/>
                  <a:gd name="connsiteY6" fmla="*/ 1205759 h 1363372"/>
                  <a:gd name="connsiteX7" fmla="*/ 55436 w 717792"/>
                  <a:gd name="connsiteY7" fmla="*/ 1303744 h 1363372"/>
                  <a:gd name="connsiteX8" fmla="*/ 180055 w 717792"/>
                  <a:gd name="connsiteY8" fmla="*/ 898277 h 1363372"/>
                  <a:gd name="connsiteX9" fmla="*/ 180056 w 717792"/>
                  <a:gd name="connsiteY9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596004 w 717792"/>
                  <a:gd name="connsiteY5" fmla="*/ 11867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8391 w 717792"/>
                  <a:gd name="connsiteY5" fmla="*/ 12629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728389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95052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42665 w 879717"/>
                  <a:gd name="connsiteY4" fmla="*/ 915247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80765 w 879717"/>
                  <a:gd name="connsiteY4" fmla="*/ 900959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80254"/>
                  <a:gd name="connsiteY0" fmla="*/ 60910 h 1363372"/>
                  <a:gd name="connsiteX1" fmla="*/ 346984 w 880254"/>
                  <a:gd name="connsiteY1" fmla="*/ 0 h 1363372"/>
                  <a:gd name="connsiteX2" fmla="*/ 643629 w 880254"/>
                  <a:gd name="connsiteY2" fmla="*/ 0 h 1363372"/>
                  <a:gd name="connsiteX3" fmla="*/ 717792 w 880254"/>
                  <a:gd name="connsiteY3" fmla="*/ 74163 h 1363372"/>
                  <a:gd name="connsiteX4" fmla="*/ 680765 w 880254"/>
                  <a:gd name="connsiteY4" fmla="*/ 900959 h 1363372"/>
                  <a:gd name="connsiteX5" fmla="*/ 879717 w 880254"/>
                  <a:gd name="connsiteY5" fmla="*/ 1269752 h 1363372"/>
                  <a:gd name="connsiteX6" fmla="*/ 648391 w 880254"/>
                  <a:gd name="connsiteY6" fmla="*/ 1262952 h 1363372"/>
                  <a:gd name="connsiteX7" fmla="*/ 423589 w 880254"/>
                  <a:gd name="connsiteY7" fmla="*/ 1353397 h 1363372"/>
                  <a:gd name="connsiteX8" fmla="*/ 271189 w 880254"/>
                  <a:gd name="connsiteY8" fmla="*/ 1205759 h 1363372"/>
                  <a:gd name="connsiteX9" fmla="*/ 55436 w 880254"/>
                  <a:gd name="connsiteY9" fmla="*/ 1303744 h 1363372"/>
                  <a:gd name="connsiteX10" fmla="*/ 180055 w 880254"/>
                  <a:gd name="connsiteY10" fmla="*/ 898277 h 1363372"/>
                  <a:gd name="connsiteX11" fmla="*/ 180056 w 880254"/>
                  <a:gd name="connsiteY11" fmla="*/ 60910 h 1363372"/>
                  <a:gd name="connsiteX0" fmla="*/ 180056 w 930522"/>
                  <a:gd name="connsiteY0" fmla="*/ 60910 h 1363372"/>
                  <a:gd name="connsiteX1" fmla="*/ 346984 w 930522"/>
                  <a:gd name="connsiteY1" fmla="*/ 0 h 1363372"/>
                  <a:gd name="connsiteX2" fmla="*/ 643629 w 930522"/>
                  <a:gd name="connsiteY2" fmla="*/ 0 h 1363372"/>
                  <a:gd name="connsiteX3" fmla="*/ 717792 w 930522"/>
                  <a:gd name="connsiteY3" fmla="*/ 74163 h 1363372"/>
                  <a:gd name="connsiteX4" fmla="*/ 680765 w 930522"/>
                  <a:gd name="connsiteY4" fmla="*/ 900959 h 1363372"/>
                  <a:gd name="connsiteX5" fmla="*/ 879717 w 930522"/>
                  <a:gd name="connsiteY5" fmla="*/ 1269752 h 1363372"/>
                  <a:gd name="connsiteX6" fmla="*/ 648391 w 930522"/>
                  <a:gd name="connsiteY6" fmla="*/ 1262952 h 1363372"/>
                  <a:gd name="connsiteX7" fmla="*/ 423589 w 930522"/>
                  <a:gd name="connsiteY7" fmla="*/ 1353397 h 1363372"/>
                  <a:gd name="connsiteX8" fmla="*/ 271189 w 930522"/>
                  <a:gd name="connsiteY8" fmla="*/ 1205759 h 1363372"/>
                  <a:gd name="connsiteX9" fmla="*/ 55436 w 930522"/>
                  <a:gd name="connsiteY9" fmla="*/ 1303744 h 1363372"/>
                  <a:gd name="connsiteX10" fmla="*/ 180055 w 930522"/>
                  <a:gd name="connsiteY10" fmla="*/ 898277 h 1363372"/>
                  <a:gd name="connsiteX11" fmla="*/ 180056 w 930522"/>
                  <a:gd name="connsiteY11" fmla="*/ 60910 h 1363372"/>
                  <a:gd name="connsiteX0" fmla="*/ 180056 w 930522"/>
                  <a:gd name="connsiteY0" fmla="*/ 60910 h 1386917"/>
                  <a:gd name="connsiteX1" fmla="*/ 346984 w 930522"/>
                  <a:gd name="connsiteY1" fmla="*/ 0 h 1386917"/>
                  <a:gd name="connsiteX2" fmla="*/ 643629 w 930522"/>
                  <a:gd name="connsiteY2" fmla="*/ 0 h 1386917"/>
                  <a:gd name="connsiteX3" fmla="*/ 717792 w 930522"/>
                  <a:gd name="connsiteY3" fmla="*/ 74163 h 1386917"/>
                  <a:gd name="connsiteX4" fmla="*/ 680765 w 930522"/>
                  <a:gd name="connsiteY4" fmla="*/ 900959 h 1386917"/>
                  <a:gd name="connsiteX5" fmla="*/ 879717 w 930522"/>
                  <a:gd name="connsiteY5" fmla="*/ 1269752 h 1386917"/>
                  <a:gd name="connsiteX6" fmla="*/ 648391 w 930522"/>
                  <a:gd name="connsiteY6" fmla="*/ 1262952 h 1386917"/>
                  <a:gd name="connsiteX7" fmla="*/ 423589 w 930522"/>
                  <a:gd name="connsiteY7" fmla="*/ 1353397 h 1386917"/>
                  <a:gd name="connsiteX8" fmla="*/ 285477 w 930522"/>
                  <a:gd name="connsiteY8" fmla="*/ 1243859 h 1386917"/>
                  <a:gd name="connsiteX9" fmla="*/ 55436 w 930522"/>
                  <a:gd name="connsiteY9" fmla="*/ 1303744 h 1386917"/>
                  <a:gd name="connsiteX10" fmla="*/ 180055 w 930522"/>
                  <a:gd name="connsiteY10" fmla="*/ 898277 h 1386917"/>
                  <a:gd name="connsiteX11" fmla="*/ 180056 w 930522"/>
                  <a:gd name="connsiteY11" fmla="*/ 60910 h 1386917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1020355"/>
                  <a:gd name="connsiteY0" fmla="*/ 67867 h 1366182"/>
                  <a:gd name="connsiteX1" fmla="*/ 346984 w 1020355"/>
                  <a:gd name="connsiteY1" fmla="*/ 6957 h 1366182"/>
                  <a:gd name="connsiteX2" fmla="*/ 643629 w 1020355"/>
                  <a:gd name="connsiteY2" fmla="*/ 6957 h 1366182"/>
                  <a:gd name="connsiteX3" fmla="*/ 1017830 w 1020355"/>
                  <a:gd name="connsiteY3" fmla="*/ 23970 h 1366182"/>
                  <a:gd name="connsiteX4" fmla="*/ 680765 w 1020355"/>
                  <a:gd name="connsiteY4" fmla="*/ 907916 h 1366182"/>
                  <a:gd name="connsiteX5" fmla="*/ 879717 w 1020355"/>
                  <a:gd name="connsiteY5" fmla="*/ 1276709 h 1366182"/>
                  <a:gd name="connsiteX6" fmla="*/ 638866 w 1020355"/>
                  <a:gd name="connsiteY6" fmla="*/ 1269909 h 1366182"/>
                  <a:gd name="connsiteX7" fmla="*/ 423589 w 1020355"/>
                  <a:gd name="connsiteY7" fmla="*/ 1360354 h 1366182"/>
                  <a:gd name="connsiteX8" fmla="*/ 285477 w 1020355"/>
                  <a:gd name="connsiteY8" fmla="*/ 1250816 h 1366182"/>
                  <a:gd name="connsiteX9" fmla="*/ 55436 w 1020355"/>
                  <a:gd name="connsiteY9" fmla="*/ 1310701 h 1366182"/>
                  <a:gd name="connsiteX10" fmla="*/ 180055 w 1020355"/>
                  <a:gd name="connsiteY10" fmla="*/ 905234 h 1366182"/>
                  <a:gd name="connsiteX11" fmla="*/ 180056 w 1020355"/>
                  <a:gd name="connsiteY11" fmla="*/ 67867 h 1366182"/>
                  <a:gd name="connsiteX0" fmla="*/ 180056 w 1021425"/>
                  <a:gd name="connsiteY0" fmla="*/ 6786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80056 w 1021425"/>
                  <a:gd name="connsiteY11" fmla="*/ 67867 h 1366182"/>
                  <a:gd name="connsiteX0" fmla="*/ 156243 w 1021425"/>
                  <a:gd name="connsiteY0" fmla="*/ 4881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56243 w 1021425"/>
                  <a:gd name="connsiteY11" fmla="*/ 48817 h 1366182"/>
                  <a:gd name="connsiteX0" fmla="*/ 156243 w 1021425"/>
                  <a:gd name="connsiteY0" fmla="*/ 48817 h 1367662"/>
                  <a:gd name="connsiteX1" fmla="*/ 346984 w 1021425"/>
                  <a:gd name="connsiteY1" fmla="*/ 6957 h 1367662"/>
                  <a:gd name="connsiteX2" fmla="*/ 643629 w 1021425"/>
                  <a:gd name="connsiteY2" fmla="*/ 6957 h 1367662"/>
                  <a:gd name="connsiteX3" fmla="*/ 1017830 w 1021425"/>
                  <a:gd name="connsiteY3" fmla="*/ 23970 h 1367662"/>
                  <a:gd name="connsiteX4" fmla="*/ 680765 w 1021425"/>
                  <a:gd name="connsiteY4" fmla="*/ 907916 h 1367662"/>
                  <a:gd name="connsiteX5" fmla="*/ 879717 w 1021425"/>
                  <a:gd name="connsiteY5" fmla="*/ 1276709 h 1367662"/>
                  <a:gd name="connsiteX6" fmla="*/ 638866 w 1021425"/>
                  <a:gd name="connsiteY6" fmla="*/ 1269909 h 1367662"/>
                  <a:gd name="connsiteX7" fmla="*/ 423589 w 1021425"/>
                  <a:gd name="connsiteY7" fmla="*/ 1360354 h 1367662"/>
                  <a:gd name="connsiteX8" fmla="*/ 55436 w 1021425"/>
                  <a:gd name="connsiteY8" fmla="*/ 1310701 h 1367662"/>
                  <a:gd name="connsiteX9" fmla="*/ 180055 w 1021425"/>
                  <a:gd name="connsiteY9" fmla="*/ 905234 h 1367662"/>
                  <a:gd name="connsiteX10" fmla="*/ 156243 w 1021425"/>
                  <a:gd name="connsiteY10" fmla="*/ 48817 h 1367662"/>
                  <a:gd name="connsiteX0" fmla="*/ 156243 w 1021425"/>
                  <a:gd name="connsiteY0" fmla="*/ 48817 h 1367662"/>
                  <a:gd name="connsiteX1" fmla="*/ 346984 w 1021425"/>
                  <a:gd name="connsiteY1" fmla="*/ 6957 h 1367662"/>
                  <a:gd name="connsiteX2" fmla="*/ 643629 w 1021425"/>
                  <a:gd name="connsiteY2" fmla="*/ 6957 h 1367662"/>
                  <a:gd name="connsiteX3" fmla="*/ 1017830 w 1021425"/>
                  <a:gd name="connsiteY3" fmla="*/ 23970 h 1367662"/>
                  <a:gd name="connsiteX4" fmla="*/ 680765 w 1021425"/>
                  <a:gd name="connsiteY4" fmla="*/ 907916 h 1367662"/>
                  <a:gd name="connsiteX5" fmla="*/ 879717 w 1021425"/>
                  <a:gd name="connsiteY5" fmla="*/ 1276709 h 1367662"/>
                  <a:gd name="connsiteX6" fmla="*/ 423589 w 1021425"/>
                  <a:gd name="connsiteY6" fmla="*/ 1360354 h 1367662"/>
                  <a:gd name="connsiteX7" fmla="*/ 55436 w 1021425"/>
                  <a:gd name="connsiteY7" fmla="*/ 1310701 h 1367662"/>
                  <a:gd name="connsiteX8" fmla="*/ 180055 w 1021425"/>
                  <a:gd name="connsiteY8" fmla="*/ 905234 h 1367662"/>
                  <a:gd name="connsiteX9" fmla="*/ 156243 w 1021425"/>
                  <a:gd name="connsiteY9" fmla="*/ 48817 h 136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1425" h="1367662">
                    <a:moveTo>
                      <a:pt x="156243" y="48817"/>
                    </a:moveTo>
                    <a:cubicBezTo>
                      <a:pt x="156243" y="7858"/>
                      <a:pt x="306025" y="6957"/>
                      <a:pt x="346984" y="6957"/>
                    </a:cubicBezTo>
                    <a:lnTo>
                      <a:pt x="643629" y="6957"/>
                    </a:lnTo>
                    <a:cubicBezTo>
                      <a:pt x="684588" y="6957"/>
                      <a:pt x="1017830" y="-16989"/>
                      <a:pt x="1017830" y="23970"/>
                    </a:cubicBezTo>
                    <a:cubicBezTo>
                      <a:pt x="1056287" y="296394"/>
                      <a:pt x="775658" y="621204"/>
                      <a:pt x="680765" y="907916"/>
                    </a:cubicBezTo>
                    <a:cubicBezTo>
                      <a:pt x="1013782" y="1045134"/>
                      <a:pt x="937225" y="1196641"/>
                      <a:pt x="879717" y="1276709"/>
                    </a:cubicBezTo>
                    <a:cubicBezTo>
                      <a:pt x="836854" y="1352115"/>
                      <a:pt x="560969" y="1354689"/>
                      <a:pt x="423589" y="1360354"/>
                    </a:cubicBezTo>
                    <a:cubicBezTo>
                      <a:pt x="326351" y="1367153"/>
                      <a:pt x="96025" y="1386554"/>
                      <a:pt x="55436" y="1310701"/>
                    </a:cubicBezTo>
                    <a:cubicBezTo>
                      <a:pt x="-99823" y="1172589"/>
                      <a:pt x="113380" y="946193"/>
                      <a:pt x="180055" y="905234"/>
                    </a:cubicBezTo>
                    <a:cubicBezTo>
                      <a:pt x="180055" y="528929"/>
                      <a:pt x="156243" y="425122"/>
                      <a:pt x="156243" y="48817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: Rounded Corners 35">
                <a:extLst>
                  <a:ext uri="{FF2B5EF4-FFF2-40B4-BE49-F238E27FC236}">
                    <a16:creationId xmlns:a16="http://schemas.microsoft.com/office/drawing/2014/main" id="{F3EF4ADF-E407-48BD-878E-6172EF4D88B2}"/>
                  </a:ext>
                </a:extLst>
              </p:cNvPr>
              <p:cNvSpPr/>
              <p:nvPr/>
            </p:nvSpPr>
            <p:spPr>
              <a:xfrm rot="435764" flipH="1">
                <a:off x="3812551" y="3822364"/>
                <a:ext cx="898018" cy="649626"/>
              </a:xfrm>
              <a:prstGeom prst="ellipse">
                <a:avLst/>
              </a:prstGeom>
              <a:solidFill>
                <a:srgbClr val="FFA316"/>
              </a:solidFill>
              <a:ln>
                <a:solidFill>
                  <a:srgbClr val="FFA3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: Rounded Corners 35">
                <a:extLst>
                  <a:ext uri="{FF2B5EF4-FFF2-40B4-BE49-F238E27FC236}">
                    <a16:creationId xmlns:a16="http://schemas.microsoft.com/office/drawing/2014/main" id="{BDDB9D58-2F4E-46E0-B37F-2A75ACF50B07}"/>
                  </a:ext>
                </a:extLst>
              </p:cNvPr>
              <p:cNvSpPr/>
              <p:nvPr/>
            </p:nvSpPr>
            <p:spPr>
              <a:xfrm rot="21164236">
                <a:off x="5070694" y="3889407"/>
                <a:ext cx="898018" cy="649626"/>
              </a:xfrm>
              <a:prstGeom prst="ellipse">
                <a:avLst/>
              </a:prstGeom>
              <a:solidFill>
                <a:srgbClr val="FFA316"/>
              </a:solidFill>
              <a:ln>
                <a:solidFill>
                  <a:srgbClr val="FFA3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DA705B78-3E15-43D2-8972-20405EE8F51E}"/>
                  </a:ext>
                </a:extLst>
              </p:cNvPr>
              <p:cNvSpPr/>
              <p:nvPr/>
            </p:nvSpPr>
            <p:spPr>
              <a:xfrm rot="17447514" flipH="1">
                <a:off x="3947471" y="518069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EACC957-61F5-430F-A6C8-E6C6F9A4B692}"/>
                  </a:ext>
                </a:extLst>
              </p:cNvPr>
              <p:cNvSpPr/>
              <p:nvPr/>
            </p:nvSpPr>
            <p:spPr>
              <a:xfrm rot="17447514" flipH="1">
                <a:off x="4152501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DD373C6-633C-4A86-9375-AEE745C7ACFA}"/>
                  </a:ext>
                </a:extLst>
              </p:cNvPr>
              <p:cNvSpPr/>
              <p:nvPr/>
            </p:nvSpPr>
            <p:spPr>
              <a:xfrm rot="17447514" flipH="1">
                <a:off x="4363244" y="519998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7F1672EF-A8D0-4F44-AC6F-670397DDAD00}"/>
                  </a:ext>
                </a:extLst>
              </p:cNvPr>
              <p:cNvSpPr/>
              <p:nvPr/>
            </p:nvSpPr>
            <p:spPr>
              <a:xfrm rot="20385754" flipH="1">
                <a:off x="3223929" y="516420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74FFBB8A-94CB-410C-816F-5AE10ED6FD6E}"/>
                  </a:ext>
                </a:extLst>
              </p:cNvPr>
              <p:cNvSpPr/>
              <p:nvPr/>
            </p:nvSpPr>
            <p:spPr>
              <a:xfrm rot="20385754" flipH="1">
                <a:off x="3377918" y="522723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7687D37-38D5-4CE8-A294-331B822D3EA6}"/>
                  </a:ext>
                </a:extLst>
              </p:cNvPr>
              <p:cNvSpPr/>
              <p:nvPr/>
            </p:nvSpPr>
            <p:spPr>
              <a:xfrm rot="20385754" flipH="1">
                <a:off x="3533725" y="5281957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BDEAF7-5550-48AF-83AB-B5A79D37F2F8}"/>
                  </a:ext>
                </a:extLst>
              </p:cNvPr>
              <p:cNvSpPr/>
              <p:nvPr/>
            </p:nvSpPr>
            <p:spPr>
              <a:xfrm rot="4152486">
                <a:off x="5407047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51BBB27-27F0-4A0C-A578-321405642517}"/>
                  </a:ext>
                </a:extLst>
              </p:cNvPr>
              <p:cNvSpPr/>
              <p:nvPr/>
            </p:nvSpPr>
            <p:spPr>
              <a:xfrm rot="4152486">
                <a:off x="5218674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7F8EBB8D-86BB-4E70-8B30-95DE9EF63FBF}"/>
                  </a:ext>
                </a:extLst>
              </p:cNvPr>
              <p:cNvSpPr/>
              <p:nvPr/>
            </p:nvSpPr>
            <p:spPr>
              <a:xfrm rot="4152486">
                <a:off x="5030296" y="522099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9F5E9891-24A0-47F9-9DFB-3D4471EFF613}"/>
                  </a:ext>
                </a:extLst>
              </p:cNvPr>
              <p:cNvSpPr/>
              <p:nvPr/>
            </p:nvSpPr>
            <p:spPr>
              <a:xfrm rot="1482444">
                <a:off x="6152448" y="523591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2EB50D1-EDBB-4A48-BD68-940B509FBBCB}"/>
                  </a:ext>
                </a:extLst>
              </p:cNvPr>
              <p:cNvSpPr/>
              <p:nvPr/>
            </p:nvSpPr>
            <p:spPr>
              <a:xfrm rot="1482444">
                <a:off x="6012248" y="5292499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29B035E-E0CB-4625-ABDB-DA65C3616B22}"/>
                  </a:ext>
                </a:extLst>
              </p:cNvPr>
              <p:cNvSpPr/>
              <p:nvPr/>
            </p:nvSpPr>
            <p:spPr>
              <a:xfrm rot="1482444">
                <a:off x="5844249" y="5334482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DDE6BE8-22F8-44B4-874C-2F05DEB00155}"/>
                </a:ext>
              </a:extLst>
            </p:cNvPr>
            <p:cNvSpPr txBox="1"/>
            <p:nvPr/>
          </p:nvSpPr>
          <p:spPr>
            <a:xfrm>
              <a:off x="5950647" y="2037799"/>
              <a:ext cx="5172489" cy="2458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12C05"/>
                  </a:solidFill>
                  <a:latin typeface="Arial Black" panose="020B0A04020102020204" pitchFamily="34" charset="0"/>
                </a:rPr>
                <a:t>L</a:t>
              </a: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ion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A091A22-4A43-4EF6-9814-CCF76F75450B}"/>
              </a:ext>
            </a:extLst>
          </p:cNvPr>
          <p:cNvGrpSpPr/>
          <p:nvPr/>
        </p:nvGrpSpPr>
        <p:grpSpPr>
          <a:xfrm>
            <a:off x="427773" y="2300933"/>
            <a:ext cx="5532050" cy="2489530"/>
            <a:chOff x="4363613" y="1342979"/>
            <a:chExt cx="10087324" cy="4539491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B2C7EB2-414D-46DB-8E30-C7E28576EFA6}"/>
                </a:ext>
              </a:extLst>
            </p:cNvPr>
            <p:cNvSpPr txBox="1"/>
            <p:nvPr/>
          </p:nvSpPr>
          <p:spPr>
            <a:xfrm>
              <a:off x="8986306" y="1962846"/>
              <a:ext cx="5464631" cy="2413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L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eaf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0D2B11F-0EEC-4EA4-8ED8-2B1DF0A459A0}"/>
                </a:ext>
              </a:extLst>
            </p:cNvPr>
            <p:cNvGrpSpPr/>
            <p:nvPr/>
          </p:nvGrpSpPr>
          <p:grpSpPr>
            <a:xfrm>
              <a:off x="4363613" y="1342979"/>
              <a:ext cx="3173674" cy="4539491"/>
              <a:chOff x="837111" y="-184137"/>
              <a:chExt cx="4702095" cy="6725681"/>
            </a:xfrm>
          </p:grpSpPr>
          <p:sp>
            <p:nvSpPr>
              <p:cNvPr id="198" name="Rectangle 56">
                <a:extLst>
                  <a:ext uri="{FF2B5EF4-FFF2-40B4-BE49-F238E27FC236}">
                    <a16:creationId xmlns:a16="http://schemas.microsoft.com/office/drawing/2014/main" id="{948D1B50-087E-40CE-86F7-04A1F6581890}"/>
                  </a:ext>
                </a:extLst>
              </p:cNvPr>
              <p:cNvSpPr/>
              <p:nvPr/>
            </p:nvSpPr>
            <p:spPr>
              <a:xfrm rot="3221422">
                <a:off x="-116009" y="1620644"/>
                <a:ext cx="6725681" cy="3116120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AAADF6E-5E55-4711-A034-D6C109DB28C1}"/>
                  </a:ext>
                </a:extLst>
              </p:cNvPr>
              <p:cNvCxnSpPr>
                <a:stCxn id="198" idx="1"/>
                <a:endCxn id="198" idx="0"/>
              </p:cNvCxnSpPr>
              <p:nvPr/>
            </p:nvCxnSpPr>
            <p:spPr>
              <a:xfrm flipH="1" flipV="1">
                <a:off x="837111" y="776298"/>
                <a:ext cx="4702095" cy="4891042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8C0F4D6F-3A01-47D2-B322-85A15435E486}"/>
                  </a:ext>
                </a:extLst>
              </p:cNvPr>
              <p:cNvSpPr/>
              <p:nvPr/>
            </p:nvSpPr>
            <p:spPr>
              <a:xfrm>
                <a:off x="2690893" y="1516742"/>
                <a:ext cx="276679" cy="1192893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F48CD724-FF4C-4C3B-BA04-D31295CFB18E}"/>
                  </a:ext>
                </a:extLst>
              </p:cNvPr>
              <p:cNvSpPr/>
              <p:nvPr/>
            </p:nvSpPr>
            <p:spPr>
              <a:xfrm>
                <a:off x="3454488" y="2011454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6276A85-360A-49BA-B9BD-E90BC0D853A9}"/>
                  </a:ext>
                </a:extLst>
              </p:cNvPr>
              <p:cNvSpPr/>
              <p:nvPr/>
            </p:nvSpPr>
            <p:spPr>
              <a:xfrm>
                <a:off x="4261845" y="2857050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348C4-D4B2-4B44-97D8-D50B130DC8F7}"/>
                  </a:ext>
                </a:extLst>
              </p:cNvPr>
              <p:cNvSpPr/>
              <p:nvPr/>
            </p:nvSpPr>
            <p:spPr>
              <a:xfrm rot="16200000" flipH="1">
                <a:off x="3858043" y="4288564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72003696-E5DA-40C8-9E92-A7280F16FE8B}"/>
                  </a:ext>
                </a:extLst>
              </p:cNvPr>
              <p:cNvSpPr/>
              <p:nvPr/>
            </p:nvSpPr>
            <p:spPr>
              <a:xfrm rot="16200000" flipH="1">
                <a:off x="2977338" y="3392240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B062016F-6F27-4FC0-B93F-E99076B5078C}"/>
                  </a:ext>
                </a:extLst>
              </p:cNvPr>
              <p:cNvSpPr/>
              <p:nvPr/>
            </p:nvSpPr>
            <p:spPr>
              <a:xfrm rot="16200000" flipH="1">
                <a:off x="2321103" y="2662758"/>
                <a:ext cx="296461" cy="1278183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826D1088-89C2-4E21-BCA6-C75729E2FBF9}"/>
                  </a:ext>
                </a:extLst>
              </p:cNvPr>
              <p:cNvSpPr/>
              <p:nvPr/>
            </p:nvSpPr>
            <p:spPr>
              <a:xfrm rot="16200000" flipH="1">
                <a:off x="1767427" y="1990437"/>
                <a:ext cx="214482" cy="924733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638EBF90-B643-4197-98E1-F510EE288338}"/>
                  </a:ext>
                </a:extLst>
              </p:cNvPr>
              <p:cNvSpPr/>
              <p:nvPr/>
            </p:nvSpPr>
            <p:spPr>
              <a:xfrm rot="21415480">
                <a:off x="1871886" y="1254034"/>
                <a:ext cx="141149" cy="608561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E62FFD0E-4EA8-47FF-A558-5E77D9CC49FD}"/>
                  </a:ext>
                </a:extLst>
              </p:cNvPr>
              <p:cNvSpPr/>
              <p:nvPr/>
            </p:nvSpPr>
            <p:spPr>
              <a:xfrm rot="17413761" flipH="1">
                <a:off x="1196775" y="1212461"/>
                <a:ext cx="141149" cy="608561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568CC371-9504-4949-BE14-E33B226C0650}"/>
                  </a:ext>
                </a:extLst>
              </p:cNvPr>
              <p:cNvSpPr/>
              <p:nvPr/>
            </p:nvSpPr>
            <p:spPr>
              <a:xfrm rot="20533400">
                <a:off x="1283067" y="908007"/>
                <a:ext cx="85952" cy="370582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917B987-2656-489C-9B06-5F0547B25C65}"/>
              </a:ext>
            </a:extLst>
          </p:cNvPr>
          <p:cNvGrpSpPr/>
          <p:nvPr/>
        </p:nvGrpSpPr>
        <p:grpSpPr>
          <a:xfrm>
            <a:off x="981805" y="4798184"/>
            <a:ext cx="5336938" cy="1932026"/>
            <a:chOff x="9048699" y="1763960"/>
            <a:chExt cx="10094932" cy="3654469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D3952E-550D-41D4-A510-96BEA841DA96}"/>
                </a:ext>
              </a:extLst>
            </p:cNvPr>
            <p:cNvSpPr txBox="1"/>
            <p:nvPr/>
          </p:nvSpPr>
          <p:spPr>
            <a:xfrm>
              <a:off x="12796043" y="2066894"/>
              <a:ext cx="6347588" cy="25033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amp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15E5D18-659B-4B19-9ACF-D8E79450C702}"/>
                </a:ext>
              </a:extLst>
            </p:cNvPr>
            <p:cNvGrpSpPr/>
            <p:nvPr/>
          </p:nvGrpSpPr>
          <p:grpSpPr>
            <a:xfrm>
              <a:off x="9048699" y="1763960"/>
              <a:ext cx="2373294" cy="3654469"/>
              <a:chOff x="4165600" y="488950"/>
              <a:chExt cx="3830612" cy="589849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6CD0797-63B5-4583-BBD0-71B3C095FAB6}"/>
                  </a:ext>
                </a:extLst>
              </p:cNvPr>
              <p:cNvSpPr/>
              <p:nvPr/>
            </p:nvSpPr>
            <p:spPr>
              <a:xfrm>
                <a:off x="6821020" y="3170699"/>
                <a:ext cx="95251" cy="104078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8DD76897-5937-43DB-A922-C974E9A8563E}"/>
                  </a:ext>
                </a:extLst>
              </p:cNvPr>
              <p:cNvSpPr/>
              <p:nvPr/>
            </p:nvSpPr>
            <p:spPr>
              <a:xfrm>
                <a:off x="6721731" y="4185911"/>
                <a:ext cx="286702" cy="28670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914400 w 914400"/>
                  <a:gd name="connsiteY1" fmla="*/ 457200 h 914400"/>
                  <a:gd name="connsiteX2" fmla="*/ 457200 w 914400"/>
                  <a:gd name="connsiteY2" fmla="*/ 914400 h 914400"/>
                  <a:gd name="connsiteX3" fmla="*/ 0 w 914400"/>
                  <a:gd name="connsiteY3" fmla="*/ 457200 h 914400"/>
                  <a:gd name="connsiteX4" fmla="*/ 457200 w 914400"/>
                  <a:gd name="connsiteY4" fmla="*/ 0 h 914400"/>
                  <a:gd name="connsiteX5" fmla="*/ 457200 w 914400"/>
                  <a:gd name="connsiteY5" fmla="*/ 155258 h 914400"/>
                  <a:gd name="connsiteX6" fmla="*/ 155258 w 914400"/>
                  <a:gd name="connsiteY6" fmla="*/ 457200 h 914400"/>
                  <a:gd name="connsiteX7" fmla="*/ 457200 w 914400"/>
                  <a:gd name="connsiteY7" fmla="*/ 759142 h 914400"/>
                  <a:gd name="connsiteX8" fmla="*/ 759142 w 914400"/>
                  <a:gd name="connsiteY8" fmla="*/ 457200 h 914400"/>
                  <a:gd name="connsiteX9" fmla="*/ 457200 w 914400"/>
                  <a:gd name="connsiteY9" fmla="*/ 15525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4400" h="914400"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  <a:moveTo>
                      <a:pt x="457200" y="155258"/>
                    </a:moveTo>
                    <a:cubicBezTo>
                      <a:pt x="290442" y="155258"/>
                      <a:pt x="155258" y="290442"/>
                      <a:pt x="155258" y="457200"/>
                    </a:cubicBezTo>
                    <a:cubicBezTo>
                      <a:pt x="155258" y="623958"/>
                      <a:pt x="290442" y="759142"/>
                      <a:pt x="457200" y="759142"/>
                    </a:cubicBezTo>
                    <a:cubicBezTo>
                      <a:pt x="623958" y="759142"/>
                      <a:pt x="759142" y="623958"/>
                      <a:pt x="759142" y="457200"/>
                    </a:cubicBezTo>
                    <a:cubicBezTo>
                      <a:pt x="759142" y="290442"/>
                      <a:pt x="623958" y="155258"/>
                      <a:pt x="457200" y="15525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EFD6B62E-861C-405A-AAA8-4AACA13D1D19}"/>
                  </a:ext>
                </a:extLst>
              </p:cNvPr>
              <p:cNvSpPr/>
              <p:nvPr/>
            </p:nvSpPr>
            <p:spPr>
              <a:xfrm>
                <a:off x="4176640" y="5548197"/>
                <a:ext cx="3729179" cy="83924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F6C2FDB6-9298-4929-96E9-D0A0B0C32430}"/>
                  </a:ext>
                </a:extLst>
              </p:cNvPr>
              <p:cNvSpPr/>
              <p:nvPr/>
            </p:nvSpPr>
            <p:spPr>
              <a:xfrm>
                <a:off x="5519737" y="5751008"/>
                <a:ext cx="1042987" cy="32636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1DC0DFDD-53B8-43DA-A0E1-034453F9934E}"/>
                  </a:ext>
                </a:extLst>
              </p:cNvPr>
              <p:cNvSpPr/>
              <p:nvPr/>
            </p:nvSpPr>
            <p:spPr>
              <a:xfrm>
                <a:off x="5820556" y="2706060"/>
                <a:ext cx="444500" cy="324640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E29D0F2-E9BC-4DBD-BADA-6CDA4BDE5CAA}"/>
                  </a:ext>
                </a:extLst>
              </p:cNvPr>
              <p:cNvSpPr/>
              <p:nvPr/>
            </p:nvSpPr>
            <p:spPr>
              <a:xfrm>
                <a:off x="5816287" y="5923385"/>
                <a:ext cx="506103" cy="9153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lowchart: Manual Operation 5">
                <a:extLst>
                  <a:ext uri="{FF2B5EF4-FFF2-40B4-BE49-F238E27FC236}">
                    <a16:creationId xmlns:a16="http://schemas.microsoft.com/office/drawing/2014/main" id="{1673E10C-4048-4992-8B25-05E3E5AEC032}"/>
                  </a:ext>
                </a:extLst>
              </p:cNvPr>
              <p:cNvSpPr/>
              <p:nvPr/>
            </p:nvSpPr>
            <p:spPr>
              <a:xfrm flipV="1">
                <a:off x="4165600" y="736580"/>
                <a:ext cx="3830612" cy="260413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183"/>
                  <a:gd name="connsiteX1" fmla="*/ 10000 w 10000"/>
                  <a:gd name="connsiteY1" fmla="*/ 0 h 11183"/>
                  <a:gd name="connsiteX2" fmla="*/ 8000 w 10000"/>
                  <a:gd name="connsiteY2" fmla="*/ 10000 h 11183"/>
                  <a:gd name="connsiteX3" fmla="*/ 1867 w 10000"/>
                  <a:gd name="connsiteY3" fmla="*/ 11183 h 11183"/>
                  <a:gd name="connsiteX4" fmla="*/ 0 w 10000"/>
                  <a:gd name="connsiteY4" fmla="*/ 0 h 11183"/>
                  <a:gd name="connsiteX0" fmla="*/ 0 w 10000"/>
                  <a:gd name="connsiteY0" fmla="*/ 0 h 11183"/>
                  <a:gd name="connsiteX1" fmla="*/ 10000 w 10000"/>
                  <a:gd name="connsiteY1" fmla="*/ 0 h 11183"/>
                  <a:gd name="connsiteX2" fmla="*/ 7934 w 10000"/>
                  <a:gd name="connsiteY2" fmla="*/ 11058 h 11183"/>
                  <a:gd name="connsiteX3" fmla="*/ 1867 w 10000"/>
                  <a:gd name="connsiteY3" fmla="*/ 11183 h 11183"/>
                  <a:gd name="connsiteX4" fmla="*/ 0 w 10000"/>
                  <a:gd name="connsiteY4" fmla="*/ 0 h 11183"/>
                  <a:gd name="connsiteX0" fmla="*/ 0 w 10000"/>
                  <a:gd name="connsiteY0" fmla="*/ 1134 h 12317"/>
                  <a:gd name="connsiteX1" fmla="*/ 10000 w 10000"/>
                  <a:gd name="connsiteY1" fmla="*/ 1134 h 12317"/>
                  <a:gd name="connsiteX2" fmla="*/ 7934 w 10000"/>
                  <a:gd name="connsiteY2" fmla="*/ 12192 h 12317"/>
                  <a:gd name="connsiteX3" fmla="*/ 1867 w 10000"/>
                  <a:gd name="connsiteY3" fmla="*/ 12317 h 12317"/>
                  <a:gd name="connsiteX4" fmla="*/ 0 w 10000"/>
                  <a:gd name="connsiteY4" fmla="*/ 1134 h 12317"/>
                  <a:gd name="connsiteX0" fmla="*/ 0 w 10000"/>
                  <a:gd name="connsiteY0" fmla="*/ 1583 h 12766"/>
                  <a:gd name="connsiteX1" fmla="*/ 10000 w 10000"/>
                  <a:gd name="connsiteY1" fmla="*/ 1583 h 12766"/>
                  <a:gd name="connsiteX2" fmla="*/ 7934 w 10000"/>
                  <a:gd name="connsiteY2" fmla="*/ 12641 h 12766"/>
                  <a:gd name="connsiteX3" fmla="*/ 1867 w 10000"/>
                  <a:gd name="connsiteY3" fmla="*/ 12766 h 12766"/>
                  <a:gd name="connsiteX4" fmla="*/ 0 w 10000"/>
                  <a:gd name="connsiteY4" fmla="*/ 1583 h 1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766">
                    <a:moveTo>
                      <a:pt x="0" y="1583"/>
                    </a:moveTo>
                    <a:cubicBezTo>
                      <a:pt x="3167" y="-970"/>
                      <a:pt x="7231" y="-36"/>
                      <a:pt x="10000" y="1583"/>
                    </a:cubicBezTo>
                    <a:lnTo>
                      <a:pt x="7934" y="12641"/>
                    </a:lnTo>
                    <a:lnTo>
                      <a:pt x="1867" y="12766"/>
                    </a:lnTo>
                    <a:lnTo>
                      <a:pt x="0" y="1583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1EACC38-6D58-47FC-B0CB-BE4D8449D9F8}"/>
                  </a:ext>
                </a:extLst>
              </p:cNvPr>
              <p:cNvSpPr/>
              <p:nvPr/>
            </p:nvSpPr>
            <p:spPr>
              <a:xfrm>
                <a:off x="4889500" y="488950"/>
                <a:ext cx="2324100" cy="4889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7EBB6D4-2A6A-4241-BF26-EA00BC1ECACE}"/>
              </a:ext>
            </a:extLst>
          </p:cNvPr>
          <p:cNvGrpSpPr/>
          <p:nvPr/>
        </p:nvGrpSpPr>
        <p:grpSpPr>
          <a:xfrm>
            <a:off x="7715250" y="62594"/>
            <a:ext cx="3740534" cy="6367957"/>
            <a:chOff x="3030450" y="284501"/>
            <a:chExt cx="3548534" cy="6041092"/>
          </a:xfrm>
        </p:grpSpPr>
        <p:sp>
          <p:nvSpPr>
            <p:cNvPr id="222" name="Rectangle 9">
              <a:extLst>
                <a:ext uri="{FF2B5EF4-FFF2-40B4-BE49-F238E27FC236}">
                  <a16:creationId xmlns:a16="http://schemas.microsoft.com/office/drawing/2014/main" id="{AA3E6841-A6EB-476C-84E5-67C73D854BC7}"/>
                </a:ext>
              </a:extLst>
            </p:cNvPr>
            <p:cNvSpPr/>
            <p:nvPr/>
          </p:nvSpPr>
          <p:spPr>
            <a:xfrm rot="2111050">
              <a:off x="4279393" y="5357599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9">
              <a:extLst>
                <a:ext uri="{FF2B5EF4-FFF2-40B4-BE49-F238E27FC236}">
                  <a16:creationId xmlns:a16="http://schemas.microsoft.com/office/drawing/2014/main" id="{412BAD90-B8AA-42CF-BD57-44D412D67190}"/>
                </a:ext>
              </a:extLst>
            </p:cNvPr>
            <p:cNvSpPr/>
            <p:nvPr/>
          </p:nvSpPr>
          <p:spPr>
            <a:xfrm rot="19488950" flipH="1">
              <a:off x="4721518" y="5358812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Oval 12">
              <a:extLst>
                <a:ext uri="{FF2B5EF4-FFF2-40B4-BE49-F238E27FC236}">
                  <a16:creationId xmlns:a16="http://schemas.microsoft.com/office/drawing/2014/main" id="{05422078-AEED-4393-B5F8-0DB3351238A0}"/>
                </a:ext>
              </a:extLst>
            </p:cNvPr>
            <p:cNvSpPr/>
            <p:nvPr/>
          </p:nvSpPr>
          <p:spPr>
            <a:xfrm>
              <a:off x="4608471" y="5447670"/>
              <a:ext cx="504826" cy="877923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E91455C7-0581-4056-8A0D-CB93A019E638}"/>
                </a:ext>
              </a:extLst>
            </p:cNvPr>
            <p:cNvGrpSpPr/>
            <p:nvPr/>
          </p:nvGrpSpPr>
          <p:grpSpPr>
            <a:xfrm>
              <a:off x="3698921" y="284501"/>
              <a:ext cx="885734" cy="2680406"/>
              <a:chOff x="3698921" y="284501"/>
              <a:chExt cx="885734" cy="2680406"/>
            </a:xfrm>
          </p:grpSpPr>
          <p:sp>
            <p:nvSpPr>
              <p:cNvPr id="329" name="Rectangle: Rounded Corners 14">
                <a:extLst>
                  <a:ext uri="{FF2B5EF4-FFF2-40B4-BE49-F238E27FC236}">
                    <a16:creationId xmlns:a16="http://schemas.microsoft.com/office/drawing/2014/main" id="{3722250B-EEF1-434B-94A4-98E774938947}"/>
                  </a:ext>
                </a:extLst>
              </p:cNvPr>
              <p:cNvSpPr/>
              <p:nvPr/>
            </p:nvSpPr>
            <p:spPr>
              <a:xfrm rot="20842153">
                <a:off x="3800213" y="1784926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: Rounded Corners 14">
                <a:extLst>
                  <a:ext uri="{FF2B5EF4-FFF2-40B4-BE49-F238E27FC236}">
                    <a16:creationId xmlns:a16="http://schemas.microsoft.com/office/drawing/2014/main" id="{A398D6D2-E22D-43B1-ACC9-FC77DA49EA0C}"/>
                  </a:ext>
                </a:extLst>
              </p:cNvPr>
              <p:cNvSpPr/>
              <p:nvPr/>
            </p:nvSpPr>
            <p:spPr>
              <a:xfrm rot="20842153">
                <a:off x="3992833" y="2294449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13">
                <a:extLst>
                  <a:ext uri="{FF2B5EF4-FFF2-40B4-BE49-F238E27FC236}">
                    <a16:creationId xmlns:a16="http://schemas.microsoft.com/office/drawing/2014/main" id="{7C7FDED6-A355-4B77-AA94-C7656826A0B3}"/>
                  </a:ext>
                </a:extLst>
              </p:cNvPr>
              <p:cNvSpPr/>
              <p:nvPr/>
            </p:nvSpPr>
            <p:spPr>
              <a:xfrm>
                <a:off x="3698921" y="284501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AFDE9C7C-E5F6-4811-8A06-E51ADEDF9D87}"/>
                  </a:ext>
                </a:extLst>
              </p:cNvPr>
              <p:cNvSpPr/>
              <p:nvPr/>
            </p:nvSpPr>
            <p:spPr>
              <a:xfrm>
                <a:off x="4133850" y="304800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B0D1DB9-A696-4C2A-AF9F-B1073BCB2A23}"/>
                </a:ext>
              </a:extLst>
            </p:cNvPr>
            <p:cNvGrpSpPr/>
            <p:nvPr/>
          </p:nvGrpSpPr>
          <p:grpSpPr>
            <a:xfrm>
              <a:off x="3030450" y="3067788"/>
              <a:ext cx="1476010" cy="2304482"/>
              <a:chOff x="3030450" y="3067788"/>
              <a:chExt cx="1476010" cy="2304482"/>
            </a:xfrm>
          </p:grpSpPr>
          <p:sp>
            <p:nvSpPr>
              <p:cNvPr id="323" name="Rectangle 17">
                <a:extLst>
                  <a:ext uri="{FF2B5EF4-FFF2-40B4-BE49-F238E27FC236}">
                    <a16:creationId xmlns:a16="http://schemas.microsoft.com/office/drawing/2014/main" id="{9EE03F0D-B96B-47AB-9476-900C5CBEA867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17">
                <a:extLst>
                  <a:ext uri="{FF2B5EF4-FFF2-40B4-BE49-F238E27FC236}">
                    <a16:creationId xmlns:a16="http://schemas.microsoft.com/office/drawing/2014/main" id="{3D433F17-8D45-43F2-8995-C3BFC798775F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17">
                <a:extLst>
                  <a:ext uri="{FF2B5EF4-FFF2-40B4-BE49-F238E27FC236}">
                    <a16:creationId xmlns:a16="http://schemas.microsoft.com/office/drawing/2014/main" id="{2F7E3F6E-9882-456F-A78A-0804C024B107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17">
                <a:extLst>
                  <a:ext uri="{FF2B5EF4-FFF2-40B4-BE49-F238E27FC236}">
                    <a16:creationId xmlns:a16="http://schemas.microsoft.com/office/drawing/2014/main" id="{5CD411B6-9139-4C7B-9BD1-3A822D15EC4A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AAE3BBCC-0B1D-4157-A9DF-45668F2F90D6}"/>
                  </a:ext>
                </a:extLst>
              </p:cNvPr>
              <p:cNvSpPr/>
              <p:nvPr/>
            </p:nvSpPr>
            <p:spPr>
              <a:xfrm>
                <a:off x="3590495" y="5091284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83555E2A-018B-4C5F-BE85-AAFACCD3D3A5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7D2DCAF1-F78E-482C-A834-E7A4687C1F73}"/>
                </a:ext>
              </a:extLst>
            </p:cNvPr>
            <p:cNvGrpSpPr/>
            <p:nvPr/>
          </p:nvGrpSpPr>
          <p:grpSpPr>
            <a:xfrm flipH="1">
              <a:off x="5102974" y="3069001"/>
              <a:ext cx="1476010" cy="2304482"/>
              <a:chOff x="3030450" y="3067788"/>
              <a:chExt cx="1476010" cy="2304482"/>
            </a:xfrm>
          </p:grpSpPr>
          <p:sp>
            <p:nvSpPr>
              <p:cNvPr id="317" name="Rectangle 17">
                <a:extLst>
                  <a:ext uri="{FF2B5EF4-FFF2-40B4-BE49-F238E27FC236}">
                    <a16:creationId xmlns:a16="http://schemas.microsoft.com/office/drawing/2014/main" id="{C3573D55-AFAC-4D1A-BE83-02793BB421D5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17">
                <a:extLst>
                  <a:ext uri="{FF2B5EF4-FFF2-40B4-BE49-F238E27FC236}">
                    <a16:creationId xmlns:a16="http://schemas.microsoft.com/office/drawing/2014/main" id="{BB59F07F-D242-4CBA-AEC5-49D5224CB24B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17">
                <a:extLst>
                  <a:ext uri="{FF2B5EF4-FFF2-40B4-BE49-F238E27FC236}">
                    <a16:creationId xmlns:a16="http://schemas.microsoft.com/office/drawing/2014/main" id="{FCD13FF8-7221-47BE-A8FF-465F6BE6EFAB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17">
                <a:extLst>
                  <a:ext uri="{FF2B5EF4-FFF2-40B4-BE49-F238E27FC236}">
                    <a16:creationId xmlns:a16="http://schemas.microsoft.com/office/drawing/2014/main" id="{55789162-CE39-48BF-850E-FF01CF98AADB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59487E33-30AB-49AF-A106-7C72633DE23E}"/>
                  </a:ext>
                </a:extLst>
              </p:cNvPr>
              <p:cNvSpPr/>
              <p:nvPr/>
            </p:nvSpPr>
            <p:spPr>
              <a:xfrm>
                <a:off x="3574768" y="5092332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EB30E051-B8BB-42CE-9CD1-561B58275919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EECD00CF-388F-42FA-955A-A65FFA6704B0}"/>
                </a:ext>
              </a:extLst>
            </p:cNvPr>
            <p:cNvGrpSpPr/>
            <p:nvPr/>
          </p:nvGrpSpPr>
          <p:grpSpPr>
            <a:xfrm flipH="1">
              <a:off x="4950832" y="297062"/>
              <a:ext cx="885734" cy="2680406"/>
              <a:chOff x="3622480" y="324462"/>
              <a:chExt cx="885734" cy="2680406"/>
            </a:xfrm>
          </p:grpSpPr>
          <p:sp>
            <p:nvSpPr>
              <p:cNvPr id="313" name="Rectangle: Rounded Corners 14">
                <a:extLst>
                  <a:ext uri="{FF2B5EF4-FFF2-40B4-BE49-F238E27FC236}">
                    <a16:creationId xmlns:a16="http://schemas.microsoft.com/office/drawing/2014/main" id="{08AF8363-A766-48DB-9D0C-802CCEEB8EF9}"/>
                  </a:ext>
                </a:extLst>
              </p:cNvPr>
              <p:cNvSpPr/>
              <p:nvPr/>
            </p:nvSpPr>
            <p:spPr>
              <a:xfrm rot="20842153">
                <a:off x="3723772" y="1824887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: Rounded Corners 14">
                <a:extLst>
                  <a:ext uri="{FF2B5EF4-FFF2-40B4-BE49-F238E27FC236}">
                    <a16:creationId xmlns:a16="http://schemas.microsoft.com/office/drawing/2014/main" id="{B5CEFA88-8589-49BE-842E-694220A43894}"/>
                  </a:ext>
                </a:extLst>
              </p:cNvPr>
              <p:cNvSpPr/>
              <p:nvPr/>
            </p:nvSpPr>
            <p:spPr>
              <a:xfrm rot="20842153">
                <a:off x="3916392" y="2334410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13">
                <a:extLst>
                  <a:ext uri="{FF2B5EF4-FFF2-40B4-BE49-F238E27FC236}">
                    <a16:creationId xmlns:a16="http://schemas.microsoft.com/office/drawing/2014/main" id="{C24DBA40-DF35-460C-ABA9-88FC80EA8E03}"/>
                  </a:ext>
                </a:extLst>
              </p:cNvPr>
              <p:cNvSpPr/>
              <p:nvPr/>
            </p:nvSpPr>
            <p:spPr>
              <a:xfrm>
                <a:off x="3622480" y="324462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39963C60-0B18-4B44-ADE6-87BF25229EC3}"/>
                  </a:ext>
                </a:extLst>
              </p:cNvPr>
              <p:cNvSpPr/>
              <p:nvPr/>
            </p:nvSpPr>
            <p:spPr>
              <a:xfrm>
                <a:off x="4057409" y="344761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7" name="Rectangle 4">
              <a:extLst>
                <a:ext uri="{FF2B5EF4-FFF2-40B4-BE49-F238E27FC236}">
                  <a16:creationId xmlns:a16="http://schemas.microsoft.com/office/drawing/2014/main" id="{3072A688-25B5-435D-B26E-1F9B91E2854F}"/>
                </a:ext>
              </a:extLst>
            </p:cNvPr>
            <p:cNvSpPr/>
            <p:nvPr/>
          </p:nvSpPr>
          <p:spPr>
            <a:xfrm>
              <a:off x="4174166" y="1769508"/>
              <a:ext cx="1229924" cy="2452052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924" h="2452052">
                  <a:moveTo>
                    <a:pt x="417042" y="13651"/>
                  </a:moveTo>
                  <a:cubicBezTo>
                    <a:pt x="538382" y="-38391"/>
                    <a:pt x="533205" y="73768"/>
                    <a:pt x="649782" y="93164"/>
                  </a:cubicBezTo>
                  <a:cubicBezTo>
                    <a:pt x="720460" y="75495"/>
                    <a:pt x="781613" y="-37426"/>
                    <a:pt x="880866" y="40156"/>
                  </a:cubicBezTo>
                  <a:cubicBezTo>
                    <a:pt x="946229" y="95995"/>
                    <a:pt x="1561145" y="1171009"/>
                    <a:pt x="986884" y="2452052"/>
                  </a:cubicBezTo>
                  <a:lnTo>
                    <a:pt x="297771" y="2452052"/>
                  </a:lnTo>
                  <a:cubicBezTo>
                    <a:pt x="-409011" y="804364"/>
                    <a:pt x="356233" y="85365"/>
                    <a:pt x="417042" y="13651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4">
              <a:extLst>
                <a:ext uri="{FF2B5EF4-FFF2-40B4-BE49-F238E27FC236}">
                  <a16:creationId xmlns:a16="http://schemas.microsoft.com/office/drawing/2014/main" id="{73BE80A7-CF19-4BD7-99EF-F82CF83B2698}"/>
                </a:ext>
              </a:extLst>
            </p:cNvPr>
            <p:cNvSpPr/>
            <p:nvPr/>
          </p:nvSpPr>
          <p:spPr>
            <a:xfrm>
              <a:off x="4383957" y="3976084"/>
              <a:ext cx="863420" cy="604487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1038" h="2593584">
                  <a:moveTo>
                    <a:pt x="52784" y="277792"/>
                  </a:moveTo>
                  <a:cubicBezTo>
                    <a:pt x="343499" y="-305526"/>
                    <a:pt x="488155" y="440074"/>
                    <a:pt x="604732" y="459470"/>
                  </a:cubicBezTo>
                  <a:cubicBezTo>
                    <a:pt x="675410" y="441801"/>
                    <a:pt x="997137" y="-325001"/>
                    <a:pt x="1102906" y="161256"/>
                  </a:cubicBezTo>
                  <a:cubicBezTo>
                    <a:pt x="1168269" y="217095"/>
                    <a:pt x="1229461" y="1925553"/>
                    <a:pt x="1124239" y="2511849"/>
                  </a:cubicBezTo>
                  <a:lnTo>
                    <a:pt x="63803" y="2593584"/>
                  </a:lnTo>
                  <a:cubicBezTo>
                    <a:pt x="-30622" y="1354567"/>
                    <a:pt x="-8025" y="349506"/>
                    <a:pt x="52784" y="277792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4">
              <a:extLst>
                <a:ext uri="{FF2B5EF4-FFF2-40B4-BE49-F238E27FC236}">
                  <a16:creationId xmlns:a16="http://schemas.microsoft.com/office/drawing/2014/main" id="{D3A71DB0-DBE0-4F3B-A00F-5E29B9B04498}"/>
                </a:ext>
              </a:extLst>
            </p:cNvPr>
            <p:cNvSpPr/>
            <p:nvPr/>
          </p:nvSpPr>
          <p:spPr>
            <a:xfrm>
              <a:off x="4383957" y="4474562"/>
              <a:ext cx="863420" cy="622413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038" h="2670496">
                  <a:moveTo>
                    <a:pt x="52784" y="354704"/>
                  </a:moveTo>
                  <a:cubicBezTo>
                    <a:pt x="225968" y="-50684"/>
                    <a:pt x="924330" y="-134175"/>
                    <a:pt x="1102906" y="238168"/>
                  </a:cubicBezTo>
                  <a:cubicBezTo>
                    <a:pt x="1168269" y="294007"/>
                    <a:pt x="1229461" y="2002465"/>
                    <a:pt x="1124239" y="2588761"/>
                  </a:cubicBezTo>
                  <a:lnTo>
                    <a:pt x="63803" y="2670496"/>
                  </a:lnTo>
                  <a:cubicBezTo>
                    <a:pt x="-30622" y="1431479"/>
                    <a:pt x="-8025" y="426418"/>
                    <a:pt x="52784" y="354704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4">
              <a:extLst>
                <a:ext uri="{FF2B5EF4-FFF2-40B4-BE49-F238E27FC236}">
                  <a16:creationId xmlns:a16="http://schemas.microsoft.com/office/drawing/2014/main" id="{BD2CF500-290D-48C6-B2F9-75F22139908A}"/>
                </a:ext>
              </a:extLst>
            </p:cNvPr>
            <p:cNvSpPr/>
            <p:nvPr/>
          </p:nvSpPr>
          <p:spPr>
            <a:xfrm>
              <a:off x="4409316" y="4931265"/>
              <a:ext cx="837498" cy="614585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  <a:gd name="connsiteX0" fmla="*/ 4728 w 1132982"/>
                <a:gd name="connsiteY0" fmla="*/ 354704 h 2854402"/>
                <a:gd name="connsiteX1" fmla="*/ 1054850 w 1132982"/>
                <a:gd name="connsiteY1" fmla="*/ 238168 h 2854402"/>
                <a:gd name="connsiteX2" fmla="*/ 1076183 w 1132982"/>
                <a:gd name="connsiteY2" fmla="*/ 2588761 h 2854402"/>
                <a:gd name="connsiteX3" fmla="*/ 582503 w 1132982"/>
                <a:gd name="connsiteY3" fmla="*/ 2854402 h 2854402"/>
                <a:gd name="connsiteX4" fmla="*/ 4728 w 1132982"/>
                <a:gd name="connsiteY4" fmla="*/ 354704 h 2854402"/>
                <a:gd name="connsiteX0" fmla="*/ 44535 w 1172789"/>
                <a:gd name="connsiteY0" fmla="*/ 354704 h 2854402"/>
                <a:gd name="connsiteX1" fmla="*/ 1094657 w 1172789"/>
                <a:gd name="connsiteY1" fmla="*/ 238168 h 2854402"/>
                <a:gd name="connsiteX2" fmla="*/ 1115990 w 1172789"/>
                <a:gd name="connsiteY2" fmla="*/ 2588761 h 2854402"/>
                <a:gd name="connsiteX3" fmla="*/ 622310 w 1172789"/>
                <a:gd name="connsiteY3" fmla="*/ 2854402 h 2854402"/>
                <a:gd name="connsiteX4" fmla="*/ 44535 w 1172789"/>
                <a:gd name="connsiteY4" fmla="*/ 354704 h 2854402"/>
                <a:gd name="connsiteX0" fmla="*/ 54953 w 1144121"/>
                <a:gd name="connsiteY0" fmla="*/ 572931 h 2766120"/>
                <a:gd name="connsiteX1" fmla="*/ 1065989 w 1144121"/>
                <a:gd name="connsiteY1" fmla="*/ 149886 h 2766120"/>
                <a:gd name="connsiteX2" fmla="*/ 1087322 w 1144121"/>
                <a:gd name="connsiteY2" fmla="*/ 2500479 h 2766120"/>
                <a:gd name="connsiteX3" fmla="*/ 593642 w 1144121"/>
                <a:gd name="connsiteY3" fmla="*/ 2766120 h 2766120"/>
                <a:gd name="connsiteX4" fmla="*/ 54953 w 1144121"/>
                <a:gd name="connsiteY4" fmla="*/ 572931 h 2766120"/>
                <a:gd name="connsiteX0" fmla="*/ 54953 w 1079129"/>
                <a:gd name="connsiteY0" fmla="*/ 572931 h 2766120"/>
                <a:gd name="connsiteX1" fmla="*/ 1065989 w 1079129"/>
                <a:gd name="connsiteY1" fmla="*/ 149886 h 2766120"/>
                <a:gd name="connsiteX2" fmla="*/ 593642 w 1079129"/>
                <a:gd name="connsiteY2" fmla="*/ 2766120 h 2766120"/>
                <a:gd name="connsiteX3" fmla="*/ 54953 w 1079129"/>
                <a:gd name="connsiteY3" fmla="*/ 572931 h 2766120"/>
                <a:gd name="connsiteX0" fmla="*/ 54953 w 1117201"/>
                <a:gd name="connsiteY0" fmla="*/ 261325 h 2454514"/>
                <a:gd name="connsiteX1" fmla="*/ 1105076 w 1117201"/>
                <a:gd name="connsiteY1" fmla="*/ 328690 h 2454514"/>
                <a:gd name="connsiteX2" fmla="*/ 593642 w 1117201"/>
                <a:gd name="connsiteY2" fmla="*/ 2454514 h 2454514"/>
                <a:gd name="connsiteX3" fmla="*/ 54953 w 1117201"/>
                <a:gd name="connsiteY3" fmla="*/ 261325 h 2454514"/>
                <a:gd name="connsiteX0" fmla="*/ 54953 w 1145580"/>
                <a:gd name="connsiteY0" fmla="*/ 261325 h 2454514"/>
                <a:gd name="connsiteX1" fmla="*/ 1105076 w 1145580"/>
                <a:gd name="connsiteY1" fmla="*/ 328690 h 2454514"/>
                <a:gd name="connsiteX2" fmla="*/ 593642 w 1145580"/>
                <a:gd name="connsiteY2" fmla="*/ 2454514 h 2454514"/>
                <a:gd name="connsiteX3" fmla="*/ 54953 w 1145580"/>
                <a:gd name="connsiteY3" fmla="*/ 261325 h 2454514"/>
                <a:gd name="connsiteX0" fmla="*/ 54953 w 1145580"/>
                <a:gd name="connsiteY0" fmla="*/ 415682 h 2608871"/>
                <a:gd name="connsiteX1" fmla="*/ 1105076 w 1145580"/>
                <a:gd name="connsiteY1" fmla="*/ 483047 h 2608871"/>
                <a:gd name="connsiteX2" fmla="*/ 593642 w 1145580"/>
                <a:gd name="connsiteY2" fmla="*/ 2608871 h 2608871"/>
                <a:gd name="connsiteX3" fmla="*/ 54953 w 1145580"/>
                <a:gd name="connsiteY3" fmla="*/ 415682 h 2608871"/>
                <a:gd name="connsiteX0" fmla="*/ 54953 w 1145580"/>
                <a:gd name="connsiteY0" fmla="*/ 443721 h 2636910"/>
                <a:gd name="connsiteX1" fmla="*/ 1105076 w 1145580"/>
                <a:gd name="connsiteY1" fmla="*/ 511086 h 2636910"/>
                <a:gd name="connsiteX2" fmla="*/ 593642 w 1145580"/>
                <a:gd name="connsiteY2" fmla="*/ 2636910 h 2636910"/>
                <a:gd name="connsiteX3" fmla="*/ 54953 w 1145580"/>
                <a:gd name="connsiteY3" fmla="*/ 443721 h 263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580" h="2636910">
                  <a:moveTo>
                    <a:pt x="54953" y="443721"/>
                  </a:moveTo>
                  <a:cubicBezTo>
                    <a:pt x="241166" y="-43403"/>
                    <a:pt x="815753" y="-269931"/>
                    <a:pt x="1105076" y="511086"/>
                  </a:cubicBezTo>
                  <a:cubicBezTo>
                    <a:pt x="1194857" y="876617"/>
                    <a:pt x="1179072" y="2525536"/>
                    <a:pt x="593642" y="2636910"/>
                  </a:cubicBezTo>
                  <a:cubicBezTo>
                    <a:pt x="-158740" y="2296978"/>
                    <a:pt x="-5856" y="515435"/>
                    <a:pt x="54953" y="443721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12">
              <a:extLst>
                <a:ext uri="{FF2B5EF4-FFF2-40B4-BE49-F238E27FC236}">
                  <a16:creationId xmlns:a16="http://schemas.microsoft.com/office/drawing/2014/main" id="{901C084A-DF93-47F7-AFEA-30D770644116}"/>
                </a:ext>
              </a:extLst>
            </p:cNvPr>
            <p:cNvSpPr/>
            <p:nvPr/>
          </p:nvSpPr>
          <p:spPr>
            <a:xfrm flipV="1">
              <a:off x="4586075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12">
              <a:extLst>
                <a:ext uri="{FF2B5EF4-FFF2-40B4-BE49-F238E27FC236}">
                  <a16:creationId xmlns:a16="http://schemas.microsoft.com/office/drawing/2014/main" id="{5458E2EC-4B89-4A2A-9C1A-40683442F092}"/>
                </a:ext>
              </a:extLst>
            </p:cNvPr>
            <p:cNvSpPr/>
            <p:nvPr/>
          </p:nvSpPr>
          <p:spPr>
            <a:xfrm flipV="1">
              <a:off x="4898120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1-21_0-42-30">
            <a:hlinkClick r:id="" action="ppaction://media"/>
            <a:extLst>
              <a:ext uri="{FF2B5EF4-FFF2-40B4-BE49-F238E27FC236}">
                <a16:creationId xmlns:a16="http://schemas.microsoft.com/office/drawing/2014/main" id="{EFEF0100-2EF6-4436-87A0-ADEDAD72AD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0C7065-9E5A-450C-95A0-757981D1E0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1D1EABF-1985-4E59-8698-261DFF867C19}"/>
              </a:ext>
            </a:extLst>
          </p:cNvPr>
          <p:cNvGrpSpPr/>
          <p:nvPr/>
        </p:nvGrpSpPr>
        <p:grpSpPr>
          <a:xfrm>
            <a:off x="482550" y="64205"/>
            <a:ext cx="5372797" cy="2605400"/>
            <a:chOff x="1140312" y="1451588"/>
            <a:chExt cx="9982824" cy="4840914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4C6D4D9-D75E-46D3-A0F0-E4A11C3F47F3}"/>
                </a:ext>
              </a:extLst>
            </p:cNvPr>
            <p:cNvGrpSpPr/>
            <p:nvPr/>
          </p:nvGrpSpPr>
          <p:grpSpPr>
            <a:xfrm>
              <a:off x="1140312" y="1451588"/>
              <a:ext cx="3515733" cy="4840914"/>
              <a:chOff x="2837324" y="-85736"/>
              <a:chExt cx="4095455" cy="5639150"/>
            </a:xfrm>
          </p:grpSpPr>
          <p:sp>
            <p:nvSpPr>
              <p:cNvPr id="130" name="Rectangle: Rounded Corners 36">
                <a:extLst>
                  <a:ext uri="{FF2B5EF4-FFF2-40B4-BE49-F238E27FC236}">
                    <a16:creationId xmlns:a16="http://schemas.microsoft.com/office/drawing/2014/main" id="{C3EDFB43-024F-458B-88A5-82C0EFCC78EC}"/>
                  </a:ext>
                </a:extLst>
              </p:cNvPr>
              <p:cNvSpPr/>
              <p:nvPr/>
            </p:nvSpPr>
            <p:spPr>
              <a:xfrm>
                <a:off x="5631616" y="3973143"/>
                <a:ext cx="944982" cy="1580271"/>
              </a:xfrm>
              <a:custGeom>
                <a:avLst/>
                <a:gdLst>
                  <a:gd name="connsiteX0" fmla="*/ 0 w 440858"/>
                  <a:gd name="connsiteY0" fmla="*/ 73478 h 750754"/>
                  <a:gd name="connsiteX1" fmla="*/ 73478 w 440858"/>
                  <a:gd name="connsiteY1" fmla="*/ 0 h 750754"/>
                  <a:gd name="connsiteX2" fmla="*/ 367380 w 440858"/>
                  <a:gd name="connsiteY2" fmla="*/ 0 h 750754"/>
                  <a:gd name="connsiteX3" fmla="*/ 440858 w 440858"/>
                  <a:gd name="connsiteY3" fmla="*/ 73478 h 750754"/>
                  <a:gd name="connsiteX4" fmla="*/ 440858 w 440858"/>
                  <a:gd name="connsiteY4" fmla="*/ 677276 h 750754"/>
                  <a:gd name="connsiteX5" fmla="*/ 367380 w 440858"/>
                  <a:gd name="connsiteY5" fmla="*/ 750754 h 750754"/>
                  <a:gd name="connsiteX6" fmla="*/ 73478 w 440858"/>
                  <a:gd name="connsiteY6" fmla="*/ 750754 h 750754"/>
                  <a:gd name="connsiteX7" fmla="*/ 0 w 440858"/>
                  <a:gd name="connsiteY7" fmla="*/ 677276 h 750754"/>
                  <a:gd name="connsiteX8" fmla="*/ 0 w 440858"/>
                  <a:gd name="connsiteY8" fmla="*/ 73478 h 750754"/>
                  <a:gd name="connsiteX0" fmla="*/ 280987 w 721845"/>
                  <a:gd name="connsiteY0" fmla="*/ 73478 h 1005008"/>
                  <a:gd name="connsiteX1" fmla="*/ 354465 w 721845"/>
                  <a:gd name="connsiteY1" fmla="*/ 0 h 1005008"/>
                  <a:gd name="connsiteX2" fmla="*/ 648367 w 721845"/>
                  <a:gd name="connsiteY2" fmla="*/ 0 h 1005008"/>
                  <a:gd name="connsiteX3" fmla="*/ 721845 w 721845"/>
                  <a:gd name="connsiteY3" fmla="*/ 73478 h 1005008"/>
                  <a:gd name="connsiteX4" fmla="*/ 721845 w 721845"/>
                  <a:gd name="connsiteY4" fmla="*/ 677276 h 1005008"/>
                  <a:gd name="connsiteX5" fmla="*/ 648367 w 721845"/>
                  <a:gd name="connsiteY5" fmla="*/ 750754 h 1005008"/>
                  <a:gd name="connsiteX6" fmla="*/ 354465 w 721845"/>
                  <a:gd name="connsiteY6" fmla="*/ 750754 h 1005008"/>
                  <a:gd name="connsiteX7" fmla="*/ 0 w 721845"/>
                  <a:gd name="connsiteY7" fmla="*/ 1001126 h 1005008"/>
                  <a:gd name="connsiteX8" fmla="*/ 280987 w 721845"/>
                  <a:gd name="connsiteY8" fmla="*/ 73478 h 1005008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359227 w 721845"/>
                  <a:gd name="connsiteY6" fmla="*/ 1412742 h 1412742"/>
                  <a:gd name="connsiteX7" fmla="*/ 0 w 721845"/>
                  <a:gd name="connsiteY7" fmla="*/ 1001126 h 1412742"/>
                  <a:gd name="connsiteX8" fmla="*/ 280987 w 721845"/>
                  <a:gd name="connsiteY8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359227 w 721845"/>
                  <a:gd name="connsiteY7" fmla="*/ 1412742 h 1412742"/>
                  <a:gd name="connsiteX8" fmla="*/ 0 w 721845"/>
                  <a:gd name="connsiteY8" fmla="*/ 1001126 h 1412742"/>
                  <a:gd name="connsiteX9" fmla="*/ 280987 w 721845"/>
                  <a:gd name="connsiteY9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464386 w 721845"/>
                  <a:gd name="connsiteY7" fmla="*/ 1369879 h 1412742"/>
                  <a:gd name="connsiteX8" fmla="*/ 359227 w 721845"/>
                  <a:gd name="connsiteY8" fmla="*/ 1412742 h 1412742"/>
                  <a:gd name="connsiteX9" fmla="*/ 0 w 721845"/>
                  <a:gd name="connsiteY9" fmla="*/ 1001126 h 1412742"/>
                  <a:gd name="connsiteX10" fmla="*/ 280987 w 721845"/>
                  <a:gd name="connsiteY10" fmla="*/ 73478 h 1412742"/>
                  <a:gd name="connsiteX0" fmla="*/ 280987 w 721845"/>
                  <a:gd name="connsiteY0" fmla="*/ 73478 h 1415018"/>
                  <a:gd name="connsiteX1" fmla="*/ 354465 w 721845"/>
                  <a:gd name="connsiteY1" fmla="*/ 0 h 1415018"/>
                  <a:gd name="connsiteX2" fmla="*/ 648367 w 721845"/>
                  <a:gd name="connsiteY2" fmla="*/ 0 h 1415018"/>
                  <a:gd name="connsiteX3" fmla="*/ 721845 w 721845"/>
                  <a:gd name="connsiteY3" fmla="*/ 73478 h 1415018"/>
                  <a:gd name="connsiteX4" fmla="*/ 721845 w 721845"/>
                  <a:gd name="connsiteY4" fmla="*/ 677276 h 1415018"/>
                  <a:gd name="connsiteX5" fmla="*/ 648367 w 721845"/>
                  <a:gd name="connsiteY5" fmla="*/ 750754 h 1415018"/>
                  <a:gd name="connsiteX6" fmla="*/ 678699 w 721845"/>
                  <a:gd name="connsiteY6" fmla="*/ 1398454 h 1415018"/>
                  <a:gd name="connsiteX7" fmla="*/ 464386 w 721845"/>
                  <a:gd name="connsiteY7" fmla="*/ 1369879 h 1415018"/>
                  <a:gd name="connsiteX8" fmla="*/ 359227 w 721845"/>
                  <a:gd name="connsiteY8" fmla="*/ 1412742 h 1415018"/>
                  <a:gd name="connsiteX9" fmla="*/ 0 w 721845"/>
                  <a:gd name="connsiteY9" fmla="*/ 1001126 h 1415018"/>
                  <a:gd name="connsiteX10" fmla="*/ 280987 w 721845"/>
                  <a:gd name="connsiteY10" fmla="*/ 73478 h 1415018"/>
                  <a:gd name="connsiteX0" fmla="*/ 280987 w 755304"/>
                  <a:gd name="connsiteY0" fmla="*/ 73478 h 1415018"/>
                  <a:gd name="connsiteX1" fmla="*/ 354465 w 755304"/>
                  <a:gd name="connsiteY1" fmla="*/ 0 h 1415018"/>
                  <a:gd name="connsiteX2" fmla="*/ 648367 w 755304"/>
                  <a:gd name="connsiteY2" fmla="*/ 0 h 1415018"/>
                  <a:gd name="connsiteX3" fmla="*/ 721845 w 755304"/>
                  <a:gd name="connsiteY3" fmla="*/ 73478 h 1415018"/>
                  <a:gd name="connsiteX4" fmla="*/ 721845 w 755304"/>
                  <a:gd name="connsiteY4" fmla="*/ 677276 h 1415018"/>
                  <a:gd name="connsiteX5" fmla="*/ 648367 w 755304"/>
                  <a:gd name="connsiteY5" fmla="*/ 750754 h 1415018"/>
                  <a:gd name="connsiteX6" fmla="*/ 754899 w 755304"/>
                  <a:gd name="connsiteY6" fmla="*/ 1260341 h 1415018"/>
                  <a:gd name="connsiteX7" fmla="*/ 678699 w 755304"/>
                  <a:gd name="connsiteY7" fmla="*/ 1398454 h 1415018"/>
                  <a:gd name="connsiteX8" fmla="*/ 464386 w 755304"/>
                  <a:gd name="connsiteY8" fmla="*/ 1369879 h 1415018"/>
                  <a:gd name="connsiteX9" fmla="*/ 359227 w 755304"/>
                  <a:gd name="connsiteY9" fmla="*/ 1412742 h 1415018"/>
                  <a:gd name="connsiteX10" fmla="*/ 0 w 755304"/>
                  <a:gd name="connsiteY10" fmla="*/ 1001126 h 1415018"/>
                  <a:gd name="connsiteX11" fmla="*/ 280987 w 755304"/>
                  <a:gd name="connsiteY11" fmla="*/ 73478 h 1415018"/>
                  <a:gd name="connsiteX0" fmla="*/ 280987 w 937029"/>
                  <a:gd name="connsiteY0" fmla="*/ 73478 h 1415018"/>
                  <a:gd name="connsiteX1" fmla="*/ 354465 w 937029"/>
                  <a:gd name="connsiteY1" fmla="*/ 0 h 1415018"/>
                  <a:gd name="connsiteX2" fmla="*/ 648367 w 937029"/>
                  <a:gd name="connsiteY2" fmla="*/ 0 h 1415018"/>
                  <a:gd name="connsiteX3" fmla="*/ 721845 w 937029"/>
                  <a:gd name="connsiteY3" fmla="*/ 73478 h 1415018"/>
                  <a:gd name="connsiteX4" fmla="*/ 721845 w 937029"/>
                  <a:gd name="connsiteY4" fmla="*/ 677276 h 1415018"/>
                  <a:gd name="connsiteX5" fmla="*/ 648367 w 937029"/>
                  <a:gd name="connsiteY5" fmla="*/ 750754 h 1415018"/>
                  <a:gd name="connsiteX6" fmla="*/ 935873 w 937029"/>
                  <a:gd name="connsiteY6" fmla="*/ 1231766 h 1415018"/>
                  <a:gd name="connsiteX7" fmla="*/ 754899 w 937029"/>
                  <a:gd name="connsiteY7" fmla="*/ 1260341 h 1415018"/>
                  <a:gd name="connsiteX8" fmla="*/ 678699 w 937029"/>
                  <a:gd name="connsiteY8" fmla="*/ 1398454 h 1415018"/>
                  <a:gd name="connsiteX9" fmla="*/ 464386 w 937029"/>
                  <a:gd name="connsiteY9" fmla="*/ 1369879 h 1415018"/>
                  <a:gd name="connsiteX10" fmla="*/ 359227 w 937029"/>
                  <a:gd name="connsiteY10" fmla="*/ 1412742 h 1415018"/>
                  <a:gd name="connsiteX11" fmla="*/ 0 w 937029"/>
                  <a:gd name="connsiteY11" fmla="*/ 1001126 h 1415018"/>
                  <a:gd name="connsiteX12" fmla="*/ 280987 w 937029"/>
                  <a:gd name="connsiteY12" fmla="*/ 73478 h 1415018"/>
                  <a:gd name="connsiteX0" fmla="*/ 280987 w 936978"/>
                  <a:gd name="connsiteY0" fmla="*/ 73478 h 1415018"/>
                  <a:gd name="connsiteX1" fmla="*/ 354465 w 936978"/>
                  <a:gd name="connsiteY1" fmla="*/ 0 h 1415018"/>
                  <a:gd name="connsiteX2" fmla="*/ 648367 w 936978"/>
                  <a:gd name="connsiteY2" fmla="*/ 0 h 1415018"/>
                  <a:gd name="connsiteX3" fmla="*/ 721845 w 936978"/>
                  <a:gd name="connsiteY3" fmla="*/ 73478 h 1415018"/>
                  <a:gd name="connsiteX4" fmla="*/ 721845 w 936978"/>
                  <a:gd name="connsiteY4" fmla="*/ 677276 h 1415018"/>
                  <a:gd name="connsiteX5" fmla="*/ 648367 w 936978"/>
                  <a:gd name="connsiteY5" fmla="*/ 750754 h 1415018"/>
                  <a:gd name="connsiteX6" fmla="*/ 935873 w 936978"/>
                  <a:gd name="connsiteY6" fmla="*/ 1231766 h 1415018"/>
                  <a:gd name="connsiteX7" fmla="*/ 745374 w 936978"/>
                  <a:gd name="connsiteY7" fmla="*/ 1288916 h 1415018"/>
                  <a:gd name="connsiteX8" fmla="*/ 678699 w 936978"/>
                  <a:gd name="connsiteY8" fmla="*/ 1398454 h 1415018"/>
                  <a:gd name="connsiteX9" fmla="*/ 464386 w 936978"/>
                  <a:gd name="connsiteY9" fmla="*/ 1369879 h 1415018"/>
                  <a:gd name="connsiteX10" fmla="*/ 359227 w 936978"/>
                  <a:gd name="connsiteY10" fmla="*/ 1412742 h 1415018"/>
                  <a:gd name="connsiteX11" fmla="*/ 0 w 936978"/>
                  <a:gd name="connsiteY11" fmla="*/ 1001126 h 1415018"/>
                  <a:gd name="connsiteX12" fmla="*/ 280987 w 936978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39354"/>
                  <a:gd name="connsiteY0" fmla="*/ 73478 h 1415018"/>
                  <a:gd name="connsiteX1" fmla="*/ 354465 w 939354"/>
                  <a:gd name="connsiteY1" fmla="*/ 0 h 1415018"/>
                  <a:gd name="connsiteX2" fmla="*/ 648367 w 939354"/>
                  <a:gd name="connsiteY2" fmla="*/ 0 h 1415018"/>
                  <a:gd name="connsiteX3" fmla="*/ 721845 w 939354"/>
                  <a:gd name="connsiteY3" fmla="*/ 73478 h 1415018"/>
                  <a:gd name="connsiteX4" fmla="*/ 721845 w 939354"/>
                  <a:gd name="connsiteY4" fmla="*/ 677276 h 1415018"/>
                  <a:gd name="connsiteX5" fmla="*/ 405480 w 939354"/>
                  <a:gd name="connsiteY5" fmla="*/ 869816 h 1415018"/>
                  <a:gd name="connsiteX6" fmla="*/ 935873 w 939354"/>
                  <a:gd name="connsiteY6" fmla="*/ 1231766 h 1415018"/>
                  <a:gd name="connsiteX7" fmla="*/ 745374 w 939354"/>
                  <a:gd name="connsiteY7" fmla="*/ 1288916 h 1415018"/>
                  <a:gd name="connsiteX8" fmla="*/ 678699 w 939354"/>
                  <a:gd name="connsiteY8" fmla="*/ 1398454 h 1415018"/>
                  <a:gd name="connsiteX9" fmla="*/ 464386 w 939354"/>
                  <a:gd name="connsiteY9" fmla="*/ 1369879 h 1415018"/>
                  <a:gd name="connsiteX10" fmla="*/ 359227 w 939354"/>
                  <a:gd name="connsiteY10" fmla="*/ 1412742 h 1415018"/>
                  <a:gd name="connsiteX11" fmla="*/ 0 w 939354"/>
                  <a:gd name="connsiteY11" fmla="*/ 1001126 h 1415018"/>
                  <a:gd name="connsiteX12" fmla="*/ 280987 w 939354"/>
                  <a:gd name="connsiteY12" fmla="*/ 73478 h 1415018"/>
                  <a:gd name="connsiteX0" fmla="*/ 280987 w 944653"/>
                  <a:gd name="connsiteY0" fmla="*/ 73478 h 1415018"/>
                  <a:gd name="connsiteX1" fmla="*/ 354465 w 944653"/>
                  <a:gd name="connsiteY1" fmla="*/ 0 h 1415018"/>
                  <a:gd name="connsiteX2" fmla="*/ 648367 w 944653"/>
                  <a:gd name="connsiteY2" fmla="*/ 0 h 1415018"/>
                  <a:gd name="connsiteX3" fmla="*/ 721845 w 944653"/>
                  <a:gd name="connsiteY3" fmla="*/ 73478 h 1415018"/>
                  <a:gd name="connsiteX4" fmla="*/ 721845 w 944653"/>
                  <a:gd name="connsiteY4" fmla="*/ 677276 h 1415018"/>
                  <a:gd name="connsiteX5" fmla="*/ 405480 w 944653"/>
                  <a:gd name="connsiteY5" fmla="*/ 869816 h 1415018"/>
                  <a:gd name="connsiteX6" fmla="*/ 935873 w 944653"/>
                  <a:gd name="connsiteY6" fmla="*/ 1231766 h 1415018"/>
                  <a:gd name="connsiteX7" fmla="*/ 745374 w 944653"/>
                  <a:gd name="connsiteY7" fmla="*/ 1288916 h 1415018"/>
                  <a:gd name="connsiteX8" fmla="*/ 678699 w 944653"/>
                  <a:gd name="connsiteY8" fmla="*/ 1398454 h 1415018"/>
                  <a:gd name="connsiteX9" fmla="*/ 464386 w 944653"/>
                  <a:gd name="connsiteY9" fmla="*/ 1369879 h 1415018"/>
                  <a:gd name="connsiteX10" fmla="*/ 359227 w 944653"/>
                  <a:gd name="connsiteY10" fmla="*/ 1412742 h 1415018"/>
                  <a:gd name="connsiteX11" fmla="*/ 0 w 944653"/>
                  <a:gd name="connsiteY11" fmla="*/ 1001126 h 1415018"/>
                  <a:gd name="connsiteX12" fmla="*/ 280987 w 944653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08427 w 944982"/>
                  <a:gd name="connsiteY10" fmla="*/ 1384167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02077 w 944982"/>
                  <a:gd name="connsiteY1" fmla="*/ 161925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101728 h 1442418"/>
                  <a:gd name="connsiteX1" fmla="*/ 302077 w 944982"/>
                  <a:gd name="connsiteY1" fmla="*/ 23488 h 1442418"/>
                  <a:gd name="connsiteX2" fmla="*/ 877420 w 944982"/>
                  <a:gd name="connsiteY2" fmla="*/ 66803 h 1442418"/>
                  <a:gd name="connsiteX3" fmla="*/ 721845 w 944982"/>
                  <a:gd name="connsiteY3" fmla="*/ 705526 h 1442418"/>
                  <a:gd name="connsiteX4" fmla="*/ 415005 w 944982"/>
                  <a:gd name="connsiteY4" fmla="*/ 917116 h 1442418"/>
                  <a:gd name="connsiteX5" fmla="*/ 935873 w 944982"/>
                  <a:gd name="connsiteY5" fmla="*/ 1260016 h 1442418"/>
                  <a:gd name="connsiteX6" fmla="*/ 745374 w 944982"/>
                  <a:gd name="connsiteY6" fmla="*/ 1317166 h 1442418"/>
                  <a:gd name="connsiteX7" fmla="*/ 678699 w 944982"/>
                  <a:gd name="connsiteY7" fmla="*/ 1426704 h 1442418"/>
                  <a:gd name="connsiteX8" fmla="*/ 454861 w 944982"/>
                  <a:gd name="connsiteY8" fmla="*/ 1391779 h 1442418"/>
                  <a:gd name="connsiteX9" fmla="*/ 308427 w 944982"/>
                  <a:gd name="connsiteY9" fmla="*/ 1412417 h 1442418"/>
                  <a:gd name="connsiteX10" fmla="*/ 0 w 944982"/>
                  <a:gd name="connsiteY10" fmla="*/ 1029376 h 1442418"/>
                  <a:gd name="connsiteX11" fmla="*/ 280987 w 944982"/>
                  <a:gd name="connsiteY11" fmla="*/ 101728 h 1442418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745374 w 944982"/>
                  <a:gd name="connsiteY6" fmla="*/ 1446581 h 1571833"/>
                  <a:gd name="connsiteX7" fmla="*/ 678699 w 944982"/>
                  <a:gd name="connsiteY7" fmla="*/ 1556119 h 1571833"/>
                  <a:gd name="connsiteX8" fmla="*/ 454861 w 944982"/>
                  <a:gd name="connsiteY8" fmla="*/ 1521194 h 1571833"/>
                  <a:gd name="connsiteX9" fmla="*/ 308427 w 944982"/>
                  <a:gd name="connsiteY9" fmla="*/ 1541832 h 1571833"/>
                  <a:gd name="connsiteX10" fmla="*/ 0 w 944982"/>
                  <a:gd name="connsiteY10" fmla="*/ 1158791 h 1571833"/>
                  <a:gd name="connsiteX11" fmla="*/ 280987 w 944982"/>
                  <a:gd name="connsiteY11" fmla="*/ 231143 h 1571833"/>
                  <a:gd name="connsiteX0" fmla="*/ 280987 w 944982"/>
                  <a:gd name="connsiteY0" fmla="*/ 231143 h 1580271"/>
                  <a:gd name="connsiteX1" fmla="*/ 302077 w 944982"/>
                  <a:gd name="connsiteY1" fmla="*/ 152903 h 1580271"/>
                  <a:gd name="connsiteX2" fmla="*/ 877420 w 944982"/>
                  <a:gd name="connsiteY2" fmla="*/ 196218 h 1580271"/>
                  <a:gd name="connsiteX3" fmla="*/ 721845 w 944982"/>
                  <a:gd name="connsiteY3" fmla="*/ 834941 h 1580271"/>
                  <a:gd name="connsiteX4" fmla="*/ 415005 w 944982"/>
                  <a:gd name="connsiteY4" fmla="*/ 1046531 h 1580271"/>
                  <a:gd name="connsiteX5" fmla="*/ 935873 w 944982"/>
                  <a:gd name="connsiteY5" fmla="*/ 1389431 h 1580271"/>
                  <a:gd name="connsiteX6" fmla="*/ 745374 w 944982"/>
                  <a:gd name="connsiteY6" fmla="*/ 1446581 h 1580271"/>
                  <a:gd name="connsiteX7" fmla="*/ 678699 w 944982"/>
                  <a:gd name="connsiteY7" fmla="*/ 1556119 h 1580271"/>
                  <a:gd name="connsiteX8" fmla="*/ 308427 w 944982"/>
                  <a:gd name="connsiteY8" fmla="*/ 1541832 h 1580271"/>
                  <a:gd name="connsiteX9" fmla="*/ 0 w 944982"/>
                  <a:gd name="connsiteY9" fmla="*/ 1158791 h 1580271"/>
                  <a:gd name="connsiteX10" fmla="*/ 280987 w 944982"/>
                  <a:gd name="connsiteY10" fmla="*/ 231143 h 1580271"/>
                  <a:gd name="connsiteX0" fmla="*/ 280987 w 944982"/>
                  <a:gd name="connsiteY0" fmla="*/ 231143 h 1580271"/>
                  <a:gd name="connsiteX1" fmla="*/ 302077 w 944982"/>
                  <a:gd name="connsiteY1" fmla="*/ 152903 h 1580271"/>
                  <a:gd name="connsiteX2" fmla="*/ 877420 w 944982"/>
                  <a:gd name="connsiteY2" fmla="*/ 196218 h 1580271"/>
                  <a:gd name="connsiteX3" fmla="*/ 721845 w 944982"/>
                  <a:gd name="connsiteY3" fmla="*/ 834941 h 1580271"/>
                  <a:gd name="connsiteX4" fmla="*/ 415005 w 944982"/>
                  <a:gd name="connsiteY4" fmla="*/ 1046531 h 1580271"/>
                  <a:gd name="connsiteX5" fmla="*/ 935873 w 944982"/>
                  <a:gd name="connsiteY5" fmla="*/ 1389431 h 1580271"/>
                  <a:gd name="connsiteX6" fmla="*/ 678699 w 944982"/>
                  <a:gd name="connsiteY6" fmla="*/ 1556119 h 1580271"/>
                  <a:gd name="connsiteX7" fmla="*/ 308427 w 944982"/>
                  <a:gd name="connsiteY7" fmla="*/ 1541832 h 1580271"/>
                  <a:gd name="connsiteX8" fmla="*/ 0 w 944982"/>
                  <a:gd name="connsiteY8" fmla="*/ 1158791 h 1580271"/>
                  <a:gd name="connsiteX9" fmla="*/ 280987 w 944982"/>
                  <a:gd name="connsiteY9" fmla="*/ 231143 h 158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4982" h="1580271">
                    <a:moveTo>
                      <a:pt x="280987" y="231143"/>
                    </a:moveTo>
                    <a:cubicBezTo>
                      <a:pt x="280987" y="190562"/>
                      <a:pt x="261496" y="152903"/>
                      <a:pt x="302077" y="152903"/>
                    </a:cubicBezTo>
                    <a:cubicBezTo>
                      <a:pt x="582458" y="-157718"/>
                      <a:pt x="807459" y="82545"/>
                      <a:pt x="877420" y="196218"/>
                    </a:cubicBezTo>
                    <a:cubicBezTo>
                      <a:pt x="1066862" y="513901"/>
                      <a:pt x="780053" y="755383"/>
                      <a:pt x="721845" y="834941"/>
                    </a:cubicBezTo>
                    <a:cubicBezTo>
                      <a:pt x="721845" y="875522"/>
                      <a:pt x="446061" y="991763"/>
                      <a:pt x="415005" y="1046531"/>
                    </a:cubicBezTo>
                    <a:cubicBezTo>
                      <a:pt x="804689" y="1111165"/>
                      <a:pt x="989556" y="1275925"/>
                      <a:pt x="935873" y="1389431"/>
                    </a:cubicBezTo>
                    <a:cubicBezTo>
                      <a:pt x="979822" y="1474362"/>
                      <a:pt x="783273" y="1530719"/>
                      <a:pt x="678699" y="1556119"/>
                    </a:cubicBezTo>
                    <a:cubicBezTo>
                      <a:pt x="605875" y="1571994"/>
                      <a:pt x="421543" y="1608053"/>
                      <a:pt x="308427" y="1541832"/>
                    </a:cubicBezTo>
                    <a:cubicBezTo>
                      <a:pt x="267846" y="1541832"/>
                      <a:pt x="0" y="1199372"/>
                      <a:pt x="0" y="1158791"/>
                    </a:cubicBezTo>
                    <a:cubicBezTo>
                      <a:pt x="0" y="957525"/>
                      <a:pt x="280987" y="432409"/>
                      <a:pt x="280987" y="231143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: Rounded Corners 37">
                <a:extLst>
                  <a:ext uri="{FF2B5EF4-FFF2-40B4-BE49-F238E27FC236}">
                    <a16:creationId xmlns:a16="http://schemas.microsoft.com/office/drawing/2014/main" id="{DDBB2BDB-7277-4C94-9B40-D4A55969FE15}"/>
                  </a:ext>
                </a:extLst>
              </p:cNvPr>
              <p:cNvSpPr/>
              <p:nvPr/>
            </p:nvSpPr>
            <p:spPr>
              <a:xfrm rot="18944812">
                <a:off x="2884292" y="3539146"/>
                <a:ext cx="422789" cy="923656"/>
              </a:xfrm>
              <a:custGeom>
                <a:avLst/>
                <a:gdLst>
                  <a:gd name="connsiteX0" fmla="*/ 0 w 150396"/>
                  <a:gd name="connsiteY0" fmla="*/ 25067 h 647700"/>
                  <a:gd name="connsiteX1" fmla="*/ 25067 w 150396"/>
                  <a:gd name="connsiteY1" fmla="*/ 0 h 647700"/>
                  <a:gd name="connsiteX2" fmla="*/ 125329 w 150396"/>
                  <a:gd name="connsiteY2" fmla="*/ 0 h 647700"/>
                  <a:gd name="connsiteX3" fmla="*/ 150396 w 150396"/>
                  <a:gd name="connsiteY3" fmla="*/ 25067 h 647700"/>
                  <a:gd name="connsiteX4" fmla="*/ 150396 w 150396"/>
                  <a:gd name="connsiteY4" fmla="*/ 622633 h 647700"/>
                  <a:gd name="connsiteX5" fmla="*/ 125329 w 150396"/>
                  <a:gd name="connsiteY5" fmla="*/ 647700 h 647700"/>
                  <a:gd name="connsiteX6" fmla="*/ 25067 w 150396"/>
                  <a:gd name="connsiteY6" fmla="*/ 647700 h 647700"/>
                  <a:gd name="connsiteX7" fmla="*/ 0 w 150396"/>
                  <a:gd name="connsiteY7" fmla="*/ 622633 h 647700"/>
                  <a:gd name="connsiteX8" fmla="*/ 0 w 150396"/>
                  <a:gd name="connsiteY8" fmla="*/ 25067 h 647700"/>
                  <a:gd name="connsiteX0" fmla="*/ 0 w 327152"/>
                  <a:gd name="connsiteY0" fmla="*/ 134742 h 757375"/>
                  <a:gd name="connsiteX1" fmla="*/ 25067 w 327152"/>
                  <a:gd name="connsiteY1" fmla="*/ 109675 h 757375"/>
                  <a:gd name="connsiteX2" fmla="*/ 125329 w 327152"/>
                  <a:gd name="connsiteY2" fmla="*/ 109675 h 757375"/>
                  <a:gd name="connsiteX3" fmla="*/ 327152 w 327152"/>
                  <a:gd name="connsiteY3" fmla="*/ 1091 h 757375"/>
                  <a:gd name="connsiteX4" fmla="*/ 150396 w 327152"/>
                  <a:gd name="connsiteY4" fmla="*/ 732308 h 757375"/>
                  <a:gd name="connsiteX5" fmla="*/ 125329 w 327152"/>
                  <a:gd name="connsiteY5" fmla="*/ 757375 h 757375"/>
                  <a:gd name="connsiteX6" fmla="*/ 25067 w 327152"/>
                  <a:gd name="connsiteY6" fmla="*/ 757375 h 757375"/>
                  <a:gd name="connsiteX7" fmla="*/ 0 w 327152"/>
                  <a:gd name="connsiteY7" fmla="*/ 732308 h 757375"/>
                  <a:gd name="connsiteX8" fmla="*/ 0 w 327152"/>
                  <a:gd name="connsiteY8" fmla="*/ 134742 h 757375"/>
                  <a:gd name="connsiteX0" fmla="*/ 0 w 151537"/>
                  <a:gd name="connsiteY0" fmla="*/ 25067 h 647700"/>
                  <a:gd name="connsiteX1" fmla="*/ 25067 w 151537"/>
                  <a:gd name="connsiteY1" fmla="*/ 0 h 647700"/>
                  <a:gd name="connsiteX2" fmla="*/ 125329 w 151537"/>
                  <a:gd name="connsiteY2" fmla="*/ 0 h 647700"/>
                  <a:gd name="connsiteX3" fmla="*/ 151537 w 151537"/>
                  <a:gd name="connsiteY3" fmla="*/ 112618 h 647700"/>
                  <a:gd name="connsiteX4" fmla="*/ 150396 w 151537"/>
                  <a:gd name="connsiteY4" fmla="*/ 622633 h 647700"/>
                  <a:gd name="connsiteX5" fmla="*/ 125329 w 151537"/>
                  <a:gd name="connsiteY5" fmla="*/ 647700 h 647700"/>
                  <a:gd name="connsiteX6" fmla="*/ 25067 w 151537"/>
                  <a:gd name="connsiteY6" fmla="*/ 647700 h 647700"/>
                  <a:gd name="connsiteX7" fmla="*/ 0 w 151537"/>
                  <a:gd name="connsiteY7" fmla="*/ 622633 h 647700"/>
                  <a:gd name="connsiteX8" fmla="*/ 0 w 151537"/>
                  <a:gd name="connsiteY8" fmla="*/ 25067 h 647700"/>
                  <a:gd name="connsiteX0" fmla="*/ 0 w 376308"/>
                  <a:gd name="connsiteY0" fmla="*/ 193357 h 815990"/>
                  <a:gd name="connsiteX1" fmla="*/ 25067 w 376308"/>
                  <a:gd name="connsiteY1" fmla="*/ 168290 h 815990"/>
                  <a:gd name="connsiteX2" fmla="*/ 375727 w 376308"/>
                  <a:gd name="connsiteY2" fmla="*/ 0 h 815990"/>
                  <a:gd name="connsiteX3" fmla="*/ 151537 w 376308"/>
                  <a:gd name="connsiteY3" fmla="*/ 280908 h 815990"/>
                  <a:gd name="connsiteX4" fmla="*/ 150396 w 376308"/>
                  <a:gd name="connsiteY4" fmla="*/ 790923 h 815990"/>
                  <a:gd name="connsiteX5" fmla="*/ 125329 w 376308"/>
                  <a:gd name="connsiteY5" fmla="*/ 815990 h 815990"/>
                  <a:gd name="connsiteX6" fmla="*/ 25067 w 376308"/>
                  <a:gd name="connsiteY6" fmla="*/ 815990 h 815990"/>
                  <a:gd name="connsiteX7" fmla="*/ 0 w 376308"/>
                  <a:gd name="connsiteY7" fmla="*/ 790923 h 815990"/>
                  <a:gd name="connsiteX8" fmla="*/ 0 w 376308"/>
                  <a:gd name="connsiteY8" fmla="*/ 193357 h 815990"/>
                  <a:gd name="connsiteX0" fmla="*/ 0 w 376308"/>
                  <a:gd name="connsiteY0" fmla="*/ 307670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8" fmla="*/ 0 w 376308"/>
                  <a:gd name="connsiteY8" fmla="*/ 307670 h 930303"/>
                  <a:gd name="connsiteX0" fmla="*/ 0 w 376308"/>
                  <a:gd name="connsiteY0" fmla="*/ 307670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8" fmla="*/ 0 w 376308"/>
                  <a:gd name="connsiteY8" fmla="*/ 307670 h 930303"/>
                  <a:gd name="connsiteX0" fmla="*/ 30848 w 407156"/>
                  <a:gd name="connsiteY0" fmla="*/ 307670 h 930303"/>
                  <a:gd name="connsiteX1" fmla="*/ 291351 w 407156"/>
                  <a:gd name="connsiteY1" fmla="*/ 0 h 930303"/>
                  <a:gd name="connsiteX2" fmla="*/ 406575 w 407156"/>
                  <a:gd name="connsiteY2" fmla="*/ 114313 h 930303"/>
                  <a:gd name="connsiteX3" fmla="*/ 182385 w 407156"/>
                  <a:gd name="connsiteY3" fmla="*/ 395221 h 930303"/>
                  <a:gd name="connsiteX4" fmla="*/ 181244 w 407156"/>
                  <a:gd name="connsiteY4" fmla="*/ 905236 h 930303"/>
                  <a:gd name="connsiteX5" fmla="*/ 156177 w 407156"/>
                  <a:gd name="connsiteY5" fmla="*/ 930303 h 930303"/>
                  <a:gd name="connsiteX6" fmla="*/ 55915 w 407156"/>
                  <a:gd name="connsiteY6" fmla="*/ 930303 h 930303"/>
                  <a:gd name="connsiteX7" fmla="*/ 30848 w 407156"/>
                  <a:gd name="connsiteY7" fmla="*/ 905236 h 930303"/>
                  <a:gd name="connsiteX8" fmla="*/ 30848 w 407156"/>
                  <a:gd name="connsiteY8" fmla="*/ 307670 h 930303"/>
                  <a:gd name="connsiteX0" fmla="*/ 43050 w 419358"/>
                  <a:gd name="connsiteY0" fmla="*/ 307670 h 930303"/>
                  <a:gd name="connsiteX1" fmla="*/ 303553 w 419358"/>
                  <a:gd name="connsiteY1" fmla="*/ 0 h 930303"/>
                  <a:gd name="connsiteX2" fmla="*/ 418777 w 419358"/>
                  <a:gd name="connsiteY2" fmla="*/ 114313 h 930303"/>
                  <a:gd name="connsiteX3" fmla="*/ 194587 w 419358"/>
                  <a:gd name="connsiteY3" fmla="*/ 395221 h 930303"/>
                  <a:gd name="connsiteX4" fmla="*/ 193446 w 419358"/>
                  <a:gd name="connsiteY4" fmla="*/ 905236 h 930303"/>
                  <a:gd name="connsiteX5" fmla="*/ 168379 w 419358"/>
                  <a:gd name="connsiteY5" fmla="*/ 930303 h 930303"/>
                  <a:gd name="connsiteX6" fmla="*/ 68117 w 419358"/>
                  <a:gd name="connsiteY6" fmla="*/ 930303 h 930303"/>
                  <a:gd name="connsiteX7" fmla="*/ 43050 w 419358"/>
                  <a:gd name="connsiteY7" fmla="*/ 905236 h 930303"/>
                  <a:gd name="connsiteX8" fmla="*/ 43050 w 419358"/>
                  <a:gd name="connsiteY8" fmla="*/ 307670 h 930303"/>
                  <a:gd name="connsiteX0" fmla="*/ 36980 w 413288"/>
                  <a:gd name="connsiteY0" fmla="*/ 307670 h 930303"/>
                  <a:gd name="connsiteX1" fmla="*/ 297483 w 413288"/>
                  <a:gd name="connsiteY1" fmla="*/ 0 h 930303"/>
                  <a:gd name="connsiteX2" fmla="*/ 412707 w 413288"/>
                  <a:gd name="connsiteY2" fmla="*/ 114313 h 930303"/>
                  <a:gd name="connsiteX3" fmla="*/ 188517 w 413288"/>
                  <a:gd name="connsiteY3" fmla="*/ 395221 h 930303"/>
                  <a:gd name="connsiteX4" fmla="*/ 187376 w 413288"/>
                  <a:gd name="connsiteY4" fmla="*/ 905236 h 930303"/>
                  <a:gd name="connsiteX5" fmla="*/ 162309 w 413288"/>
                  <a:gd name="connsiteY5" fmla="*/ 930303 h 930303"/>
                  <a:gd name="connsiteX6" fmla="*/ 62047 w 413288"/>
                  <a:gd name="connsiteY6" fmla="*/ 930303 h 930303"/>
                  <a:gd name="connsiteX7" fmla="*/ 36980 w 413288"/>
                  <a:gd name="connsiteY7" fmla="*/ 905236 h 930303"/>
                  <a:gd name="connsiteX8" fmla="*/ 36980 w 413288"/>
                  <a:gd name="connsiteY8" fmla="*/ 307670 h 930303"/>
                  <a:gd name="connsiteX0" fmla="*/ 32421 w 408729"/>
                  <a:gd name="connsiteY0" fmla="*/ 307670 h 930303"/>
                  <a:gd name="connsiteX1" fmla="*/ 292924 w 408729"/>
                  <a:gd name="connsiteY1" fmla="*/ 0 h 930303"/>
                  <a:gd name="connsiteX2" fmla="*/ 408148 w 408729"/>
                  <a:gd name="connsiteY2" fmla="*/ 114313 h 930303"/>
                  <a:gd name="connsiteX3" fmla="*/ 183958 w 408729"/>
                  <a:gd name="connsiteY3" fmla="*/ 395221 h 930303"/>
                  <a:gd name="connsiteX4" fmla="*/ 182817 w 408729"/>
                  <a:gd name="connsiteY4" fmla="*/ 905236 h 930303"/>
                  <a:gd name="connsiteX5" fmla="*/ 157750 w 408729"/>
                  <a:gd name="connsiteY5" fmla="*/ 930303 h 930303"/>
                  <a:gd name="connsiteX6" fmla="*/ 57488 w 408729"/>
                  <a:gd name="connsiteY6" fmla="*/ 930303 h 930303"/>
                  <a:gd name="connsiteX7" fmla="*/ 32421 w 408729"/>
                  <a:gd name="connsiteY7" fmla="*/ 905236 h 930303"/>
                  <a:gd name="connsiteX8" fmla="*/ 4057 w 408729"/>
                  <a:gd name="connsiteY8" fmla="*/ 519442 h 930303"/>
                  <a:gd name="connsiteX9" fmla="*/ 32421 w 408729"/>
                  <a:gd name="connsiteY9" fmla="*/ 307670 h 930303"/>
                  <a:gd name="connsiteX0" fmla="*/ 20259 w 396567"/>
                  <a:gd name="connsiteY0" fmla="*/ 307670 h 930303"/>
                  <a:gd name="connsiteX1" fmla="*/ 280762 w 396567"/>
                  <a:gd name="connsiteY1" fmla="*/ 0 h 930303"/>
                  <a:gd name="connsiteX2" fmla="*/ 395986 w 396567"/>
                  <a:gd name="connsiteY2" fmla="*/ 114313 h 930303"/>
                  <a:gd name="connsiteX3" fmla="*/ 171796 w 396567"/>
                  <a:gd name="connsiteY3" fmla="*/ 395221 h 930303"/>
                  <a:gd name="connsiteX4" fmla="*/ 170655 w 396567"/>
                  <a:gd name="connsiteY4" fmla="*/ 905236 h 930303"/>
                  <a:gd name="connsiteX5" fmla="*/ 145588 w 396567"/>
                  <a:gd name="connsiteY5" fmla="*/ 930303 h 930303"/>
                  <a:gd name="connsiteX6" fmla="*/ 45326 w 396567"/>
                  <a:gd name="connsiteY6" fmla="*/ 930303 h 930303"/>
                  <a:gd name="connsiteX7" fmla="*/ 20259 w 396567"/>
                  <a:gd name="connsiteY7" fmla="*/ 905236 h 930303"/>
                  <a:gd name="connsiteX8" fmla="*/ 20259 w 396567"/>
                  <a:gd name="connsiteY8" fmla="*/ 307670 h 930303"/>
                  <a:gd name="connsiteX0" fmla="*/ 0 w 376308"/>
                  <a:gd name="connsiteY0" fmla="*/ 905236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0" fmla="*/ 36685 w 412993"/>
                  <a:gd name="connsiteY0" fmla="*/ 905236 h 930303"/>
                  <a:gd name="connsiteX1" fmla="*/ 297188 w 412993"/>
                  <a:gd name="connsiteY1" fmla="*/ 0 h 930303"/>
                  <a:gd name="connsiteX2" fmla="*/ 412412 w 412993"/>
                  <a:gd name="connsiteY2" fmla="*/ 114313 h 930303"/>
                  <a:gd name="connsiteX3" fmla="*/ 188222 w 412993"/>
                  <a:gd name="connsiteY3" fmla="*/ 395221 h 930303"/>
                  <a:gd name="connsiteX4" fmla="*/ 187081 w 412993"/>
                  <a:gd name="connsiteY4" fmla="*/ 905236 h 930303"/>
                  <a:gd name="connsiteX5" fmla="*/ 162014 w 412993"/>
                  <a:gd name="connsiteY5" fmla="*/ 930303 h 930303"/>
                  <a:gd name="connsiteX6" fmla="*/ 61752 w 412993"/>
                  <a:gd name="connsiteY6" fmla="*/ 930303 h 930303"/>
                  <a:gd name="connsiteX7" fmla="*/ 36685 w 412993"/>
                  <a:gd name="connsiteY7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187081 w 412412"/>
                  <a:gd name="connsiteY3" fmla="*/ 905236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336245 w 412412"/>
                  <a:gd name="connsiteY3" fmla="*/ 851090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336245 w 412412"/>
                  <a:gd name="connsiteY3" fmla="*/ 851090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3300 w 409027"/>
                  <a:gd name="connsiteY0" fmla="*/ 898589 h 923656"/>
                  <a:gd name="connsiteX1" fmla="*/ 300625 w 409027"/>
                  <a:gd name="connsiteY1" fmla="*/ 0 h 923656"/>
                  <a:gd name="connsiteX2" fmla="*/ 409027 w 409027"/>
                  <a:gd name="connsiteY2" fmla="*/ 107666 h 923656"/>
                  <a:gd name="connsiteX3" fmla="*/ 332860 w 409027"/>
                  <a:gd name="connsiteY3" fmla="*/ 844443 h 923656"/>
                  <a:gd name="connsiteX4" fmla="*/ 158629 w 409027"/>
                  <a:gd name="connsiteY4" fmla="*/ 923656 h 923656"/>
                  <a:gd name="connsiteX5" fmla="*/ 58367 w 409027"/>
                  <a:gd name="connsiteY5" fmla="*/ 923656 h 923656"/>
                  <a:gd name="connsiteX6" fmla="*/ 33300 w 409027"/>
                  <a:gd name="connsiteY6" fmla="*/ 898589 h 923656"/>
                  <a:gd name="connsiteX0" fmla="*/ 65812 w 381103"/>
                  <a:gd name="connsiteY0" fmla="*/ 884330 h 923656"/>
                  <a:gd name="connsiteX1" fmla="*/ 272701 w 381103"/>
                  <a:gd name="connsiteY1" fmla="*/ 0 h 923656"/>
                  <a:gd name="connsiteX2" fmla="*/ 381103 w 381103"/>
                  <a:gd name="connsiteY2" fmla="*/ 107666 h 923656"/>
                  <a:gd name="connsiteX3" fmla="*/ 304936 w 381103"/>
                  <a:gd name="connsiteY3" fmla="*/ 844443 h 923656"/>
                  <a:gd name="connsiteX4" fmla="*/ 130705 w 381103"/>
                  <a:gd name="connsiteY4" fmla="*/ 923656 h 923656"/>
                  <a:gd name="connsiteX5" fmla="*/ 30443 w 381103"/>
                  <a:gd name="connsiteY5" fmla="*/ 923656 h 923656"/>
                  <a:gd name="connsiteX6" fmla="*/ 65812 w 381103"/>
                  <a:gd name="connsiteY6" fmla="*/ 884330 h 923656"/>
                  <a:gd name="connsiteX0" fmla="*/ 107498 w 422789"/>
                  <a:gd name="connsiteY0" fmla="*/ 884330 h 923656"/>
                  <a:gd name="connsiteX1" fmla="*/ 314387 w 422789"/>
                  <a:gd name="connsiteY1" fmla="*/ 0 h 923656"/>
                  <a:gd name="connsiteX2" fmla="*/ 422789 w 422789"/>
                  <a:gd name="connsiteY2" fmla="*/ 107666 h 923656"/>
                  <a:gd name="connsiteX3" fmla="*/ 346622 w 422789"/>
                  <a:gd name="connsiteY3" fmla="*/ 844443 h 923656"/>
                  <a:gd name="connsiteX4" fmla="*/ 172391 w 422789"/>
                  <a:gd name="connsiteY4" fmla="*/ 923656 h 923656"/>
                  <a:gd name="connsiteX5" fmla="*/ 72129 w 422789"/>
                  <a:gd name="connsiteY5" fmla="*/ 923656 h 923656"/>
                  <a:gd name="connsiteX6" fmla="*/ 107498 w 422789"/>
                  <a:gd name="connsiteY6" fmla="*/ 884330 h 92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789" h="923656">
                    <a:moveTo>
                      <a:pt x="107498" y="884330"/>
                    </a:moveTo>
                    <a:cubicBezTo>
                      <a:pt x="29408" y="771224"/>
                      <a:pt x="-170014" y="329287"/>
                      <a:pt x="314387" y="0"/>
                    </a:cubicBezTo>
                    <a:lnTo>
                      <a:pt x="422789" y="107666"/>
                    </a:lnTo>
                    <a:cubicBezTo>
                      <a:pt x="-91673" y="696096"/>
                      <a:pt x="388355" y="708445"/>
                      <a:pt x="346622" y="844443"/>
                    </a:cubicBezTo>
                    <a:cubicBezTo>
                      <a:pt x="346622" y="858287"/>
                      <a:pt x="186235" y="923656"/>
                      <a:pt x="172391" y="923656"/>
                    </a:cubicBezTo>
                    <a:lnTo>
                      <a:pt x="72129" y="923656"/>
                    </a:lnTo>
                    <a:cubicBezTo>
                      <a:pt x="58285" y="923656"/>
                      <a:pt x="107498" y="898174"/>
                      <a:pt x="107498" y="884330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5">
                <a:extLst>
                  <a:ext uri="{FF2B5EF4-FFF2-40B4-BE49-F238E27FC236}">
                    <a16:creationId xmlns:a16="http://schemas.microsoft.com/office/drawing/2014/main" id="{93E4B6CC-C2CF-4A77-96E2-54C39345F661}"/>
                  </a:ext>
                </a:extLst>
              </p:cNvPr>
              <p:cNvSpPr/>
              <p:nvPr/>
            </p:nvSpPr>
            <p:spPr>
              <a:xfrm rot="2040070" flipH="1">
                <a:off x="2837324" y="2973158"/>
                <a:ext cx="404864" cy="72965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  <a:gd name="connsiteX0" fmla="*/ 1634 w 612820"/>
                  <a:gd name="connsiteY0" fmla="*/ 636595 h 1171733"/>
                  <a:gd name="connsiteX1" fmla="*/ 425710 w 612820"/>
                  <a:gd name="connsiteY1" fmla="*/ -1 h 1171733"/>
                  <a:gd name="connsiteX2" fmla="*/ 612820 w 612820"/>
                  <a:gd name="connsiteY2" fmla="*/ 632646 h 1171733"/>
                  <a:gd name="connsiteX3" fmla="*/ 292097 w 612820"/>
                  <a:gd name="connsiteY3" fmla="*/ 1171733 h 1171733"/>
                  <a:gd name="connsiteX4" fmla="*/ 1634 w 612820"/>
                  <a:gd name="connsiteY4" fmla="*/ 636595 h 1171733"/>
                  <a:gd name="connsiteX0" fmla="*/ 1634 w 612820"/>
                  <a:gd name="connsiteY0" fmla="*/ 641872 h 1177010"/>
                  <a:gd name="connsiteX1" fmla="*/ 425710 w 612820"/>
                  <a:gd name="connsiteY1" fmla="*/ 5276 h 1177010"/>
                  <a:gd name="connsiteX2" fmla="*/ 612820 w 612820"/>
                  <a:gd name="connsiteY2" fmla="*/ 637923 h 1177010"/>
                  <a:gd name="connsiteX3" fmla="*/ 292097 w 612820"/>
                  <a:gd name="connsiteY3" fmla="*/ 1177010 h 1177010"/>
                  <a:gd name="connsiteX4" fmla="*/ 1634 w 612820"/>
                  <a:gd name="connsiteY4" fmla="*/ 641872 h 1177010"/>
                  <a:gd name="connsiteX0" fmla="*/ 2208 w 542110"/>
                  <a:gd name="connsiteY0" fmla="*/ 685377 h 1172085"/>
                  <a:gd name="connsiteX1" fmla="*/ 355000 w 542110"/>
                  <a:gd name="connsiteY1" fmla="*/ 165 h 1172085"/>
                  <a:gd name="connsiteX2" fmla="*/ 542110 w 542110"/>
                  <a:gd name="connsiteY2" fmla="*/ 632812 h 1172085"/>
                  <a:gd name="connsiteX3" fmla="*/ 221387 w 542110"/>
                  <a:gd name="connsiteY3" fmla="*/ 1171899 h 1172085"/>
                  <a:gd name="connsiteX4" fmla="*/ 2208 w 542110"/>
                  <a:gd name="connsiteY4" fmla="*/ 685377 h 1172085"/>
                  <a:gd name="connsiteX0" fmla="*/ 2571 w 513588"/>
                  <a:gd name="connsiteY0" fmla="*/ 722672 h 1172789"/>
                  <a:gd name="connsiteX1" fmla="*/ 326478 w 513588"/>
                  <a:gd name="connsiteY1" fmla="*/ 461 h 1172789"/>
                  <a:gd name="connsiteX2" fmla="*/ 513588 w 513588"/>
                  <a:gd name="connsiteY2" fmla="*/ 633108 h 1172789"/>
                  <a:gd name="connsiteX3" fmla="*/ 192865 w 513588"/>
                  <a:gd name="connsiteY3" fmla="*/ 1172195 h 1172789"/>
                  <a:gd name="connsiteX4" fmla="*/ 2571 w 513588"/>
                  <a:gd name="connsiteY4" fmla="*/ 722672 h 117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588" h="1172789">
                    <a:moveTo>
                      <a:pt x="2571" y="722672"/>
                    </a:moveTo>
                    <a:cubicBezTo>
                      <a:pt x="24840" y="527383"/>
                      <a:pt x="241309" y="15388"/>
                      <a:pt x="326478" y="461"/>
                    </a:cubicBezTo>
                    <a:cubicBezTo>
                      <a:pt x="411648" y="-14466"/>
                      <a:pt x="513588" y="335378"/>
                      <a:pt x="513588" y="633108"/>
                    </a:cubicBezTo>
                    <a:cubicBezTo>
                      <a:pt x="513588" y="930838"/>
                      <a:pt x="278035" y="1157268"/>
                      <a:pt x="192865" y="1172195"/>
                    </a:cubicBezTo>
                    <a:cubicBezTo>
                      <a:pt x="107696" y="1187122"/>
                      <a:pt x="-19698" y="917961"/>
                      <a:pt x="2571" y="722672"/>
                    </a:cubicBezTo>
                    <a:close/>
                  </a:path>
                </a:pathLst>
              </a:custGeom>
              <a:solidFill>
                <a:srgbClr val="91240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: Rounded Corners 36">
                <a:extLst>
                  <a:ext uri="{FF2B5EF4-FFF2-40B4-BE49-F238E27FC236}">
                    <a16:creationId xmlns:a16="http://schemas.microsoft.com/office/drawing/2014/main" id="{BB4CC3F0-175F-419E-A4CF-FBD17AB752B3}"/>
                  </a:ext>
                </a:extLst>
              </p:cNvPr>
              <p:cNvSpPr/>
              <p:nvPr/>
            </p:nvSpPr>
            <p:spPr>
              <a:xfrm flipH="1">
                <a:off x="3220268" y="3915257"/>
                <a:ext cx="944982" cy="1583483"/>
              </a:xfrm>
              <a:custGeom>
                <a:avLst/>
                <a:gdLst>
                  <a:gd name="connsiteX0" fmla="*/ 0 w 440858"/>
                  <a:gd name="connsiteY0" fmla="*/ 73478 h 750754"/>
                  <a:gd name="connsiteX1" fmla="*/ 73478 w 440858"/>
                  <a:gd name="connsiteY1" fmla="*/ 0 h 750754"/>
                  <a:gd name="connsiteX2" fmla="*/ 367380 w 440858"/>
                  <a:gd name="connsiteY2" fmla="*/ 0 h 750754"/>
                  <a:gd name="connsiteX3" fmla="*/ 440858 w 440858"/>
                  <a:gd name="connsiteY3" fmla="*/ 73478 h 750754"/>
                  <a:gd name="connsiteX4" fmla="*/ 440858 w 440858"/>
                  <a:gd name="connsiteY4" fmla="*/ 677276 h 750754"/>
                  <a:gd name="connsiteX5" fmla="*/ 367380 w 440858"/>
                  <a:gd name="connsiteY5" fmla="*/ 750754 h 750754"/>
                  <a:gd name="connsiteX6" fmla="*/ 73478 w 440858"/>
                  <a:gd name="connsiteY6" fmla="*/ 750754 h 750754"/>
                  <a:gd name="connsiteX7" fmla="*/ 0 w 440858"/>
                  <a:gd name="connsiteY7" fmla="*/ 677276 h 750754"/>
                  <a:gd name="connsiteX8" fmla="*/ 0 w 440858"/>
                  <a:gd name="connsiteY8" fmla="*/ 73478 h 750754"/>
                  <a:gd name="connsiteX0" fmla="*/ 280987 w 721845"/>
                  <a:gd name="connsiteY0" fmla="*/ 73478 h 1005008"/>
                  <a:gd name="connsiteX1" fmla="*/ 354465 w 721845"/>
                  <a:gd name="connsiteY1" fmla="*/ 0 h 1005008"/>
                  <a:gd name="connsiteX2" fmla="*/ 648367 w 721845"/>
                  <a:gd name="connsiteY2" fmla="*/ 0 h 1005008"/>
                  <a:gd name="connsiteX3" fmla="*/ 721845 w 721845"/>
                  <a:gd name="connsiteY3" fmla="*/ 73478 h 1005008"/>
                  <a:gd name="connsiteX4" fmla="*/ 721845 w 721845"/>
                  <a:gd name="connsiteY4" fmla="*/ 677276 h 1005008"/>
                  <a:gd name="connsiteX5" fmla="*/ 648367 w 721845"/>
                  <a:gd name="connsiteY5" fmla="*/ 750754 h 1005008"/>
                  <a:gd name="connsiteX6" fmla="*/ 354465 w 721845"/>
                  <a:gd name="connsiteY6" fmla="*/ 750754 h 1005008"/>
                  <a:gd name="connsiteX7" fmla="*/ 0 w 721845"/>
                  <a:gd name="connsiteY7" fmla="*/ 1001126 h 1005008"/>
                  <a:gd name="connsiteX8" fmla="*/ 280987 w 721845"/>
                  <a:gd name="connsiteY8" fmla="*/ 73478 h 1005008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359227 w 721845"/>
                  <a:gd name="connsiteY6" fmla="*/ 1412742 h 1412742"/>
                  <a:gd name="connsiteX7" fmla="*/ 0 w 721845"/>
                  <a:gd name="connsiteY7" fmla="*/ 1001126 h 1412742"/>
                  <a:gd name="connsiteX8" fmla="*/ 280987 w 721845"/>
                  <a:gd name="connsiteY8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359227 w 721845"/>
                  <a:gd name="connsiteY7" fmla="*/ 1412742 h 1412742"/>
                  <a:gd name="connsiteX8" fmla="*/ 0 w 721845"/>
                  <a:gd name="connsiteY8" fmla="*/ 1001126 h 1412742"/>
                  <a:gd name="connsiteX9" fmla="*/ 280987 w 721845"/>
                  <a:gd name="connsiteY9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464386 w 721845"/>
                  <a:gd name="connsiteY7" fmla="*/ 1369879 h 1412742"/>
                  <a:gd name="connsiteX8" fmla="*/ 359227 w 721845"/>
                  <a:gd name="connsiteY8" fmla="*/ 1412742 h 1412742"/>
                  <a:gd name="connsiteX9" fmla="*/ 0 w 721845"/>
                  <a:gd name="connsiteY9" fmla="*/ 1001126 h 1412742"/>
                  <a:gd name="connsiteX10" fmla="*/ 280987 w 721845"/>
                  <a:gd name="connsiteY10" fmla="*/ 73478 h 1412742"/>
                  <a:gd name="connsiteX0" fmla="*/ 280987 w 721845"/>
                  <a:gd name="connsiteY0" fmla="*/ 73478 h 1415018"/>
                  <a:gd name="connsiteX1" fmla="*/ 354465 w 721845"/>
                  <a:gd name="connsiteY1" fmla="*/ 0 h 1415018"/>
                  <a:gd name="connsiteX2" fmla="*/ 648367 w 721845"/>
                  <a:gd name="connsiteY2" fmla="*/ 0 h 1415018"/>
                  <a:gd name="connsiteX3" fmla="*/ 721845 w 721845"/>
                  <a:gd name="connsiteY3" fmla="*/ 73478 h 1415018"/>
                  <a:gd name="connsiteX4" fmla="*/ 721845 w 721845"/>
                  <a:gd name="connsiteY4" fmla="*/ 677276 h 1415018"/>
                  <a:gd name="connsiteX5" fmla="*/ 648367 w 721845"/>
                  <a:gd name="connsiteY5" fmla="*/ 750754 h 1415018"/>
                  <a:gd name="connsiteX6" fmla="*/ 678699 w 721845"/>
                  <a:gd name="connsiteY6" fmla="*/ 1398454 h 1415018"/>
                  <a:gd name="connsiteX7" fmla="*/ 464386 w 721845"/>
                  <a:gd name="connsiteY7" fmla="*/ 1369879 h 1415018"/>
                  <a:gd name="connsiteX8" fmla="*/ 359227 w 721845"/>
                  <a:gd name="connsiteY8" fmla="*/ 1412742 h 1415018"/>
                  <a:gd name="connsiteX9" fmla="*/ 0 w 721845"/>
                  <a:gd name="connsiteY9" fmla="*/ 1001126 h 1415018"/>
                  <a:gd name="connsiteX10" fmla="*/ 280987 w 721845"/>
                  <a:gd name="connsiteY10" fmla="*/ 73478 h 1415018"/>
                  <a:gd name="connsiteX0" fmla="*/ 280987 w 755304"/>
                  <a:gd name="connsiteY0" fmla="*/ 73478 h 1415018"/>
                  <a:gd name="connsiteX1" fmla="*/ 354465 w 755304"/>
                  <a:gd name="connsiteY1" fmla="*/ 0 h 1415018"/>
                  <a:gd name="connsiteX2" fmla="*/ 648367 w 755304"/>
                  <a:gd name="connsiteY2" fmla="*/ 0 h 1415018"/>
                  <a:gd name="connsiteX3" fmla="*/ 721845 w 755304"/>
                  <a:gd name="connsiteY3" fmla="*/ 73478 h 1415018"/>
                  <a:gd name="connsiteX4" fmla="*/ 721845 w 755304"/>
                  <a:gd name="connsiteY4" fmla="*/ 677276 h 1415018"/>
                  <a:gd name="connsiteX5" fmla="*/ 648367 w 755304"/>
                  <a:gd name="connsiteY5" fmla="*/ 750754 h 1415018"/>
                  <a:gd name="connsiteX6" fmla="*/ 754899 w 755304"/>
                  <a:gd name="connsiteY6" fmla="*/ 1260341 h 1415018"/>
                  <a:gd name="connsiteX7" fmla="*/ 678699 w 755304"/>
                  <a:gd name="connsiteY7" fmla="*/ 1398454 h 1415018"/>
                  <a:gd name="connsiteX8" fmla="*/ 464386 w 755304"/>
                  <a:gd name="connsiteY8" fmla="*/ 1369879 h 1415018"/>
                  <a:gd name="connsiteX9" fmla="*/ 359227 w 755304"/>
                  <a:gd name="connsiteY9" fmla="*/ 1412742 h 1415018"/>
                  <a:gd name="connsiteX10" fmla="*/ 0 w 755304"/>
                  <a:gd name="connsiteY10" fmla="*/ 1001126 h 1415018"/>
                  <a:gd name="connsiteX11" fmla="*/ 280987 w 755304"/>
                  <a:gd name="connsiteY11" fmla="*/ 73478 h 1415018"/>
                  <a:gd name="connsiteX0" fmla="*/ 280987 w 937029"/>
                  <a:gd name="connsiteY0" fmla="*/ 73478 h 1415018"/>
                  <a:gd name="connsiteX1" fmla="*/ 354465 w 937029"/>
                  <a:gd name="connsiteY1" fmla="*/ 0 h 1415018"/>
                  <a:gd name="connsiteX2" fmla="*/ 648367 w 937029"/>
                  <a:gd name="connsiteY2" fmla="*/ 0 h 1415018"/>
                  <a:gd name="connsiteX3" fmla="*/ 721845 w 937029"/>
                  <a:gd name="connsiteY3" fmla="*/ 73478 h 1415018"/>
                  <a:gd name="connsiteX4" fmla="*/ 721845 w 937029"/>
                  <a:gd name="connsiteY4" fmla="*/ 677276 h 1415018"/>
                  <a:gd name="connsiteX5" fmla="*/ 648367 w 937029"/>
                  <a:gd name="connsiteY5" fmla="*/ 750754 h 1415018"/>
                  <a:gd name="connsiteX6" fmla="*/ 935873 w 937029"/>
                  <a:gd name="connsiteY6" fmla="*/ 1231766 h 1415018"/>
                  <a:gd name="connsiteX7" fmla="*/ 754899 w 937029"/>
                  <a:gd name="connsiteY7" fmla="*/ 1260341 h 1415018"/>
                  <a:gd name="connsiteX8" fmla="*/ 678699 w 937029"/>
                  <a:gd name="connsiteY8" fmla="*/ 1398454 h 1415018"/>
                  <a:gd name="connsiteX9" fmla="*/ 464386 w 937029"/>
                  <a:gd name="connsiteY9" fmla="*/ 1369879 h 1415018"/>
                  <a:gd name="connsiteX10" fmla="*/ 359227 w 937029"/>
                  <a:gd name="connsiteY10" fmla="*/ 1412742 h 1415018"/>
                  <a:gd name="connsiteX11" fmla="*/ 0 w 937029"/>
                  <a:gd name="connsiteY11" fmla="*/ 1001126 h 1415018"/>
                  <a:gd name="connsiteX12" fmla="*/ 280987 w 937029"/>
                  <a:gd name="connsiteY12" fmla="*/ 73478 h 1415018"/>
                  <a:gd name="connsiteX0" fmla="*/ 280987 w 936978"/>
                  <a:gd name="connsiteY0" fmla="*/ 73478 h 1415018"/>
                  <a:gd name="connsiteX1" fmla="*/ 354465 w 936978"/>
                  <a:gd name="connsiteY1" fmla="*/ 0 h 1415018"/>
                  <a:gd name="connsiteX2" fmla="*/ 648367 w 936978"/>
                  <a:gd name="connsiteY2" fmla="*/ 0 h 1415018"/>
                  <a:gd name="connsiteX3" fmla="*/ 721845 w 936978"/>
                  <a:gd name="connsiteY3" fmla="*/ 73478 h 1415018"/>
                  <a:gd name="connsiteX4" fmla="*/ 721845 w 936978"/>
                  <a:gd name="connsiteY4" fmla="*/ 677276 h 1415018"/>
                  <a:gd name="connsiteX5" fmla="*/ 648367 w 936978"/>
                  <a:gd name="connsiteY5" fmla="*/ 750754 h 1415018"/>
                  <a:gd name="connsiteX6" fmla="*/ 935873 w 936978"/>
                  <a:gd name="connsiteY6" fmla="*/ 1231766 h 1415018"/>
                  <a:gd name="connsiteX7" fmla="*/ 745374 w 936978"/>
                  <a:gd name="connsiteY7" fmla="*/ 1288916 h 1415018"/>
                  <a:gd name="connsiteX8" fmla="*/ 678699 w 936978"/>
                  <a:gd name="connsiteY8" fmla="*/ 1398454 h 1415018"/>
                  <a:gd name="connsiteX9" fmla="*/ 464386 w 936978"/>
                  <a:gd name="connsiteY9" fmla="*/ 1369879 h 1415018"/>
                  <a:gd name="connsiteX10" fmla="*/ 359227 w 936978"/>
                  <a:gd name="connsiteY10" fmla="*/ 1412742 h 1415018"/>
                  <a:gd name="connsiteX11" fmla="*/ 0 w 936978"/>
                  <a:gd name="connsiteY11" fmla="*/ 1001126 h 1415018"/>
                  <a:gd name="connsiteX12" fmla="*/ 280987 w 936978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39354"/>
                  <a:gd name="connsiteY0" fmla="*/ 73478 h 1415018"/>
                  <a:gd name="connsiteX1" fmla="*/ 354465 w 939354"/>
                  <a:gd name="connsiteY1" fmla="*/ 0 h 1415018"/>
                  <a:gd name="connsiteX2" fmla="*/ 648367 w 939354"/>
                  <a:gd name="connsiteY2" fmla="*/ 0 h 1415018"/>
                  <a:gd name="connsiteX3" fmla="*/ 721845 w 939354"/>
                  <a:gd name="connsiteY3" fmla="*/ 73478 h 1415018"/>
                  <a:gd name="connsiteX4" fmla="*/ 721845 w 939354"/>
                  <a:gd name="connsiteY4" fmla="*/ 677276 h 1415018"/>
                  <a:gd name="connsiteX5" fmla="*/ 405480 w 939354"/>
                  <a:gd name="connsiteY5" fmla="*/ 869816 h 1415018"/>
                  <a:gd name="connsiteX6" fmla="*/ 935873 w 939354"/>
                  <a:gd name="connsiteY6" fmla="*/ 1231766 h 1415018"/>
                  <a:gd name="connsiteX7" fmla="*/ 745374 w 939354"/>
                  <a:gd name="connsiteY7" fmla="*/ 1288916 h 1415018"/>
                  <a:gd name="connsiteX8" fmla="*/ 678699 w 939354"/>
                  <a:gd name="connsiteY8" fmla="*/ 1398454 h 1415018"/>
                  <a:gd name="connsiteX9" fmla="*/ 464386 w 939354"/>
                  <a:gd name="connsiteY9" fmla="*/ 1369879 h 1415018"/>
                  <a:gd name="connsiteX10" fmla="*/ 359227 w 939354"/>
                  <a:gd name="connsiteY10" fmla="*/ 1412742 h 1415018"/>
                  <a:gd name="connsiteX11" fmla="*/ 0 w 939354"/>
                  <a:gd name="connsiteY11" fmla="*/ 1001126 h 1415018"/>
                  <a:gd name="connsiteX12" fmla="*/ 280987 w 939354"/>
                  <a:gd name="connsiteY12" fmla="*/ 73478 h 1415018"/>
                  <a:gd name="connsiteX0" fmla="*/ 280987 w 944653"/>
                  <a:gd name="connsiteY0" fmla="*/ 73478 h 1415018"/>
                  <a:gd name="connsiteX1" fmla="*/ 354465 w 944653"/>
                  <a:gd name="connsiteY1" fmla="*/ 0 h 1415018"/>
                  <a:gd name="connsiteX2" fmla="*/ 648367 w 944653"/>
                  <a:gd name="connsiteY2" fmla="*/ 0 h 1415018"/>
                  <a:gd name="connsiteX3" fmla="*/ 721845 w 944653"/>
                  <a:gd name="connsiteY3" fmla="*/ 73478 h 1415018"/>
                  <a:gd name="connsiteX4" fmla="*/ 721845 w 944653"/>
                  <a:gd name="connsiteY4" fmla="*/ 677276 h 1415018"/>
                  <a:gd name="connsiteX5" fmla="*/ 405480 w 944653"/>
                  <a:gd name="connsiteY5" fmla="*/ 869816 h 1415018"/>
                  <a:gd name="connsiteX6" fmla="*/ 935873 w 944653"/>
                  <a:gd name="connsiteY6" fmla="*/ 1231766 h 1415018"/>
                  <a:gd name="connsiteX7" fmla="*/ 745374 w 944653"/>
                  <a:gd name="connsiteY7" fmla="*/ 1288916 h 1415018"/>
                  <a:gd name="connsiteX8" fmla="*/ 678699 w 944653"/>
                  <a:gd name="connsiteY8" fmla="*/ 1398454 h 1415018"/>
                  <a:gd name="connsiteX9" fmla="*/ 464386 w 944653"/>
                  <a:gd name="connsiteY9" fmla="*/ 1369879 h 1415018"/>
                  <a:gd name="connsiteX10" fmla="*/ 359227 w 944653"/>
                  <a:gd name="connsiteY10" fmla="*/ 1412742 h 1415018"/>
                  <a:gd name="connsiteX11" fmla="*/ 0 w 944653"/>
                  <a:gd name="connsiteY11" fmla="*/ 1001126 h 1415018"/>
                  <a:gd name="connsiteX12" fmla="*/ 280987 w 944653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08427 w 944982"/>
                  <a:gd name="connsiteY10" fmla="*/ 1384167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02077 w 944982"/>
                  <a:gd name="connsiteY1" fmla="*/ 161925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101728 h 1442418"/>
                  <a:gd name="connsiteX1" fmla="*/ 302077 w 944982"/>
                  <a:gd name="connsiteY1" fmla="*/ 23488 h 1442418"/>
                  <a:gd name="connsiteX2" fmla="*/ 877420 w 944982"/>
                  <a:gd name="connsiteY2" fmla="*/ 66803 h 1442418"/>
                  <a:gd name="connsiteX3" fmla="*/ 721845 w 944982"/>
                  <a:gd name="connsiteY3" fmla="*/ 705526 h 1442418"/>
                  <a:gd name="connsiteX4" fmla="*/ 415005 w 944982"/>
                  <a:gd name="connsiteY4" fmla="*/ 917116 h 1442418"/>
                  <a:gd name="connsiteX5" fmla="*/ 935873 w 944982"/>
                  <a:gd name="connsiteY5" fmla="*/ 1260016 h 1442418"/>
                  <a:gd name="connsiteX6" fmla="*/ 745374 w 944982"/>
                  <a:gd name="connsiteY6" fmla="*/ 1317166 h 1442418"/>
                  <a:gd name="connsiteX7" fmla="*/ 678699 w 944982"/>
                  <a:gd name="connsiteY7" fmla="*/ 1426704 h 1442418"/>
                  <a:gd name="connsiteX8" fmla="*/ 454861 w 944982"/>
                  <a:gd name="connsiteY8" fmla="*/ 1391779 h 1442418"/>
                  <a:gd name="connsiteX9" fmla="*/ 308427 w 944982"/>
                  <a:gd name="connsiteY9" fmla="*/ 1412417 h 1442418"/>
                  <a:gd name="connsiteX10" fmla="*/ 0 w 944982"/>
                  <a:gd name="connsiteY10" fmla="*/ 1029376 h 1442418"/>
                  <a:gd name="connsiteX11" fmla="*/ 280987 w 944982"/>
                  <a:gd name="connsiteY11" fmla="*/ 101728 h 1442418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745374 w 944982"/>
                  <a:gd name="connsiteY6" fmla="*/ 1446581 h 1571833"/>
                  <a:gd name="connsiteX7" fmla="*/ 678699 w 944982"/>
                  <a:gd name="connsiteY7" fmla="*/ 1556119 h 1571833"/>
                  <a:gd name="connsiteX8" fmla="*/ 454861 w 944982"/>
                  <a:gd name="connsiteY8" fmla="*/ 1521194 h 1571833"/>
                  <a:gd name="connsiteX9" fmla="*/ 308427 w 944982"/>
                  <a:gd name="connsiteY9" fmla="*/ 1541832 h 1571833"/>
                  <a:gd name="connsiteX10" fmla="*/ 0 w 944982"/>
                  <a:gd name="connsiteY10" fmla="*/ 1158791 h 1571833"/>
                  <a:gd name="connsiteX11" fmla="*/ 280987 w 944982"/>
                  <a:gd name="connsiteY11" fmla="*/ 231143 h 1571833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678699 w 944982"/>
                  <a:gd name="connsiteY6" fmla="*/ 1556119 h 1571833"/>
                  <a:gd name="connsiteX7" fmla="*/ 454861 w 944982"/>
                  <a:gd name="connsiteY7" fmla="*/ 1521194 h 1571833"/>
                  <a:gd name="connsiteX8" fmla="*/ 308427 w 944982"/>
                  <a:gd name="connsiteY8" fmla="*/ 1541832 h 1571833"/>
                  <a:gd name="connsiteX9" fmla="*/ 0 w 944982"/>
                  <a:gd name="connsiteY9" fmla="*/ 1158791 h 1571833"/>
                  <a:gd name="connsiteX10" fmla="*/ 280987 w 944982"/>
                  <a:gd name="connsiteY10" fmla="*/ 231143 h 1571833"/>
                  <a:gd name="connsiteX0" fmla="*/ 280987 w 944982"/>
                  <a:gd name="connsiteY0" fmla="*/ 231143 h 1583483"/>
                  <a:gd name="connsiteX1" fmla="*/ 302077 w 944982"/>
                  <a:gd name="connsiteY1" fmla="*/ 152903 h 1583483"/>
                  <a:gd name="connsiteX2" fmla="*/ 877420 w 944982"/>
                  <a:gd name="connsiteY2" fmla="*/ 196218 h 1583483"/>
                  <a:gd name="connsiteX3" fmla="*/ 721845 w 944982"/>
                  <a:gd name="connsiteY3" fmla="*/ 834941 h 1583483"/>
                  <a:gd name="connsiteX4" fmla="*/ 415005 w 944982"/>
                  <a:gd name="connsiteY4" fmla="*/ 1046531 h 1583483"/>
                  <a:gd name="connsiteX5" fmla="*/ 935873 w 944982"/>
                  <a:gd name="connsiteY5" fmla="*/ 1389431 h 1583483"/>
                  <a:gd name="connsiteX6" fmla="*/ 678699 w 944982"/>
                  <a:gd name="connsiteY6" fmla="*/ 1556119 h 1583483"/>
                  <a:gd name="connsiteX7" fmla="*/ 308427 w 944982"/>
                  <a:gd name="connsiteY7" fmla="*/ 1541832 h 1583483"/>
                  <a:gd name="connsiteX8" fmla="*/ 0 w 944982"/>
                  <a:gd name="connsiteY8" fmla="*/ 1158791 h 1583483"/>
                  <a:gd name="connsiteX9" fmla="*/ 280987 w 944982"/>
                  <a:gd name="connsiteY9" fmla="*/ 231143 h 158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4982" h="1583483">
                    <a:moveTo>
                      <a:pt x="280987" y="231143"/>
                    </a:moveTo>
                    <a:cubicBezTo>
                      <a:pt x="280987" y="190562"/>
                      <a:pt x="261496" y="152903"/>
                      <a:pt x="302077" y="152903"/>
                    </a:cubicBezTo>
                    <a:cubicBezTo>
                      <a:pt x="582458" y="-157718"/>
                      <a:pt x="807459" y="82545"/>
                      <a:pt x="877420" y="196218"/>
                    </a:cubicBezTo>
                    <a:cubicBezTo>
                      <a:pt x="1066862" y="513901"/>
                      <a:pt x="780053" y="755383"/>
                      <a:pt x="721845" y="834941"/>
                    </a:cubicBezTo>
                    <a:cubicBezTo>
                      <a:pt x="721845" y="875522"/>
                      <a:pt x="446061" y="991763"/>
                      <a:pt x="415005" y="1046531"/>
                    </a:cubicBezTo>
                    <a:cubicBezTo>
                      <a:pt x="804689" y="1111165"/>
                      <a:pt x="989556" y="1275925"/>
                      <a:pt x="935873" y="1389431"/>
                    </a:cubicBezTo>
                    <a:cubicBezTo>
                      <a:pt x="979822" y="1474362"/>
                      <a:pt x="758868" y="1534159"/>
                      <a:pt x="678699" y="1556119"/>
                    </a:cubicBezTo>
                    <a:cubicBezTo>
                      <a:pt x="574125" y="1581519"/>
                      <a:pt x="421543" y="1608053"/>
                      <a:pt x="308427" y="1541832"/>
                    </a:cubicBezTo>
                    <a:cubicBezTo>
                      <a:pt x="267846" y="1541832"/>
                      <a:pt x="0" y="1199372"/>
                      <a:pt x="0" y="1158791"/>
                    </a:cubicBezTo>
                    <a:cubicBezTo>
                      <a:pt x="0" y="957525"/>
                      <a:pt x="280987" y="432409"/>
                      <a:pt x="280987" y="231143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05E7A92-D1AE-4E05-BB49-6ADFB24D6DFF}"/>
                  </a:ext>
                </a:extLst>
              </p:cNvPr>
              <p:cNvSpPr/>
              <p:nvPr/>
            </p:nvSpPr>
            <p:spPr>
              <a:xfrm>
                <a:off x="3760808" y="2663436"/>
                <a:ext cx="2245985" cy="2587268"/>
              </a:xfrm>
              <a:prstGeom prst="ellipse">
                <a:avLst/>
              </a:pr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2A734E37-3B4A-4916-9B77-2B350F562560}"/>
                  </a:ext>
                </a:extLst>
              </p:cNvPr>
              <p:cNvGrpSpPr/>
              <p:nvPr/>
            </p:nvGrpSpPr>
            <p:grpSpPr>
              <a:xfrm>
                <a:off x="3088083" y="-85736"/>
                <a:ext cx="3844696" cy="3882078"/>
                <a:chOff x="3088083" y="-85736"/>
                <a:chExt cx="3844696" cy="3882078"/>
              </a:xfrm>
              <a:solidFill>
                <a:srgbClr val="B12C05"/>
              </a:solidFill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B21068D4-F246-419D-B9E2-2BAEFBCC8E82}"/>
                    </a:ext>
                  </a:extLst>
                </p:cNvPr>
                <p:cNvSpPr/>
                <p:nvPr/>
              </p:nvSpPr>
              <p:spPr>
                <a:xfrm>
                  <a:off x="3098113" y="-15266"/>
                  <a:ext cx="3801046" cy="3801046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9339381B-7E73-4098-A48E-1D7A52E46A60}"/>
                    </a:ext>
                  </a:extLst>
                </p:cNvPr>
                <p:cNvSpPr/>
                <p:nvPr/>
              </p:nvSpPr>
              <p:spPr>
                <a:xfrm rot="1161318">
                  <a:off x="3764416" y="2713431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A5D359D4-F420-41A3-AAD0-D353780A51FD}"/>
                    </a:ext>
                  </a:extLst>
                </p:cNvPr>
                <p:cNvSpPr/>
                <p:nvPr/>
              </p:nvSpPr>
              <p:spPr>
                <a:xfrm rot="20297622">
                  <a:off x="4714503" y="2776165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56EFA924-3B93-4E43-BB39-B552D6FA5879}"/>
                    </a:ext>
                  </a:extLst>
                </p:cNvPr>
                <p:cNvSpPr/>
                <p:nvPr/>
              </p:nvSpPr>
              <p:spPr>
                <a:xfrm rot="17362320">
                  <a:off x="5587675" y="2140926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F6FF89A7-A0CB-4A36-89C6-5E2AD2B0DF81}"/>
                    </a:ext>
                  </a:extLst>
                </p:cNvPr>
                <p:cNvSpPr/>
                <p:nvPr/>
              </p:nvSpPr>
              <p:spPr>
                <a:xfrm rot="16200000">
                  <a:off x="5804347" y="1112629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FF10B42C-93E4-4CB0-AD29-DFDDFD31003B}"/>
                    </a:ext>
                  </a:extLst>
                </p:cNvPr>
                <p:cNvSpPr/>
                <p:nvPr/>
              </p:nvSpPr>
              <p:spPr>
                <a:xfrm rot="15096581">
                  <a:off x="5377324" y="251090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21ACE923-E74A-49FC-82C9-443D2DAAFEF0}"/>
                    </a:ext>
                  </a:extLst>
                </p:cNvPr>
                <p:cNvSpPr/>
                <p:nvPr/>
              </p:nvSpPr>
              <p:spPr>
                <a:xfrm rot="1534506">
                  <a:off x="3165382" y="2093177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291807BA-06ED-482E-8F24-D62E0B958C0F}"/>
                    </a:ext>
                  </a:extLst>
                </p:cNvPr>
                <p:cNvSpPr/>
                <p:nvPr/>
              </p:nvSpPr>
              <p:spPr>
                <a:xfrm rot="17365534">
                  <a:off x="2955877" y="1067199"/>
                  <a:ext cx="1236687" cy="972275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255E4066-A730-4D5D-934A-BB616114B947}"/>
                    </a:ext>
                  </a:extLst>
                </p:cNvPr>
                <p:cNvSpPr/>
                <p:nvPr/>
              </p:nvSpPr>
              <p:spPr>
                <a:xfrm rot="18658204">
                  <a:off x="3529178" y="272060"/>
                  <a:ext cx="1236687" cy="972275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CA7B9F9-4B3C-40B7-A7D6-45A4284D4957}"/>
                    </a:ext>
                  </a:extLst>
                </p:cNvPr>
                <p:cNvSpPr/>
                <p:nvPr/>
              </p:nvSpPr>
              <p:spPr>
                <a:xfrm rot="424936">
                  <a:off x="4433193" y="-85736"/>
                  <a:ext cx="1236687" cy="972275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Rectangle: Rounded Corners 3">
                <a:extLst>
                  <a:ext uri="{FF2B5EF4-FFF2-40B4-BE49-F238E27FC236}">
                    <a16:creationId xmlns:a16="http://schemas.microsoft.com/office/drawing/2014/main" id="{C6099197-F20A-4CA3-82A4-CCC0435C630E}"/>
                  </a:ext>
                </a:extLst>
              </p:cNvPr>
              <p:cNvSpPr/>
              <p:nvPr/>
            </p:nvSpPr>
            <p:spPr>
              <a:xfrm>
                <a:off x="3922643" y="982262"/>
                <a:ext cx="2173357" cy="2211510"/>
              </a:xfrm>
              <a:custGeom>
                <a:avLst/>
                <a:gdLst>
                  <a:gd name="connsiteX0" fmla="*/ 0 w 2173357"/>
                  <a:gd name="connsiteY0" fmla="*/ 830940 h 2054087"/>
                  <a:gd name="connsiteX1" fmla="*/ 830940 w 2173357"/>
                  <a:gd name="connsiteY1" fmla="*/ 0 h 2054087"/>
                  <a:gd name="connsiteX2" fmla="*/ 1342417 w 2173357"/>
                  <a:gd name="connsiteY2" fmla="*/ 0 h 2054087"/>
                  <a:gd name="connsiteX3" fmla="*/ 2173357 w 2173357"/>
                  <a:gd name="connsiteY3" fmla="*/ 830940 h 2054087"/>
                  <a:gd name="connsiteX4" fmla="*/ 2173357 w 2173357"/>
                  <a:gd name="connsiteY4" fmla="*/ 1223147 h 2054087"/>
                  <a:gd name="connsiteX5" fmla="*/ 1342417 w 2173357"/>
                  <a:gd name="connsiteY5" fmla="*/ 2054087 h 2054087"/>
                  <a:gd name="connsiteX6" fmla="*/ 830940 w 2173357"/>
                  <a:gd name="connsiteY6" fmla="*/ 2054087 h 2054087"/>
                  <a:gd name="connsiteX7" fmla="*/ 0 w 2173357"/>
                  <a:gd name="connsiteY7" fmla="*/ 1223147 h 2054087"/>
                  <a:gd name="connsiteX8" fmla="*/ 0 w 2173357"/>
                  <a:gd name="connsiteY8" fmla="*/ 830940 h 2054087"/>
                  <a:gd name="connsiteX0" fmla="*/ 0 w 2173357"/>
                  <a:gd name="connsiteY0" fmla="*/ 830940 h 2054087"/>
                  <a:gd name="connsiteX1" fmla="*/ 754740 w 2173357"/>
                  <a:gd name="connsiteY1" fmla="*/ 114300 h 2054087"/>
                  <a:gd name="connsiteX2" fmla="*/ 1342417 w 2173357"/>
                  <a:gd name="connsiteY2" fmla="*/ 0 h 2054087"/>
                  <a:gd name="connsiteX3" fmla="*/ 2173357 w 2173357"/>
                  <a:gd name="connsiteY3" fmla="*/ 830940 h 2054087"/>
                  <a:gd name="connsiteX4" fmla="*/ 2173357 w 2173357"/>
                  <a:gd name="connsiteY4" fmla="*/ 1223147 h 2054087"/>
                  <a:gd name="connsiteX5" fmla="*/ 1342417 w 2173357"/>
                  <a:gd name="connsiteY5" fmla="*/ 2054087 h 2054087"/>
                  <a:gd name="connsiteX6" fmla="*/ 830940 w 2173357"/>
                  <a:gd name="connsiteY6" fmla="*/ 2054087 h 2054087"/>
                  <a:gd name="connsiteX7" fmla="*/ 0 w 2173357"/>
                  <a:gd name="connsiteY7" fmla="*/ 1223147 h 2054087"/>
                  <a:gd name="connsiteX8" fmla="*/ 0 w 2173357"/>
                  <a:gd name="connsiteY8" fmla="*/ 830940 h 2054087"/>
                  <a:gd name="connsiteX0" fmla="*/ 0 w 2173357"/>
                  <a:gd name="connsiteY0" fmla="*/ 853403 h 2076550"/>
                  <a:gd name="connsiteX1" fmla="*/ 344557 w 2173357"/>
                  <a:gd name="connsiteY1" fmla="*/ 32127 h 2076550"/>
                  <a:gd name="connsiteX2" fmla="*/ 754740 w 2173357"/>
                  <a:gd name="connsiteY2" fmla="*/ 136763 h 2076550"/>
                  <a:gd name="connsiteX3" fmla="*/ 1342417 w 2173357"/>
                  <a:gd name="connsiteY3" fmla="*/ 22463 h 2076550"/>
                  <a:gd name="connsiteX4" fmla="*/ 2173357 w 2173357"/>
                  <a:gd name="connsiteY4" fmla="*/ 853403 h 2076550"/>
                  <a:gd name="connsiteX5" fmla="*/ 2173357 w 2173357"/>
                  <a:gd name="connsiteY5" fmla="*/ 1245610 h 2076550"/>
                  <a:gd name="connsiteX6" fmla="*/ 1342417 w 2173357"/>
                  <a:gd name="connsiteY6" fmla="*/ 2076550 h 2076550"/>
                  <a:gd name="connsiteX7" fmla="*/ 830940 w 2173357"/>
                  <a:gd name="connsiteY7" fmla="*/ 2076550 h 2076550"/>
                  <a:gd name="connsiteX8" fmla="*/ 0 w 2173357"/>
                  <a:gd name="connsiteY8" fmla="*/ 1245610 h 2076550"/>
                  <a:gd name="connsiteX9" fmla="*/ 0 w 2173357"/>
                  <a:gd name="connsiteY9" fmla="*/ 853403 h 2076550"/>
                  <a:gd name="connsiteX0" fmla="*/ 0 w 2173357"/>
                  <a:gd name="connsiteY0" fmla="*/ 853403 h 2076550"/>
                  <a:gd name="connsiteX1" fmla="*/ 344557 w 2173357"/>
                  <a:gd name="connsiteY1" fmla="*/ 32127 h 2076550"/>
                  <a:gd name="connsiteX2" fmla="*/ 754740 w 2173357"/>
                  <a:gd name="connsiteY2" fmla="*/ 136763 h 2076550"/>
                  <a:gd name="connsiteX3" fmla="*/ 1342417 w 2173357"/>
                  <a:gd name="connsiteY3" fmla="*/ 22463 h 2076550"/>
                  <a:gd name="connsiteX4" fmla="*/ 2173357 w 2173357"/>
                  <a:gd name="connsiteY4" fmla="*/ 853403 h 2076550"/>
                  <a:gd name="connsiteX5" fmla="*/ 2173357 w 2173357"/>
                  <a:gd name="connsiteY5" fmla="*/ 1245610 h 2076550"/>
                  <a:gd name="connsiteX6" fmla="*/ 1342417 w 2173357"/>
                  <a:gd name="connsiteY6" fmla="*/ 2076550 h 2076550"/>
                  <a:gd name="connsiteX7" fmla="*/ 830940 w 2173357"/>
                  <a:gd name="connsiteY7" fmla="*/ 2076550 h 2076550"/>
                  <a:gd name="connsiteX8" fmla="*/ 0 w 2173357"/>
                  <a:gd name="connsiteY8" fmla="*/ 1245610 h 2076550"/>
                  <a:gd name="connsiteX9" fmla="*/ 0 w 2173357"/>
                  <a:gd name="connsiteY9" fmla="*/ 853403 h 2076550"/>
                  <a:gd name="connsiteX0" fmla="*/ 0 w 2173357"/>
                  <a:gd name="connsiteY0" fmla="*/ 855360 h 2078507"/>
                  <a:gd name="connsiteX1" fmla="*/ 344557 w 2173357"/>
                  <a:gd name="connsiteY1" fmla="*/ 34084 h 2078507"/>
                  <a:gd name="connsiteX2" fmla="*/ 780140 w 2173357"/>
                  <a:gd name="connsiteY2" fmla="*/ 119670 h 2078507"/>
                  <a:gd name="connsiteX3" fmla="*/ 1342417 w 2173357"/>
                  <a:gd name="connsiteY3" fmla="*/ 24420 h 2078507"/>
                  <a:gd name="connsiteX4" fmla="*/ 2173357 w 2173357"/>
                  <a:gd name="connsiteY4" fmla="*/ 855360 h 2078507"/>
                  <a:gd name="connsiteX5" fmla="*/ 2173357 w 2173357"/>
                  <a:gd name="connsiteY5" fmla="*/ 1247567 h 2078507"/>
                  <a:gd name="connsiteX6" fmla="*/ 1342417 w 2173357"/>
                  <a:gd name="connsiteY6" fmla="*/ 2078507 h 2078507"/>
                  <a:gd name="connsiteX7" fmla="*/ 830940 w 2173357"/>
                  <a:gd name="connsiteY7" fmla="*/ 2078507 h 2078507"/>
                  <a:gd name="connsiteX8" fmla="*/ 0 w 2173357"/>
                  <a:gd name="connsiteY8" fmla="*/ 1247567 h 2078507"/>
                  <a:gd name="connsiteX9" fmla="*/ 0 w 2173357"/>
                  <a:gd name="connsiteY9" fmla="*/ 855360 h 2078507"/>
                  <a:gd name="connsiteX0" fmla="*/ 0 w 2173357"/>
                  <a:gd name="connsiteY0" fmla="*/ 970640 h 2193787"/>
                  <a:gd name="connsiteX1" fmla="*/ 344557 w 2173357"/>
                  <a:gd name="connsiteY1" fmla="*/ 149364 h 2193787"/>
                  <a:gd name="connsiteX2" fmla="*/ 780140 w 2173357"/>
                  <a:gd name="connsiteY2" fmla="*/ 234950 h 2193787"/>
                  <a:gd name="connsiteX3" fmla="*/ 1094767 w 2173357"/>
                  <a:gd name="connsiteY3" fmla="*/ 0 h 2193787"/>
                  <a:gd name="connsiteX4" fmla="*/ 2173357 w 2173357"/>
                  <a:gd name="connsiteY4" fmla="*/ 970640 h 2193787"/>
                  <a:gd name="connsiteX5" fmla="*/ 2173357 w 2173357"/>
                  <a:gd name="connsiteY5" fmla="*/ 1362847 h 2193787"/>
                  <a:gd name="connsiteX6" fmla="*/ 1342417 w 2173357"/>
                  <a:gd name="connsiteY6" fmla="*/ 2193787 h 2193787"/>
                  <a:gd name="connsiteX7" fmla="*/ 830940 w 2173357"/>
                  <a:gd name="connsiteY7" fmla="*/ 2193787 h 2193787"/>
                  <a:gd name="connsiteX8" fmla="*/ 0 w 2173357"/>
                  <a:gd name="connsiteY8" fmla="*/ 1362847 h 2193787"/>
                  <a:gd name="connsiteX9" fmla="*/ 0 w 2173357"/>
                  <a:gd name="connsiteY9" fmla="*/ 970640 h 21937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80140 w 2173357"/>
                  <a:gd name="connsiteY2" fmla="*/ 2476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80140 w 2173357"/>
                  <a:gd name="connsiteY2" fmla="*/ 2476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2173357 w 2173357"/>
                  <a:gd name="connsiteY5" fmla="*/ 988363 h 2211510"/>
                  <a:gd name="connsiteX6" fmla="*/ 2173357 w 2173357"/>
                  <a:gd name="connsiteY6" fmla="*/ 1380570 h 2211510"/>
                  <a:gd name="connsiteX7" fmla="*/ 1342417 w 2173357"/>
                  <a:gd name="connsiteY7" fmla="*/ 2211510 h 2211510"/>
                  <a:gd name="connsiteX8" fmla="*/ 830940 w 2173357"/>
                  <a:gd name="connsiteY8" fmla="*/ 2211510 h 2211510"/>
                  <a:gd name="connsiteX9" fmla="*/ 0 w 2173357"/>
                  <a:gd name="connsiteY9" fmla="*/ 1380570 h 2211510"/>
                  <a:gd name="connsiteX10" fmla="*/ 0 w 2173357"/>
                  <a:gd name="connsiteY10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145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73357" h="2211510">
                    <a:moveTo>
                      <a:pt x="0" y="988363"/>
                    </a:moveTo>
                    <a:cubicBezTo>
                      <a:pt x="66951" y="814691"/>
                      <a:pt x="21917" y="311927"/>
                      <a:pt x="344557" y="167087"/>
                    </a:cubicBezTo>
                    <a:cubicBezTo>
                      <a:pt x="470347" y="47647"/>
                      <a:pt x="623355" y="232059"/>
                      <a:pt x="767440" y="214573"/>
                    </a:cubicBezTo>
                    <a:cubicBezTo>
                      <a:pt x="931582" y="138373"/>
                      <a:pt x="778225" y="24073"/>
                      <a:pt x="1170967" y="5023"/>
                    </a:cubicBezTo>
                    <a:cubicBezTo>
                      <a:pt x="1310036" y="-17708"/>
                      <a:pt x="1390342" y="34948"/>
                      <a:pt x="1557407" y="198838"/>
                    </a:cubicBezTo>
                    <a:cubicBezTo>
                      <a:pt x="1658855" y="272415"/>
                      <a:pt x="1835749" y="105351"/>
                      <a:pt x="1938407" y="236938"/>
                    </a:cubicBezTo>
                    <a:cubicBezTo>
                      <a:pt x="2041065" y="368525"/>
                      <a:pt x="2145840" y="540583"/>
                      <a:pt x="2173357" y="988363"/>
                    </a:cubicBezTo>
                    <a:lnTo>
                      <a:pt x="2173357" y="1380570"/>
                    </a:lnTo>
                    <a:cubicBezTo>
                      <a:pt x="2173357" y="1839485"/>
                      <a:pt x="1801332" y="2211510"/>
                      <a:pt x="1342417" y="2211510"/>
                    </a:cubicBezTo>
                    <a:lnTo>
                      <a:pt x="830940" y="2211510"/>
                    </a:lnTo>
                    <a:cubicBezTo>
                      <a:pt x="372025" y="2211510"/>
                      <a:pt x="0" y="1839485"/>
                      <a:pt x="0" y="1380570"/>
                    </a:cubicBezTo>
                    <a:lnTo>
                      <a:pt x="0" y="988363"/>
                    </a:ln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57B576F-CDA0-44DB-A121-EB9A062A5302}"/>
                  </a:ext>
                </a:extLst>
              </p:cNvPr>
              <p:cNvSpPr/>
              <p:nvPr/>
            </p:nvSpPr>
            <p:spPr>
              <a:xfrm>
                <a:off x="5344514" y="1442994"/>
                <a:ext cx="459386" cy="722356"/>
              </a:xfrm>
              <a:custGeom>
                <a:avLst/>
                <a:gdLst>
                  <a:gd name="connsiteX0" fmla="*/ 459386 w 459386"/>
                  <a:gd name="connsiteY0" fmla="*/ 11156 h 722356"/>
                  <a:gd name="connsiteX1" fmla="*/ 141886 w 459386"/>
                  <a:gd name="connsiteY1" fmla="*/ 17506 h 722356"/>
                  <a:gd name="connsiteX2" fmla="*/ 2186 w 459386"/>
                  <a:gd name="connsiteY2" fmla="*/ 176256 h 722356"/>
                  <a:gd name="connsiteX3" fmla="*/ 59336 w 459386"/>
                  <a:gd name="connsiteY3" fmla="*/ 582656 h 722356"/>
                  <a:gd name="connsiteX4" fmla="*/ 97436 w 459386"/>
                  <a:gd name="connsiteY4" fmla="*/ 722356 h 722356"/>
                  <a:gd name="connsiteX5" fmla="*/ 97436 w 459386"/>
                  <a:gd name="connsiteY5" fmla="*/ 722356 h 72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386" h="722356">
                    <a:moveTo>
                      <a:pt x="459386" y="11156"/>
                    </a:moveTo>
                    <a:cubicBezTo>
                      <a:pt x="338736" y="572"/>
                      <a:pt x="218086" y="-10011"/>
                      <a:pt x="141886" y="17506"/>
                    </a:cubicBezTo>
                    <a:cubicBezTo>
                      <a:pt x="65686" y="45023"/>
                      <a:pt x="15944" y="82064"/>
                      <a:pt x="2186" y="176256"/>
                    </a:cubicBezTo>
                    <a:cubicBezTo>
                      <a:pt x="-11572" y="270448"/>
                      <a:pt x="43461" y="491639"/>
                      <a:pt x="59336" y="582656"/>
                    </a:cubicBezTo>
                    <a:cubicBezTo>
                      <a:pt x="75211" y="673673"/>
                      <a:pt x="97436" y="722356"/>
                      <a:pt x="97436" y="722356"/>
                    </a:cubicBezTo>
                    <a:lnTo>
                      <a:pt x="97436" y="72235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551B24B-25A0-4980-B261-ED57E63A5958}"/>
                  </a:ext>
                </a:extLst>
              </p:cNvPr>
              <p:cNvSpPr/>
              <p:nvPr/>
            </p:nvSpPr>
            <p:spPr>
              <a:xfrm flipH="1">
                <a:off x="4174193" y="1442994"/>
                <a:ext cx="459386" cy="722356"/>
              </a:xfrm>
              <a:custGeom>
                <a:avLst/>
                <a:gdLst>
                  <a:gd name="connsiteX0" fmla="*/ 459386 w 459386"/>
                  <a:gd name="connsiteY0" fmla="*/ 11156 h 722356"/>
                  <a:gd name="connsiteX1" fmla="*/ 141886 w 459386"/>
                  <a:gd name="connsiteY1" fmla="*/ 17506 h 722356"/>
                  <a:gd name="connsiteX2" fmla="*/ 2186 w 459386"/>
                  <a:gd name="connsiteY2" fmla="*/ 176256 h 722356"/>
                  <a:gd name="connsiteX3" fmla="*/ 59336 w 459386"/>
                  <a:gd name="connsiteY3" fmla="*/ 582656 h 722356"/>
                  <a:gd name="connsiteX4" fmla="*/ 97436 w 459386"/>
                  <a:gd name="connsiteY4" fmla="*/ 722356 h 722356"/>
                  <a:gd name="connsiteX5" fmla="*/ 97436 w 459386"/>
                  <a:gd name="connsiteY5" fmla="*/ 722356 h 72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386" h="722356">
                    <a:moveTo>
                      <a:pt x="459386" y="11156"/>
                    </a:moveTo>
                    <a:cubicBezTo>
                      <a:pt x="338736" y="572"/>
                      <a:pt x="218086" y="-10011"/>
                      <a:pt x="141886" y="17506"/>
                    </a:cubicBezTo>
                    <a:cubicBezTo>
                      <a:pt x="65686" y="45023"/>
                      <a:pt x="15944" y="82064"/>
                      <a:pt x="2186" y="176256"/>
                    </a:cubicBezTo>
                    <a:cubicBezTo>
                      <a:pt x="-11572" y="270448"/>
                      <a:pt x="43461" y="491639"/>
                      <a:pt x="59336" y="582656"/>
                    </a:cubicBezTo>
                    <a:cubicBezTo>
                      <a:pt x="75211" y="673673"/>
                      <a:pt x="97436" y="722356"/>
                      <a:pt x="97436" y="722356"/>
                    </a:cubicBezTo>
                    <a:lnTo>
                      <a:pt x="97436" y="72235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AD26ECA-492C-4D2B-9145-D7CAD098642C}"/>
                  </a:ext>
                </a:extLst>
              </p:cNvPr>
              <p:cNvSpPr/>
              <p:nvPr/>
            </p:nvSpPr>
            <p:spPr>
              <a:xfrm flipV="1">
                <a:off x="5479042" y="1644650"/>
                <a:ext cx="387266" cy="384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09E383F9-D943-4985-8A30-FA881B895919}"/>
                  </a:ext>
                </a:extLst>
              </p:cNvPr>
              <p:cNvSpPr/>
              <p:nvPr/>
            </p:nvSpPr>
            <p:spPr>
              <a:xfrm flipV="1">
                <a:off x="5521102" y="2663745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39BAB983-2230-4488-B63F-B6875044E67B}"/>
                  </a:ext>
                </a:extLst>
              </p:cNvPr>
              <p:cNvSpPr/>
              <p:nvPr/>
            </p:nvSpPr>
            <p:spPr>
              <a:xfrm flipV="1">
                <a:off x="5291199" y="2626569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167C59-EEA7-4B23-9743-D6BDAF7FBE64}"/>
                  </a:ext>
                </a:extLst>
              </p:cNvPr>
              <p:cNvSpPr/>
              <p:nvPr/>
            </p:nvSpPr>
            <p:spPr>
              <a:xfrm flipV="1">
                <a:off x="5486084" y="2469449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9387F7F9-BCBE-4706-A220-43B3FFD9D27C}"/>
                  </a:ext>
                </a:extLst>
              </p:cNvPr>
              <p:cNvSpPr/>
              <p:nvPr/>
            </p:nvSpPr>
            <p:spPr>
              <a:xfrm flipV="1">
                <a:off x="4755454" y="2681937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F3B8B78-E675-4C7D-8AAA-F9890F9E93E1}"/>
                  </a:ext>
                </a:extLst>
              </p:cNvPr>
              <p:cNvSpPr/>
              <p:nvPr/>
            </p:nvSpPr>
            <p:spPr>
              <a:xfrm flipV="1">
                <a:off x="4510492" y="2686411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0B5E037-4750-4196-9A04-54CD0EEF7907}"/>
                  </a:ext>
                </a:extLst>
              </p:cNvPr>
              <p:cNvSpPr/>
              <p:nvPr/>
            </p:nvSpPr>
            <p:spPr>
              <a:xfrm flipV="1">
                <a:off x="4582256" y="2479590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5FE9AF8-8A2C-4F12-9D12-3AB5BEDEFDD3}"/>
                  </a:ext>
                </a:extLst>
              </p:cNvPr>
              <p:cNvSpPr/>
              <p:nvPr/>
            </p:nvSpPr>
            <p:spPr>
              <a:xfrm flipH="1">
                <a:off x="4365405" y="2473896"/>
                <a:ext cx="658683" cy="482907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683" h="482907">
                    <a:moveTo>
                      <a:pt x="0" y="0"/>
                    </a:moveTo>
                    <a:cubicBezTo>
                      <a:pt x="16933" y="249237"/>
                      <a:pt x="-14288" y="298450"/>
                      <a:pt x="69850" y="419100"/>
                    </a:cubicBezTo>
                    <a:cubicBezTo>
                      <a:pt x="153988" y="539750"/>
                      <a:pt x="548746" y="475192"/>
                      <a:pt x="619125" y="342900"/>
                    </a:cubicBezTo>
                    <a:cubicBezTo>
                      <a:pt x="689504" y="210608"/>
                      <a:pt x="644525" y="158750"/>
                      <a:pt x="644525" y="158750"/>
                    </a:cubicBezTo>
                    <a:lnTo>
                      <a:pt x="644525" y="1587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07A3024-280F-451D-A12B-545DE6B8F061}"/>
                  </a:ext>
                </a:extLst>
              </p:cNvPr>
              <p:cNvSpPr/>
              <p:nvPr/>
            </p:nvSpPr>
            <p:spPr>
              <a:xfrm flipV="1">
                <a:off x="5539399" y="1723087"/>
                <a:ext cx="163159" cy="1621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326E3B17-BEB3-4397-850A-B4C3C860B063}"/>
                  </a:ext>
                </a:extLst>
              </p:cNvPr>
              <p:cNvSpPr/>
              <p:nvPr/>
            </p:nvSpPr>
            <p:spPr>
              <a:xfrm flipV="1">
                <a:off x="4167526" y="1644650"/>
                <a:ext cx="387266" cy="384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3789E0AA-1E4B-4835-99B7-BF702E16C37B}"/>
                  </a:ext>
                </a:extLst>
              </p:cNvPr>
              <p:cNvSpPr/>
              <p:nvPr/>
            </p:nvSpPr>
            <p:spPr>
              <a:xfrm flipV="1">
                <a:off x="4227883" y="1723087"/>
                <a:ext cx="163159" cy="1621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FC9B57A7-FEE9-44A4-8C24-67C05630F8AA}"/>
                  </a:ext>
                </a:extLst>
              </p:cNvPr>
              <p:cNvSpPr/>
              <p:nvPr/>
            </p:nvSpPr>
            <p:spPr>
              <a:xfrm rot="877320">
                <a:off x="3350630" y="1130901"/>
                <a:ext cx="523576" cy="799210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  <a:gd name="connsiteX0" fmla="*/ 19 w 303852"/>
                  <a:gd name="connsiteY0" fmla="*/ 258433 h 506471"/>
                  <a:gd name="connsiteX1" fmla="*/ 276549 w 303852"/>
                  <a:gd name="connsiteY1" fmla="*/ 5081 h 506471"/>
                  <a:gd name="connsiteX2" fmla="*/ 262402 w 303852"/>
                  <a:gd name="connsiteY2" fmla="*/ 500733 h 506471"/>
                  <a:gd name="connsiteX3" fmla="*/ 19 w 303852"/>
                  <a:gd name="connsiteY3" fmla="*/ 258433 h 506471"/>
                  <a:gd name="connsiteX0" fmla="*/ 18 w 306343"/>
                  <a:gd name="connsiteY0" fmla="*/ 220427 h 507111"/>
                  <a:gd name="connsiteX1" fmla="*/ 278769 w 306343"/>
                  <a:gd name="connsiteY1" fmla="*/ 7862 h 507111"/>
                  <a:gd name="connsiteX2" fmla="*/ 264622 w 306343"/>
                  <a:gd name="connsiteY2" fmla="*/ 503514 h 507111"/>
                  <a:gd name="connsiteX3" fmla="*/ 18 w 306343"/>
                  <a:gd name="connsiteY3" fmla="*/ 220427 h 507111"/>
                  <a:gd name="connsiteX0" fmla="*/ 682 w 307007"/>
                  <a:gd name="connsiteY0" fmla="*/ 228521 h 518073"/>
                  <a:gd name="connsiteX1" fmla="*/ 279433 w 307007"/>
                  <a:gd name="connsiteY1" fmla="*/ 15956 h 518073"/>
                  <a:gd name="connsiteX2" fmla="*/ 265286 w 307007"/>
                  <a:gd name="connsiteY2" fmla="*/ 511608 h 518073"/>
                  <a:gd name="connsiteX3" fmla="*/ 682 w 307007"/>
                  <a:gd name="connsiteY3" fmla="*/ 228521 h 518073"/>
                  <a:gd name="connsiteX0" fmla="*/ 455 w 306780"/>
                  <a:gd name="connsiteY0" fmla="*/ 229935 h 519977"/>
                  <a:gd name="connsiteX1" fmla="*/ 279206 w 306780"/>
                  <a:gd name="connsiteY1" fmla="*/ 17370 h 519977"/>
                  <a:gd name="connsiteX2" fmla="*/ 265059 w 306780"/>
                  <a:gd name="connsiteY2" fmla="*/ 513022 h 519977"/>
                  <a:gd name="connsiteX3" fmla="*/ 455 w 306780"/>
                  <a:gd name="connsiteY3" fmla="*/ 229935 h 519977"/>
                  <a:gd name="connsiteX0" fmla="*/ 5 w 309823"/>
                  <a:gd name="connsiteY0" fmla="*/ 219511 h 487881"/>
                  <a:gd name="connsiteX1" fmla="*/ 278756 w 309823"/>
                  <a:gd name="connsiteY1" fmla="*/ 6946 h 487881"/>
                  <a:gd name="connsiteX2" fmla="*/ 271744 w 309823"/>
                  <a:gd name="connsiteY2" fmla="*/ 484059 h 487881"/>
                  <a:gd name="connsiteX3" fmla="*/ 5 w 309823"/>
                  <a:gd name="connsiteY3" fmla="*/ 219511 h 487881"/>
                  <a:gd name="connsiteX0" fmla="*/ 947 w 310765"/>
                  <a:gd name="connsiteY0" fmla="*/ 230765 h 504215"/>
                  <a:gd name="connsiteX1" fmla="*/ 279698 w 310765"/>
                  <a:gd name="connsiteY1" fmla="*/ 18200 h 504215"/>
                  <a:gd name="connsiteX2" fmla="*/ 272686 w 310765"/>
                  <a:gd name="connsiteY2" fmla="*/ 495313 h 504215"/>
                  <a:gd name="connsiteX3" fmla="*/ 947 w 310765"/>
                  <a:gd name="connsiteY3" fmla="*/ 230765 h 50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5" h="504215">
                    <a:moveTo>
                      <a:pt x="947" y="230765"/>
                    </a:moveTo>
                    <a:cubicBezTo>
                      <a:pt x="18921" y="-2463"/>
                      <a:pt x="234408" y="-25891"/>
                      <a:pt x="279698" y="18200"/>
                    </a:cubicBezTo>
                    <a:cubicBezTo>
                      <a:pt x="324988" y="62291"/>
                      <a:pt x="319144" y="459886"/>
                      <a:pt x="272686" y="495313"/>
                    </a:cubicBezTo>
                    <a:cubicBezTo>
                      <a:pt x="226228" y="530740"/>
                      <a:pt x="-17027" y="463993"/>
                      <a:pt x="947" y="230765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5">
                <a:extLst>
                  <a:ext uri="{FF2B5EF4-FFF2-40B4-BE49-F238E27FC236}">
                    <a16:creationId xmlns:a16="http://schemas.microsoft.com/office/drawing/2014/main" id="{FE2DD6A7-9B3C-4925-8A79-5C6B4FA8856A}"/>
                  </a:ext>
                </a:extLst>
              </p:cNvPr>
              <p:cNvSpPr/>
              <p:nvPr/>
            </p:nvSpPr>
            <p:spPr>
              <a:xfrm rot="877320">
                <a:off x="3577100" y="1296137"/>
                <a:ext cx="297074" cy="511763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074" h="511763">
                    <a:moveTo>
                      <a:pt x="53" y="259404"/>
                    </a:moveTo>
                    <a:cubicBezTo>
                      <a:pt x="4058" y="64832"/>
                      <a:pt x="221912" y="-31297"/>
                      <a:pt x="265642" y="9086"/>
                    </a:cubicBezTo>
                    <a:cubicBezTo>
                      <a:pt x="309373" y="49469"/>
                      <a:pt x="306701" y="459984"/>
                      <a:pt x="262436" y="501704"/>
                    </a:cubicBezTo>
                    <a:cubicBezTo>
                      <a:pt x="218171" y="543424"/>
                      <a:pt x="-3952" y="453976"/>
                      <a:pt x="53" y="25940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5">
                <a:extLst>
                  <a:ext uri="{FF2B5EF4-FFF2-40B4-BE49-F238E27FC236}">
                    <a16:creationId xmlns:a16="http://schemas.microsoft.com/office/drawing/2014/main" id="{59C98301-7A09-4B5E-9E79-9C994C8EE759}"/>
                  </a:ext>
                </a:extLst>
              </p:cNvPr>
              <p:cNvSpPr/>
              <p:nvPr/>
            </p:nvSpPr>
            <p:spPr>
              <a:xfrm rot="20722680" flipH="1">
                <a:off x="6210944" y="1115187"/>
                <a:ext cx="523576" cy="799210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  <a:gd name="connsiteX0" fmla="*/ 19 w 303852"/>
                  <a:gd name="connsiteY0" fmla="*/ 258433 h 506471"/>
                  <a:gd name="connsiteX1" fmla="*/ 276549 w 303852"/>
                  <a:gd name="connsiteY1" fmla="*/ 5081 h 506471"/>
                  <a:gd name="connsiteX2" fmla="*/ 262402 w 303852"/>
                  <a:gd name="connsiteY2" fmla="*/ 500733 h 506471"/>
                  <a:gd name="connsiteX3" fmla="*/ 19 w 303852"/>
                  <a:gd name="connsiteY3" fmla="*/ 258433 h 506471"/>
                  <a:gd name="connsiteX0" fmla="*/ 18 w 306343"/>
                  <a:gd name="connsiteY0" fmla="*/ 220427 h 507111"/>
                  <a:gd name="connsiteX1" fmla="*/ 278769 w 306343"/>
                  <a:gd name="connsiteY1" fmla="*/ 7862 h 507111"/>
                  <a:gd name="connsiteX2" fmla="*/ 264622 w 306343"/>
                  <a:gd name="connsiteY2" fmla="*/ 503514 h 507111"/>
                  <a:gd name="connsiteX3" fmla="*/ 18 w 306343"/>
                  <a:gd name="connsiteY3" fmla="*/ 220427 h 507111"/>
                  <a:gd name="connsiteX0" fmla="*/ 682 w 307007"/>
                  <a:gd name="connsiteY0" fmla="*/ 228521 h 518073"/>
                  <a:gd name="connsiteX1" fmla="*/ 279433 w 307007"/>
                  <a:gd name="connsiteY1" fmla="*/ 15956 h 518073"/>
                  <a:gd name="connsiteX2" fmla="*/ 265286 w 307007"/>
                  <a:gd name="connsiteY2" fmla="*/ 511608 h 518073"/>
                  <a:gd name="connsiteX3" fmla="*/ 682 w 307007"/>
                  <a:gd name="connsiteY3" fmla="*/ 228521 h 518073"/>
                  <a:gd name="connsiteX0" fmla="*/ 455 w 306780"/>
                  <a:gd name="connsiteY0" fmla="*/ 229935 h 519977"/>
                  <a:gd name="connsiteX1" fmla="*/ 279206 w 306780"/>
                  <a:gd name="connsiteY1" fmla="*/ 17370 h 519977"/>
                  <a:gd name="connsiteX2" fmla="*/ 265059 w 306780"/>
                  <a:gd name="connsiteY2" fmla="*/ 513022 h 519977"/>
                  <a:gd name="connsiteX3" fmla="*/ 455 w 306780"/>
                  <a:gd name="connsiteY3" fmla="*/ 229935 h 519977"/>
                  <a:gd name="connsiteX0" fmla="*/ 5 w 309823"/>
                  <a:gd name="connsiteY0" fmla="*/ 219511 h 487881"/>
                  <a:gd name="connsiteX1" fmla="*/ 278756 w 309823"/>
                  <a:gd name="connsiteY1" fmla="*/ 6946 h 487881"/>
                  <a:gd name="connsiteX2" fmla="*/ 271744 w 309823"/>
                  <a:gd name="connsiteY2" fmla="*/ 484059 h 487881"/>
                  <a:gd name="connsiteX3" fmla="*/ 5 w 309823"/>
                  <a:gd name="connsiteY3" fmla="*/ 219511 h 487881"/>
                  <a:gd name="connsiteX0" fmla="*/ 947 w 310765"/>
                  <a:gd name="connsiteY0" fmla="*/ 230765 h 504215"/>
                  <a:gd name="connsiteX1" fmla="*/ 279698 w 310765"/>
                  <a:gd name="connsiteY1" fmla="*/ 18200 h 504215"/>
                  <a:gd name="connsiteX2" fmla="*/ 272686 w 310765"/>
                  <a:gd name="connsiteY2" fmla="*/ 495313 h 504215"/>
                  <a:gd name="connsiteX3" fmla="*/ 947 w 310765"/>
                  <a:gd name="connsiteY3" fmla="*/ 230765 h 50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5" h="504215">
                    <a:moveTo>
                      <a:pt x="947" y="230765"/>
                    </a:moveTo>
                    <a:cubicBezTo>
                      <a:pt x="18921" y="-2463"/>
                      <a:pt x="234408" y="-25891"/>
                      <a:pt x="279698" y="18200"/>
                    </a:cubicBezTo>
                    <a:cubicBezTo>
                      <a:pt x="324988" y="62291"/>
                      <a:pt x="319144" y="459886"/>
                      <a:pt x="272686" y="495313"/>
                    </a:cubicBezTo>
                    <a:cubicBezTo>
                      <a:pt x="226228" y="530740"/>
                      <a:pt x="-17027" y="463993"/>
                      <a:pt x="947" y="230765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5">
                <a:extLst>
                  <a:ext uri="{FF2B5EF4-FFF2-40B4-BE49-F238E27FC236}">
                    <a16:creationId xmlns:a16="http://schemas.microsoft.com/office/drawing/2014/main" id="{652AB0DB-9979-403E-BEE9-008AD225DBE0}"/>
                  </a:ext>
                </a:extLst>
              </p:cNvPr>
              <p:cNvSpPr/>
              <p:nvPr/>
            </p:nvSpPr>
            <p:spPr>
              <a:xfrm rot="20722680" flipH="1">
                <a:off x="6219740" y="1310658"/>
                <a:ext cx="297074" cy="511763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074" h="511763">
                    <a:moveTo>
                      <a:pt x="53" y="259404"/>
                    </a:moveTo>
                    <a:cubicBezTo>
                      <a:pt x="4058" y="64832"/>
                      <a:pt x="221912" y="-31297"/>
                      <a:pt x="265642" y="9086"/>
                    </a:cubicBezTo>
                    <a:cubicBezTo>
                      <a:pt x="309373" y="49469"/>
                      <a:pt x="306701" y="459984"/>
                      <a:pt x="262436" y="501704"/>
                    </a:cubicBezTo>
                    <a:cubicBezTo>
                      <a:pt x="218171" y="543424"/>
                      <a:pt x="-3952" y="453976"/>
                      <a:pt x="53" y="25940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: Rounded Corners 35">
                <a:extLst>
                  <a:ext uri="{FF2B5EF4-FFF2-40B4-BE49-F238E27FC236}">
                    <a16:creationId xmlns:a16="http://schemas.microsoft.com/office/drawing/2014/main" id="{DB3AA6F9-1DC0-461B-A450-1FF16517F35A}"/>
                  </a:ext>
                </a:extLst>
              </p:cNvPr>
              <p:cNvSpPr/>
              <p:nvPr/>
            </p:nvSpPr>
            <p:spPr>
              <a:xfrm flipH="1">
                <a:off x="3780431" y="4114979"/>
                <a:ext cx="1021425" cy="1367170"/>
              </a:xfrm>
              <a:custGeom>
                <a:avLst/>
                <a:gdLst>
                  <a:gd name="connsiteX0" fmla="*/ 0 w 444971"/>
                  <a:gd name="connsiteY0" fmla="*/ 74163 h 1277240"/>
                  <a:gd name="connsiteX1" fmla="*/ 74163 w 444971"/>
                  <a:gd name="connsiteY1" fmla="*/ 0 h 1277240"/>
                  <a:gd name="connsiteX2" fmla="*/ 370808 w 444971"/>
                  <a:gd name="connsiteY2" fmla="*/ 0 h 1277240"/>
                  <a:gd name="connsiteX3" fmla="*/ 444971 w 444971"/>
                  <a:gd name="connsiteY3" fmla="*/ 74163 h 1277240"/>
                  <a:gd name="connsiteX4" fmla="*/ 444971 w 444971"/>
                  <a:gd name="connsiteY4" fmla="*/ 1203077 h 1277240"/>
                  <a:gd name="connsiteX5" fmla="*/ 370808 w 444971"/>
                  <a:gd name="connsiteY5" fmla="*/ 1277240 h 1277240"/>
                  <a:gd name="connsiteX6" fmla="*/ 74163 w 444971"/>
                  <a:gd name="connsiteY6" fmla="*/ 1277240 h 1277240"/>
                  <a:gd name="connsiteX7" fmla="*/ 0 w 444971"/>
                  <a:gd name="connsiteY7" fmla="*/ 1203077 h 1277240"/>
                  <a:gd name="connsiteX8" fmla="*/ 0 w 444971"/>
                  <a:gd name="connsiteY8" fmla="*/ 74163 h 1277240"/>
                  <a:gd name="connsiteX0" fmla="*/ 0 w 537736"/>
                  <a:gd name="connsiteY0" fmla="*/ 60910 h 1277240"/>
                  <a:gd name="connsiteX1" fmla="*/ 166928 w 537736"/>
                  <a:gd name="connsiteY1" fmla="*/ 0 h 1277240"/>
                  <a:gd name="connsiteX2" fmla="*/ 463573 w 537736"/>
                  <a:gd name="connsiteY2" fmla="*/ 0 h 1277240"/>
                  <a:gd name="connsiteX3" fmla="*/ 537736 w 537736"/>
                  <a:gd name="connsiteY3" fmla="*/ 74163 h 1277240"/>
                  <a:gd name="connsiteX4" fmla="*/ 537736 w 537736"/>
                  <a:gd name="connsiteY4" fmla="*/ 1203077 h 1277240"/>
                  <a:gd name="connsiteX5" fmla="*/ 463573 w 537736"/>
                  <a:gd name="connsiteY5" fmla="*/ 1277240 h 1277240"/>
                  <a:gd name="connsiteX6" fmla="*/ 166928 w 537736"/>
                  <a:gd name="connsiteY6" fmla="*/ 1277240 h 1277240"/>
                  <a:gd name="connsiteX7" fmla="*/ 92765 w 537736"/>
                  <a:gd name="connsiteY7" fmla="*/ 1203077 h 1277240"/>
                  <a:gd name="connsiteX8" fmla="*/ 0 w 537736"/>
                  <a:gd name="connsiteY8" fmla="*/ 60910 h 1277240"/>
                  <a:gd name="connsiteX0" fmla="*/ 1 w 537737"/>
                  <a:gd name="connsiteY0" fmla="*/ 60910 h 1277240"/>
                  <a:gd name="connsiteX1" fmla="*/ 166929 w 537737"/>
                  <a:gd name="connsiteY1" fmla="*/ 0 h 1277240"/>
                  <a:gd name="connsiteX2" fmla="*/ 463574 w 537737"/>
                  <a:gd name="connsiteY2" fmla="*/ 0 h 1277240"/>
                  <a:gd name="connsiteX3" fmla="*/ 537737 w 537737"/>
                  <a:gd name="connsiteY3" fmla="*/ 74163 h 1277240"/>
                  <a:gd name="connsiteX4" fmla="*/ 537737 w 537737"/>
                  <a:gd name="connsiteY4" fmla="*/ 1203077 h 1277240"/>
                  <a:gd name="connsiteX5" fmla="*/ 463574 w 537737"/>
                  <a:gd name="connsiteY5" fmla="*/ 1277240 h 1277240"/>
                  <a:gd name="connsiteX6" fmla="*/ 166929 w 537737"/>
                  <a:gd name="connsiteY6" fmla="*/ 1277240 h 1277240"/>
                  <a:gd name="connsiteX7" fmla="*/ 0 w 537737"/>
                  <a:gd name="connsiteY7" fmla="*/ 898277 h 1277240"/>
                  <a:gd name="connsiteX8" fmla="*/ 1 w 537737"/>
                  <a:gd name="connsiteY8" fmla="*/ 60910 h 1277240"/>
                  <a:gd name="connsiteX0" fmla="*/ 93062 w 630798"/>
                  <a:gd name="connsiteY0" fmla="*/ 60910 h 1303745"/>
                  <a:gd name="connsiteX1" fmla="*/ 259990 w 630798"/>
                  <a:gd name="connsiteY1" fmla="*/ 0 h 1303745"/>
                  <a:gd name="connsiteX2" fmla="*/ 556635 w 630798"/>
                  <a:gd name="connsiteY2" fmla="*/ 0 h 1303745"/>
                  <a:gd name="connsiteX3" fmla="*/ 630798 w 630798"/>
                  <a:gd name="connsiteY3" fmla="*/ 74163 h 1303745"/>
                  <a:gd name="connsiteX4" fmla="*/ 630798 w 630798"/>
                  <a:gd name="connsiteY4" fmla="*/ 1203077 h 1303745"/>
                  <a:gd name="connsiteX5" fmla="*/ 556635 w 630798"/>
                  <a:gd name="connsiteY5" fmla="*/ 1277240 h 1303745"/>
                  <a:gd name="connsiteX6" fmla="*/ 8199 w 630798"/>
                  <a:gd name="connsiteY6" fmla="*/ 1303745 h 1303745"/>
                  <a:gd name="connsiteX7" fmla="*/ 93061 w 630798"/>
                  <a:gd name="connsiteY7" fmla="*/ 898277 h 1303745"/>
                  <a:gd name="connsiteX8" fmla="*/ 93062 w 630798"/>
                  <a:gd name="connsiteY8" fmla="*/ 60910 h 1303745"/>
                  <a:gd name="connsiteX0" fmla="*/ 208749 w 746485"/>
                  <a:gd name="connsiteY0" fmla="*/ 60910 h 1277240"/>
                  <a:gd name="connsiteX1" fmla="*/ 375677 w 746485"/>
                  <a:gd name="connsiteY1" fmla="*/ 0 h 1277240"/>
                  <a:gd name="connsiteX2" fmla="*/ 672322 w 746485"/>
                  <a:gd name="connsiteY2" fmla="*/ 0 h 1277240"/>
                  <a:gd name="connsiteX3" fmla="*/ 746485 w 746485"/>
                  <a:gd name="connsiteY3" fmla="*/ 74163 h 1277240"/>
                  <a:gd name="connsiteX4" fmla="*/ 746485 w 746485"/>
                  <a:gd name="connsiteY4" fmla="*/ 1203077 h 1277240"/>
                  <a:gd name="connsiteX5" fmla="*/ 672322 w 746485"/>
                  <a:gd name="connsiteY5" fmla="*/ 1277240 h 1277240"/>
                  <a:gd name="connsiteX6" fmla="*/ 4616 w 746485"/>
                  <a:gd name="connsiteY6" fmla="*/ 1263988 h 1277240"/>
                  <a:gd name="connsiteX7" fmla="*/ 208748 w 746485"/>
                  <a:gd name="connsiteY7" fmla="*/ 898277 h 1277240"/>
                  <a:gd name="connsiteX8" fmla="*/ 208749 w 746485"/>
                  <a:gd name="connsiteY8" fmla="*/ 60910 h 1277240"/>
                  <a:gd name="connsiteX0" fmla="*/ 131135 w 668871"/>
                  <a:gd name="connsiteY0" fmla="*/ 60910 h 1303744"/>
                  <a:gd name="connsiteX1" fmla="*/ 298063 w 668871"/>
                  <a:gd name="connsiteY1" fmla="*/ 0 h 1303744"/>
                  <a:gd name="connsiteX2" fmla="*/ 594708 w 668871"/>
                  <a:gd name="connsiteY2" fmla="*/ 0 h 1303744"/>
                  <a:gd name="connsiteX3" fmla="*/ 668871 w 668871"/>
                  <a:gd name="connsiteY3" fmla="*/ 74163 h 1303744"/>
                  <a:gd name="connsiteX4" fmla="*/ 668871 w 668871"/>
                  <a:gd name="connsiteY4" fmla="*/ 1203077 h 1303744"/>
                  <a:gd name="connsiteX5" fmla="*/ 594708 w 668871"/>
                  <a:gd name="connsiteY5" fmla="*/ 1277240 h 1303744"/>
                  <a:gd name="connsiteX6" fmla="*/ 6515 w 668871"/>
                  <a:gd name="connsiteY6" fmla="*/ 1303744 h 1303744"/>
                  <a:gd name="connsiteX7" fmla="*/ 131134 w 668871"/>
                  <a:gd name="connsiteY7" fmla="*/ 898277 h 1303744"/>
                  <a:gd name="connsiteX8" fmla="*/ 131135 w 668871"/>
                  <a:gd name="connsiteY8" fmla="*/ 60910 h 1303744"/>
                  <a:gd name="connsiteX0" fmla="*/ 171529 w 709265"/>
                  <a:gd name="connsiteY0" fmla="*/ 60910 h 1303744"/>
                  <a:gd name="connsiteX1" fmla="*/ 338457 w 709265"/>
                  <a:gd name="connsiteY1" fmla="*/ 0 h 1303744"/>
                  <a:gd name="connsiteX2" fmla="*/ 635102 w 709265"/>
                  <a:gd name="connsiteY2" fmla="*/ 0 h 1303744"/>
                  <a:gd name="connsiteX3" fmla="*/ 709265 w 709265"/>
                  <a:gd name="connsiteY3" fmla="*/ 74163 h 1303744"/>
                  <a:gd name="connsiteX4" fmla="*/ 709265 w 709265"/>
                  <a:gd name="connsiteY4" fmla="*/ 1203077 h 1303744"/>
                  <a:gd name="connsiteX5" fmla="*/ 635102 w 709265"/>
                  <a:gd name="connsiteY5" fmla="*/ 1277240 h 1303744"/>
                  <a:gd name="connsiteX6" fmla="*/ 46909 w 709265"/>
                  <a:gd name="connsiteY6" fmla="*/ 1303744 h 1303744"/>
                  <a:gd name="connsiteX7" fmla="*/ 171528 w 709265"/>
                  <a:gd name="connsiteY7" fmla="*/ 898277 h 1303744"/>
                  <a:gd name="connsiteX8" fmla="*/ 171529 w 709265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55436 w 717792"/>
                  <a:gd name="connsiteY6" fmla="*/ 1303744 h 1303744"/>
                  <a:gd name="connsiteX7" fmla="*/ 180055 w 717792"/>
                  <a:gd name="connsiteY7" fmla="*/ 898277 h 1303744"/>
                  <a:gd name="connsiteX8" fmla="*/ 180056 w 717792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271189 w 717792"/>
                  <a:gd name="connsiteY6" fmla="*/ 1205759 h 1303744"/>
                  <a:gd name="connsiteX7" fmla="*/ 55436 w 717792"/>
                  <a:gd name="connsiteY7" fmla="*/ 1303744 h 1303744"/>
                  <a:gd name="connsiteX8" fmla="*/ 180055 w 717792"/>
                  <a:gd name="connsiteY8" fmla="*/ 898277 h 1303744"/>
                  <a:gd name="connsiteX9" fmla="*/ 180056 w 717792"/>
                  <a:gd name="connsiteY9" fmla="*/ 60910 h 1303744"/>
                  <a:gd name="connsiteX0" fmla="*/ 180056 w 717792"/>
                  <a:gd name="connsiteY0" fmla="*/ 60910 h 1349928"/>
                  <a:gd name="connsiteX1" fmla="*/ 346984 w 717792"/>
                  <a:gd name="connsiteY1" fmla="*/ 0 h 1349928"/>
                  <a:gd name="connsiteX2" fmla="*/ 643629 w 717792"/>
                  <a:gd name="connsiteY2" fmla="*/ 0 h 1349928"/>
                  <a:gd name="connsiteX3" fmla="*/ 717792 w 717792"/>
                  <a:gd name="connsiteY3" fmla="*/ 74163 h 1349928"/>
                  <a:gd name="connsiteX4" fmla="*/ 717792 w 717792"/>
                  <a:gd name="connsiteY4" fmla="*/ 1203077 h 1349928"/>
                  <a:gd name="connsiteX5" fmla="*/ 643629 w 717792"/>
                  <a:gd name="connsiteY5" fmla="*/ 1277240 h 1349928"/>
                  <a:gd name="connsiteX6" fmla="*/ 271189 w 717792"/>
                  <a:gd name="connsiteY6" fmla="*/ 1205759 h 1349928"/>
                  <a:gd name="connsiteX7" fmla="*/ 55436 w 717792"/>
                  <a:gd name="connsiteY7" fmla="*/ 1303744 h 1349928"/>
                  <a:gd name="connsiteX8" fmla="*/ 180055 w 717792"/>
                  <a:gd name="connsiteY8" fmla="*/ 898277 h 1349928"/>
                  <a:gd name="connsiteX9" fmla="*/ 180056 w 717792"/>
                  <a:gd name="connsiteY9" fmla="*/ 60910 h 1349928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271189 w 717792"/>
                  <a:gd name="connsiteY6" fmla="*/ 1205759 h 1363372"/>
                  <a:gd name="connsiteX7" fmla="*/ 55436 w 717792"/>
                  <a:gd name="connsiteY7" fmla="*/ 1303744 h 1363372"/>
                  <a:gd name="connsiteX8" fmla="*/ 180055 w 717792"/>
                  <a:gd name="connsiteY8" fmla="*/ 898277 h 1363372"/>
                  <a:gd name="connsiteX9" fmla="*/ 180056 w 717792"/>
                  <a:gd name="connsiteY9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596004 w 717792"/>
                  <a:gd name="connsiteY5" fmla="*/ 11867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8391 w 717792"/>
                  <a:gd name="connsiteY5" fmla="*/ 12629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728389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95052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42665 w 879717"/>
                  <a:gd name="connsiteY4" fmla="*/ 915247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80765 w 879717"/>
                  <a:gd name="connsiteY4" fmla="*/ 900959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80254"/>
                  <a:gd name="connsiteY0" fmla="*/ 60910 h 1363372"/>
                  <a:gd name="connsiteX1" fmla="*/ 346984 w 880254"/>
                  <a:gd name="connsiteY1" fmla="*/ 0 h 1363372"/>
                  <a:gd name="connsiteX2" fmla="*/ 643629 w 880254"/>
                  <a:gd name="connsiteY2" fmla="*/ 0 h 1363372"/>
                  <a:gd name="connsiteX3" fmla="*/ 717792 w 880254"/>
                  <a:gd name="connsiteY3" fmla="*/ 74163 h 1363372"/>
                  <a:gd name="connsiteX4" fmla="*/ 680765 w 880254"/>
                  <a:gd name="connsiteY4" fmla="*/ 900959 h 1363372"/>
                  <a:gd name="connsiteX5" fmla="*/ 879717 w 880254"/>
                  <a:gd name="connsiteY5" fmla="*/ 1269752 h 1363372"/>
                  <a:gd name="connsiteX6" fmla="*/ 648391 w 880254"/>
                  <a:gd name="connsiteY6" fmla="*/ 1262952 h 1363372"/>
                  <a:gd name="connsiteX7" fmla="*/ 423589 w 880254"/>
                  <a:gd name="connsiteY7" fmla="*/ 1353397 h 1363372"/>
                  <a:gd name="connsiteX8" fmla="*/ 271189 w 880254"/>
                  <a:gd name="connsiteY8" fmla="*/ 1205759 h 1363372"/>
                  <a:gd name="connsiteX9" fmla="*/ 55436 w 880254"/>
                  <a:gd name="connsiteY9" fmla="*/ 1303744 h 1363372"/>
                  <a:gd name="connsiteX10" fmla="*/ 180055 w 880254"/>
                  <a:gd name="connsiteY10" fmla="*/ 898277 h 1363372"/>
                  <a:gd name="connsiteX11" fmla="*/ 180056 w 880254"/>
                  <a:gd name="connsiteY11" fmla="*/ 60910 h 1363372"/>
                  <a:gd name="connsiteX0" fmla="*/ 180056 w 930522"/>
                  <a:gd name="connsiteY0" fmla="*/ 60910 h 1363372"/>
                  <a:gd name="connsiteX1" fmla="*/ 346984 w 930522"/>
                  <a:gd name="connsiteY1" fmla="*/ 0 h 1363372"/>
                  <a:gd name="connsiteX2" fmla="*/ 643629 w 930522"/>
                  <a:gd name="connsiteY2" fmla="*/ 0 h 1363372"/>
                  <a:gd name="connsiteX3" fmla="*/ 717792 w 930522"/>
                  <a:gd name="connsiteY3" fmla="*/ 74163 h 1363372"/>
                  <a:gd name="connsiteX4" fmla="*/ 680765 w 930522"/>
                  <a:gd name="connsiteY4" fmla="*/ 900959 h 1363372"/>
                  <a:gd name="connsiteX5" fmla="*/ 879717 w 930522"/>
                  <a:gd name="connsiteY5" fmla="*/ 1269752 h 1363372"/>
                  <a:gd name="connsiteX6" fmla="*/ 648391 w 930522"/>
                  <a:gd name="connsiteY6" fmla="*/ 1262952 h 1363372"/>
                  <a:gd name="connsiteX7" fmla="*/ 423589 w 930522"/>
                  <a:gd name="connsiteY7" fmla="*/ 1353397 h 1363372"/>
                  <a:gd name="connsiteX8" fmla="*/ 271189 w 930522"/>
                  <a:gd name="connsiteY8" fmla="*/ 1205759 h 1363372"/>
                  <a:gd name="connsiteX9" fmla="*/ 55436 w 930522"/>
                  <a:gd name="connsiteY9" fmla="*/ 1303744 h 1363372"/>
                  <a:gd name="connsiteX10" fmla="*/ 180055 w 930522"/>
                  <a:gd name="connsiteY10" fmla="*/ 898277 h 1363372"/>
                  <a:gd name="connsiteX11" fmla="*/ 180056 w 930522"/>
                  <a:gd name="connsiteY11" fmla="*/ 60910 h 1363372"/>
                  <a:gd name="connsiteX0" fmla="*/ 180056 w 930522"/>
                  <a:gd name="connsiteY0" fmla="*/ 60910 h 1386917"/>
                  <a:gd name="connsiteX1" fmla="*/ 346984 w 930522"/>
                  <a:gd name="connsiteY1" fmla="*/ 0 h 1386917"/>
                  <a:gd name="connsiteX2" fmla="*/ 643629 w 930522"/>
                  <a:gd name="connsiteY2" fmla="*/ 0 h 1386917"/>
                  <a:gd name="connsiteX3" fmla="*/ 717792 w 930522"/>
                  <a:gd name="connsiteY3" fmla="*/ 74163 h 1386917"/>
                  <a:gd name="connsiteX4" fmla="*/ 680765 w 930522"/>
                  <a:gd name="connsiteY4" fmla="*/ 900959 h 1386917"/>
                  <a:gd name="connsiteX5" fmla="*/ 879717 w 930522"/>
                  <a:gd name="connsiteY5" fmla="*/ 1269752 h 1386917"/>
                  <a:gd name="connsiteX6" fmla="*/ 648391 w 930522"/>
                  <a:gd name="connsiteY6" fmla="*/ 1262952 h 1386917"/>
                  <a:gd name="connsiteX7" fmla="*/ 423589 w 930522"/>
                  <a:gd name="connsiteY7" fmla="*/ 1353397 h 1386917"/>
                  <a:gd name="connsiteX8" fmla="*/ 285477 w 930522"/>
                  <a:gd name="connsiteY8" fmla="*/ 1243859 h 1386917"/>
                  <a:gd name="connsiteX9" fmla="*/ 55436 w 930522"/>
                  <a:gd name="connsiteY9" fmla="*/ 1303744 h 1386917"/>
                  <a:gd name="connsiteX10" fmla="*/ 180055 w 930522"/>
                  <a:gd name="connsiteY10" fmla="*/ 898277 h 1386917"/>
                  <a:gd name="connsiteX11" fmla="*/ 180056 w 930522"/>
                  <a:gd name="connsiteY11" fmla="*/ 60910 h 1386917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1020355"/>
                  <a:gd name="connsiteY0" fmla="*/ 67867 h 1366182"/>
                  <a:gd name="connsiteX1" fmla="*/ 346984 w 1020355"/>
                  <a:gd name="connsiteY1" fmla="*/ 6957 h 1366182"/>
                  <a:gd name="connsiteX2" fmla="*/ 643629 w 1020355"/>
                  <a:gd name="connsiteY2" fmla="*/ 6957 h 1366182"/>
                  <a:gd name="connsiteX3" fmla="*/ 1017830 w 1020355"/>
                  <a:gd name="connsiteY3" fmla="*/ 23970 h 1366182"/>
                  <a:gd name="connsiteX4" fmla="*/ 680765 w 1020355"/>
                  <a:gd name="connsiteY4" fmla="*/ 907916 h 1366182"/>
                  <a:gd name="connsiteX5" fmla="*/ 879717 w 1020355"/>
                  <a:gd name="connsiteY5" fmla="*/ 1276709 h 1366182"/>
                  <a:gd name="connsiteX6" fmla="*/ 638866 w 1020355"/>
                  <a:gd name="connsiteY6" fmla="*/ 1269909 h 1366182"/>
                  <a:gd name="connsiteX7" fmla="*/ 423589 w 1020355"/>
                  <a:gd name="connsiteY7" fmla="*/ 1360354 h 1366182"/>
                  <a:gd name="connsiteX8" fmla="*/ 285477 w 1020355"/>
                  <a:gd name="connsiteY8" fmla="*/ 1250816 h 1366182"/>
                  <a:gd name="connsiteX9" fmla="*/ 55436 w 1020355"/>
                  <a:gd name="connsiteY9" fmla="*/ 1310701 h 1366182"/>
                  <a:gd name="connsiteX10" fmla="*/ 180055 w 1020355"/>
                  <a:gd name="connsiteY10" fmla="*/ 905234 h 1366182"/>
                  <a:gd name="connsiteX11" fmla="*/ 180056 w 1020355"/>
                  <a:gd name="connsiteY11" fmla="*/ 67867 h 1366182"/>
                  <a:gd name="connsiteX0" fmla="*/ 180056 w 1021425"/>
                  <a:gd name="connsiteY0" fmla="*/ 6786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80056 w 1021425"/>
                  <a:gd name="connsiteY11" fmla="*/ 67867 h 1366182"/>
                  <a:gd name="connsiteX0" fmla="*/ 156243 w 1021425"/>
                  <a:gd name="connsiteY0" fmla="*/ 4881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56243 w 1021425"/>
                  <a:gd name="connsiteY11" fmla="*/ 48817 h 1366182"/>
                  <a:gd name="connsiteX0" fmla="*/ 156243 w 1021425"/>
                  <a:gd name="connsiteY0" fmla="*/ 48817 h 1361104"/>
                  <a:gd name="connsiteX1" fmla="*/ 346984 w 1021425"/>
                  <a:gd name="connsiteY1" fmla="*/ 6957 h 1361104"/>
                  <a:gd name="connsiteX2" fmla="*/ 643629 w 1021425"/>
                  <a:gd name="connsiteY2" fmla="*/ 6957 h 1361104"/>
                  <a:gd name="connsiteX3" fmla="*/ 1017830 w 1021425"/>
                  <a:gd name="connsiteY3" fmla="*/ 23970 h 1361104"/>
                  <a:gd name="connsiteX4" fmla="*/ 680765 w 1021425"/>
                  <a:gd name="connsiteY4" fmla="*/ 907916 h 1361104"/>
                  <a:gd name="connsiteX5" fmla="*/ 879717 w 1021425"/>
                  <a:gd name="connsiteY5" fmla="*/ 1276709 h 1361104"/>
                  <a:gd name="connsiteX6" fmla="*/ 423589 w 1021425"/>
                  <a:gd name="connsiteY6" fmla="*/ 1360354 h 1361104"/>
                  <a:gd name="connsiteX7" fmla="*/ 285477 w 1021425"/>
                  <a:gd name="connsiteY7" fmla="*/ 1250816 h 1361104"/>
                  <a:gd name="connsiteX8" fmla="*/ 55436 w 1021425"/>
                  <a:gd name="connsiteY8" fmla="*/ 1310701 h 1361104"/>
                  <a:gd name="connsiteX9" fmla="*/ 180055 w 1021425"/>
                  <a:gd name="connsiteY9" fmla="*/ 905234 h 1361104"/>
                  <a:gd name="connsiteX10" fmla="*/ 156243 w 1021425"/>
                  <a:gd name="connsiteY10" fmla="*/ 48817 h 1361104"/>
                  <a:gd name="connsiteX0" fmla="*/ 156243 w 1021425"/>
                  <a:gd name="connsiteY0" fmla="*/ 48817 h 1367170"/>
                  <a:gd name="connsiteX1" fmla="*/ 346984 w 1021425"/>
                  <a:gd name="connsiteY1" fmla="*/ 6957 h 1367170"/>
                  <a:gd name="connsiteX2" fmla="*/ 643629 w 1021425"/>
                  <a:gd name="connsiteY2" fmla="*/ 6957 h 1367170"/>
                  <a:gd name="connsiteX3" fmla="*/ 1017830 w 1021425"/>
                  <a:gd name="connsiteY3" fmla="*/ 23970 h 1367170"/>
                  <a:gd name="connsiteX4" fmla="*/ 680765 w 1021425"/>
                  <a:gd name="connsiteY4" fmla="*/ 907916 h 1367170"/>
                  <a:gd name="connsiteX5" fmla="*/ 879717 w 1021425"/>
                  <a:gd name="connsiteY5" fmla="*/ 1276709 h 1367170"/>
                  <a:gd name="connsiteX6" fmla="*/ 423589 w 1021425"/>
                  <a:gd name="connsiteY6" fmla="*/ 1360354 h 1367170"/>
                  <a:gd name="connsiteX7" fmla="*/ 55436 w 1021425"/>
                  <a:gd name="connsiteY7" fmla="*/ 1310701 h 1367170"/>
                  <a:gd name="connsiteX8" fmla="*/ 180055 w 1021425"/>
                  <a:gd name="connsiteY8" fmla="*/ 905234 h 1367170"/>
                  <a:gd name="connsiteX9" fmla="*/ 156243 w 1021425"/>
                  <a:gd name="connsiteY9" fmla="*/ 48817 h 1367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1425" h="1367170">
                    <a:moveTo>
                      <a:pt x="156243" y="48817"/>
                    </a:moveTo>
                    <a:cubicBezTo>
                      <a:pt x="156243" y="7858"/>
                      <a:pt x="306025" y="6957"/>
                      <a:pt x="346984" y="6957"/>
                    </a:cubicBezTo>
                    <a:lnTo>
                      <a:pt x="643629" y="6957"/>
                    </a:lnTo>
                    <a:cubicBezTo>
                      <a:pt x="684588" y="6957"/>
                      <a:pt x="1017830" y="-16989"/>
                      <a:pt x="1017830" y="23970"/>
                    </a:cubicBezTo>
                    <a:cubicBezTo>
                      <a:pt x="1056287" y="296394"/>
                      <a:pt x="775658" y="621204"/>
                      <a:pt x="680765" y="907916"/>
                    </a:cubicBezTo>
                    <a:cubicBezTo>
                      <a:pt x="1013782" y="1045134"/>
                      <a:pt x="937225" y="1196641"/>
                      <a:pt x="879717" y="1276709"/>
                    </a:cubicBezTo>
                    <a:cubicBezTo>
                      <a:pt x="836854" y="1352115"/>
                      <a:pt x="522629" y="1364669"/>
                      <a:pt x="423589" y="1360354"/>
                    </a:cubicBezTo>
                    <a:cubicBezTo>
                      <a:pt x="286209" y="1366019"/>
                      <a:pt x="96025" y="1386554"/>
                      <a:pt x="55436" y="1310701"/>
                    </a:cubicBezTo>
                    <a:cubicBezTo>
                      <a:pt x="-99823" y="1172589"/>
                      <a:pt x="113380" y="946193"/>
                      <a:pt x="180055" y="905234"/>
                    </a:cubicBezTo>
                    <a:cubicBezTo>
                      <a:pt x="180055" y="528929"/>
                      <a:pt x="156243" y="425122"/>
                      <a:pt x="156243" y="48817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FB0BCA6-3D0B-4C7E-A336-D069BCCFBBE9}"/>
                  </a:ext>
                </a:extLst>
              </p:cNvPr>
              <p:cNvSpPr/>
              <p:nvPr/>
            </p:nvSpPr>
            <p:spPr>
              <a:xfrm>
                <a:off x="5014936" y="2481558"/>
                <a:ext cx="659155" cy="482907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472 w 659155"/>
                  <a:gd name="connsiteY0" fmla="*/ 0 h 482907"/>
                  <a:gd name="connsiteX1" fmla="*/ 70322 w 659155"/>
                  <a:gd name="connsiteY1" fmla="*/ 419100 h 482907"/>
                  <a:gd name="connsiteX2" fmla="*/ 619597 w 659155"/>
                  <a:gd name="connsiteY2" fmla="*/ 342900 h 482907"/>
                  <a:gd name="connsiteX3" fmla="*/ 644997 w 659155"/>
                  <a:gd name="connsiteY3" fmla="*/ 158750 h 482907"/>
                  <a:gd name="connsiteX4" fmla="*/ 644997 w 659155"/>
                  <a:gd name="connsiteY4" fmla="*/ 15875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155" h="482907">
                    <a:moveTo>
                      <a:pt x="472" y="0"/>
                    </a:moveTo>
                    <a:cubicBezTo>
                      <a:pt x="1530" y="236537"/>
                      <a:pt x="-13816" y="298450"/>
                      <a:pt x="70322" y="419100"/>
                    </a:cubicBezTo>
                    <a:cubicBezTo>
                      <a:pt x="154460" y="539750"/>
                      <a:pt x="549218" y="475192"/>
                      <a:pt x="619597" y="342900"/>
                    </a:cubicBezTo>
                    <a:cubicBezTo>
                      <a:pt x="689976" y="210608"/>
                      <a:pt x="644997" y="158750"/>
                      <a:pt x="644997" y="158750"/>
                    </a:cubicBezTo>
                    <a:lnTo>
                      <a:pt x="644997" y="1587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7">
                <a:extLst>
                  <a:ext uri="{FF2B5EF4-FFF2-40B4-BE49-F238E27FC236}">
                    <a16:creationId xmlns:a16="http://schemas.microsoft.com/office/drawing/2014/main" id="{8FE0CD74-3506-4AF9-B6D3-32FDE1C325BD}"/>
                  </a:ext>
                </a:extLst>
              </p:cNvPr>
              <p:cNvSpPr/>
              <p:nvPr/>
            </p:nvSpPr>
            <p:spPr>
              <a:xfrm>
                <a:off x="4511188" y="2072324"/>
                <a:ext cx="974896" cy="460258"/>
              </a:xfrm>
              <a:custGeom>
                <a:avLst/>
                <a:gdLst>
                  <a:gd name="connsiteX0" fmla="*/ 0 w 855954"/>
                  <a:gd name="connsiteY0" fmla="*/ 187892 h 375783"/>
                  <a:gd name="connsiteX1" fmla="*/ 427977 w 855954"/>
                  <a:gd name="connsiteY1" fmla="*/ 0 h 375783"/>
                  <a:gd name="connsiteX2" fmla="*/ 855954 w 855954"/>
                  <a:gd name="connsiteY2" fmla="*/ 187892 h 375783"/>
                  <a:gd name="connsiteX3" fmla="*/ 427977 w 855954"/>
                  <a:gd name="connsiteY3" fmla="*/ 375784 h 375783"/>
                  <a:gd name="connsiteX4" fmla="*/ 0 w 855954"/>
                  <a:gd name="connsiteY4" fmla="*/ 187892 h 375783"/>
                  <a:gd name="connsiteX0" fmla="*/ 0 w 855954"/>
                  <a:gd name="connsiteY0" fmla="*/ 187892 h 211378"/>
                  <a:gd name="connsiteX1" fmla="*/ 427977 w 855954"/>
                  <a:gd name="connsiteY1" fmla="*/ 0 h 211378"/>
                  <a:gd name="connsiteX2" fmla="*/ 855954 w 855954"/>
                  <a:gd name="connsiteY2" fmla="*/ 187892 h 211378"/>
                  <a:gd name="connsiteX3" fmla="*/ 0 w 855954"/>
                  <a:gd name="connsiteY3" fmla="*/ 187892 h 211378"/>
                  <a:gd name="connsiteX0" fmla="*/ 9558 w 865512"/>
                  <a:gd name="connsiteY0" fmla="*/ 18769 h 275377"/>
                  <a:gd name="connsiteX1" fmla="*/ 469285 w 865512"/>
                  <a:gd name="connsiteY1" fmla="*/ 275377 h 275377"/>
                  <a:gd name="connsiteX2" fmla="*/ 865512 w 865512"/>
                  <a:gd name="connsiteY2" fmla="*/ 18769 h 275377"/>
                  <a:gd name="connsiteX3" fmla="*/ 9558 w 865512"/>
                  <a:gd name="connsiteY3" fmla="*/ 18769 h 275377"/>
                  <a:gd name="connsiteX0" fmla="*/ 6907 w 913661"/>
                  <a:gd name="connsiteY0" fmla="*/ 5534 h 409303"/>
                  <a:gd name="connsiteX1" fmla="*/ 517434 w 913661"/>
                  <a:gd name="connsiteY1" fmla="*/ 408192 h 409303"/>
                  <a:gd name="connsiteX2" fmla="*/ 913661 w 913661"/>
                  <a:gd name="connsiteY2" fmla="*/ 151584 h 409303"/>
                  <a:gd name="connsiteX3" fmla="*/ 6907 w 913661"/>
                  <a:gd name="connsiteY3" fmla="*/ 5534 h 409303"/>
                  <a:gd name="connsiteX0" fmla="*/ 25114 w 931868"/>
                  <a:gd name="connsiteY0" fmla="*/ 30556 h 434325"/>
                  <a:gd name="connsiteX1" fmla="*/ 535641 w 931868"/>
                  <a:gd name="connsiteY1" fmla="*/ 433214 h 434325"/>
                  <a:gd name="connsiteX2" fmla="*/ 931868 w 931868"/>
                  <a:gd name="connsiteY2" fmla="*/ 176606 h 434325"/>
                  <a:gd name="connsiteX3" fmla="*/ 25114 w 931868"/>
                  <a:gd name="connsiteY3" fmla="*/ 30556 h 434325"/>
                  <a:gd name="connsiteX0" fmla="*/ 7333 w 926787"/>
                  <a:gd name="connsiteY0" fmla="*/ 45148 h 447867"/>
                  <a:gd name="connsiteX1" fmla="*/ 517860 w 926787"/>
                  <a:gd name="connsiteY1" fmla="*/ 447806 h 447867"/>
                  <a:gd name="connsiteX2" fmla="*/ 926787 w 926787"/>
                  <a:gd name="connsiteY2" fmla="*/ 13398 h 447867"/>
                  <a:gd name="connsiteX3" fmla="*/ 7333 w 926787"/>
                  <a:gd name="connsiteY3" fmla="*/ 45148 h 447867"/>
                  <a:gd name="connsiteX0" fmla="*/ 7333 w 926787"/>
                  <a:gd name="connsiteY0" fmla="*/ 50448 h 453167"/>
                  <a:gd name="connsiteX1" fmla="*/ 517860 w 926787"/>
                  <a:gd name="connsiteY1" fmla="*/ 453106 h 453167"/>
                  <a:gd name="connsiteX2" fmla="*/ 926787 w 926787"/>
                  <a:gd name="connsiteY2" fmla="*/ 18698 h 453167"/>
                  <a:gd name="connsiteX3" fmla="*/ 7333 w 926787"/>
                  <a:gd name="connsiteY3" fmla="*/ 50448 h 453167"/>
                  <a:gd name="connsiteX0" fmla="*/ 7333 w 956176"/>
                  <a:gd name="connsiteY0" fmla="*/ 50448 h 453167"/>
                  <a:gd name="connsiteX1" fmla="*/ 517860 w 956176"/>
                  <a:gd name="connsiteY1" fmla="*/ 453106 h 453167"/>
                  <a:gd name="connsiteX2" fmla="*/ 926787 w 956176"/>
                  <a:gd name="connsiteY2" fmla="*/ 18698 h 453167"/>
                  <a:gd name="connsiteX3" fmla="*/ 7333 w 956176"/>
                  <a:gd name="connsiteY3" fmla="*/ 50448 h 453167"/>
                  <a:gd name="connsiteX0" fmla="*/ 7333 w 958221"/>
                  <a:gd name="connsiteY0" fmla="*/ 50448 h 453167"/>
                  <a:gd name="connsiteX1" fmla="*/ 517860 w 958221"/>
                  <a:gd name="connsiteY1" fmla="*/ 453106 h 453167"/>
                  <a:gd name="connsiteX2" fmla="*/ 926787 w 958221"/>
                  <a:gd name="connsiteY2" fmla="*/ 18698 h 453167"/>
                  <a:gd name="connsiteX3" fmla="*/ 7333 w 958221"/>
                  <a:gd name="connsiteY3" fmla="*/ 50448 h 453167"/>
                  <a:gd name="connsiteX0" fmla="*/ 24008 w 974896"/>
                  <a:gd name="connsiteY0" fmla="*/ 57535 h 460258"/>
                  <a:gd name="connsiteX1" fmla="*/ 534535 w 974896"/>
                  <a:gd name="connsiteY1" fmla="*/ 460193 h 460258"/>
                  <a:gd name="connsiteX2" fmla="*/ 943462 w 974896"/>
                  <a:gd name="connsiteY2" fmla="*/ 25785 h 460258"/>
                  <a:gd name="connsiteX3" fmla="*/ 24008 w 974896"/>
                  <a:gd name="connsiteY3" fmla="*/ 57535 h 46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4896" h="460258">
                    <a:moveTo>
                      <a:pt x="24008" y="57535"/>
                    </a:moveTo>
                    <a:cubicBezTo>
                      <a:pt x="-113997" y="148986"/>
                      <a:pt x="381293" y="465485"/>
                      <a:pt x="534535" y="460193"/>
                    </a:cubicBezTo>
                    <a:cubicBezTo>
                      <a:pt x="687777" y="454901"/>
                      <a:pt x="1089512" y="156965"/>
                      <a:pt x="943462" y="25785"/>
                    </a:cubicBezTo>
                    <a:cubicBezTo>
                      <a:pt x="846733" y="6300"/>
                      <a:pt x="162013" y="-33916"/>
                      <a:pt x="24008" y="5753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: Rounded Corners 35">
                <a:extLst>
                  <a:ext uri="{FF2B5EF4-FFF2-40B4-BE49-F238E27FC236}">
                    <a16:creationId xmlns:a16="http://schemas.microsoft.com/office/drawing/2014/main" id="{764A30E2-A618-4FF6-B90A-2ED6B15C7485}"/>
                  </a:ext>
                </a:extLst>
              </p:cNvPr>
              <p:cNvSpPr/>
              <p:nvPr/>
            </p:nvSpPr>
            <p:spPr>
              <a:xfrm>
                <a:off x="4953275" y="4130809"/>
                <a:ext cx="1021425" cy="1367662"/>
              </a:xfrm>
              <a:custGeom>
                <a:avLst/>
                <a:gdLst>
                  <a:gd name="connsiteX0" fmla="*/ 0 w 444971"/>
                  <a:gd name="connsiteY0" fmla="*/ 74163 h 1277240"/>
                  <a:gd name="connsiteX1" fmla="*/ 74163 w 444971"/>
                  <a:gd name="connsiteY1" fmla="*/ 0 h 1277240"/>
                  <a:gd name="connsiteX2" fmla="*/ 370808 w 444971"/>
                  <a:gd name="connsiteY2" fmla="*/ 0 h 1277240"/>
                  <a:gd name="connsiteX3" fmla="*/ 444971 w 444971"/>
                  <a:gd name="connsiteY3" fmla="*/ 74163 h 1277240"/>
                  <a:gd name="connsiteX4" fmla="*/ 444971 w 444971"/>
                  <a:gd name="connsiteY4" fmla="*/ 1203077 h 1277240"/>
                  <a:gd name="connsiteX5" fmla="*/ 370808 w 444971"/>
                  <a:gd name="connsiteY5" fmla="*/ 1277240 h 1277240"/>
                  <a:gd name="connsiteX6" fmla="*/ 74163 w 444971"/>
                  <a:gd name="connsiteY6" fmla="*/ 1277240 h 1277240"/>
                  <a:gd name="connsiteX7" fmla="*/ 0 w 444971"/>
                  <a:gd name="connsiteY7" fmla="*/ 1203077 h 1277240"/>
                  <a:gd name="connsiteX8" fmla="*/ 0 w 444971"/>
                  <a:gd name="connsiteY8" fmla="*/ 74163 h 1277240"/>
                  <a:gd name="connsiteX0" fmla="*/ 0 w 537736"/>
                  <a:gd name="connsiteY0" fmla="*/ 60910 h 1277240"/>
                  <a:gd name="connsiteX1" fmla="*/ 166928 w 537736"/>
                  <a:gd name="connsiteY1" fmla="*/ 0 h 1277240"/>
                  <a:gd name="connsiteX2" fmla="*/ 463573 w 537736"/>
                  <a:gd name="connsiteY2" fmla="*/ 0 h 1277240"/>
                  <a:gd name="connsiteX3" fmla="*/ 537736 w 537736"/>
                  <a:gd name="connsiteY3" fmla="*/ 74163 h 1277240"/>
                  <a:gd name="connsiteX4" fmla="*/ 537736 w 537736"/>
                  <a:gd name="connsiteY4" fmla="*/ 1203077 h 1277240"/>
                  <a:gd name="connsiteX5" fmla="*/ 463573 w 537736"/>
                  <a:gd name="connsiteY5" fmla="*/ 1277240 h 1277240"/>
                  <a:gd name="connsiteX6" fmla="*/ 166928 w 537736"/>
                  <a:gd name="connsiteY6" fmla="*/ 1277240 h 1277240"/>
                  <a:gd name="connsiteX7" fmla="*/ 92765 w 537736"/>
                  <a:gd name="connsiteY7" fmla="*/ 1203077 h 1277240"/>
                  <a:gd name="connsiteX8" fmla="*/ 0 w 537736"/>
                  <a:gd name="connsiteY8" fmla="*/ 60910 h 1277240"/>
                  <a:gd name="connsiteX0" fmla="*/ 1 w 537737"/>
                  <a:gd name="connsiteY0" fmla="*/ 60910 h 1277240"/>
                  <a:gd name="connsiteX1" fmla="*/ 166929 w 537737"/>
                  <a:gd name="connsiteY1" fmla="*/ 0 h 1277240"/>
                  <a:gd name="connsiteX2" fmla="*/ 463574 w 537737"/>
                  <a:gd name="connsiteY2" fmla="*/ 0 h 1277240"/>
                  <a:gd name="connsiteX3" fmla="*/ 537737 w 537737"/>
                  <a:gd name="connsiteY3" fmla="*/ 74163 h 1277240"/>
                  <a:gd name="connsiteX4" fmla="*/ 537737 w 537737"/>
                  <a:gd name="connsiteY4" fmla="*/ 1203077 h 1277240"/>
                  <a:gd name="connsiteX5" fmla="*/ 463574 w 537737"/>
                  <a:gd name="connsiteY5" fmla="*/ 1277240 h 1277240"/>
                  <a:gd name="connsiteX6" fmla="*/ 166929 w 537737"/>
                  <a:gd name="connsiteY6" fmla="*/ 1277240 h 1277240"/>
                  <a:gd name="connsiteX7" fmla="*/ 0 w 537737"/>
                  <a:gd name="connsiteY7" fmla="*/ 898277 h 1277240"/>
                  <a:gd name="connsiteX8" fmla="*/ 1 w 537737"/>
                  <a:gd name="connsiteY8" fmla="*/ 60910 h 1277240"/>
                  <a:gd name="connsiteX0" fmla="*/ 93062 w 630798"/>
                  <a:gd name="connsiteY0" fmla="*/ 60910 h 1303745"/>
                  <a:gd name="connsiteX1" fmla="*/ 259990 w 630798"/>
                  <a:gd name="connsiteY1" fmla="*/ 0 h 1303745"/>
                  <a:gd name="connsiteX2" fmla="*/ 556635 w 630798"/>
                  <a:gd name="connsiteY2" fmla="*/ 0 h 1303745"/>
                  <a:gd name="connsiteX3" fmla="*/ 630798 w 630798"/>
                  <a:gd name="connsiteY3" fmla="*/ 74163 h 1303745"/>
                  <a:gd name="connsiteX4" fmla="*/ 630798 w 630798"/>
                  <a:gd name="connsiteY4" fmla="*/ 1203077 h 1303745"/>
                  <a:gd name="connsiteX5" fmla="*/ 556635 w 630798"/>
                  <a:gd name="connsiteY5" fmla="*/ 1277240 h 1303745"/>
                  <a:gd name="connsiteX6" fmla="*/ 8199 w 630798"/>
                  <a:gd name="connsiteY6" fmla="*/ 1303745 h 1303745"/>
                  <a:gd name="connsiteX7" fmla="*/ 93061 w 630798"/>
                  <a:gd name="connsiteY7" fmla="*/ 898277 h 1303745"/>
                  <a:gd name="connsiteX8" fmla="*/ 93062 w 630798"/>
                  <a:gd name="connsiteY8" fmla="*/ 60910 h 1303745"/>
                  <a:gd name="connsiteX0" fmla="*/ 208749 w 746485"/>
                  <a:gd name="connsiteY0" fmla="*/ 60910 h 1277240"/>
                  <a:gd name="connsiteX1" fmla="*/ 375677 w 746485"/>
                  <a:gd name="connsiteY1" fmla="*/ 0 h 1277240"/>
                  <a:gd name="connsiteX2" fmla="*/ 672322 w 746485"/>
                  <a:gd name="connsiteY2" fmla="*/ 0 h 1277240"/>
                  <a:gd name="connsiteX3" fmla="*/ 746485 w 746485"/>
                  <a:gd name="connsiteY3" fmla="*/ 74163 h 1277240"/>
                  <a:gd name="connsiteX4" fmla="*/ 746485 w 746485"/>
                  <a:gd name="connsiteY4" fmla="*/ 1203077 h 1277240"/>
                  <a:gd name="connsiteX5" fmla="*/ 672322 w 746485"/>
                  <a:gd name="connsiteY5" fmla="*/ 1277240 h 1277240"/>
                  <a:gd name="connsiteX6" fmla="*/ 4616 w 746485"/>
                  <a:gd name="connsiteY6" fmla="*/ 1263988 h 1277240"/>
                  <a:gd name="connsiteX7" fmla="*/ 208748 w 746485"/>
                  <a:gd name="connsiteY7" fmla="*/ 898277 h 1277240"/>
                  <a:gd name="connsiteX8" fmla="*/ 208749 w 746485"/>
                  <a:gd name="connsiteY8" fmla="*/ 60910 h 1277240"/>
                  <a:gd name="connsiteX0" fmla="*/ 131135 w 668871"/>
                  <a:gd name="connsiteY0" fmla="*/ 60910 h 1303744"/>
                  <a:gd name="connsiteX1" fmla="*/ 298063 w 668871"/>
                  <a:gd name="connsiteY1" fmla="*/ 0 h 1303744"/>
                  <a:gd name="connsiteX2" fmla="*/ 594708 w 668871"/>
                  <a:gd name="connsiteY2" fmla="*/ 0 h 1303744"/>
                  <a:gd name="connsiteX3" fmla="*/ 668871 w 668871"/>
                  <a:gd name="connsiteY3" fmla="*/ 74163 h 1303744"/>
                  <a:gd name="connsiteX4" fmla="*/ 668871 w 668871"/>
                  <a:gd name="connsiteY4" fmla="*/ 1203077 h 1303744"/>
                  <a:gd name="connsiteX5" fmla="*/ 594708 w 668871"/>
                  <a:gd name="connsiteY5" fmla="*/ 1277240 h 1303744"/>
                  <a:gd name="connsiteX6" fmla="*/ 6515 w 668871"/>
                  <a:gd name="connsiteY6" fmla="*/ 1303744 h 1303744"/>
                  <a:gd name="connsiteX7" fmla="*/ 131134 w 668871"/>
                  <a:gd name="connsiteY7" fmla="*/ 898277 h 1303744"/>
                  <a:gd name="connsiteX8" fmla="*/ 131135 w 668871"/>
                  <a:gd name="connsiteY8" fmla="*/ 60910 h 1303744"/>
                  <a:gd name="connsiteX0" fmla="*/ 171529 w 709265"/>
                  <a:gd name="connsiteY0" fmla="*/ 60910 h 1303744"/>
                  <a:gd name="connsiteX1" fmla="*/ 338457 w 709265"/>
                  <a:gd name="connsiteY1" fmla="*/ 0 h 1303744"/>
                  <a:gd name="connsiteX2" fmla="*/ 635102 w 709265"/>
                  <a:gd name="connsiteY2" fmla="*/ 0 h 1303744"/>
                  <a:gd name="connsiteX3" fmla="*/ 709265 w 709265"/>
                  <a:gd name="connsiteY3" fmla="*/ 74163 h 1303744"/>
                  <a:gd name="connsiteX4" fmla="*/ 709265 w 709265"/>
                  <a:gd name="connsiteY4" fmla="*/ 1203077 h 1303744"/>
                  <a:gd name="connsiteX5" fmla="*/ 635102 w 709265"/>
                  <a:gd name="connsiteY5" fmla="*/ 1277240 h 1303744"/>
                  <a:gd name="connsiteX6" fmla="*/ 46909 w 709265"/>
                  <a:gd name="connsiteY6" fmla="*/ 1303744 h 1303744"/>
                  <a:gd name="connsiteX7" fmla="*/ 171528 w 709265"/>
                  <a:gd name="connsiteY7" fmla="*/ 898277 h 1303744"/>
                  <a:gd name="connsiteX8" fmla="*/ 171529 w 709265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55436 w 717792"/>
                  <a:gd name="connsiteY6" fmla="*/ 1303744 h 1303744"/>
                  <a:gd name="connsiteX7" fmla="*/ 180055 w 717792"/>
                  <a:gd name="connsiteY7" fmla="*/ 898277 h 1303744"/>
                  <a:gd name="connsiteX8" fmla="*/ 180056 w 717792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271189 w 717792"/>
                  <a:gd name="connsiteY6" fmla="*/ 1205759 h 1303744"/>
                  <a:gd name="connsiteX7" fmla="*/ 55436 w 717792"/>
                  <a:gd name="connsiteY7" fmla="*/ 1303744 h 1303744"/>
                  <a:gd name="connsiteX8" fmla="*/ 180055 w 717792"/>
                  <a:gd name="connsiteY8" fmla="*/ 898277 h 1303744"/>
                  <a:gd name="connsiteX9" fmla="*/ 180056 w 717792"/>
                  <a:gd name="connsiteY9" fmla="*/ 60910 h 1303744"/>
                  <a:gd name="connsiteX0" fmla="*/ 180056 w 717792"/>
                  <a:gd name="connsiteY0" fmla="*/ 60910 h 1349928"/>
                  <a:gd name="connsiteX1" fmla="*/ 346984 w 717792"/>
                  <a:gd name="connsiteY1" fmla="*/ 0 h 1349928"/>
                  <a:gd name="connsiteX2" fmla="*/ 643629 w 717792"/>
                  <a:gd name="connsiteY2" fmla="*/ 0 h 1349928"/>
                  <a:gd name="connsiteX3" fmla="*/ 717792 w 717792"/>
                  <a:gd name="connsiteY3" fmla="*/ 74163 h 1349928"/>
                  <a:gd name="connsiteX4" fmla="*/ 717792 w 717792"/>
                  <a:gd name="connsiteY4" fmla="*/ 1203077 h 1349928"/>
                  <a:gd name="connsiteX5" fmla="*/ 643629 w 717792"/>
                  <a:gd name="connsiteY5" fmla="*/ 1277240 h 1349928"/>
                  <a:gd name="connsiteX6" fmla="*/ 271189 w 717792"/>
                  <a:gd name="connsiteY6" fmla="*/ 1205759 h 1349928"/>
                  <a:gd name="connsiteX7" fmla="*/ 55436 w 717792"/>
                  <a:gd name="connsiteY7" fmla="*/ 1303744 h 1349928"/>
                  <a:gd name="connsiteX8" fmla="*/ 180055 w 717792"/>
                  <a:gd name="connsiteY8" fmla="*/ 898277 h 1349928"/>
                  <a:gd name="connsiteX9" fmla="*/ 180056 w 717792"/>
                  <a:gd name="connsiteY9" fmla="*/ 60910 h 1349928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271189 w 717792"/>
                  <a:gd name="connsiteY6" fmla="*/ 1205759 h 1363372"/>
                  <a:gd name="connsiteX7" fmla="*/ 55436 w 717792"/>
                  <a:gd name="connsiteY7" fmla="*/ 1303744 h 1363372"/>
                  <a:gd name="connsiteX8" fmla="*/ 180055 w 717792"/>
                  <a:gd name="connsiteY8" fmla="*/ 898277 h 1363372"/>
                  <a:gd name="connsiteX9" fmla="*/ 180056 w 717792"/>
                  <a:gd name="connsiteY9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596004 w 717792"/>
                  <a:gd name="connsiteY5" fmla="*/ 11867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8391 w 717792"/>
                  <a:gd name="connsiteY5" fmla="*/ 12629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728389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95052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42665 w 879717"/>
                  <a:gd name="connsiteY4" fmla="*/ 915247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80765 w 879717"/>
                  <a:gd name="connsiteY4" fmla="*/ 900959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80254"/>
                  <a:gd name="connsiteY0" fmla="*/ 60910 h 1363372"/>
                  <a:gd name="connsiteX1" fmla="*/ 346984 w 880254"/>
                  <a:gd name="connsiteY1" fmla="*/ 0 h 1363372"/>
                  <a:gd name="connsiteX2" fmla="*/ 643629 w 880254"/>
                  <a:gd name="connsiteY2" fmla="*/ 0 h 1363372"/>
                  <a:gd name="connsiteX3" fmla="*/ 717792 w 880254"/>
                  <a:gd name="connsiteY3" fmla="*/ 74163 h 1363372"/>
                  <a:gd name="connsiteX4" fmla="*/ 680765 w 880254"/>
                  <a:gd name="connsiteY4" fmla="*/ 900959 h 1363372"/>
                  <a:gd name="connsiteX5" fmla="*/ 879717 w 880254"/>
                  <a:gd name="connsiteY5" fmla="*/ 1269752 h 1363372"/>
                  <a:gd name="connsiteX6" fmla="*/ 648391 w 880254"/>
                  <a:gd name="connsiteY6" fmla="*/ 1262952 h 1363372"/>
                  <a:gd name="connsiteX7" fmla="*/ 423589 w 880254"/>
                  <a:gd name="connsiteY7" fmla="*/ 1353397 h 1363372"/>
                  <a:gd name="connsiteX8" fmla="*/ 271189 w 880254"/>
                  <a:gd name="connsiteY8" fmla="*/ 1205759 h 1363372"/>
                  <a:gd name="connsiteX9" fmla="*/ 55436 w 880254"/>
                  <a:gd name="connsiteY9" fmla="*/ 1303744 h 1363372"/>
                  <a:gd name="connsiteX10" fmla="*/ 180055 w 880254"/>
                  <a:gd name="connsiteY10" fmla="*/ 898277 h 1363372"/>
                  <a:gd name="connsiteX11" fmla="*/ 180056 w 880254"/>
                  <a:gd name="connsiteY11" fmla="*/ 60910 h 1363372"/>
                  <a:gd name="connsiteX0" fmla="*/ 180056 w 930522"/>
                  <a:gd name="connsiteY0" fmla="*/ 60910 h 1363372"/>
                  <a:gd name="connsiteX1" fmla="*/ 346984 w 930522"/>
                  <a:gd name="connsiteY1" fmla="*/ 0 h 1363372"/>
                  <a:gd name="connsiteX2" fmla="*/ 643629 w 930522"/>
                  <a:gd name="connsiteY2" fmla="*/ 0 h 1363372"/>
                  <a:gd name="connsiteX3" fmla="*/ 717792 w 930522"/>
                  <a:gd name="connsiteY3" fmla="*/ 74163 h 1363372"/>
                  <a:gd name="connsiteX4" fmla="*/ 680765 w 930522"/>
                  <a:gd name="connsiteY4" fmla="*/ 900959 h 1363372"/>
                  <a:gd name="connsiteX5" fmla="*/ 879717 w 930522"/>
                  <a:gd name="connsiteY5" fmla="*/ 1269752 h 1363372"/>
                  <a:gd name="connsiteX6" fmla="*/ 648391 w 930522"/>
                  <a:gd name="connsiteY6" fmla="*/ 1262952 h 1363372"/>
                  <a:gd name="connsiteX7" fmla="*/ 423589 w 930522"/>
                  <a:gd name="connsiteY7" fmla="*/ 1353397 h 1363372"/>
                  <a:gd name="connsiteX8" fmla="*/ 271189 w 930522"/>
                  <a:gd name="connsiteY8" fmla="*/ 1205759 h 1363372"/>
                  <a:gd name="connsiteX9" fmla="*/ 55436 w 930522"/>
                  <a:gd name="connsiteY9" fmla="*/ 1303744 h 1363372"/>
                  <a:gd name="connsiteX10" fmla="*/ 180055 w 930522"/>
                  <a:gd name="connsiteY10" fmla="*/ 898277 h 1363372"/>
                  <a:gd name="connsiteX11" fmla="*/ 180056 w 930522"/>
                  <a:gd name="connsiteY11" fmla="*/ 60910 h 1363372"/>
                  <a:gd name="connsiteX0" fmla="*/ 180056 w 930522"/>
                  <a:gd name="connsiteY0" fmla="*/ 60910 h 1386917"/>
                  <a:gd name="connsiteX1" fmla="*/ 346984 w 930522"/>
                  <a:gd name="connsiteY1" fmla="*/ 0 h 1386917"/>
                  <a:gd name="connsiteX2" fmla="*/ 643629 w 930522"/>
                  <a:gd name="connsiteY2" fmla="*/ 0 h 1386917"/>
                  <a:gd name="connsiteX3" fmla="*/ 717792 w 930522"/>
                  <a:gd name="connsiteY3" fmla="*/ 74163 h 1386917"/>
                  <a:gd name="connsiteX4" fmla="*/ 680765 w 930522"/>
                  <a:gd name="connsiteY4" fmla="*/ 900959 h 1386917"/>
                  <a:gd name="connsiteX5" fmla="*/ 879717 w 930522"/>
                  <a:gd name="connsiteY5" fmla="*/ 1269752 h 1386917"/>
                  <a:gd name="connsiteX6" fmla="*/ 648391 w 930522"/>
                  <a:gd name="connsiteY6" fmla="*/ 1262952 h 1386917"/>
                  <a:gd name="connsiteX7" fmla="*/ 423589 w 930522"/>
                  <a:gd name="connsiteY7" fmla="*/ 1353397 h 1386917"/>
                  <a:gd name="connsiteX8" fmla="*/ 285477 w 930522"/>
                  <a:gd name="connsiteY8" fmla="*/ 1243859 h 1386917"/>
                  <a:gd name="connsiteX9" fmla="*/ 55436 w 930522"/>
                  <a:gd name="connsiteY9" fmla="*/ 1303744 h 1386917"/>
                  <a:gd name="connsiteX10" fmla="*/ 180055 w 930522"/>
                  <a:gd name="connsiteY10" fmla="*/ 898277 h 1386917"/>
                  <a:gd name="connsiteX11" fmla="*/ 180056 w 930522"/>
                  <a:gd name="connsiteY11" fmla="*/ 60910 h 1386917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1020355"/>
                  <a:gd name="connsiteY0" fmla="*/ 67867 h 1366182"/>
                  <a:gd name="connsiteX1" fmla="*/ 346984 w 1020355"/>
                  <a:gd name="connsiteY1" fmla="*/ 6957 h 1366182"/>
                  <a:gd name="connsiteX2" fmla="*/ 643629 w 1020355"/>
                  <a:gd name="connsiteY2" fmla="*/ 6957 h 1366182"/>
                  <a:gd name="connsiteX3" fmla="*/ 1017830 w 1020355"/>
                  <a:gd name="connsiteY3" fmla="*/ 23970 h 1366182"/>
                  <a:gd name="connsiteX4" fmla="*/ 680765 w 1020355"/>
                  <a:gd name="connsiteY4" fmla="*/ 907916 h 1366182"/>
                  <a:gd name="connsiteX5" fmla="*/ 879717 w 1020355"/>
                  <a:gd name="connsiteY5" fmla="*/ 1276709 h 1366182"/>
                  <a:gd name="connsiteX6" fmla="*/ 638866 w 1020355"/>
                  <a:gd name="connsiteY6" fmla="*/ 1269909 h 1366182"/>
                  <a:gd name="connsiteX7" fmla="*/ 423589 w 1020355"/>
                  <a:gd name="connsiteY7" fmla="*/ 1360354 h 1366182"/>
                  <a:gd name="connsiteX8" fmla="*/ 285477 w 1020355"/>
                  <a:gd name="connsiteY8" fmla="*/ 1250816 h 1366182"/>
                  <a:gd name="connsiteX9" fmla="*/ 55436 w 1020355"/>
                  <a:gd name="connsiteY9" fmla="*/ 1310701 h 1366182"/>
                  <a:gd name="connsiteX10" fmla="*/ 180055 w 1020355"/>
                  <a:gd name="connsiteY10" fmla="*/ 905234 h 1366182"/>
                  <a:gd name="connsiteX11" fmla="*/ 180056 w 1020355"/>
                  <a:gd name="connsiteY11" fmla="*/ 67867 h 1366182"/>
                  <a:gd name="connsiteX0" fmla="*/ 180056 w 1021425"/>
                  <a:gd name="connsiteY0" fmla="*/ 6786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80056 w 1021425"/>
                  <a:gd name="connsiteY11" fmla="*/ 67867 h 1366182"/>
                  <a:gd name="connsiteX0" fmla="*/ 156243 w 1021425"/>
                  <a:gd name="connsiteY0" fmla="*/ 4881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56243 w 1021425"/>
                  <a:gd name="connsiteY11" fmla="*/ 48817 h 1366182"/>
                  <a:gd name="connsiteX0" fmla="*/ 156243 w 1021425"/>
                  <a:gd name="connsiteY0" fmla="*/ 48817 h 1367662"/>
                  <a:gd name="connsiteX1" fmla="*/ 346984 w 1021425"/>
                  <a:gd name="connsiteY1" fmla="*/ 6957 h 1367662"/>
                  <a:gd name="connsiteX2" fmla="*/ 643629 w 1021425"/>
                  <a:gd name="connsiteY2" fmla="*/ 6957 h 1367662"/>
                  <a:gd name="connsiteX3" fmla="*/ 1017830 w 1021425"/>
                  <a:gd name="connsiteY3" fmla="*/ 23970 h 1367662"/>
                  <a:gd name="connsiteX4" fmla="*/ 680765 w 1021425"/>
                  <a:gd name="connsiteY4" fmla="*/ 907916 h 1367662"/>
                  <a:gd name="connsiteX5" fmla="*/ 879717 w 1021425"/>
                  <a:gd name="connsiteY5" fmla="*/ 1276709 h 1367662"/>
                  <a:gd name="connsiteX6" fmla="*/ 638866 w 1021425"/>
                  <a:gd name="connsiteY6" fmla="*/ 1269909 h 1367662"/>
                  <a:gd name="connsiteX7" fmla="*/ 423589 w 1021425"/>
                  <a:gd name="connsiteY7" fmla="*/ 1360354 h 1367662"/>
                  <a:gd name="connsiteX8" fmla="*/ 55436 w 1021425"/>
                  <a:gd name="connsiteY8" fmla="*/ 1310701 h 1367662"/>
                  <a:gd name="connsiteX9" fmla="*/ 180055 w 1021425"/>
                  <a:gd name="connsiteY9" fmla="*/ 905234 h 1367662"/>
                  <a:gd name="connsiteX10" fmla="*/ 156243 w 1021425"/>
                  <a:gd name="connsiteY10" fmla="*/ 48817 h 1367662"/>
                  <a:gd name="connsiteX0" fmla="*/ 156243 w 1021425"/>
                  <a:gd name="connsiteY0" fmla="*/ 48817 h 1367662"/>
                  <a:gd name="connsiteX1" fmla="*/ 346984 w 1021425"/>
                  <a:gd name="connsiteY1" fmla="*/ 6957 h 1367662"/>
                  <a:gd name="connsiteX2" fmla="*/ 643629 w 1021425"/>
                  <a:gd name="connsiteY2" fmla="*/ 6957 h 1367662"/>
                  <a:gd name="connsiteX3" fmla="*/ 1017830 w 1021425"/>
                  <a:gd name="connsiteY3" fmla="*/ 23970 h 1367662"/>
                  <a:gd name="connsiteX4" fmla="*/ 680765 w 1021425"/>
                  <a:gd name="connsiteY4" fmla="*/ 907916 h 1367662"/>
                  <a:gd name="connsiteX5" fmla="*/ 879717 w 1021425"/>
                  <a:gd name="connsiteY5" fmla="*/ 1276709 h 1367662"/>
                  <a:gd name="connsiteX6" fmla="*/ 423589 w 1021425"/>
                  <a:gd name="connsiteY6" fmla="*/ 1360354 h 1367662"/>
                  <a:gd name="connsiteX7" fmla="*/ 55436 w 1021425"/>
                  <a:gd name="connsiteY7" fmla="*/ 1310701 h 1367662"/>
                  <a:gd name="connsiteX8" fmla="*/ 180055 w 1021425"/>
                  <a:gd name="connsiteY8" fmla="*/ 905234 h 1367662"/>
                  <a:gd name="connsiteX9" fmla="*/ 156243 w 1021425"/>
                  <a:gd name="connsiteY9" fmla="*/ 48817 h 136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1425" h="1367662">
                    <a:moveTo>
                      <a:pt x="156243" y="48817"/>
                    </a:moveTo>
                    <a:cubicBezTo>
                      <a:pt x="156243" y="7858"/>
                      <a:pt x="306025" y="6957"/>
                      <a:pt x="346984" y="6957"/>
                    </a:cubicBezTo>
                    <a:lnTo>
                      <a:pt x="643629" y="6957"/>
                    </a:lnTo>
                    <a:cubicBezTo>
                      <a:pt x="684588" y="6957"/>
                      <a:pt x="1017830" y="-16989"/>
                      <a:pt x="1017830" y="23970"/>
                    </a:cubicBezTo>
                    <a:cubicBezTo>
                      <a:pt x="1056287" y="296394"/>
                      <a:pt x="775658" y="621204"/>
                      <a:pt x="680765" y="907916"/>
                    </a:cubicBezTo>
                    <a:cubicBezTo>
                      <a:pt x="1013782" y="1045134"/>
                      <a:pt x="937225" y="1196641"/>
                      <a:pt x="879717" y="1276709"/>
                    </a:cubicBezTo>
                    <a:cubicBezTo>
                      <a:pt x="836854" y="1352115"/>
                      <a:pt x="560969" y="1354689"/>
                      <a:pt x="423589" y="1360354"/>
                    </a:cubicBezTo>
                    <a:cubicBezTo>
                      <a:pt x="326351" y="1367153"/>
                      <a:pt x="96025" y="1386554"/>
                      <a:pt x="55436" y="1310701"/>
                    </a:cubicBezTo>
                    <a:cubicBezTo>
                      <a:pt x="-99823" y="1172589"/>
                      <a:pt x="113380" y="946193"/>
                      <a:pt x="180055" y="905234"/>
                    </a:cubicBezTo>
                    <a:cubicBezTo>
                      <a:pt x="180055" y="528929"/>
                      <a:pt x="156243" y="425122"/>
                      <a:pt x="156243" y="48817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: Rounded Corners 35">
                <a:extLst>
                  <a:ext uri="{FF2B5EF4-FFF2-40B4-BE49-F238E27FC236}">
                    <a16:creationId xmlns:a16="http://schemas.microsoft.com/office/drawing/2014/main" id="{F3EF4ADF-E407-48BD-878E-6172EF4D88B2}"/>
                  </a:ext>
                </a:extLst>
              </p:cNvPr>
              <p:cNvSpPr/>
              <p:nvPr/>
            </p:nvSpPr>
            <p:spPr>
              <a:xfrm rot="435764" flipH="1">
                <a:off x="3812551" y="3822364"/>
                <a:ext cx="898018" cy="649626"/>
              </a:xfrm>
              <a:prstGeom prst="ellipse">
                <a:avLst/>
              </a:prstGeom>
              <a:solidFill>
                <a:srgbClr val="FFA316"/>
              </a:solidFill>
              <a:ln>
                <a:solidFill>
                  <a:srgbClr val="FFA3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: Rounded Corners 35">
                <a:extLst>
                  <a:ext uri="{FF2B5EF4-FFF2-40B4-BE49-F238E27FC236}">
                    <a16:creationId xmlns:a16="http://schemas.microsoft.com/office/drawing/2014/main" id="{BDDB9D58-2F4E-46E0-B37F-2A75ACF50B07}"/>
                  </a:ext>
                </a:extLst>
              </p:cNvPr>
              <p:cNvSpPr/>
              <p:nvPr/>
            </p:nvSpPr>
            <p:spPr>
              <a:xfrm rot="21164236">
                <a:off x="5070694" y="3889407"/>
                <a:ext cx="898018" cy="649626"/>
              </a:xfrm>
              <a:prstGeom prst="ellipse">
                <a:avLst/>
              </a:prstGeom>
              <a:solidFill>
                <a:srgbClr val="FFA316"/>
              </a:solidFill>
              <a:ln>
                <a:solidFill>
                  <a:srgbClr val="FFA3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DA705B78-3E15-43D2-8972-20405EE8F51E}"/>
                  </a:ext>
                </a:extLst>
              </p:cNvPr>
              <p:cNvSpPr/>
              <p:nvPr/>
            </p:nvSpPr>
            <p:spPr>
              <a:xfrm rot="17447514" flipH="1">
                <a:off x="3947471" y="518069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EACC957-61F5-430F-A6C8-E6C6F9A4B692}"/>
                  </a:ext>
                </a:extLst>
              </p:cNvPr>
              <p:cNvSpPr/>
              <p:nvPr/>
            </p:nvSpPr>
            <p:spPr>
              <a:xfrm rot="17447514" flipH="1">
                <a:off x="4152501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DD373C6-633C-4A86-9375-AEE745C7ACFA}"/>
                  </a:ext>
                </a:extLst>
              </p:cNvPr>
              <p:cNvSpPr/>
              <p:nvPr/>
            </p:nvSpPr>
            <p:spPr>
              <a:xfrm rot="17447514" flipH="1">
                <a:off x="4363244" y="519998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7F1672EF-A8D0-4F44-AC6F-670397DDAD00}"/>
                  </a:ext>
                </a:extLst>
              </p:cNvPr>
              <p:cNvSpPr/>
              <p:nvPr/>
            </p:nvSpPr>
            <p:spPr>
              <a:xfrm rot="20385754" flipH="1">
                <a:off x="3223929" y="516420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74FFBB8A-94CB-410C-816F-5AE10ED6FD6E}"/>
                  </a:ext>
                </a:extLst>
              </p:cNvPr>
              <p:cNvSpPr/>
              <p:nvPr/>
            </p:nvSpPr>
            <p:spPr>
              <a:xfrm rot="20385754" flipH="1">
                <a:off x="3377918" y="522723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7687D37-38D5-4CE8-A294-331B822D3EA6}"/>
                  </a:ext>
                </a:extLst>
              </p:cNvPr>
              <p:cNvSpPr/>
              <p:nvPr/>
            </p:nvSpPr>
            <p:spPr>
              <a:xfrm rot="20385754" flipH="1">
                <a:off x="3533725" y="5281957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BDEAF7-5550-48AF-83AB-B5A79D37F2F8}"/>
                  </a:ext>
                </a:extLst>
              </p:cNvPr>
              <p:cNvSpPr/>
              <p:nvPr/>
            </p:nvSpPr>
            <p:spPr>
              <a:xfrm rot="4152486">
                <a:off x="5407047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51BBB27-27F0-4A0C-A578-321405642517}"/>
                  </a:ext>
                </a:extLst>
              </p:cNvPr>
              <p:cNvSpPr/>
              <p:nvPr/>
            </p:nvSpPr>
            <p:spPr>
              <a:xfrm rot="4152486">
                <a:off x="5218674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7F8EBB8D-86BB-4E70-8B30-95DE9EF63FBF}"/>
                  </a:ext>
                </a:extLst>
              </p:cNvPr>
              <p:cNvSpPr/>
              <p:nvPr/>
            </p:nvSpPr>
            <p:spPr>
              <a:xfrm rot="4152486">
                <a:off x="5030296" y="522099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9F5E9891-24A0-47F9-9DFB-3D4471EFF613}"/>
                  </a:ext>
                </a:extLst>
              </p:cNvPr>
              <p:cNvSpPr/>
              <p:nvPr/>
            </p:nvSpPr>
            <p:spPr>
              <a:xfrm rot="1482444">
                <a:off x="6152448" y="523591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2EB50D1-EDBB-4A48-BD68-940B509FBBCB}"/>
                  </a:ext>
                </a:extLst>
              </p:cNvPr>
              <p:cNvSpPr/>
              <p:nvPr/>
            </p:nvSpPr>
            <p:spPr>
              <a:xfrm rot="1482444">
                <a:off x="6012248" y="5292499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29B035E-E0CB-4625-ABDB-DA65C3616B22}"/>
                  </a:ext>
                </a:extLst>
              </p:cNvPr>
              <p:cNvSpPr/>
              <p:nvPr/>
            </p:nvSpPr>
            <p:spPr>
              <a:xfrm rot="1482444">
                <a:off x="5844249" y="5334482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DDE6BE8-22F8-44B4-874C-2F05DEB00155}"/>
                </a:ext>
              </a:extLst>
            </p:cNvPr>
            <p:cNvSpPr txBox="1"/>
            <p:nvPr/>
          </p:nvSpPr>
          <p:spPr>
            <a:xfrm>
              <a:off x="5950647" y="2037799"/>
              <a:ext cx="5172489" cy="2458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12C05"/>
                  </a:solidFill>
                  <a:latin typeface="Arial Black" panose="020B0A04020102020204" pitchFamily="34" charset="0"/>
                </a:rPr>
                <a:t>L</a:t>
              </a: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ion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A091A22-4A43-4EF6-9814-CCF76F75450B}"/>
              </a:ext>
            </a:extLst>
          </p:cNvPr>
          <p:cNvGrpSpPr/>
          <p:nvPr/>
        </p:nvGrpSpPr>
        <p:grpSpPr>
          <a:xfrm>
            <a:off x="427773" y="2300933"/>
            <a:ext cx="5532050" cy="2489530"/>
            <a:chOff x="4363613" y="1342979"/>
            <a:chExt cx="10087324" cy="4539491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B2C7EB2-414D-46DB-8E30-C7E28576EFA6}"/>
                </a:ext>
              </a:extLst>
            </p:cNvPr>
            <p:cNvSpPr txBox="1"/>
            <p:nvPr/>
          </p:nvSpPr>
          <p:spPr>
            <a:xfrm>
              <a:off x="8986306" y="1962846"/>
              <a:ext cx="5464631" cy="2413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L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eaf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0D2B11F-0EEC-4EA4-8ED8-2B1DF0A459A0}"/>
                </a:ext>
              </a:extLst>
            </p:cNvPr>
            <p:cNvGrpSpPr/>
            <p:nvPr/>
          </p:nvGrpSpPr>
          <p:grpSpPr>
            <a:xfrm>
              <a:off x="4363613" y="1342979"/>
              <a:ext cx="3173674" cy="4539491"/>
              <a:chOff x="837111" y="-184137"/>
              <a:chExt cx="4702095" cy="6725681"/>
            </a:xfrm>
          </p:grpSpPr>
          <p:sp>
            <p:nvSpPr>
              <p:cNvPr id="198" name="Rectangle 56">
                <a:extLst>
                  <a:ext uri="{FF2B5EF4-FFF2-40B4-BE49-F238E27FC236}">
                    <a16:creationId xmlns:a16="http://schemas.microsoft.com/office/drawing/2014/main" id="{948D1B50-087E-40CE-86F7-04A1F6581890}"/>
                  </a:ext>
                </a:extLst>
              </p:cNvPr>
              <p:cNvSpPr/>
              <p:nvPr/>
            </p:nvSpPr>
            <p:spPr>
              <a:xfrm rot="3221422">
                <a:off x="-116009" y="1620644"/>
                <a:ext cx="6725681" cy="3116120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AAADF6E-5E55-4711-A034-D6C109DB28C1}"/>
                  </a:ext>
                </a:extLst>
              </p:cNvPr>
              <p:cNvCxnSpPr>
                <a:stCxn id="198" idx="1"/>
                <a:endCxn id="198" idx="0"/>
              </p:cNvCxnSpPr>
              <p:nvPr/>
            </p:nvCxnSpPr>
            <p:spPr>
              <a:xfrm flipH="1" flipV="1">
                <a:off x="837111" y="776298"/>
                <a:ext cx="4702095" cy="4891042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8C0F4D6F-3A01-47D2-B322-85A15435E486}"/>
                  </a:ext>
                </a:extLst>
              </p:cNvPr>
              <p:cNvSpPr/>
              <p:nvPr/>
            </p:nvSpPr>
            <p:spPr>
              <a:xfrm>
                <a:off x="2690893" y="1516742"/>
                <a:ext cx="276679" cy="1192893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F48CD724-FF4C-4C3B-BA04-D31295CFB18E}"/>
                  </a:ext>
                </a:extLst>
              </p:cNvPr>
              <p:cNvSpPr/>
              <p:nvPr/>
            </p:nvSpPr>
            <p:spPr>
              <a:xfrm>
                <a:off x="3454488" y="2011454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6276A85-360A-49BA-B9BD-E90BC0D853A9}"/>
                  </a:ext>
                </a:extLst>
              </p:cNvPr>
              <p:cNvSpPr/>
              <p:nvPr/>
            </p:nvSpPr>
            <p:spPr>
              <a:xfrm>
                <a:off x="4261845" y="2857050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348C4-D4B2-4B44-97D8-D50B130DC8F7}"/>
                  </a:ext>
                </a:extLst>
              </p:cNvPr>
              <p:cNvSpPr/>
              <p:nvPr/>
            </p:nvSpPr>
            <p:spPr>
              <a:xfrm rot="16200000" flipH="1">
                <a:off x="3858043" y="4288564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72003696-E5DA-40C8-9E92-A7280F16FE8B}"/>
                  </a:ext>
                </a:extLst>
              </p:cNvPr>
              <p:cNvSpPr/>
              <p:nvPr/>
            </p:nvSpPr>
            <p:spPr>
              <a:xfrm rot="16200000" flipH="1">
                <a:off x="2977338" y="3392240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B062016F-6F27-4FC0-B93F-E99076B5078C}"/>
                  </a:ext>
                </a:extLst>
              </p:cNvPr>
              <p:cNvSpPr/>
              <p:nvPr/>
            </p:nvSpPr>
            <p:spPr>
              <a:xfrm rot="16200000" flipH="1">
                <a:off x="2321103" y="2662758"/>
                <a:ext cx="296461" cy="1278183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826D1088-89C2-4E21-BCA6-C75729E2FBF9}"/>
                  </a:ext>
                </a:extLst>
              </p:cNvPr>
              <p:cNvSpPr/>
              <p:nvPr/>
            </p:nvSpPr>
            <p:spPr>
              <a:xfrm rot="16200000" flipH="1">
                <a:off x="1767427" y="1990437"/>
                <a:ext cx="214482" cy="924733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638EBF90-B643-4197-98E1-F510EE288338}"/>
                  </a:ext>
                </a:extLst>
              </p:cNvPr>
              <p:cNvSpPr/>
              <p:nvPr/>
            </p:nvSpPr>
            <p:spPr>
              <a:xfrm rot="21415480">
                <a:off x="1871886" y="1254034"/>
                <a:ext cx="141149" cy="608561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E62FFD0E-4EA8-47FF-A558-5E77D9CC49FD}"/>
                  </a:ext>
                </a:extLst>
              </p:cNvPr>
              <p:cNvSpPr/>
              <p:nvPr/>
            </p:nvSpPr>
            <p:spPr>
              <a:xfrm rot="17413761" flipH="1">
                <a:off x="1196775" y="1212461"/>
                <a:ext cx="141149" cy="608561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568CC371-9504-4949-BE14-E33B226C0650}"/>
                  </a:ext>
                </a:extLst>
              </p:cNvPr>
              <p:cNvSpPr/>
              <p:nvPr/>
            </p:nvSpPr>
            <p:spPr>
              <a:xfrm rot="20533400">
                <a:off x="1283067" y="908007"/>
                <a:ext cx="85952" cy="370582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917B987-2656-489C-9B06-5F0547B25C65}"/>
              </a:ext>
            </a:extLst>
          </p:cNvPr>
          <p:cNvGrpSpPr/>
          <p:nvPr/>
        </p:nvGrpSpPr>
        <p:grpSpPr>
          <a:xfrm>
            <a:off x="981805" y="4798184"/>
            <a:ext cx="5336938" cy="1932026"/>
            <a:chOff x="9048699" y="1763960"/>
            <a:chExt cx="10094932" cy="3654469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D3952E-550D-41D4-A510-96BEA841DA96}"/>
                </a:ext>
              </a:extLst>
            </p:cNvPr>
            <p:cNvSpPr txBox="1"/>
            <p:nvPr/>
          </p:nvSpPr>
          <p:spPr>
            <a:xfrm>
              <a:off x="12796043" y="2066894"/>
              <a:ext cx="6347588" cy="25033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amp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15E5D18-659B-4B19-9ACF-D8E79450C702}"/>
                </a:ext>
              </a:extLst>
            </p:cNvPr>
            <p:cNvGrpSpPr/>
            <p:nvPr/>
          </p:nvGrpSpPr>
          <p:grpSpPr>
            <a:xfrm>
              <a:off x="9048699" y="1763960"/>
              <a:ext cx="2373294" cy="3654469"/>
              <a:chOff x="4165600" y="488950"/>
              <a:chExt cx="3830612" cy="589849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6CD0797-63B5-4583-BBD0-71B3C095FAB6}"/>
                  </a:ext>
                </a:extLst>
              </p:cNvPr>
              <p:cNvSpPr/>
              <p:nvPr/>
            </p:nvSpPr>
            <p:spPr>
              <a:xfrm>
                <a:off x="6821020" y="3170699"/>
                <a:ext cx="95251" cy="104078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8DD76897-5937-43DB-A922-C974E9A8563E}"/>
                  </a:ext>
                </a:extLst>
              </p:cNvPr>
              <p:cNvSpPr/>
              <p:nvPr/>
            </p:nvSpPr>
            <p:spPr>
              <a:xfrm>
                <a:off x="6721731" y="4185911"/>
                <a:ext cx="286702" cy="28670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914400 w 914400"/>
                  <a:gd name="connsiteY1" fmla="*/ 457200 h 914400"/>
                  <a:gd name="connsiteX2" fmla="*/ 457200 w 914400"/>
                  <a:gd name="connsiteY2" fmla="*/ 914400 h 914400"/>
                  <a:gd name="connsiteX3" fmla="*/ 0 w 914400"/>
                  <a:gd name="connsiteY3" fmla="*/ 457200 h 914400"/>
                  <a:gd name="connsiteX4" fmla="*/ 457200 w 914400"/>
                  <a:gd name="connsiteY4" fmla="*/ 0 h 914400"/>
                  <a:gd name="connsiteX5" fmla="*/ 457200 w 914400"/>
                  <a:gd name="connsiteY5" fmla="*/ 155258 h 914400"/>
                  <a:gd name="connsiteX6" fmla="*/ 155258 w 914400"/>
                  <a:gd name="connsiteY6" fmla="*/ 457200 h 914400"/>
                  <a:gd name="connsiteX7" fmla="*/ 457200 w 914400"/>
                  <a:gd name="connsiteY7" fmla="*/ 759142 h 914400"/>
                  <a:gd name="connsiteX8" fmla="*/ 759142 w 914400"/>
                  <a:gd name="connsiteY8" fmla="*/ 457200 h 914400"/>
                  <a:gd name="connsiteX9" fmla="*/ 457200 w 914400"/>
                  <a:gd name="connsiteY9" fmla="*/ 15525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4400" h="914400"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  <a:moveTo>
                      <a:pt x="457200" y="155258"/>
                    </a:moveTo>
                    <a:cubicBezTo>
                      <a:pt x="290442" y="155258"/>
                      <a:pt x="155258" y="290442"/>
                      <a:pt x="155258" y="457200"/>
                    </a:cubicBezTo>
                    <a:cubicBezTo>
                      <a:pt x="155258" y="623958"/>
                      <a:pt x="290442" y="759142"/>
                      <a:pt x="457200" y="759142"/>
                    </a:cubicBezTo>
                    <a:cubicBezTo>
                      <a:pt x="623958" y="759142"/>
                      <a:pt x="759142" y="623958"/>
                      <a:pt x="759142" y="457200"/>
                    </a:cubicBezTo>
                    <a:cubicBezTo>
                      <a:pt x="759142" y="290442"/>
                      <a:pt x="623958" y="155258"/>
                      <a:pt x="457200" y="15525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EFD6B62E-861C-405A-AAA8-4AACA13D1D19}"/>
                  </a:ext>
                </a:extLst>
              </p:cNvPr>
              <p:cNvSpPr/>
              <p:nvPr/>
            </p:nvSpPr>
            <p:spPr>
              <a:xfrm>
                <a:off x="4176640" y="5548197"/>
                <a:ext cx="3729179" cy="83924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F6C2FDB6-9298-4929-96E9-D0A0B0C32430}"/>
                  </a:ext>
                </a:extLst>
              </p:cNvPr>
              <p:cNvSpPr/>
              <p:nvPr/>
            </p:nvSpPr>
            <p:spPr>
              <a:xfrm>
                <a:off x="5519737" y="5751008"/>
                <a:ext cx="1042987" cy="32636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1DC0DFDD-53B8-43DA-A0E1-034453F9934E}"/>
                  </a:ext>
                </a:extLst>
              </p:cNvPr>
              <p:cNvSpPr/>
              <p:nvPr/>
            </p:nvSpPr>
            <p:spPr>
              <a:xfrm>
                <a:off x="5820556" y="2706060"/>
                <a:ext cx="444500" cy="324640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E29D0F2-E9BC-4DBD-BADA-6CDA4BDE5CAA}"/>
                  </a:ext>
                </a:extLst>
              </p:cNvPr>
              <p:cNvSpPr/>
              <p:nvPr/>
            </p:nvSpPr>
            <p:spPr>
              <a:xfrm>
                <a:off x="5816287" y="5923385"/>
                <a:ext cx="506103" cy="9153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lowchart: Manual Operation 5">
                <a:extLst>
                  <a:ext uri="{FF2B5EF4-FFF2-40B4-BE49-F238E27FC236}">
                    <a16:creationId xmlns:a16="http://schemas.microsoft.com/office/drawing/2014/main" id="{1673E10C-4048-4992-8B25-05E3E5AEC032}"/>
                  </a:ext>
                </a:extLst>
              </p:cNvPr>
              <p:cNvSpPr/>
              <p:nvPr/>
            </p:nvSpPr>
            <p:spPr>
              <a:xfrm flipV="1">
                <a:off x="4165600" y="736580"/>
                <a:ext cx="3830612" cy="260413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183"/>
                  <a:gd name="connsiteX1" fmla="*/ 10000 w 10000"/>
                  <a:gd name="connsiteY1" fmla="*/ 0 h 11183"/>
                  <a:gd name="connsiteX2" fmla="*/ 8000 w 10000"/>
                  <a:gd name="connsiteY2" fmla="*/ 10000 h 11183"/>
                  <a:gd name="connsiteX3" fmla="*/ 1867 w 10000"/>
                  <a:gd name="connsiteY3" fmla="*/ 11183 h 11183"/>
                  <a:gd name="connsiteX4" fmla="*/ 0 w 10000"/>
                  <a:gd name="connsiteY4" fmla="*/ 0 h 11183"/>
                  <a:gd name="connsiteX0" fmla="*/ 0 w 10000"/>
                  <a:gd name="connsiteY0" fmla="*/ 0 h 11183"/>
                  <a:gd name="connsiteX1" fmla="*/ 10000 w 10000"/>
                  <a:gd name="connsiteY1" fmla="*/ 0 h 11183"/>
                  <a:gd name="connsiteX2" fmla="*/ 7934 w 10000"/>
                  <a:gd name="connsiteY2" fmla="*/ 11058 h 11183"/>
                  <a:gd name="connsiteX3" fmla="*/ 1867 w 10000"/>
                  <a:gd name="connsiteY3" fmla="*/ 11183 h 11183"/>
                  <a:gd name="connsiteX4" fmla="*/ 0 w 10000"/>
                  <a:gd name="connsiteY4" fmla="*/ 0 h 11183"/>
                  <a:gd name="connsiteX0" fmla="*/ 0 w 10000"/>
                  <a:gd name="connsiteY0" fmla="*/ 1134 h 12317"/>
                  <a:gd name="connsiteX1" fmla="*/ 10000 w 10000"/>
                  <a:gd name="connsiteY1" fmla="*/ 1134 h 12317"/>
                  <a:gd name="connsiteX2" fmla="*/ 7934 w 10000"/>
                  <a:gd name="connsiteY2" fmla="*/ 12192 h 12317"/>
                  <a:gd name="connsiteX3" fmla="*/ 1867 w 10000"/>
                  <a:gd name="connsiteY3" fmla="*/ 12317 h 12317"/>
                  <a:gd name="connsiteX4" fmla="*/ 0 w 10000"/>
                  <a:gd name="connsiteY4" fmla="*/ 1134 h 12317"/>
                  <a:gd name="connsiteX0" fmla="*/ 0 w 10000"/>
                  <a:gd name="connsiteY0" fmla="*/ 1583 h 12766"/>
                  <a:gd name="connsiteX1" fmla="*/ 10000 w 10000"/>
                  <a:gd name="connsiteY1" fmla="*/ 1583 h 12766"/>
                  <a:gd name="connsiteX2" fmla="*/ 7934 w 10000"/>
                  <a:gd name="connsiteY2" fmla="*/ 12641 h 12766"/>
                  <a:gd name="connsiteX3" fmla="*/ 1867 w 10000"/>
                  <a:gd name="connsiteY3" fmla="*/ 12766 h 12766"/>
                  <a:gd name="connsiteX4" fmla="*/ 0 w 10000"/>
                  <a:gd name="connsiteY4" fmla="*/ 1583 h 1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766">
                    <a:moveTo>
                      <a:pt x="0" y="1583"/>
                    </a:moveTo>
                    <a:cubicBezTo>
                      <a:pt x="3167" y="-970"/>
                      <a:pt x="7231" y="-36"/>
                      <a:pt x="10000" y="1583"/>
                    </a:cubicBezTo>
                    <a:lnTo>
                      <a:pt x="7934" y="12641"/>
                    </a:lnTo>
                    <a:lnTo>
                      <a:pt x="1867" y="12766"/>
                    </a:lnTo>
                    <a:lnTo>
                      <a:pt x="0" y="1583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1EACC38-6D58-47FC-B0CB-BE4D8449D9F8}"/>
                  </a:ext>
                </a:extLst>
              </p:cNvPr>
              <p:cNvSpPr/>
              <p:nvPr/>
            </p:nvSpPr>
            <p:spPr>
              <a:xfrm>
                <a:off x="4889500" y="488950"/>
                <a:ext cx="2324100" cy="4889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7EBB6D4-2A6A-4241-BF26-EA00BC1ECACE}"/>
              </a:ext>
            </a:extLst>
          </p:cNvPr>
          <p:cNvGrpSpPr/>
          <p:nvPr/>
        </p:nvGrpSpPr>
        <p:grpSpPr>
          <a:xfrm>
            <a:off x="7715250" y="62594"/>
            <a:ext cx="3740534" cy="6367957"/>
            <a:chOff x="3030450" y="284501"/>
            <a:chExt cx="3548534" cy="6041092"/>
          </a:xfrm>
        </p:grpSpPr>
        <p:sp>
          <p:nvSpPr>
            <p:cNvPr id="222" name="Rectangle 9">
              <a:extLst>
                <a:ext uri="{FF2B5EF4-FFF2-40B4-BE49-F238E27FC236}">
                  <a16:creationId xmlns:a16="http://schemas.microsoft.com/office/drawing/2014/main" id="{AA3E6841-A6EB-476C-84E5-67C73D854BC7}"/>
                </a:ext>
              </a:extLst>
            </p:cNvPr>
            <p:cNvSpPr/>
            <p:nvPr/>
          </p:nvSpPr>
          <p:spPr>
            <a:xfrm rot="2111050">
              <a:off x="4279393" y="5357599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9">
              <a:extLst>
                <a:ext uri="{FF2B5EF4-FFF2-40B4-BE49-F238E27FC236}">
                  <a16:creationId xmlns:a16="http://schemas.microsoft.com/office/drawing/2014/main" id="{412BAD90-B8AA-42CF-BD57-44D412D67190}"/>
                </a:ext>
              </a:extLst>
            </p:cNvPr>
            <p:cNvSpPr/>
            <p:nvPr/>
          </p:nvSpPr>
          <p:spPr>
            <a:xfrm rot="19488950" flipH="1">
              <a:off x="4721518" y="5358812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Oval 12">
              <a:extLst>
                <a:ext uri="{FF2B5EF4-FFF2-40B4-BE49-F238E27FC236}">
                  <a16:creationId xmlns:a16="http://schemas.microsoft.com/office/drawing/2014/main" id="{05422078-AEED-4393-B5F8-0DB3351238A0}"/>
                </a:ext>
              </a:extLst>
            </p:cNvPr>
            <p:cNvSpPr/>
            <p:nvPr/>
          </p:nvSpPr>
          <p:spPr>
            <a:xfrm>
              <a:off x="4608471" y="5447670"/>
              <a:ext cx="504826" cy="877923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E91455C7-0581-4056-8A0D-CB93A019E638}"/>
                </a:ext>
              </a:extLst>
            </p:cNvPr>
            <p:cNvGrpSpPr/>
            <p:nvPr/>
          </p:nvGrpSpPr>
          <p:grpSpPr>
            <a:xfrm>
              <a:off x="3698921" y="284501"/>
              <a:ext cx="885734" cy="2680406"/>
              <a:chOff x="3698921" y="284501"/>
              <a:chExt cx="885734" cy="2680406"/>
            </a:xfrm>
          </p:grpSpPr>
          <p:sp>
            <p:nvSpPr>
              <p:cNvPr id="329" name="Rectangle: Rounded Corners 14">
                <a:extLst>
                  <a:ext uri="{FF2B5EF4-FFF2-40B4-BE49-F238E27FC236}">
                    <a16:creationId xmlns:a16="http://schemas.microsoft.com/office/drawing/2014/main" id="{3722250B-EEF1-434B-94A4-98E774938947}"/>
                  </a:ext>
                </a:extLst>
              </p:cNvPr>
              <p:cNvSpPr/>
              <p:nvPr/>
            </p:nvSpPr>
            <p:spPr>
              <a:xfrm rot="20842153">
                <a:off x="3800213" y="1784926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: Rounded Corners 14">
                <a:extLst>
                  <a:ext uri="{FF2B5EF4-FFF2-40B4-BE49-F238E27FC236}">
                    <a16:creationId xmlns:a16="http://schemas.microsoft.com/office/drawing/2014/main" id="{A398D6D2-E22D-43B1-ACC9-FC77DA49EA0C}"/>
                  </a:ext>
                </a:extLst>
              </p:cNvPr>
              <p:cNvSpPr/>
              <p:nvPr/>
            </p:nvSpPr>
            <p:spPr>
              <a:xfrm rot="20842153">
                <a:off x="3992833" y="2294449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13">
                <a:extLst>
                  <a:ext uri="{FF2B5EF4-FFF2-40B4-BE49-F238E27FC236}">
                    <a16:creationId xmlns:a16="http://schemas.microsoft.com/office/drawing/2014/main" id="{7C7FDED6-A355-4B77-AA94-C7656826A0B3}"/>
                  </a:ext>
                </a:extLst>
              </p:cNvPr>
              <p:cNvSpPr/>
              <p:nvPr/>
            </p:nvSpPr>
            <p:spPr>
              <a:xfrm>
                <a:off x="3698921" y="284501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AFDE9C7C-E5F6-4811-8A06-E51ADEDF9D87}"/>
                  </a:ext>
                </a:extLst>
              </p:cNvPr>
              <p:cNvSpPr/>
              <p:nvPr/>
            </p:nvSpPr>
            <p:spPr>
              <a:xfrm>
                <a:off x="4133850" y="304800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B0D1DB9-A696-4C2A-AF9F-B1073BCB2A23}"/>
                </a:ext>
              </a:extLst>
            </p:cNvPr>
            <p:cNvGrpSpPr/>
            <p:nvPr/>
          </p:nvGrpSpPr>
          <p:grpSpPr>
            <a:xfrm>
              <a:off x="3030450" y="3067788"/>
              <a:ext cx="1476010" cy="2304482"/>
              <a:chOff x="3030450" y="3067788"/>
              <a:chExt cx="1476010" cy="2304482"/>
            </a:xfrm>
          </p:grpSpPr>
          <p:sp>
            <p:nvSpPr>
              <p:cNvPr id="323" name="Rectangle 17">
                <a:extLst>
                  <a:ext uri="{FF2B5EF4-FFF2-40B4-BE49-F238E27FC236}">
                    <a16:creationId xmlns:a16="http://schemas.microsoft.com/office/drawing/2014/main" id="{9EE03F0D-B96B-47AB-9476-900C5CBEA867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17">
                <a:extLst>
                  <a:ext uri="{FF2B5EF4-FFF2-40B4-BE49-F238E27FC236}">
                    <a16:creationId xmlns:a16="http://schemas.microsoft.com/office/drawing/2014/main" id="{3D433F17-8D45-43F2-8995-C3BFC798775F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17">
                <a:extLst>
                  <a:ext uri="{FF2B5EF4-FFF2-40B4-BE49-F238E27FC236}">
                    <a16:creationId xmlns:a16="http://schemas.microsoft.com/office/drawing/2014/main" id="{2F7E3F6E-9882-456F-A78A-0804C024B107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17">
                <a:extLst>
                  <a:ext uri="{FF2B5EF4-FFF2-40B4-BE49-F238E27FC236}">
                    <a16:creationId xmlns:a16="http://schemas.microsoft.com/office/drawing/2014/main" id="{5CD411B6-9139-4C7B-9BD1-3A822D15EC4A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AAE3BBCC-0B1D-4157-A9DF-45668F2F90D6}"/>
                  </a:ext>
                </a:extLst>
              </p:cNvPr>
              <p:cNvSpPr/>
              <p:nvPr/>
            </p:nvSpPr>
            <p:spPr>
              <a:xfrm>
                <a:off x="3590495" y="5091284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83555E2A-018B-4C5F-BE85-AAFACCD3D3A5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7D2DCAF1-F78E-482C-A834-E7A4687C1F73}"/>
                </a:ext>
              </a:extLst>
            </p:cNvPr>
            <p:cNvGrpSpPr/>
            <p:nvPr/>
          </p:nvGrpSpPr>
          <p:grpSpPr>
            <a:xfrm flipH="1">
              <a:off x="5102974" y="3069001"/>
              <a:ext cx="1476010" cy="2304482"/>
              <a:chOff x="3030450" y="3067788"/>
              <a:chExt cx="1476010" cy="2304482"/>
            </a:xfrm>
          </p:grpSpPr>
          <p:sp>
            <p:nvSpPr>
              <p:cNvPr id="317" name="Rectangle 17">
                <a:extLst>
                  <a:ext uri="{FF2B5EF4-FFF2-40B4-BE49-F238E27FC236}">
                    <a16:creationId xmlns:a16="http://schemas.microsoft.com/office/drawing/2014/main" id="{C3573D55-AFAC-4D1A-BE83-02793BB421D5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17">
                <a:extLst>
                  <a:ext uri="{FF2B5EF4-FFF2-40B4-BE49-F238E27FC236}">
                    <a16:creationId xmlns:a16="http://schemas.microsoft.com/office/drawing/2014/main" id="{BB59F07F-D242-4CBA-AEC5-49D5224CB24B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17">
                <a:extLst>
                  <a:ext uri="{FF2B5EF4-FFF2-40B4-BE49-F238E27FC236}">
                    <a16:creationId xmlns:a16="http://schemas.microsoft.com/office/drawing/2014/main" id="{FCD13FF8-7221-47BE-A8FF-465F6BE6EFAB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17">
                <a:extLst>
                  <a:ext uri="{FF2B5EF4-FFF2-40B4-BE49-F238E27FC236}">
                    <a16:creationId xmlns:a16="http://schemas.microsoft.com/office/drawing/2014/main" id="{55789162-CE39-48BF-850E-FF01CF98AADB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59487E33-30AB-49AF-A106-7C72633DE23E}"/>
                  </a:ext>
                </a:extLst>
              </p:cNvPr>
              <p:cNvSpPr/>
              <p:nvPr/>
            </p:nvSpPr>
            <p:spPr>
              <a:xfrm>
                <a:off x="3574768" y="5092332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EB30E051-B8BB-42CE-9CD1-561B58275919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EECD00CF-388F-42FA-955A-A65FFA6704B0}"/>
                </a:ext>
              </a:extLst>
            </p:cNvPr>
            <p:cNvGrpSpPr/>
            <p:nvPr/>
          </p:nvGrpSpPr>
          <p:grpSpPr>
            <a:xfrm flipH="1">
              <a:off x="4950832" y="297062"/>
              <a:ext cx="885734" cy="2680406"/>
              <a:chOff x="3622480" y="324462"/>
              <a:chExt cx="885734" cy="2680406"/>
            </a:xfrm>
          </p:grpSpPr>
          <p:sp>
            <p:nvSpPr>
              <p:cNvPr id="313" name="Rectangle: Rounded Corners 14">
                <a:extLst>
                  <a:ext uri="{FF2B5EF4-FFF2-40B4-BE49-F238E27FC236}">
                    <a16:creationId xmlns:a16="http://schemas.microsoft.com/office/drawing/2014/main" id="{08AF8363-A766-48DB-9D0C-802CCEEB8EF9}"/>
                  </a:ext>
                </a:extLst>
              </p:cNvPr>
              <p:cNvSpPr/>
              <p:nvPr/>
            </p:nvSpPr>
            <p:spPr>
              <a:xfrm rot="20842153">
                <a:off x="3723772" y="1824887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: Rounded Corners 14">
                <a:extLst>
                  <a:ext uri="{FF2B5EF4-FFF2-40B4-BE49-F238E27FC236}">
                    <a16:creationId xmlns:a16="http://schemas.microsoft.com/office/drawing/2014/main" id="{B5CEFA88-8589-49BE-842E-694220A43894}"/>
                  </a:ext>
                </a:extLst>
              </p:cNvPr>
              <p:cNvSpPr/>
              <p:nvPr/>
            </p:nvSpPr>
            <p:spPr>
              <a:xfrm rot="20842153">
                <a:off x="3916392" y="2334410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13">
                <a:extLst>
                  <a:ext uri="{FF2B5EF4-FFF2-40B4-BE49-F238E27FC236}">
                    <a16:creationId xmlns:a16="http://schemas.microsoft.com/office/drawing/2014/main" id="{C24DBA40-DF35-460C-ABA9-88FC80EA8E03}"/>
                  </a:ext>
                </a:extLst>
              </p:cNvPr>
              <p:cNvSpPr/>
              <p:nvPr/>
            </p:nvSpPr>
            <p:spPr>
              <a:xfrm>
                <a:off x="3622480" y="324462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39963C60-0B18-4B44-ADE6-87BF25229EC3}"/>
                  </a:ext>
                </a:extLst>
              </p:cNvPr>
              <p:cNvSpPr/>
              <p:nvPr/>
            </p:nvSpPr>
            <p:spPr>
              <a:xfrm>
                <a:off x="4057409" y="344761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7" name="Rectangle 4">
              <a:extLst>
                <a:ext uri="{FF2B5EF4-FFF2-40B4-BE49-F238E27FC236}">
                  <a16:creationId xmlns:a16="http://schemas.microsoft.com/office/drawing/2014/main" id="{3072A688-25B5-435D-B26E-1F9B91E2854F}"/>
                </a:ext>
              </a:extLst>
            </p:cNvPr>
            <p:cNvSpPr/>
            <p:nvPr/>
          </p:nvSpPr>
          <p:spPr>
            <a:xfrm>
              <a:off x="4174166" y="1769508"/>
              <a:ext cx="1229924" cy="2452052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924" h="2452052">
                  <a:moveTo>
                    <a:pt x="417042" y="13651"/>
                  </a:moveTo>
                  <a:cubicBezTo>
                    <a:pt x="538382" y="-38391"/>
                    <a:pt x="533205" y="73768"/>
                    <a:pt x="649782" y="93164"/>
                  </a:cubicBezTo>
                  <a:cubicBezTo>
                    <a:pt x="720460" y="75495"/>
                    <a:pt x="781613" y="-37426"/>
                    <a:pt x="880866" y="40156"/>
                  </a:cubicBezTo>
                  <a:cubicBezTo>
                    <a:pt x="946229" y="95995"/>
                    <a:pt x="1561145" y="1171009"/>
                    <a:pt x="986884" y="2452052"/>
                  </a:cubicBezTo>
                  <a:lnTo>
                    <a:pt x="297771" y="2452052"/>
                  </a:lnTo>
                  <a:cubicBezTo>
                    <a:pt x="-409011" y="804364"/>
                    <a:pt x="356233" y="85365"/>
                    <a:pt x="417042" y="13651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4">
              <a:extLst>
                <a:ext uri="{FF2B5EF4-FFF2-40B4-BE49-F238E27FC236}">
                  <a16:creationId xmlns:a16="http://schemas.microsoft.com/office/drawing/2014/main" id="{73BE80A7-CF19-4BD7-99EF-F82CF83B2698}"/>
                </a:ext>
              </a:extLst>
            </p:cNvPr>
            <p:cNvSpPr/>
            <p:nvPr/>
          </p:nvSpPr>
          <p:spPr>
            <a:xfrm>
              <a:off x="4383957" y="3976084"/>
              <a:ext cx="863420" cy="604487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1038" h="2593584">
                  <a:moveTo>
                    <a:pt x="52784" y="277792"/>
                  </a:moveTo>
                  <a:cubicBezTo>
                    <a:pt x="343499" y="-305526"/>
                    <a:pt x="488155" y="440074"/>
                    <a:pt x="604732" y="459470"/>
                  </a:cubicBezTo>
                  <a:cubicBezTo>
                    <a:pt x="675410" y="441801"/>
                    <a:pt x="997137" y="-325001"/>
                    <a:pt x="1102906" y="161256"/>
                  </a:cubicBezTo>
                  <a:cubicBezTo>
                    <a:pt x="1168269" y="217095"/>
                    <a:pt x="1229461" y="1925553"/>
                    <a:pt x="1124239" y="2511849"/>
                  </a:cubicBezTo>
                  <a:lnTo>
                    <a:pt x="63803" y="2593584"/>
                  </a:lnTo>
                  <a:cubicBezTo>
                    <a:pt x="-30622" y="1354567"/>
                    <a:pt x="-8025" y="349506"/>
                    <a:pt x="52784" y="277792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4">
              <a:extLst>
                <a:ext uri="{FF2B5EF4-FFF2-40B4-BE49-F238E27FC236}">
                  <a16:creationId xmlns:a16="http://schemas.microsoft.com/office/drawing/2014/main" id="{D3A71DB0-DBE0-4F3B-A00F-5E29B9B04498}"/>
                </a:ext>
              </a:extLst>
            </p:cNvPr>
            <p:cNvSpPr/>
            <p:nvPr/>
          </p:nvSpPr>
          <p:spPr>
            <a:xfrm>
              <a:off x="4383957" y="4474562"/>
              <a:ext cx="863420" cy="622413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038" h="2670496">
                  <a:moveTo>
                    <a:pt x="52784" y="354704"/>
                  </a:moveTo>
                  <a:cubicBezTo>
                    <a:pt x="225968" y="-50684"/>
                    <a:pt x="924330" y="-134175"/>
                    <a:pt x="1102906" y="238168"/>
                  </a:cubicBezTo>
                  <a:cubicBezTo>
                    <a:pt x="1168269" y="294007"/>
                    <a:pt x="1229461" y="2002465"/>
                    <a:pt x="1124239" y="2588761"/>
                  </a:cubicBezTo>
                  <a:lnTo>
                    <a:pt x="63803" y="2670496"/>
                  </a:lnTo>
                  <a:cubicBezTo>
                    <a:pt x="-30622" y="1431479"/>
                    <a:pt x="-8025" y="426418"/>
                    <a:pt x="52784" y="354704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4">
              <a:extLst>
                <a:ext uri="{FF2B5EF4-FFF2-40B4-BE49-F238E27FC236}">
                  <a16:creationId xmlns:a16="http://schemas.microsoft.com/office/drawing/2014/main" id="{BD2CF500-290D-48C6-B2F9-75F22139908A}"/>
                </a:ext>
              </a:extLst>
            </p:cNvPr>
            <p:cNvSpPr/>
            <p:nvPr/>
          </p:nvSpPr>
          <p:spPr>
            <a:xfrm>
              <a:off x="4409316" y="4931265"/>
              <a:ext cx="837498" cy="614585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  <a:gd name="connsiteX0" fmla="*/ 4728 w 1132982"/>
                <a:gd name="connsiteY0" fmla="*/ 354704 h 2854402"/>
                <a:gd name="connsiteX1" fmla="*/ 1054850 w 1132982"/>
                <a:gd name="connsiteY1" fmla="*/ 238168 h 2854402"/>
                <a:gd name="connsiteX2" fmla="*/ 1076183 w 1132982"/>
                <a:gd name="connsiteY2" fmla="*/ 2588761 h 2854402"/>
                <a:gd name="connsiteX3" fmla="*/ 582503 w 1132982"/>
                <a:gd name="connsiteY3" fmla="*/ 2854402 h 2854402"/>
                <a:gd name="connsiteX4" fmla="*/ 4728 w 1132982"/>
                <a:gd name="connsiteY4" fmla="*/ 354704 h 2854402"/>
                <a:gd name="connsiteX0" fmla="*/ 44535 w 1172789"/>
                <a:gd name="connsiteY0" fmla="*/ 354704 h 2854402"/>
                <a:gd name="connsiteX1" fmla="*/ 1094657 w 1172789"/>
                <a:gd name="connsiteY1" fmla="*/ 238168 h 2854402"/>
                <a:gd name="connsiteX2" fmla="*/ 1115990 w 1172789"/>
                <a:gd name="connsiteY2" fmla="*/ 2588761 h 2854402"/>
                <a:gd name="connsiteX3" fmla="*/ 622310 w 1172789"/>
                <a:gd name="connsiteY3" fmla="*/ 2854402 h 2854402"/>
                <a:gd name="connsiteX4" fmla="*/ 44535 w 1172789"/>
                <a:gd name="connsiteY4" fmla="*/ 354704 h 2854402"/>
                <a:gd name="connsiteX0" fmla="*/ 54953 w 1144121"/>
                <a:gd name="connsiteY0" fmla="*/ 572931 h 2766120"/>
                <a:gd name="connsiteX1" fmla="*/ 1065989 w 1144121"/>
                <a:gd name="connsiteY1" fmla="*/ 149886 h 2766120"/>
                <a:gd name="connsiteX2" fmla="*/ 1087322 w 1144121"/>
                <a:gd name="connsiteY2" fmla="*/ 2500479 h 2766120"/>
                <a:gd name="connsiteX3" fmla="*/ 593642 w 1144121"/>
                <a:gd name="connsiteY3" fmla="*/ 2766120 h 2766120"/>
                <a:gd name="connsiteX4" fmla="*/ 54953 w 1144121"/>
                <a:gd name="connsiteY4" fmla="*/ 572931 h 2766120"/>
                <a:gd name="connsiteX0" fmla="*/ 54953 w 1079129"/>
                <a:gd name="connsiteY0" fmla="*/ 572931 h 2766120"/>
                <a:gd name="connsiteX1" fmla="*/ 1065989 w 1079129"/>
                <a:gd name="connsiteY1" fmla="*/ 149886 h 2766120"/>
                <a:gd name="connsiteX2" fmla="*/ 593642 w 1079129"/>
                <a:gd name="connsiteY2" fmla="*/ 2766120 h 2766120"/>
                <a:gd name="connsiteX3" fmla="*/ 54953 w 1079129"/>
                <a:gd name="connsiteY3" fmla="*/ 572931 h 2766120"/>
                <a:gd name="connsiteX0" fmla="*/ 54953 w 1117201"/>
                <a:gd name="connsiteY0" fmla="*/ 261325 h 2454514"/>
                <a:gd name="connsiteX1" fmla="*/ 1105076 w 1117201"/>
                <a:gd name="connsiteY1" fmla="*/ 328690 h 2454514"/>
                <a:gd name="connsiteX2" fmla="*/ 593642 w 1117201"/>
                <a:gd name="connsiteY2" fmla="*/ 2454514 h 2454514"/>
                <a:gd name="connsiteX3" fmla="*/ 54953 w 1117201"/>
                <a:gd name="connsiteY3" fmla="*/ 261325 h 2454514"/>
                <a:gd name="connsiteX0" fmla="*/ 54953 w 1145580"/>
                <a:gd name="connsiteY0" fmla="*/ 261325 h 2454514"/>
                <a:gd name="connsiteX1" fmla="*/ 1105076 w 1145580"/>
                <a:gd name="connsiteY1" fmla="*/ 328690 h 2454514"/>
                <a:gd name="connsiteX2" fmla="*/ 593642 w 1145580"/>
                <a:gd name="connsiteY2" fmla="*/ 2454514 h 2454514"/>
                <a:gd name="connsiteX3" fmla="*/ 54953 w 1145580"/>
                <a:gd name="connsiteY3" fmla="*/ 261325 h 2454514"/>
                <a:gd name="connsiteX0" fmla="*/ 54953 w 1145580"/>
                <a:gd name="connsiteY0" fmla="*/ 415682 h 2608871"/>
                <a:gd name="connsiteX1" fmla="*/ 1105076 w 1145580"/>
                <a:gd name="connsiteY1" fmla="*/ 483047 h 2608871"/>
                <a:gd name="connsiteX2" fmla="*/ 593642 w 1145580"/>
                <a:gd name="connsiteY2" fmla="*/ 2608871 h 2608871"/>
                <a:gd name="connsiteX3" fmla="*/ 54953 w 1145580"/>
                <a:gd name="connsiteY3" fmla="*/ 415682 h 2608871"/>
                <a:gd name="connsiteX0" fmla="*/ 54953 w 1145580"/>
                <a:gd name="connsiteY0" fmla="*/ 443721 h 2636910"/>
                <a:gd name="connsiteX1" fmla="*/ 1105076 w 1145580"/>
                <a:gd name="connsiteY1" fmla="*/ 511086 h 2636910"/>
                <a:gd name="connsiteX2" fmla="*/ 593642 w 1145580"/>
                <a:gd name="connsiteY2" fmla="*/ 2636910 h 2636910"/>
                <a:gd name="connsiteX3" fmla="*/ 54953 w 1145580"/>
                <a:gd name="connsiteY3" fmla="*/ 443721 h 263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580" h="2636910">
                  <a:moveTo>
                    <a:pt x="54953" y="443721"/>
                  </a:moveTo>
                  <a:cubicBezTo>
                    <a:pt x="241166" y="-43403"/>
                    <a:pt x="815753" y="-269931"/>
                    <a:pt x="1105076" y="511086"/>
                  </a:cubicBezTo>
                  <a:cubicBezTo>
                    <a:pt x="1194857" y="876617"/>
                    <a:pt x="1179072" y="2525536"/>
                    <a:pt x="593642" y="2636910"/>
                  </a:cubicBezTo>
                  <a:cubicBezTo>
                    <a:pt x="-158740" y="2296978"/>
                    <a:pt x="-5856" y="515435"/>
                    <a:pt x="54953" y="443721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12">
              <a:extLst>
                <a:ext uri="{FF2B5EF4-FFF2-40B4-BE49-F238E27FC236}">
                  <a16:creationId xmlns:a16="http://schemas.microsoft.com/office/drawing/2014/main" id="{901C084A-DF93-47F7-AFEA-30D770644116}"/>
                </a:ext>
              </a:extLst>
            </p:cNvPr>
            <p:cNvSpPr/>
            <p:nvPr/>
          </p:nvSpPr>
          <p:spPr>
            <a:xfrm flipV="1">
              <a:off x="4586075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12">
              <a:extLst>
                <a:ext uri="{FF2B5EF4-FFF2-40B4-BE49-F238E27FC236}">
                  <a16:creationId xmlns:a16="http://schemas.microsoft.com/office/drawing/2014/main" id="{5458E2EC-4B89-4A2A-9C1A-40683442F092}"/>
                </a:ext>
              </a:extLst>
            </p:cNvPr>
            <p:cNvSpPr/>
            <p:nvPr/>
          </p:nvSpPr>
          <p:spPr>
            <a:xfrm flipV="1">
              <a:off x="4898120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58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215835" y="82067"/>
            <a:ext cx="8794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rgbClr val="F33819"/>
                </a:solidFill>
                <a:latin typeface="Arial Black" panose="020B0A04020102020204" pitchFamily="34" charset="0"/>
              </a:rPr>
              <a:t>L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9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33819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88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obster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629EB2-54FE-4973-9C46-76E2BB8BD37D}"/>
              </a:ext>
            </a:extLst>
          </p:cNvPr>
          <p:cNvGrpSpPr/>
          <p:nvPr/>
        </p:nvGrpSpPr>
        <p:grpSpPr>
          <a:xfrm>
            <a:off x="7715250" y="62594"/>
            <a:ext cx="3740534" cy="6377394"/>
            <a:chOff x="3030450" y="284501"/>
            <a:chExt cx="3548534" cy="6050045"/>
          </a:xfrm>
        </p:grpSpPr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A5545278-9269-4264-9BC1-449A849A684D}"/>
                </a:ext>
              </a:extLst>
            </p:cNvPr>
            <p:cNvSpPr/>
            <p:nvPr/>
          </p:nvSpPr>
          <p:spPr>
            <a:xfrm rot="2111050">
              <a:off x="4267730" y="5366553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E46F642B-1D8A-4B42-A354-82F0B99FB4F5}"/>
                </a:ext>
              </a:extLst>
            </p:cNvPr>
            <p:cNvSpPr/>
            <p:nvPr/>
          </p:nvSpPr>
          <p:spPr>
            <a:xfrm rot="19488950" flipH="1">
              <a:off x="4709855" y="5367765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AA8028F1-7CC8-4EAA-874A-2CBF61594520}"/>
                </a:ext>
              </a:extLst>
            </p:cNvPr>
            <p:cNvSpPr/>
            <p:nvPr/>
          </p:nvSpPr>
          <p:spPr>
            <a:xfrm>
              <a:off x="4596808" y="5456623"/>
              <a:ext cx="504826" cy="877923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E29832-678E-456F-ACBD-09E4A356C511}"/>
                </a:ext>
              </a:extLst>
            </p:cNvPr>
            <p:cNvGrpSpPr/>
            <p:nvPr/>
          </p:nvGrpSpPr>
          <p:grpSpPr>
            <a:xfrm>
              <a:off x="3698921" y="284501"/>
              <a:ext cx="885734" cy="2680406"/>
              <a:chOff x="3698921" y="284501"/>
              <a:chExt cx="885734" cy="2680406"/>
            </a:xfrm>
          </p:grpSpPr>
          <p:sp>
            <p:nvSpPr>
              <p:cNvPr id="59" name="Rectangle: Rounded Corners 14">
                <a:extLst>
                  <a:ext uri="{FF2B5EF4-FFF2-40B4-BE49-F238E27FC236}">
                    <a16:creationId xmlns:a16="http://schemas.microsoft.com/office/drawing/2014/main" id="{398487EC-9B5F-442B-98A0-17B9AEBE792E}"/>
                  </a:ext>
                </a:extLst>
              </p:cNvPr>
              <p:cNvSpPr/>
              <p:nvPr/>
            </p:nvSpPr>
            <p:spPr>
              <a:xfrm rot="20842153">
                <a:off x="3800213" y="1784926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14">
                <a:extLst>
                  <a:ext uri="{FF2B5EF4-FFF2-40B4-BE49-F238E27FC236}">
                    <a16:creationId xmlns:a16="http://schemas.microsoft.com/office/drawing/2014/main" id="{F18C2395-170D-403D-A673-8EC8B91A494C}"/>
                  </a:ext>
                </a:extLst>
              </p:cNvPr>
              <p:cNvSpPr/>
              <p:nvPr/>
            </p:nvSpPr>
            <p:spPr>
              <a:xfrm rot="20842153">
                <a:off x="3992833" y="2294449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13">
                <a:extLst>
                  <a:ext uri="{FF2B5EF4-FFF2-40B4-BE49-F238E27FC236}">
                    <a16:creationId xmlns:a16="http://schemas.microsoft.com/office/drawing/2014/main" id="{C288C90F-2CF2-4200-9395-268F540CC544}"/>
                  </a:ext>
                </a:extLst>
              </p:cNvPr>
              <p:cNvSpPr/>
              <p:nvPr/>
            </p:nvSpPr>
            <p:spPr>
              <a:xfrm>
                <a:off x="3698921" y="284501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44BADC8-8035-4278-BEBE-6382E33EF451}"/>
                  </a:ext>
                </a:extLst>
              </p:cNvPr>
              <p:cNvSpPr/>
              <p:nvPr/>
            </p:nvSpPr>
            <p:spPr>
              <a:xfrm>
                <a:off x="4133850" y="304800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064DB95-528B-4622-A9FC-C5BB88F89DD4}"/>
                </a:ext>
              </a:extLst>
            </p:cNvPr>
            <p:cNvGrpSpPr/>
            <p:nvPr/>
          </p:nvGrpSpPr>
          <p:grpSpPr>
            <a:xfrm>
              <a:off x="3030450" y="3067788"/>
              <a:ext cx="1476010" cy="2304482"/>
              <a:chOff x="3030450" y="3067788"/>
              <a:chExt cx="1476010" cy="2304482"/>
            </a:xfrm>
          </p:grpSpPr>
          <p:sp>
            <p:nvSpPr>
              <p:cNvPr id="53" name="Rectangle 17">
                <a:extLst>
                  <a:ext uri="{FF2B5EF4-FFF2-40B4-BE49-F238E27FC236}">
                    <a16:creationId xmlns:a16="http://schemas.microsoft.com/office/drawing/2014/main" id="{01FDC4B7-897D-4C2E-9A36-6B2647693F86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17">
                <a:extLst>
                  <a:ext uri="{FF2B5EF4-FFF2-40B4-BE49-F238E27FC236}">
                    <a16:creationId xmlns:a16="http://schemas.microsoft.com/office/drawing/2014/main" id="{BC113D40-D957-4B6A-A899-F57C1268269C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17">
                <a:extLst>
                  <a:ext uri="{FF2B5EF4-FFF2-40B4-BE49-F238E27FC236}">
                    <a16:creationId xmlns:a16="http://schemas.microsoft.com/office/drawing/2014/main" id="{E7C2D45C-C9AA-4CF4-A9D2-0957ECCFCE9A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17">
                <a:extLst>
                  <a:ext uri="{FF2B5EF4-FFF2-40B4-BE49-F238E27FC236}">
                    <a16:creationId xmlns:a16="http://schemas.microsoft.com/office/drawing/2014/main" id="{4549087C-9339-4BB3-8562-87E2F338686D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ECD8125-31F1-4182-A5AB-719803F2A613}"/>
                  </a:ext>
                </a:extLst>
              </p:cNvPr>
              <p:cNvSpPr/>
              <p:nvPr/>
            </p:nvSpPr>
            <p:spPr>
              <a:xfrm>
                <a:off x="3589859" y="5083342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AC986FD-8042-4DD6-B4B7-EFEBCF34E3AA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7E2E9DB-D18F-446A-A853-7F277C03EC18}"/>
                </a:ext>
              </a:extLst>
            </p:cNvPr>
            <p:cNvGrpSpPr/>
            <p:nvPr/>
          </p:nvGrpSpPr>
          <p:grpSpPr>
            <a:xfrm flipH="1">
              <a:off x="5102974" y="3069001"/>
              <a:ext cx="1476010" cy="2304482"/>
              <a:chOff x="3030450" y="3067788"/>
              <a:chExt cx="1476010" cy="2304482"/>
            </a:xfrm>
          </p:grpSpPr>
          <p:sp>
            <p:nvSpPr>
              <p:cNvPr id="47" name="Rectangle 17">
                <a:extLst>
                  <a:ext uri="{FF2B5EF4-FFF2-40B4-BE49-F238E27FC236}">
                    <a16:creationId xmlns:a16="http://schemas.microsoft.com/office/drawing/2014/main" id="{63785AFF-1274-43A5-92B7-CEB4B021A455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17">
                <a:extLst>
                  <a:ext uri="{FF2B5EF4-FFF2-40B4-BE49-F238E27FC236}">
                    <a16:creationId xmlns:a16="http://schemas.microsoft.com/office/drawing/2014/main" id="{252AFB86-98FE-4B98-9493-E40674426070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17">
                <a:extLst>
                  <a:ext uri="{FF2B5EF4-FFF2-40B4-BE49-F238E27FC236}">
                    <a16:creationId xmlns:a16="http://schemas.microsoft.com/office/drawing/2014/main" id="{9EAFC7A5-34BB-44B1-9226-A1524509B681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17">
                <a:extLst>
                  <a:ext uri="{FF2B5EF4-FFF2-40B4-BE49-F238E27FC236}">
                    <a16:creationId xmlns:a16="http://schemas.microsoft.com/office/drawing/2014/main" id="{2ABA828B-8934-4345-8C87-6513E2150DAB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B46FE75-2934-4F25-80C9-AA9651357E50}"/>
                  </a:ext>
                </a:extLst>
              </p:cNvPr>
              <p:cNvSpPr/>
              <p:nvPr/>
            </p:nvSpPr>
            <p:spPr>
              <a:xfrm>
                <a:off x="3574768" y="5090071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0B8DF0F-BAC3-477D-8C22-52FA1A5F4127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E10E922-B43C-4666-9F27-BAE56BC70A9E}"/>
                </a:ext>
              </a:extLst>
            </p:cNvPr>
            <p:cNvGrpSpPr/>
            <p:nvPr/>
          </p:nvGrpSpPr>
          <p:grpSpPr>
            <a:xfrm flipH="1">
              <a:off x="4950832" y="297062"/>
              <a:ext cx="885734" cy="2680406"/>
              <a:chOff x="3622480" y="324462"/>
              <a:chExt cx="885734" cy="2680406"/>
            </a:xfrm>
          </p:grpSpPr>
          <p:sp>
            <p:nvSpPr>
              <p:cNvPr id="43" name="Rectangle: Rounded Corners 14">
                <a:extLst>
                  <a:ext uri="{FF2B5EF4-FFF2-40B4-BE49-F238E27FC236}">
                    <a16:creationId xmlns:a16="http://schemas.microsoft.com/office/drawing/2014/main" id="{9D6F7E02-467B-477A-9ACB-75E17B48D6DA}"/>
                  </a:ext>
                </a:extLst>
              </p:cNvPr>
              <p:cNvSpPr/>
              <p:nvPr/>
            </p:nvSpPr>
            <p:spPr>
              <a:xfrm rot="20842153">
                <a:off x="3723772" y="1824887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14">
                <a:extLst>
                  <a:ext uri="{FF2B5EF4-FFF2-40B4-BE49-F238E27FC236}">
                    <a16:creationId xmlns:a16="http://schemas.microsoft.com/office/drawing/2014/main" id="{87211CA3-47EA-42C3-A0FC-1693A4FBE85F}"/>
                  </a:ext>
                </a:extLst>
              </p:cNvPr>
              <p:cNvSpPr/>
              <p:nvPr/>
            </p:nvSpPr>
            <p:spPr>
              <a:xfrm rot="20842153">
                <a:off x="3916392" y="2334410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13">
                <a:extLst>
                  <a:ext uri="{FF2B5EF4-FFF2-40B4-BE49-F238E27FC236}">
                    <a16:creationId xmlns:a16="http://schemas.microsoft.com/office/drawing/2014/main" id="{324617E7-7509-4EDE-8DBA-A2B5C05DA09A}"/>
                  </a:ext>
                </a:extLst>
              </p:cNvPr>
              <p:cNvSpPr/>
              <p:nvPr/>
            </p:nvSpPr>
            <p:spPr>
              <a:xfrm>
                <a:off x="3622480" y="324462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831974-E165-4056-B3FF-B21A680D949F}"/>
                  </a:ext>
                </a:extLst>
              </p:cNvPr>
              <p:cNvSpPr/>
              <p:nvPr/>
            </p:nvSpPr>
            <p:spPr>
              <a:xfrm>
                <a:off x="4057409" y="344761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F491CF84-5A09-489F-AFCB-DB62267211CD}"/>
                </a:ext>
              </a:extLst>
            </p:cNvPr>
            <p:cNvSpPr/>
            <p:nvPr/>
          </p:nvSpPr>
          <p:spPr>
            <a:xfrm>
              <a:off x="4174166" y="1769508"/>
              <a:ext cx="1229924" cy="2452052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924" h="2452052">
                  <a:moveTo>
                    <a:pt x="417042" y="13651"/>
                  </a:moveTo>
                  <a:cubicBezTo>
                    <a:pt x="538382" y="-38391"/>
                    <a:pt x="533205" y="73768"/>
                    <a:pt x="649782" y="93164"/>
                  </a:cubicBezTo>
                  <a:cubicBezTo>
                    <a:pt x="720460" y="75495"/>
                    <a:pt x="781613" y="-37426"/>
                    <a:pt x="880866" y="40156"/>
                  </a:cubicBezTo>
                  <a:cubicBezTo>
                    <a:pt x="946229" y="95995"/>
                    <a:pt x="1561145" y="1171009"/>
                    <a:pt x="986884" y="2452052"/>
                  </a:cubicBezTo>
                  <a:lnTo>
                    <a:pt x="297771" y="2452052"/>
                  </a:lnTo>
                  <a:cubicBezTo>
                    <a:pt x="-409011" y="804364"/>
                    <a:pt x="356233" y="85365"/>
                    <a:pt x="417042" y="13651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CB5134BC-E0C0-4034-B9AC-F3CFBB7EEBB0}"/>
                </a:ext>
              </a:extLst>
            </p:cNvPr>
            <p:cNvSpPr/>
            <p:nvPr/>
          </p:nvSpPr>
          <p:spPr>
            <a:xfrm>
              <a:off x="4383957" y="3976084"/>
              <a:ext cx="863420" cy="604487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1038" h="2593584">
                  <a:moveTo>
                    <a:pt x="52784" y="277792"/>
                  </a:moveTo>
                  <a:cubicBezTo>
                    <a:pt x="343499" y="-305526"/>
                    <a:pt x="488155" y="440074"/>
                    <a:pt x="604732" y="459470"/>
                  </a:cubicBezTo>
                  <a:cubicBezTo>
                    <a:pt x="675410" y="441801"/>
                    <a:pt x="997137" y="-325001"/>
                    <a:pt x="1102906" y="161256"/>
                  </a:cubicBezTo>
                  <a:cubicBezTo>
                    <a:pt x="1168269" y="217095"/>
                    <a:pt x="1229461" y="1925553"/>
                    <a:pt x="1124239" y="2511849"/>
                  </a:cubicBezTo>
                  <a:lnTo>
                    <a:pt x="63803" y="2593584"/>
                  </a:lnTo>
                  <a:cubicBezTo>
                    <a:pt x="-30622" y="1354567"/>
                    <a:pt x="-8025" y="349506"/>
                    <a:pt x="52784" y="277792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B20A98FB-4C0D-4EB6-AE4C-CB573596D0F1}"/>
                </a:ext>
              </a:extLst>
            </p:cNvPr>
            <p:cNvSpPr/>
            <p:nvPr/>
          </p:nvSpPr>
          <p:spPr>
            <a:xfrm>
              <a:off x="4383957" y="4474562"/>
              <a:ext cx="863420" cy="622413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038" h="2670496">
                  <a:moveTo>
                    <a:pt x="52784" y="354704"/>
                  </a:moveTo>
                  <a:cubicBezTo>
                    <a:pt x="225968" y="-50684"/>
                    <a:pt x="924330" y="-134175"/>
                    <a:pt x="1102906" y="238168"/>
                  </a:cubicBezTo>
                  <a:cubicBezTo>
                    <a:pt x="1168269" y="294007"/>
                    <a:pt x="1229461" y="2002465"/>
                    <a:pt x="1124239" y="2588761"/>
                  </a:cubicBezTo>
                  <a:lnTo>
                    <a:pt x="63803" y="2670496"/>
                  </a:lnTo>
                  <a:cubicBezTo>
                    <a:pt x="-30622" y="1431479"/>
                    <a:pt x="-8025" y="426418"/>
                    <a:pt x="52784" y="354704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66A36542-09FF-4F2F-8D8E-410D64A013C7}"/>
                </a:ext>
              </a:extLst>
            </p:cNvPr>
            <p:cNvSpPr/>
            <p:nvPr/>
          </p:nvSpPr>
          <p:spPr>
            <a:xfrm>
              <a:off x="4397653" y="4940219"/>
              <a:ext cx="837498" cy="614585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  <a:gd name="connsiteX0" fmla="*/ 4728 w 1132982"/>
                <a:gd name="connsiteY0" fmla="*/ 354704 h 2854402"/>
                <a:gd name="connsiteX1" fmla="*/ 1054850 w 1132982"/>
                <a:gd name="connsiteY1" fmla="*/ 238168 h 2854402"/>
                <a:gd name="connsiteX2" fmla="*/ 1076183 w 1132982"/>
                <a:gd name="connsiteY2" fmla="*/ 2588761 h 2854402"/>
                <a:gd name="connsiteX3" fmla="*/ 582503 w 1132982"/>
                <a:gd name="connsiteY3" fmla="*/ 2854402 h 2854402"/>
                <a:gd name="connsiteX4" fmla="*/ 4728 w 1132982"/>
                <a:gd name="connsiteY4" fmla="*/ 354704 h 2854402"/>
                <a:gd name="connsiteX0" fmla="*/ 44535 w 1172789"/>
                <a:gd name="connsiteY0" fmla="*/ 354704 h 2854402"/>
                <a:gd name="connsiteX1" fmla="*/ 1094657 w 1172789"/>
                <a:gd name="connsiteY1" fmla="*/ 238168 h 2854402"/>
                <a:gd name="connsiteX2" fmla="*/ 1115990 w 1172789"/>
                <a:gd name="connsiteY2" fmla="*/ 2588761 h 2854402"/>
                <a:gd name="connsiteX3" fmla="*/ 622310 w 1172789"/>
                <a:gd name="connsiteY3" fmla="*/ 2854402 h 2854402"/>
                <a:gd name="connsiteX4" fmla="*/ 44535 w 1172789"/>
                <a:gd name="connsiteY4" fmla="*/ 354704 h 2854402"/>
                <a:gd name="connsiteX0" fmla="*/ 54953 w 1144121"/>
                <a:gd name="connsiteY0" fmla="*/ 572931 h 2766120"/>
                <a:gd name="connsiteX1" fmla="*/ 1065989 w 1144121"/>
                <a:gd name="connsiteY1" fmla="*/ 149886 h 2766120"/>
                <a:gd name="connsiteX2" fmla="*/ 1087322 w 1144121"/>
                <a:gd name="connsiteY2" fmla="*/ 2500479 h 2766120"/>
                <a:gd name="connsiteX3" fmla="*/ 593642 w 1144121"/>
                <a:gd name="connsiteY3" fmla="*/ 2766120 h 2766120"/>
                <a:gd name="connsiteX4" fmla="*/ 54953 w 1144121"/>
                <a:gd name="connsiteY4" fmla="*/ 572931 h 2766120"/>
                <a:gd name="connsiteX0" fmla="*/ 54953 w 1079129"/>
                <a:gd name="connsiteY0" fmla="*/ 572931 h 2766120"/>
                <a:gd name="connsiteX1" fmla="*/ 1065989 w 1079129"/>
                <a:gd name="connsiteY1" fmla="*/ 149886 h 2766120"/>
                <a:gd name="connsiteX2" fmla="*/ 593642 w 1079129"/>
                <a:gd name="connsiteY2" fmla="*/ 2766120 h 2766120"/>
                <a:gd name="connsiteX3" fmla="*/ 54953 w 1079129"/>
                <a:gd name="connsiteY3" fmla="*/ 572931 h 2766120"/>
                <a:gd name="connsiteX0" fmla="*/ 54953 w 1117201"/>
                <a:gd name="connsiteY0" fmla="*/ 261325 h 2454514"/>
                <a:gd name="connsiteX1" fmla="*/ 1105076 w 1117201"/>
                <a:gd name="connsiteY1" fmla="*/ 328690 h 2454514"/>
                <a:gd name="connsiteX2" fmla="*/ 593642 w 1117201"/>
                <a:gd name="connsiteY2" fmla="*/ 2454514 h 2454514"/>
                <a:gd name="connsiteX3" fmla="*/ 54953 w 1117201"/>
                <a:gd name="connsiteY3" fmla="*/ 261325 h 2454514"/>
                <a:gd name="connsiteX0" fmla="*/ 54953 w 1145580"/>
                <a:gd name="connsiteY0" fmla="*/ 261325 h 2454514"/>
                <a:gd name="connsiteX1" fmla="*/ 1105076 w 1145580"/>
                <a:gd name="connsiteY1" fmla="*/ 328690 h 2454514"/>
                <a:gd name="connsiteX2" fmla="*/ 593642 w 1145580"/>
                <a:gd name="connsiteY2" fmla="*/ 2454514 h 2454514"/>
                <a:gd name="connsiteX3" fmla="*/ 54953 w 1145580"/>
                <a:gd name="connsiteY3" fmla="*/ 261325 h 2454514"/>
                <a:gd name="connsiteX0" fmla="*/ 54953 w 1145580"/>
                <a:gd name="connsiteY0" fmla="*/ 415682 h 2608871"/>
                <a:gd name="connsiteX1" fmla="*/ 1105076 w 1145580"/>
                <a:gd name="connsiteY1" fmla="*/ 483047 h 2608871"/>
                <a:gd name="connsiteX2" fmla="*/ 593642 w 1145580"/>
                <a:gd name="connsiteY2" fmla="*/ 2608871 h 2608871"/>
                <a:gd name="connsiteX3" fmla="*/ 54953 w 1145580"/>
                <a:gd name="connsiteY3" fmla="*/ 415682 h 2608871"/>
                <a:gd name="connsiteX0" fmla="*/ 54953 w 1145580"/>
                <a:gd name="connsiteY0" fmla="*/ 443721 h 2636910"/>
                <a:gd name="connsiteX1" fmla="*/ 1105076 w 1145580"/>
                <a:gd name="connsiteY1" fmla="*/ 511086 h 2636910"/>
                <a:gd name="connsiteX2" fmla="*/ 593642 w 1145580"/>
                <a:gd name="connsiteY2" fmla="*/ 2636910 h 2636910"/>
                <a:gd name="connsiteX3" fmla="*/ 54953 w 1145580"/>
                <a:gd name="connsiteY3" fmla="*/ 443721 h 263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580" h="2636910">
                  <a:moveTo>
                    <a:pt x="54953" y="443721"/>
                  </a:moveTo>
                  <a:cubicBezTo>
                    <a:pt x="241166" y="-43403"/>
                    <a:pt x="815753" y="-269931"/>
                    <a:pt x="1105076" y="511086"/>
                  </a:cubicBezTo>
                  <a:cubicBezTo>
                    <a:pt x="1194857" y="876617"/>
                    <a:pt x="1179072" y="2525536"/>
                    <a:pt x="593642" y="2636910"/>
                  </a:cubicBezTo>
                  <a:cubicBezTo>
                    <a:pt x="-158740" y="2296978"/>
                    <a:pt x="-5856" y="515435"/>
                    <a:pt x="54953" y="443721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12">
              <a:extLst>
                <a:ext uri="{FF2B5EF4-FFF2-40B4-BE49-F238E27FC236}">
                  <a16:creationId xmlns:a16="http://schemas.microsoft.com/office/drawing/2014/main" id="{0A03ACEF-4519-4504-BCC7-8773B6351801}"/>
                </a:ext>
              </a:extLst>
            </p:cNvPr>
            <p:cNvSpPr/>
            <p:nvPr/>
          </p:nvSpPr>
          <p:spPr>
            <a:xfrm flipV="1">
              <a:off x="4586075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858DFF8D-5AB1-42BB-A3BA-EE8C397F1FD2}"/>
                </a:ext>
              </a:extLst>
            </p:cNvPr>
            <p:cNvSpPr/>
            <p:nvPr/>
          </p:nvSpPr>
          <p:spPr>
            <a:xfrm flipV="1">
              <a:off x="4898120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126514" y="-47785713"/>
            <a:ext cx="4356293" cy="47087121"/>
            <a:chOff x="8627731" y="-8232214"/>
            <a:chExt cx="4356293" cy="470871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627731" y="-8232214"/>
              <a:ext cx="3924623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6C9736"/>
                  </a:solidFill>
                  <a:latin typeface="Arial Black" panose="020B0A04020102020204" pitchFamily="34" charset="0"/>
                </a:rPr>
                <a:t>Ll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6C97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9BE054-9134-4933-BC39-2A2EDD2462F9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5E804C-4157-422F-91B6-227DF2E07777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1688FC-D7F2-4937-9BDD-10F4D9A59F18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AA4701-31B5-4A21-B877-3CE152D37066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F203B-3AB6-4B17-B605-1118C438CB86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CBDD09-A162-4065-BFD2-94E38837F90A}"/>
              </a:ext>
            </a:extLst>
          </p:cNvPr>
          <p:cNvGrpSpPr/>
          <p:nvPr/>
        </p:nvGrpSpPr>
        <p:grpSpPr>
          <a:xfrm rot="20540200" flipH="1">
            <a:off x="-691736" y="2080089"/>
            <a:ext cx="7860622" cy="3072022"/>
            <a:chOff x="1329069" y="1051855"/>
            <a:chExt cx="8759905" cy="342347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3E5E544-0A70-4E2F-B8B8-4743EA027F63}"/>
                </a:ext>
              </a:extLst>
            </p:cNvPr>
            <p:cNvGrpSpPr/>
            <p:nvPr/>
          </p:nvGrpSpPr>
          <p:grpSpPr>
            <a:xfrm>
              <a:off x="1329069" y="1051855"/>
              <a:ext cx="8759905" cy="3423473"/>
              <a:chOff x="1329069" y="1051855"/>
              <a:chExt cx="8759905" cy="3423473"/>
            </a:xfrm>
            <a:solidFill>
              <a:srgbClr val="6C9736"/>
            </a:solidFill>
          </p:grpSpPr>
          <p:sp>
            <p:nvSpPr>
              <p:cNvPr id="60" name="Rectangle 4">
                <a:extLst>
                  <a:ext uri="{FF2B5EF4-FFF2-40B4-BE49-F238E27FC236}">
                    <a16:creationId xmlns:a16="http://schemas.microsoft.com/office/drawing/2014/main" id="{C5857892-F489-4378-8114-442915A93B3E}"/>
                  </a:ext>
                </a:extLst>
              </p:cNvPr>
              <p:cNvSpPr/>
              <p:nvPr/>
            </p:nvSpPr>
            <p:spPr>
              <a:xfrm rot="1198987">
                <a:off x="2560342" y="3017558"/>
                <a:ext cx="7528632" cy="1053399"/>
              </a:xfrm>
              <a:custGeom>
                <a:avLst/>
                <a:gdLst>
                  <a:gd name="connsiteX0" fmla="*/ 0 w 4267200"/>
                  <a:gd name="connsiteY0" fmla="*/ 0 h 621491"/>
                  <a:gd name="connsiteX1" fmla="*/ 4267200 w 4267200"/>
                  <a:gd name="connsiteY1" fmla="*/ 0 h 621491"/>
                  <a:gd name="connsiteX2" fmla="*/ 4267200 w 4267200"/>
                  <a:gd name="connsiteY2" fmla="*/ 621491 h 621491"/>
                  <a:gd name="connsiteX3" fmla="*/ 0 w 4267200"/>
                  <a:gd name="connsiteY3" fmla="*/ 621491 h 621491"/>
                  <a:gd name="connsiteX4" fmla="*/ 0 w 4267200"/>
                  <a:gd name="connsiteY4" fmla="*/ 0 h 621491"/>
                  <a:gd name="connsiteX0" fmla="*/ 0 w 7315108"/>
                  <a:gd name="connsiteY0" fmla="*/ 0 h 781224"/>
                  <a:gd name="connsiteX1" fmla="*/ 7315108 w 7315108"/>
                  <a:gd name="connsiteY1" fmla="*/ 781224 h 781224"/>
                  <a:gd name="connsiteX2" fmla="*/ 4267200 w 7315108"/>
                  <a:gd name="connsiteY2" fmla="*/ 621491 h 781224"/>
                  <a:gd name="connsiteX3" fmla="*/ 0 w 7315108"/>
                  <a:gd name="connsiteY3" fmla="*/ 621491 h 781224"/>
                  <a:gd name="connsiteX4" fmla="*/ 0 w 7315108"/>
                  <a:gd name="connsiteY4" fmla="*/ 0 h 781224"/>
                  <a:gd name="connsiteX0" fmla="*/ 0 w 7315108"/>
                  <a:gd name="connsiteY0" fmla="*/ 0 h 847418"/>
                  <a:gd name="connsiteX1" fmla="*/ 7315108 w 7315108"/>
                  <a:gd name="connsiteY1" fmla="*/ 781224 h 847418"/>
                  <a:gd name="connsiteX2" fmla="*/ 4267200 w 7315108"/>
                  <a:gd name="connsiteY2" fmla="*/ 621491 h 847418"/>
                  <a:gd name="connsiteX3" fmla="*/ 0 w 7315108"/>
                  <a:gd name="connsiteY3" fmla="*/ 621491 h 847418"/>
                  <a:gd name="connsiteX4" fmla="*/ 0 w 7315108"/>
                  <a:gd name="connsiteY4" fmla="*/ 0 h 847418"/>
                  <a:gd name="connsiteX0" fmla="*/ 0 w 7468955"/>
                  <a:gd name="connsiteY0" fmla="*/ 0 h 872802"/>
                  <a:gd name="connsiteX1" fmla="*/ 7315108 w 7468955"/>
                  <a:gd name="connsiteY1" fmla="*/ 781224 h 872802"/>
                  <a:gd name="connsiteX2" fmla="*/ 4914307 w 7468955"/>
                  <a:gd name="connsiteY2" fmla="*/ 852551 h 872802"/>
                  <a:gd name="connsiteX3" fmla="*/ 4267200 w 7468955"/>
                  <a:gd name="connsiteY3" fmla="*/ 621491 h 872802"/>
                  <a:gd name="connsiteX4" fmla="*/ 0 w 7468955"/>
                  <a:gd name="connsiteY4" fmla="*/ 621491 h 872802"/>
                  <a:gd name="connsiteX5" fmla="*/ 0 w 7468955"/>
                  <a:gd name="connsiteY5" fmla="*/ 0 h 872802"/>
                  <a:gd name="connsiteX0" fmla="*/ 0 w 7468955"/>
                  <a:gd name="connsiteY0" fmla="*/ 0 h 950829"/>
                  <a:gd name="connsiteX1" fmla="*/ 7315108 w 7468955"/>
                  <a:gd name="connsiteY1" fmla="*/ 781224 h 950829"/>
                  <a:gd name="connsiteX2" fmla="*/ 4914307 w 7468955"/>
                  <a:gd name="connsiteY2" fmla="*/ 852551 h 950829"/>
                  <a:gd name="connsiteX3" fmla="*/ 3907157 w 7468955"/>
                  <a:gd name="connsiteY3" fmla="*/ 949831 h 950829"/>
                  <a:gd name="connsiteX4" fmla="*/ 0 w 7468955"/>
                  <a:gd name="connsiteY4" fmla="*/ 621491 h 950829"/>
                  <a:gd name="connsiteX5" fmla="*/ 0 w 7468955"/>
                  <a:gd name="connsiteY5" fmla="*/ 0 h 950829"/>
                  <a:gd name="connsiteX0" fmla="*/ 0 w 7468955"/>
                  <a:gd name="connsiteY0" fmla="*/ 0 h 950829"/>
                  <a:gd name="connsiteX1" fmla="*/ 7315108 w 7468955"/>
                  <a:gd name="connsiteY1" fmla="*/ 781224 h 950829"/>
                  <a:gd name="connsiteX2" fmla="*/ 4914307 w 7468955"/>
                  <a:gd name="connsiteY2" fmla="*/ 852551 h 950829"/>
                  <a:gd name="connsiteX3" fmla="*/ 3907157 w 7468955"/>
                  <a:gd name="connsiteY3" fmla="*/ 949831 h 950829"/>
                  <a:gd name="connsiteX4" fmla="*/ 0 w 7468955"/>
                  <a:gd name="connsiteY4" fmla="*/ 621491 h 950829"/>
                  <a:gd name="connsiteX5" fmla="*/ 0 w 7468955"/>
                  <a:gd name="connsiteY5" fmla="*/ 0 h 950829"/>
                  <a:gd name="connsiteX0" fmla="*/ 0 w 7468955"/>
                  <a:gd name="connsiteY0" fmla="*/ 0 h 950829"/>
                  <a:gd name="connsiteX1" fmla="*/ 7315108 w 7468955"/>
                  <a:gd name="connsiteY1" fmla="*/ 781224 h 950829"/>
                  <a:gd name="connsiteX2" fmla="*/ 4914307 w 7468955"/>
                  <a:gd name="connsiteY2" fmla="*/ 852551 h 950829"/>
                  <a:gd name="connsiteX3" fmla="*/ 3907157 w 7468955"/>
                  <a:gd name="connsiteY3" fmla="*/ 949831 h 950829"/>
                  <a:gd name="connsiteX4" fmla="*/ 0 w 7468955"/>
                  <a:gd name="connsiteY4" fmla="*/ 621491 h 950829"/>
                  <a:gd name="connsiteX5" fmla="*/ 0 w 7468955"/>
                  <a:gd name="connsiteY5" fmla="*/ 0 h 950829"/>
                  <a:gd name="connsiteX0" fmla="*/ 0 w 7468955"/>
                  <a:gd name="connsiteY0" fmla="*/ 0 h 951165"/>
                  <a:gd name="connsiteX1" fmla="*/ 7315108 w 7468955"/>
                  <a:gd name="connsiteY1" fmla="*/ 781224 h 951165"/>
                  <a:gd name="connsiteX2" fmla="*/ 4914307 w 7468955"/>
                  <a:gd name="connsiteY2" fmla="*/ 852551 h 951165"/>
                  <a:gd name="connsiteX3" fmla="*/ 3907157 w 7468955"/>
                  <a:gd name="connsiteY3" fmla="*/ 949831 h 951165"/>
                  <a:gd name="connsiteX4" fmla="*/ 2520816 w 7468955"/>
                  <a:gd name="connsiteY4" fmla="*/ 862742 h 951165"/>
                  <a:gd name="connsiteX5" fmla="*/ 0 w 7468955"/>
                  <a:gd name="connsiteY5" fmla="*/ 621491 h 951165"/>
                  <a:gd name="connsiteX6" fmla="*/ 0 w 7468955"/>
                  <a:gd name="connsiteY6" fmla="*/ 0 h 951165"/>
                  <a:gd name="connsiteX0" fmla="*/ 0 w 7468955"/>
                  <a:gd name="connsiteY0" fmla="*/ 0 h 951165"/>
                  <a:gd name="connsiteX1" fmla="*/ 7315108 w 7468955"/>
                  <a:gd name="connsiteY1" fmla="*/ 781224 h 951165"/>
                  <a:gd name="connsiteX2" fmla="*/ 4914307 w 7468955"/>
                  <a:gd name="connsiteY2" fmla="*/ 852551 h 951165"/>
                  <a:gd name="connsiteX3" fmla="*/ 3907157 w 7468955"/>
                  <a:gd name="connsiteY3" fmla="*/ 949831 h 951165"/>
                  <a:gd name="connsiteX4" fmla="*/ 2520816 w 7468955"/>
                  <a:gd name="connsiteY4" fmla="*/ 862742 h 951165"/>
                  <a:gd name="connsiteX5" fmla="*/ 0 w 7468955"/>
                  <a:gd name="connsiteY5" fmla="*/ 621491 h 951165"/>
                  <a:gd name="connsiteX6" fmla="*/ 0 w 7468955"/>
                  <a:gd name="connsiteY6" fmla="*/ 0 h 951165"/>
                  <a:gd name="connsiteX0" fmla="*/ 0 w 7468955"/>
                  <a:gd name="connsiteY0" fmla="*/ 0 h 951165"/>
                  <a:gd name="connsiteX1" fmla="*/ 7315108 w 7468955"/>
                  <a:gd name="connsiteY1" fmla="*/ 781224 h 951165"/>
                  <a:gd name="connsiteX2" fmla="*/ 4914307 w 7468955"/>
                  <a:gd name="connsiteY2" fmla="*/ 852551 h 951165"/>
                  <a:gd name="connsiteX3" fmla="*/ 3907157 w 7468955"/>
                  <a:gd name="connsiteY3" fmla="*/ 949831 h 951165"/>
                  <a:gd name="connsiteX4" fmla="*/ 2520816 w 7468955"/>
                  <a:gd name="connsiteY4" fmla="*/ 862742 h 951165"/>
                  <a:gd name="connsiteX5" fmla="*/ 0 w 7468955"/>
                  <a:gd name="connsiteY5" fmla="*/ 621491 h 951165"/>
                  <a:gd name="connsiteX6" fmla="*/ 0 w 7468955"/>
                  <a:gd name="connsiteY6" fmla="*/ 0 h 951165"/>
                  <a:gd name="connsiteX0" fmla="*/ 0 w 7468955"/>
                  <a:gd name="connsiteY0" fmla="*/ 0 h 951165"/>
                  <a:gd name="connsiteX1" fmla="*/ 7315108 w 7468955"/>
                  <a:gd name="connsiteY1" fmla="*/ 781224 h 951165"/>
                  <a:gd name="connsiteX2" fmla="*/ 4914307 w 7468955"/>
                  <a:gd name="connsiteY2" fmla="*/ 852551 h 951165"/>
                  <a:gd name="connsiteX3" fmla="*/ 3907157 w 7468955"/>
                  <a:gd name="connsiteY3" fmla="*/ 949831 h 951165"/>
                  <a:gd name="connsiteX4" fmla="*/ 2520816 w 7468955"/>
                  <a:gd name="connsiteY4" fmla="*/ 862742 h 951165"/>
                  <a:gd name="connsiteX5" fmla="*/ 0 w 7468955"/>
                  <a:gd name="connsiteY5" fmla="*/ 621491 h 951165"/>
                  <a:gd name="connsiteX6" fmla="*/ 0 w 7468955"/>
                  <a:gd name="connsiteY6" fmla="*/ 0 h 951165"/>
                  <a:gd name="connsiteX0" fmla="*/ 0 w 7468955"/>
                  <a:gd name="connsiteY0" fmla="*/ 12855 h 964020"/>
                  <a:gd name="connsiteX1" fmla="*/ 2955584 w 7468955"/>
                  <a:gd name="connsiteY1" fmla="*/ 209857 h 964020"/>
                  <a:gd name="connsiteX2" fmla="*/ 7315108 w 7468955"/>
                  <a:gd name="connsiteY2" fmla="*/ 794079 h 964020"/>
                  <a:gd name="connsiteX3" fmla="*/ 4914307 w 7468955"/>
                  <a:gd name="connsiteY3" fmla="*/ 865406 h 964020"/>
                  <a:gd name="connsiteX4" fmla="*/ 3907157 w 7468955"/>
                  <a:gd name="connsiteY4" fmla="*/ 962686 h 964020"/>
                  <a:gd name="connsiteX5" fmla="*/ 2520816 w 7468955"/>
                  <a:gd name="connsiteY5" fmla="*/ 875597 h 964020"/>
                  <a:gd name="connsiteX6" fmla="*/ 0 w 7468955"/>
                  <a:gd name="connsiteY6" fmla="*/ 634346 h 964020"/>
                  <a:gd name="connsiteX7" fmla="*/ 0 w 7468955"/>
                  <a:gd name="connsiteY7" fmla="*/ 12855 h 964020"/>
                  <a:gd name="connsiteX0" fmla="*/ 0 w 7468955"/>
                  <a:gd name="connsiteY0" fmla="*/ 12855 h 964020"/>
                  <a:gd name="connsiteX1" fmla="*/ 2955584 w 7468955"/>
                  <a:gd name="connsiteY1" fmla="*/ 209857 h 964020"/>
                  <a:gd name="connsiteX2" fmla="*/ 7315108 w 7468955"/>
                  <a:gd name="connsiteY2" fmla="*/ 794079 h 964020"/>
                  <a:gd name="connsiteX3" fmla="*/ 4914307 w 7468955"/>
                  <a:gd name="connsiteY3" fmla="*/ 865406 h 964020"/>
                  <a:gd name="connsiteX4" fmla="*/ 3907157 w 7468955"/>
                  <a:gd name="connsiteY4" fmla="*/ 962686 h 964020"/>
                  <a:gd name="connsiteX5" fmla="*/ 2520816 w 7468955"/>
                  <a:gd name="connsiteY5" fmla="*/ 875597 h 964020"/>
                  <a:gd name="connsiteX6" fmla="*/ 0 w 7468955"/>
                  <a:gd name="connsiteY6" fmla="*/ 634346 h 964020"/>
                  <a:gd name="connsiteX7" fmla="*/ 0 w 7468955"/>
                  <a:gd name="connsiteY7" fmla="*/ 12855 h 964020"/>
                  <a:gd name="connsiteX0" fmla="*/ 0 w 7468955"/>
                  <a:gd name="connsiteY0" fmla="*/ 12855 h 964020"/>
                  <a:gd name="connsiteX1" fmla="*/ 2955584 w 7468955"/>
                  <a:gd name="connsiteY1" fmla="*/ 209857 h 964020"/>
                  <a:gd name="connsiteX2" fmla="*/ 7315108 w 7468955"/>
                  <a:gd name="connsiteY2" fmla="*/ 794079 h 964020"/>
                  <a:gd name="connsiteX3" fmla="*/ 4914307 w 7468955"/>
                  <a:gd name="connsiteY3" fmla="*/ 865406 h 964020"/>
                  <a:gd name="connsiteX4" fmla="*/ 3907157 w 7468955"/>
                  <a:gd name="connsiteY4" fmla="*/ 962686 h 964020"/>
                  <a:gd name="connsiteX5" fmla="*/ 2520816 w 7468955"/>
                  <a:gd name="connsiteY5" fmla="*/ 875597 h 964020"/>
                  <a:gd name="connsiteX6" fmla="*/ 0 w 7468955"/>
                  <a:gd name="connsiteY6" fmla="*/ 634346 h 964020"/>
                  <a:gd name="connsiteX7" fmla="*/ 0 w 7468955"/>
                  <a:gd name="connsiteY7" fmla="*/ 12855 h 964020"/>
                  <a:gd name="connsiteX0" fmla="*/ 0 w 7468955"/>
                  <a:gd name="connsiteY0" fmla="*/ 12855 h 964020"/>
                  <a:gd name="connsiteX1" fmla="*/ 2955584 w 7468955"/>
                  <a:gd name="connsiteY1" fmla="*/ 209857 h 964020"/>
                  <a:gd name="connsiteX2" fmla="*/ 7315108 w 7468955"/>
                  <a:gd name="connsiteY2" fmla="*/ 794079 h 964020"/>
                  <a:gd name="connsiteX3" fmla="*/ 4914307 w 7468955"/>
                  <a:gd name="connsiteY3" fmla="*/ 865406 h 964020"/>
                  <a:gd name="connsiteX4" fmla="*/ 3907157 w 7468955"/>
                  <a:gd name="connsiteY4" fmla="*/ 962686 h 964020"/>
                  <a:gd name="connsiteX5" fmla="*/ 2520816 w 7468955"/>
                  <a:gd name="connsiteY5" fmla="*/ 875597 h 964020"/>
                  <a:gd name="connsiteX6" fmla="*/ 0 w 7468955"/>
                  <a:gd name="connsiteY6" fmla="*/ 634346 h 964020"/>
                  <a:gd name="connsiteX7" fmla="*/ 0 w 7468955"/>
                  <a:gd name="connsiteY7" fmla="*/ 12855 h 964020"/>
                  <a:gd name="connsiteX0" fmla="*/ 0 w 7468955"/>
                  <a:gd name="connsiteY0" fmla="*/ 12855 h 964020"/>
                  <a:gd name="connsiteX1" fmla="*/ 2955584 w 7468955"/>
                  <a:gd name="connsiteY1" fmla="*/ 209857 h 964020"/>
                  <a:gd name="connsiteX2" fmla="*/ 7315108 w 7468955"/>
                  <a:gd name="connsiteY2" fmla="*/ 794079 h 964020"/>
                  <a:gd name="connsiteX3" fmla="*/ 4914307 w 7468955"/>
                  <a:gd name="connsiteY3" fmla="*/ 865406 h 964020"/>
                  <a:gd name="connsiteX4" fmla="*/ 3907157 w 7468955"/>
                  <a:gd name="connsiteY4" fmla="*/ 962686 h 964020"/>
                  <a:gd name="connsiteX5" fmla="*/ 2520816 w 7468955"/>
                  <a:gd name="connsiteY5" fmla="*/ 875597 h 964020"/>
                  <a:gd name="connsiteX6" fmla="*/ 0 w 7468955"/>
                  <a:gd name="connsiteY6" fmla="*/ 634346 h 964020"/>
                  <a:gd name="connsiteX7" fmla="*/ 0 w 7468955"/>
                  <a:gd name="connsiteY7" fmla="*/ 12855 h 964020"/>
                  <a:gd name="connsiteX0" fmla="*/ 0 w 7468955"/>
                  <a:gd name="connsiteY0" fmla="*/ 120352 h 1071517"/>
                  <a:gd name="connsiteX1" fmla="*/ 2955584 w 7468955"/>
                  <a:gd name="connsiteY1" fmla="*/ 317354 h 1071517"/>
                  <a:gd name="connsiteX2" fmla="*/ 7315108 w 7468955"/>
                  <a:gd name="connsiteY2" fmla="*/ 901576 h 1071517"/>
                  <a:gd name="connsiteX3" fmla="*/ 4914307 w 7468955"/>
                  <a:gd name="connsiteY3" fmla="*/ 972903 h 1071517"/>
                  <a:gd name="connsiteX4" fmla="*/ 3907157 w 7468955"/>
                  <a:gd name="connsiteY4" fmla="*/ 1070183 h 1071517"/>
                  <a:gd name="connsiteX5" fmla="*/ 2520816 w 7468955"/>
                  <a:gd name="connsiteY5" fmla="*/ 983094 h 1071517"/>
                  <a:gd name="connsiteX6" fmla="*/ 0 w 7468955"/>
                  <a:gd name="connsiteY6" fmla="*/ 741843 h 1071517"/>
                  <a:gd name="connsiteX7" fmla="*/ 0 w 7468955"/>
                  <a:gd name="connsiteY7" fmla="*/ 120352 h 1071517"/>
                  <a:gd name="connsiteX0" fmla="*/ 0 w 7468955"/>
                  <a:gd name="connsiteY0" fmla="*/ 95707 h 1046872"/>
                  <a:gd name="connsiteX1" fmla="*/ 1334260 w 7468955"/>
                  <a:gd name="connsiteY1" fmla="*/ 22112 h 1046872"/>
                  <a:gd name="connsiteX2" fmla="*/ 2955584 w 7468955"/>
                  <a:gd name="connsiteY2" fmla="*/ 292709 h 1046872"/>
                  <a:gd name="connsiteX3" fmla="*/ 7315108 w 7468955"/>
                  <a:gd name="connsiteY3" fmla="*/ 876931 h 1046872"/>
                  <a:gd name="connsiteX4" fmla="*/ 4914307 w 7468955"/>
                  <a:gd name="connsiteY4" fmla="*/ 948258 h 1046872"/>
                  <a:gd name="connsiteX5" fmla="*/ 3907157 w 7468955"/>
                  <a:gd name="connsiteY5" fmla="*/ 1045538 h 1046872"/>
                  <a:gd name="connsiteX6" fmla="*/ 2520816 w 7468955"/>
                  <a:gd name="connsiteY6" fmla="*/ 958449 h 1046872"/>
                  <a:gd name="connsiteX7" fmla="*/ 0 w 7468955"/>
                  <a:gd name="connsiteY7" fmla="*/ 717198 h 1046872"/>
                  <a:gd name="connsiteX8" fmla="*/ 0 w 7468955"/>
                  <a:gd name="connsiteY8" fmla="*/ 95707 h 1046872"/>
                  <a:gd name="connsiteX0" fmla="*/ 0 w 7468955"/>
                  <a:gd name="connsiteY0" fmla="*/ 103036 h 1054201"/>
                  <a:gd name="connsiteX1" fmla="*/ 1334260 w 7468955"/>
                  <a:gd name="connsiteY1" fmla="*/ 29441 h 1054201"/>
                  <a:gd name="connsiteX2" fmla="*/ 2955584 w 7468955"/>
                  <a:gd name="connsiteY2" fmla="*/ 300038 h 1054201"/>
                  <a:gd name="connsiteX3" fmla="*/ 7315108 w 7468955"/>
                  <a:gd name="connsiteY3" fmla="*/ 884260 h 1054201"/>
                  <a:gd name="connsiteX4" fmla="*/ 4914307 w 7468955"/>
                  <a:gd name="connsiteY4" fmla="*/ 955587 h 1054201"/>
                  <a:gd name="connsiteX5" fmla="*/ 3907157 w 7468955"/>
                  <a:gd name="connsiteY5" fmla="*/ 1052867 h 1054201"/>
                  <a:gd name="connsiteX6" fmla="*/ 2520816 w 7468955"/>
                  <a:gd name="connsiteY6" fmla="*/ 965778 h 1054201"/>
                  <a:gd name="connsiteX7" fmla="*/ 0 w 7468955"/>
                  <a:gd name="connsiteY7" fmla="*/ 724527 h 1054201"/>
                  <a:gd name="connsiteX8" fmla="*/ 0 w 7468955"/>
                  <a:gd name="connsiteY8" fmla="*/ 103036 h 1054201"/>
                  <a:gd name="connsiteX0" fmla="*/ 0 w 7468955"/>
                  <a:gd name="connsiteY0" fmla="*/ 102234 h 1053399"/>
                  <a:gd name="connsiteX1" fmla="*/ 1334260 w 7468955"/>
                  <a:gd name="connsiteY1" fmla="*/ 28639 h 1053399"/>
                  <a:gd name="connsiteX2" fmla="*/ 2955584 w 7468955"/>
                  <a:gd name="connsiteY2" fmla="*/ 299236 h 1053399"/>
                  <a:gd name="connsiteX3" fmla="*/ 7315108 w 7468955"/>
                  <a:gd name="connsiteY3" fmla="*/ 883458 h 1053399"/>
                  <a:gd name="connsiteX4" fmla="*/ 4914307 w 7468955"/>
                  <a:gd name="connsiteY4" fmla="*/ 954785 h 1053399"/>
                  <a:gd name="connsiteX5" fmla="*/ 3907157 w 7468955"/>
                  <a:gd name="connsiteY5" fmla="*/ 1052065 h 1053399"/>
                  <a:gd name="connsiteX6" fmla="*/ 2520816 w 7468955"/>
                  <a:gd name="connsiteY6" fmla="*/ 964976 h 1053399"/>
                  <a:gd name="connsiteX7" fmla="*/ 0 w 7468955"/>
                  <a:gd name="connsiteY7" fmla="*/ 723725 h 1053399"/>
                  <a:gd name="connsiteX8" fmla="*/ 0 w 7468955"/>
                  <a:gd name="connsiteY8" fmla="*/ 102234 h 1053399"/>
                  <a:gd name="connsiteX0" fmla="*/ 59677 w 7528632"/>
                  <a:gd name="connsiteY0" fmla="*/ 102234 h 1053399"/>
                  <a:gd name="connsiteX1" fmla="*/ 1393937 w 7528632"/>
                  <a:gd name="connsiteY1" fmla="*/ 28639 h 1053399"/>
                  <a:gd name="connsiteX2" fmla="*/ 3015261 w 7528632"/>
                  <a:gd name="connsiteY2" fmla="*/ 299236 h 1053399"/>
                  <a:gd name="connsiteX3" fmla="*/ 7374785 w 7528632"/>
                  <a:gd name="connsiteY3" fmla="*/ 883458 h 1053399"/>
                  <a:gd name="connsiteX4" fmla="*/ 4973984 w 7528632"/>
                  <a:gd name="connsiteY4" fmla="*/ 954785 h 1053399"/>
                  <a:gd name="connsiteX5" fmla="*/ 3966834 w 7528632"/>
                  <a:gd name="connsiteY5" fmla="*/ 1052065 h 1053399"/>
                  <a:gd name="connsiteX6" fmla="*/ 2580493 w 7528632"/>
                  <a:gd name="connsiteY6" fmla="*/ 964976 h 1053399"/>
                  <a:gd name="connsiteX7" fmla="*/ 0 w 7528632"/>
                  <a:gd name="connsiteY7" fmla="*/ 745426 h 1053399"/>
                  <a:gd name="connsiteX8" fmla="*/ 59677 w 7528632"/>
                  <a:gd name="connsiteY8" fmla="*/ 102234 h 105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28632" h="1053399">
                    <a:moveTo>
                      <a:pt x="59677" y="102234"/>
                    </a:moveTo>
                    <a:cubicBezTo>
                      <a:pt x="286205" y="-15123"/>
                      <a:pt x="901340" y="-4195"/>
                      <a:pt x="1393937" y="28639"/>
                    </a:cubicBezTo>
                    <a:cubicBezTo>
                      <a:pt x="2482076" y="-84582"/>
                      <a:pt x="2576254" y="165445"/>
                      <a:pt x="3015261" y="299236"/>
                    </a:cubicBezTo>
                    <a:cubicBezTo>
                      <a:pt x="3582293" y="652486"/>
                      <a:pt x="6783582" y="673058"/>
                      <a:pt x="7374785" y="883458"/>
                    </a:cubicBezTo>
                    <a:cubicBezTo>
                      <a:pt x="8196667" y="1001019"/>
                      <a:pt x="5481969" y="981407"/>
                      <a:pt x="4973984" y="954785"/>
                    </a:cubicBezTo>
                    <a:cubicBezTo>
                      <a:pt x="4459206" y="987038"/>
                      <a:pt x="4367636" y="1042630"/>
                      <a:pt x="3966834" y="1052065"/>
                    </a:cubicBezTo>
                    <a:cubicBezTo>
                      <a:pt x="3566032" y="1061500"/>
                      <a:pt x="3231686" y="1019699"/>
                      <a:pt x="2580493" y="964976"/>
                    </a:cubicBezTo>
                    <a:cubicBezTo>
                      <a:pt x="1850045" y="1080084"/>
                      <a:pt x="418249" y="896953"/>
                      <a:pt x="0" y="745426"/>
                    </a:cubicBezTo>
                    <a:lnTo>
                      <a:pt x="59677" y="10223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C7969014-5F71-4D32-8957-4FF8ECCB9A66}"/>
                  </a:ext>
                </a:extLst>
              </p:cNvPr>
              <p:cNvSpPr/>
              <p:nvPr/>
            </p:nvSpPr>
            <p:spPr>
              <a:xfrm rot="968263">
                <a:off x="1329069" y="1552268"/>
                <a:ext cx="1929071" cy="873335"/>
              </a:xfrm>
              <a:custGeom>
                <a:avLst/>
                <a:gdLst>
                  <a:gd name="connsiteX0" fmla="*/ 0 w 1285461"/>
                  <a:gd name="connsiteY0" fmla="*/ 0 h 251791"/>
                  <a:gd name="connsiteX1" fmla="*/ 1285461 w 1285461"/>
                  <a:gd name="connsiteY1" fmla="*/ 0 h 251791"/>
                  <a:gd name="connsiteX2" fmla="*/ 1285461 w 1285461"/>
                  <a:gd name="connsiteY2" fmla="*/ 251791 h 251791"/>
                  <a:gd name="connsiteX3" fmla="*/ 0 w 1285461"/>
                  <a:gd name="connsiteY3" fmla="*/ 251791 h 251791"/>
                  <a:gd name="connsiteX4" fmla="*/ 0 w 1285461"/>
                  <a:gd name="connsiteY4" fmla="*/ 0 h 251791"/>
                  <a:gd name="connsiteX0" fmla="*/ 465646 w 1751107"/>
                  <a:gd name="connsiteY0" fmla="*/ 0 h 358933"/>
                  <a:gd name="connsiteX1" fmla="*/ 1751107 w 1751107"/>
                  <a:gd name="connsiteY1" fmla="*/ 0 h 358933"/>
                  <a:gd name="connsiteX2" fmla="*/ 1751107 w 1751107"/>
                  <a:gd name="connsiteY2" fmla="*/ 251791 h 358933"/>
                  <a:gd name="connsiteX3" fmla="*/ 0 w 1751107"/>
                  <a:gd name="connsiteY3" fmla="*/ 358933 h 358933"/>
                  <a:gd name="connsiteX4" fmla="*/ 465646 w 1751107"/>
                  <a:gd name="connsiteY4" fmla="*/ 0 h 358933"/>
                  <a:gd name="connsiteX0" fmla="*/ 471441 w 1756902"/>
                  <a:gd name="connsiteY0" fmla="*/ 0 h 358933"/>
                  <a:gd name="connsiteX1" fmla="*/ 1756902 w 1756902"/>
                  <a:gd name="connsiteY1" fmla="*/ 0 h 358933"/>
                  <a:gd name="connsiteX2" fmla="*/ 1756902 w 1756902"/>
                  <a:gd name="connsiteY2" fmla="*/ 251791 h 358933"/>
                  <a:gd name="connsiteX3" fmla="*/ 5795 w 1756902"/>
                  <a:gd name="connsiteY3" fmla="*/ 358933 h 358933"/>
                  <a:gd name="connsiteX4" fmla="*/ 471441 w 1756902"/>
                  <a:gd name="connsiteY4" fmla="*/ 0 h 358933"/>
                  <a:gd name="connsiteX0" fmla="*/ 471441 w 1756902"/>
                  <a:gd name="connsiteY0" fmla="*/ 0 h 506638"/>
                  <a:gd name="connsiteX1" fmla="*/ 1756902 w 1756902"/>
                  <a:gd name="connsiteY1" fmla="*/ 0 h 506638"/>
                  <a:gd name="connsiteX2" fmla="*/ 1756902 w 1756902"/>
                  <a:gd name="connsiteY2" fmla="*/ 251791 h 506638"/>
                  <a:gd name="connsiteX3" fmla="*/ 5795 w 1756902"/>
                  <a:gd name="connsiteY3" fmla="*/ 358933 h 506638"/>
                  <a:gd name="connsiteX4" fmla="*/ 471441 w 1756902"/>
                  <a:gd name="connsiteY4" fmla="*/ 0 h 506638"/>
                  <a:gd name="connsiteX0" fmla="*/ 672559 w 1754987"/>
                  <a:gd name="connsiteY0" fmla="*/ 0 h 758525"/>
                  <a:gd name="connsiteX1" fmla="*/ 1754987 w 1754987"/>
                  <a:gd name="connsiteY1" fmla="*/ 251887 h 758525"/>
                  <a:gd name="connsiteX2" fmla="*/ 1754987 w 1754987"/>
                  <a:gd name="connsiteY2" fmla="*/ 503678 h 758525"/>
                  <a:gd name="connsiteX3" fmla="*/ 3880 w 1754987"/>
                  <a:gd name="connsiteY3" fmla="*/ 610820 h 758525"/>
                  <a:gd name="connsiteX4" fmla="*/ 672559 w 1754987"/>
                  <a:gd name="connsiteY4" fmla="*/ 0 h 758525"/>
                  <a:gd name="connsiteX0" fmla="*/ 672559 w 1754987"/>
                  <a:gd name="connsiteY0" fmla="*/ 0 h 758525"/>
                  <a:gd name="connsiteX1" fmla="*/ 1754987 w 1754987"/>
                  <a:gd name="connsiteY1" fmla="*/ 251887 h 758525"/>
                  <a:gd name="connsiteX2" fmla="*/ 1754987 w 1754987"/>
                  <a:gd name="connsiteY2" fmla="*/ 503678 h 758525"/>
                  <a:gd name="connsiteX3" fmla="*/ 3880 w 1754987"/>
                  <a:gd name="connsiteY3" fmla="*/ 610820 h 758525"/>
                  <a:gd name="connsiteX4" fmla="*/ 672559 w 1754987"/>
                  <a:gd name="connsiteY4" fmla="*/ 0 h 758525"/>
                  <a:gd name="connsiteX0" fmla="*/ 672559 w 1871237"/>
                  <a:gd name="connsiteY0" fmla="*/ 0 h 758525"/>
                  <a:gd name="connsiteX1" fmla="*/ 1871237 w 1871237"/>
                  <a:gd name="connsiteY1" fmla="*/ 176864 h 758525"/>
                  <a:gd name="connsiteX2" fmla="*/ 1754987 w 1871237"/>
                  <a:gd name="connsiteY2" fmla="*/ 503678 h 758525"/>
                  <a:gd name="connsiteX3" fmla="*/ 3880 w 1871237"/>
                  <a:gd name="connsiteY3" fmla="*/ 610820 h 758525"/>
                  <a:gd name="connsiteX4" fmla="*/ 672559 w 1871237"/>
                  <a:gd name="connsiteY4" fmla="*/ 0 h 758525"/>
                  <a:gd name="connsiteX0" fmla="*/ 672559 w 1871237"/>
                  <a:gd name="connsiteY0" fmla="*/ 0 h 758525"/>
                  <a:gd name="connsiteX1" fmla="*/ 1871237 w 1871237"/>
                  <a:gd name="connsiteY1" fmla="*/ 176864 h 758525"/>
                  <a:gd name="connsiteX2" fmla="*/ 1754987 w 1871237"/>
                  <a:gd name="connsiteY2" fmla="*/ 503678 h 758525"/>
                  <a:gd name="connsiteX3" fmla="*/ 3880 w 1871237"/>
                  <a:gd name="connsiteY3" fmla="*/ 610820 h 758525"/>
                  <a:gd name="connsiteX4" fmla="*/ 672559 w 1871237"/>
                  <a:gd name="connsiteY4" fmla="*/ 0 h 758525"/>
                  <a:gd name="connsiteX0" fmla="*/ 672559 w 1871237"/>
                  <a:gd name="connsiteY0" fmla="*/ 0 h 841835"/>
                  <a:gd name="connsiteX1" fmla="*/ 1871237 w 1871237"/>
                  <a:gd name="connsiteY1" fmla="*/ 176864 h 841835"/>
                  <a:gd name="connsiteX2" fmla="*/ 1754987 w 1871237"/>
                  <a:gd name="connsiteY2" fmla="*/ 503678 h 841835"/>
                  <a:gd name="connsiteX3" fmla="*/ 3880 w 1871237"/>
                  <a:gd name="connsiteY3" fmla="*/ 610820 h 841835"/>
                  <a:gd name="connsiteX4" fmla="*/ 672559 w 1871237"/>
                  <a:gd name="connsiteY4" fmla="*/ 0 h 841835"/>
                  <a:gd name="connsiteX0" fmla="*/ 672559 w 1871237"/>
                  <a:gd name="connsiteY0" fmla="*/ 0 h 874784"/>
                  <a:gd name="connsiteX1" fmla="*/ 1871237 w 1871237"/>
                  <a:gd name="connsiteY1" fmla="*/ 176864 h 874784"/>
                  <a:gd name="connsiteX2" fmla="*/ 1777088 w 1871237"/>
                  <a:gd name="connsiteY2" fmla="*/ 580058 h 874784"/>
                  <a:gd name="connsiteX3" fmla="*/ 3880 w 1871237"/>
                  <a:gd name="connsiteY3" fmla="*/ 610820 h 874784"/>
                  <a:gd name="connsiteX4" fmla="*/ 672559 w 1871237"/>
                  <a:gd name="connsiteY4" fmla="*/ 0 h 874784"/>
                  <a:gd name="connsiteX0" fmla="*/ 672559 w 1865550"/>
                  <a:gd name="connsiteY0" fmla="*/ 0 h 874784"/>
                  <a:gd name="connsiteX1" fmla="*/ 1865550 w 1865550"/>
                  <a:gd name="connsiteY1" fmla="*/ 109531 h 874784"/>
                  <a:gd name="connsiteX2" fmla="*/ 1777088 w 1865550"/>
                  <a:gd name="connsiteY2" fmla="*/ 580058 h 874784"/>
                  <a:gd name="connsiteX3" fmla="*/ 3880 w 1865550"/>
                  <a:gd name="connsiteY3" fmla="*/ 610820 h 874784"/>
                  <a:gd name="connsiteX4" fmla="*/ 672559 w 1865550"/>
                  <a:gd name="connsiteY4" fmla="*/ 0 h 874784"/>
                  <a:gd name="connsiteX0" fmla="*/ 673604 w 1866595"/>
                  <a:gd name="connsiteY0" fmla="*/ 0 h 874784"/>
                  <a:gd name="connsiteX1" fmla="*/ 1866595 w 1866595"/>
                  <a:gd name="connsiteY1" fmla="*/ 109531 h 874784"/>
                  <a:gd name="connsiteX2" fmla="*/ 1778133 w 1866595"/>
                  <a:gd name="connsiteY2" fmla="*/ 580058 h 874784"/>
                  <a:gd name="connsiteX3" fmla="*/ 4925 w 1866595"/>
                  <a:gd name="connsiteY3" fmla="*/ 610820 h 874784"/>
                  <a:gd name="connsiteX4" fmla="*/ 673604 w 1866595"/>
                  <a:gd name="connsiteY4" fmla="*/ 0 h 874784"/>
                  <a:gd name="connsiteX0" fmla="*/ 673604 w 1866595"/>
                  <a:gd name="connsiteY0" fmla="*/ 20255 h 895039"/>
                  <a:gd name="connsiteX1" fmla="*/ 1866595 w 1866595"/>
                  <a:gd name="connsiteY1" fmla="*/ 129786 h 895039"/>
                  <a:gd name="connsiteX2" fmla="*/ 1778133 w 1866595"/>
                  <a:gd name="connsiteY2" fmla="*/ 600313 h 895039"/>
                  <a:gd name="connsiteX3" fmla="*/ 4925 w 1866595"/>
                  <a:gd name="connsiteY3" fmla="*/ 631075 h 895039"/>
                  <a:gd name="connsiteX4" fmla="*/ 673604 w 1866595"/>
                  <a:gd name="connsiteY4" fmla="*/ 20255 h 895039"/>
                  <a:gd name="connsiteX0" fmla="*/ 736683 w 1929674"/>
                  <a:gd name="connsiteY0" fmla="*/ 20255 h 904988"/>
                  <a:gd name="connsiteX1" fmla="*/ 1929674 w 1929674"/>
                  <a:gd name="connsiteY1" fmla="*/ 129786 h 904988"/>
                  <a:gd name="connsiteX2" fmla="*/ 1841212 w 1929674"/>
                  <a:gd name="connsiteY2" fmla="*/ 600313 h 904988"/>
                  <a:gd name="connsiteX3" fmla="*/ 4354 w 1929674"/>
                  <a:gd name="connsiteY3" fmla="*/ 649492 h 904988"/>
                  <a:gd name="connsiteX4" fmla="*/ 736683 w 1929674"/>
                  <a:gd name="connsiteY4" fmla="*/ 20255 h 904988"/>
                  <a:gd name="connsiteX0" fmla="*/ 737787 w 1930778"/>
                  <a:gd name="connsiteY0" fmla="*/ 20255 h 904988"/>
                  <a:gd name="connsiteX1" fmla="*/ 1930778 w 1930778"/>
                  <a:gd name="connsiteY1" fmla="*/ 129786 h 904988"/>
                  <a:gd name="connsiteX2" fmla="*/ 1842316 w 1930778"/>
                  <a:gd name="connsiteY2" fmla="*/ 600313 h 904988"/>
                  <a:gd name="connsiteX3" fmla="*/ 5458 w 1930778"/>
                  <a:gd name="connsiteY3" fmla="*/ 649492 h 904988"/>
                  <a:gd name="connsiteX4" fmla="*/ 737787 w 1930778"/>
                  <a:gd name="connsiteY4" fmla="*/ 20255 h 904988"/>
                  <a:gd name="connsiteX0" fmla="*/ 736846 w 1929837"/>
                  <a:gd name="connsiteY0" fmla="*/ 20255 h 904988"/>
                  <a:gd name="connsiteX1" fmla="*/ 1929837 w 1929837"/>
                  <a:gd name="connsiteY1" fmla="*/ 129786 h 904988"/>
                  <a:gd name="connsiteX2" fmla="*/ 1841375 w 1929837"/>
                  <a:gd name="connsiteY2" fmla="*/ 600313 h 904988"/>
                  <a:gd name="connsiteX3" fmla="*/ 4517 w 1929837"/>
                  <a:gd name="connsiteY3" fmla="*/ 649492 h 904988"/>
                  <a:gd name="connsiteX4" fmla="*/ 736846 w 1929837"/>
                  <a:gd name="connsiteY4" fmla="*/ 20255 h 904988"/>
                  <a:gd name="connsiteX0" fmla="*/ 736846 w 1929837"/>
                  <a:gd name="connsiteY0" fmla="*/ 20255 h 866837"/>
                  <a:gd name="connsiteX1" fmla="*/ 1929837 w 1929837"/>
                  <a:gd name="connsiteY1" fmla="*/ 129786 h 866837"/>
                  <a:gd name="connsiteX2" fmla="*/ 1841375 w 1929837"/>
                  <a:gd name="connsiteY2" fmla="*/ 600313 h 866837"/>
                  <a:gd name="connsiteX3" fmla="*/ 4517 w 1929837"/>
                  <a:gd name="connsiteY3" fmla="*/ 649492 h 866837"/>
                  <a:gd name="connsiteX4" fmla="*/ 736846 w 1929837"/>
                  <a:gd name="connsiteY4" fmla="*/ 20255 h 866837"/>
                  <a:gd name="connsiteX0" fmla="*/ 736846 w 1929837"/>
                  <a:gd name="connsiteY0" fmla="*/ 11790 h 858372"/>
                  <a:gd name="connsiteX1" fmla="*/ 1929837 w 1929837"/>
                  <a:gd name="connsiteY1" fmla="*/ 121321 h 858372"/>
                  <a:gd name="connsiteX2" fmla="*/ 1841375 w 1929837"/>
                  <a:gd name="connsiteY2" fmla="*/ 591848 h 858372"/>
                  <a:gd name="connsiteX3" fmla="*/ 4517 w 1929837"/>
                  <a:gd name="connsiteY3" fmla="*/ 641027 h 858372"/>
                  <a:gd name="connsiteX4" fmla="*/ 736846 w 1929837"/>
                  <a:gd name="connsiteY4" fmla="*/ 11790 h 858372"/>
                  <a:gd name="connsiteX0" fmla="*/ 774669 w 1929470"/>
                  <a:gd name="connsiteY0" fmla="*/ 11166 h 868798"/>
                  <a:gd name="connsiteX1" fmla="*/ 1929470 w 1929470"/>
                  <a:gd name="connsiteY1" fmla="*/ 131747 h 868798"/>
                  <a:gd name="connsiteX2" fmla="*/ 1841008 w 1929470"/>
                  <a:gd name="connsiteY2" fmla="*/ 602274 h 868798"/>
                  <a:gd name="connsiteX3" fmla="*/ 4150 w 1929470"/>
                  <a:gd name="connsiteY3" fmla="*/ 651453 h 868798"/>
                  <a:gd name="connsiteX4" fmla="*/ 774669 w 1929470"/>
                  <a:gd name="connsiteY4" fmla="*/ 11166 h 868798"/>
                  <a:gd name="connsiteX0" fmla="*/ 774669 w 1929470"/>
                  <a:gd name="connsiteY0" fmla="*/ 0 h 857632"/>
                  <a:gd name="connsiteX1" fmla="*/ 1929470 w 1929470"/>
                  <a:gd name="connsiteY1" fmla="*/ 120581 h 857632"/>
                  <a:gd name="connsiteX2" fmla="*/ 1841008 w 1929470"/>
                  <a:gd name="connsiteY2" fmla="*/ 591108 h 857632"/>
                  <a:gd name="connsiteX3" fmla="*/ 4150 w 1929470"/>
                  <a:gd name="connsiteY3" fmla="*/ 640287 h 857632"/>
                  <a:gd name="connsiteX4" fmla="*/ 774669 w 1929470"/>
                  <a:gd name="connsiteY4" fmla="*/ 0 h 857632"/>
                  <a:gd name="connsiteX0" fmla="*/ 774821 w 1929622"/>
                  <a:gd name="connsiteY0" fmla="*/ 0 h 857632"/>
                  <a:gd name="connsiteX1" fmla="*/ 1929622 w 1929622"/>
                  <a:gd name="connsiteY1" fmla="*/ 120581 h 857632"/>
                  <a:gd name="connsiteX2" fmla="*/ 1841160 w 1929622"/>
                  <a:gd name="connsiteY2" fmla="*/ 591108 h 857632"/>
                  <a:gd name="connsiteX3" fmla="*/ 4302 w 1929622"/>
                  <a:gd name="connsiteY3" fmla="*/ 640287 h 857632"/>
                  <a:gd name="connsiteX4" fmla="*/ 774821 w 1929622"/>
                  <a:gd name="connsiteY4" fmla="*/ 0 h 857632"/>
                  <a:gd name="connsiteX0" fmla="*/ 774270 w 1929071"/>
                  <a:gd name="connsiteY0" fmla="*/ 0 h 857632"/>
                  <a:gd name="connsiteX1" fmla="*/ 1929071 w 1929071"/>
                  <a:gd name="connsiteY1" fmla="*/ 120581 h 857632"/>
                  <a:gd name="connsiteX2" fmla="*/ 1840609 w 1929071"/>
                  <a:gd name="connsiteY2" fmla="*/ 591108 h 857632"/>
                  <a:gd name="connsiteX3" fmla="*/ 3751 w 1929071"/>
                  <a:gd name="connsiteY3" fmla="*/ 640287 h 857632"/>
                  <a:gd name="connsiteX4" fmla="*/ 774270 w 1929071"/>
                  <a:gd name="connsiteY4" fmla="*/ 0 h 857632"/>
                  <a:gd name="connsiteX0" fmla="*/ 774270 w 1929071"/>
                  <a:gd name="connsiteY0" fmla="*/ 0 h 857632"/>
                  <a:gd name="connsiteX1" fmla="*/ 1929071 w 1929071"/>
                  <a:gd name="connsiteY1" fmla="*/ 120581 h 857632"/>
                  <a:gd name="connsiteX2" fmla="*/ 1840609 w 1929071"/>
                  <a:gd name="connsiteY2" fmla="*/ 591108 h 857632"/>
                  <a:gd name="connsiteX3" fmla="*/ 3751 w 1929071"/>
                  <a:gd name="connsiteY3" fmla="*/ 640287 h 857632"/>
                  <a:gd name="connsiteX4" fmla="*/ 774270 w 1929071"/>
                  <a:gd name="connsiteY4" fmla="*/ 0 h 857632"/>
                  <a:gd name="connsiteX0" fmla="*/ 774270 w 1929071"/>
                  <a:gd name="connsiteY0" fmla="*/ 34576 h 892208"/>
                  <a:gd name="connsiteX1" fmla="*/ 1929071 w 1929071"/>
                  <a:gd name="connsiteY1" fmla="*/ 155157 h 892208"/>
                  <a:gd name="connsiteX2" fmla="*/ 1840609 w 1929071"/>
                  <a:gd name="connsiteY2" fmla="*/ 625684 h 892208"/>
                  <a:gd name="connsiteX3" fmla="*/ 3751 w 1929071"/>
                  <a:gd name="connsiteY3" fmla="*/ 674863 h 892208"/>
                  <a:gd name="connsiteX4" fmla="*/ 774270 w 1929071"/>
                  <a:gd name="connsiteY4" fmla="*/ 34576 h 89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9071" h="892208">
                    <a:moveTo>
                      <a:pt x="774270" y="34576"/>
                    </a:moveTo>
                    <a:cubicBezTo>
                      <a:pt x="1049828" y="-38371"/>
                      <a:pt x="1242392" y="5165"/>
                      <a:pt x="1929071" y="155157"/>
                    </a:cubicBezTo>
                    <a:lnTo>
                      <a:pt x="1840609" y="625684"/>
                    </a:lnTo>
                    <a:cubicBezTo>
                      <a:pt x="1478296" y="997416"/>
                      <a:pt x="138868" y="948292"/>
                      <a:pt x="3751" y="674863"/>
                    </a:cubicBezTo>
                    <a:cubicBezTo>
                      <a:pt x="-46717" y="559551"/>
                      <a:pt x="422742" y="238614"/>
                      <a:pt x="774270" y="3457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FC94934-7CF3-4355-9118-A4B6B5BBD491}"/>
                  </a:ext>
                </a:extLst>
              </p:cNvPr>
              <p:cNvGrpSpPr/>
              <p:nvPr/>
            </p:nvGrpSpPr>
            <p:grpSpPr>
              <a:xfrm>
                <a:off x="2868861" y="1051855"/>
                <a:ext cx="721226" cy="938134"/>
                <a:chOff x="2868861" y="1051855"/>
                <a:chExt cx="721226" cy="938134"/>
              </a:xfrm>
              <a:grpFill/>
            </p:grpSpPr>
            <p:sp>
              <p:nvSpPr>
                <p:cNvPr id="80" name="Rectangle 6">
                  <a:extLst>
                    <a:ext uri="{FF2B5EF4-FFF2-40B4-BE49-F238E27FC236}">
                      <a16:creationId xmlns:a16="http://schemas.microsoft.com/office/drawing/2014/main" id="{C9168F1E-989B-4797-8780-1C3C4F654216}"/>
                    </a:ext>
                  </a:extLst>
                </p:cNvPr>
                <p:cNvSpPr/>
                <p:nvPr/>
              </p:nvSpPr>
              <p:spPr>
                <a:xfrm rot="19268157">
                  <a:off x="2904079" y="1494938"/>
                  <a:ext cx="686008" cy="495051"/>
                </a:xfrm>
                <a:custGeom>
                  <a:avLst/>
                  <a:gdLst>
                    <a:gd name="connsiteX0" fmla="*/ 0 w 403367"/>
                    <a:gd name="connsiteY0" fmla="*/ 0 h 205954"/>
                    <a:gd name="connsiteX1" fmla="*/ 403367 w 403367"/>
                    <a:gd name="connsiteY1" fmla="*/ 0 h 205954"/>
                    <a:gd name="connsiteX2" fmla="*/ 403367 w 403367"/>
                    <a:gd name="connsiteY2" fmla="*/ 205954 h 205954"/>
                    <a:gd name="connsiteX3" fmla="*/ 0 w 403367"/>
                    <a:gd name="connsiteY3" fmla="*/ 205954 h 205954"/>
                    <a:gd name="connsiteX4" fmla="*/ 0 w 403367"/>
                    <a:gd name="connsiteY4" fmla="*/ 0 h 205954"/>
                    <a:gd name="connsiteX0" fmla="*/ 0 w 403367"/>
                    <a:gd name="connsiteY0" fmla="*/ 283657 h 489611"/>
                    <a:gd name="connsiteX1" fmla="*/ 395453 w 403367"/>
                    <a:gd name="connsiteY1" fmla="*/ 0 h 489611"/>
                    <a:gd name="connsiteX2" fmla="*/ 403367 w 403367"/>
                    <a:gd name="connsiteY2" fmla="*/ 489611 h 489611"/>
                    <a:gd name="connsiteX3" fmla="*/ 0 w 403367"/>
                    <a:gd name="connsiteY3" fmla="*/ 489611 h 489611"/>
                    <a:gd name="connsiteX4" fmla="*/ 0 w 403367"/>
                    <a:gd name="connsiteY4" fmla="*/ 283657 h 489611"/>
                    <a:gd name="connsiteX0" fmla="*/ 0 w 601250"/>
                    <a:gd name="connsiteY0" fmla="*/ 283657 h 489611"/>
                    <a:gd name="connsiteX1" fmla="*/ 395453 w 601250"/>
                    <a:gd name="connsiteY1" fmla="*/ 0 h 489611"/>
                    <a:gd name="connsiteX2" fmla="*/ 601250 w 601250"/>
                    <a:gd name="connsiteY2" fmla="*/ 61898 h 489611"/>
                    <a:gd name="connsiteX3" fmla="*/ 0 w 601250"/>
                    <a:gd name="connsiteY3" fmla="*/ 489611 h 489611"/>
                    <a:gd name="connsiteX4" fmla="*/ 0 w 601250"/>
                    <a:gd name="connsiteY4" fmla="*/ 283657 h 489611"/>
                    <a:gd name="connsiteX0" fmla="*/ 0 w 651260"/>
                    <a:gd name="connsiteY0" fmla="*/ 283657 h 504146"/>
                    <a:gd name="connsiteX1" fmla="*/ 395453 w 651260"/>
                    <a:gd name="connsiteY1" fmla="*/ 0 h 504146"/>
                    <a:gd name="connsiteX2" fmla="*/ 601250 w 651260"/>
                    <a:gd name="connsiteY2" fmla="*/ 61898 h 504146"/>
                    <a:gd name="connsiteX3" fmla="*/ 0 w 651260"/>
                    <a:gd name="connsiteY3" fmla="*/ 489611 h 504146"/>
                    <a:gd name="connsiteX4" fmla="*/ 0 w 651260"/>
                    <a:gd name="connsiteY4" fmla="*/ 283657 h 504146"/>
                    <a:gd name="connsiteX0" fmla="*/ 0 w 614256"/>
                    <a:gd name="connsiteY0" fmla="*/ 283657 h 489611"/>
                    <a:gd name="connsiteX1" fmla="*/ 395453 w 614256"/>
                    <a:gd name="connsiteY1" fmla="*/ 0 h 489611"/>
                    <a:gd name="connsiteX2" fmla="*/ 561695 w 614256"/>
                    <a:gd name="connsiteY2" fmla="*/ 30022 h 489611"/>
                    <a:gd name="connsiteX3" fmla="*/ 0 w 614256"/>
                    <a:gd name="connsiteY3" fmla="*/ 489611 h 489611"/>
                    <a:gd name="connsiteX4" fmla="*/ 0 w 614256"/>
                    <a:gd name="connsiteY4" fmla="*/ 283657 h 489611"/>
                    <a:gd name="connsiteX0" fmla="*/ 0 w 664919"/>
                    <a:gd name="connsiteY0" fmla="*/ 283657 h 489611"/>
                    <a:gd name="connsiteX1" fmla="*/ 395453 w 664919"/>
                    <a:gd name="connsiteY1" fmla="*/ 0 h 489611"/>
                    <a:gd name="connsiteX2" fmla="*/ 561695 w 664919"/>
                    <a:gd name="connsiteY2" fmla="*/ 30022 h 489611"/>
                    <a:gd name="connsiteX3" fmla="*/ 0 w 664919"/>
                    <a:gd name="connsiteY3" fmla="*/ 489611 h 489611"/>
                    <a:gd name="connsiteX4" fmla="*/ 0 w 664919"/>
                    <a:gd name="connsiteY4" fmla="*/ 283657 h 489611"/>
                    <a:gd name="connsiteX0" fmla="*/ 0 w 656080"/>
                    <a:gd name="connsiteY0" fmla="*/ 283657 h 512724"/>
                    <a:gd name="connsiteX1" fmla="*/ 395453 w 656080"/>
                    <a:gd name="connsiteY1" fmla="*/ 0 h 512724"/>
                    <a:gd name="connsiteX2" fmla="*/ 561695 w 656080"/>
                    <a:gd name="connsiteY2" fmla="*/ 30022 h 512724"/>
                    <a:gd name="connsiteX3" fmla="*/ 0 w 656080"/>
                    <a:gd name="connsiteY3" fmla="*/ 489611 h 512724"/>
                    <a:gd name="connsiteX4" fmla="*/ 0 w 656080"/>
                    <a:gd name="connsiteY4" fmla="*/ 283657 h 512724"/>
                    <a:gd name="connsiteX0" fmla="*/ 0 w 668482"/>
                    <a:gd name="connsiteY0" fmla="*/ 283657 h 506070"/>
                    <a:gd name="connsiteX1" fmla="*/ 395453 w 668482"/>
                    <a:gd name="connsiteY1" fmla="*/ 0 h 506070"/>
                    <a:gd name="connsiteX2" fmla="*/ 561695 w 668482"/>
                    <a:gd name="connsiteY2" fmla="*/ 30022 h 506070"/>
                    <a:gd name="connsiteX3" fmla="*/ 0 w 668482"/>
                    <a:gd name="connsiteY3" fmla="*/ 489611 h 506070"/>
                    <a:gd name="connsiteX4" fmla="*/ 0 w 668482"/>
                    <a:gd name="connsiteY4" fmla="*/ 283657 h 506070"/>
                    <a:gd name="connsiteX0" fmla="*/ 0 w 622780"/>
                    <a:gd name="connsiteY0" fmla="*/ 283657 h 503130"/>
                    <a:gd name="connsiteX1" fmla="*/ 395453 w 622780"/>
                    <a:gd name="connsiteY1" fmla="*/ 0 h 503130"/>
                    <a:gd name="connsiteX2" fmla="*/ 511145 w 622780"/>
                    <a:gd name="connsiteY2" fmla="*/ 21908 h 503130"/>
                    <a:gd name="connsiteX3" fmla="*/ 0 w 622780"/>
                    <a:gd name="connsiteY3" fmla="*/ 489611 h 503130"/>
                    <a:gd name="connsiteX4" fmla="*/ 0 w 622780"/>
                    <a:gd name="connsiteY4" fmla="*/ 283657 h 503130"/>
                    <a:gd name="connsiteX0" fmla="*/ 0 w 671960"/>
                    <a:gd name="connsiteY0" fmla="*/ 283657 h 501829"/>
                    <a:gd name="connsiteX1" fmla="*/ 395453 w 671960"/>
                    <a:gd name="connsiteY1" fmla="*/ 0 h 501829"/>
                    <a:gd name="connsiteX2" fmla="*/ 511145 w 671960"/>
                    <a:gd name="connsiteY2" fmla="*/ 21908 h 501829"/>
                    <a:gd name="connsiteX3" fmla="*/ 0 w 671960"/>
                    <a:gd name="connsiteY3" fmla="*/ 489611 h 501829"/>
                    <a:gd name="connsiteX4" fmla="*/ 0 w 671960"/>
                    <a:gd name="connsiteY4" fmla="*/ 283657 h 501829"/>
                    <a:gd name="connsiteX0" fmla="*/ 0 w 688536"/>
                    <a:gd name="connsiteY0" fmla="*/ 283657 h 504326"/>
                    <a:gd name="connsiteX1" fmla="*/ 395453 w 688536"/>
                    <a:gd name="connsiteY1" fmla="*/ 0 h 504326"/>
                    <a:gd name="connsiteX2" fmla="*/ 529963 w 688536"/>
                    <a:gd name="connsiteY2" fmla="*/ 28918 h 504326"/>
                    <a:gd name="connsiteX3" fmla="*/ 0 w 688536"/>
                    <a:gd name="connsiteY3" fmla="*/ 489611 h 504326"/>
                    <a:gd name="connsiteX4" fmla="*/ 0 w 688536"/>
                    <a:gd name="connsiteY4" fmla="*/ 283657 h 504326"/>
                    <a:gd name="connsiteX0" fmla="*/ 0 w 660616"/>
                    <a:gd name="connsiteY0" fmla="*/ 283657 h 495051"/>
                    <a:gd name="connsiteX1" fmla="*/ 395453 w 660616"/>
                    <a:gd name="connsiteY1" fmla="*/ 0 h 495051"/>
                    <a:gd name="connsiteX2" fmla="*/ 529963 w 660616"/>
                    <a:gd name="connsiteY2" fmla="*/ 28918 h 495051"/>
                    <a:gd name="connsiteX3" fmla="*/ 0 w 660616"/>
                    <a:gd name="connsiteY3" fmla="*/ 489611 h 495051"/>
                    <a:gd name="connsiteX4" fmla="*/ 0 w 660616"/>
                    <a:gd name="connsiteY4" fmla="*/ 28365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6008" h="495051">
                      <a:moveTo>
                        <a:pt x="0" y="173487"/>
                      </a:moveTo>
                      <a:cubicBezTo>
                        <a:pt x="635440" y="310807"/>
                        <a:pt x="309414" y="32147"/>
                        <a:pt x="420845" y="0"/>
                      </a:cubicBezTo>
                      <a:lnTo>
                        <a:pt x="555355" y="28918"/>
                      </a:lnTo>
                      <a:cubicBezTo>
                        <a:pt x="1014599" y="678620"/>
                        <a:pt x="123318" y="443862"/>
                        <a:pt x="25392" y="489611"/>
                      </a:cubicBezTo>
                      <a:lnTo>
                        <a:pt x="0" y="173487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7">
                  <a:extLst>
                    <a:ext uri="{FF2B5EF4-FFF2-40B4-BE49-F238E27FC236}">
                      <a16:creationId xmlns:a16="http://schemas.microsoft.com/office/drawing/2014/main" id="{810970E2-A47C-4BAE-A4CF-37E95BA8D743}"/>
                    </a:ext>
                  </a:extLst>
                </p:cNvPr>
                <p:cNvSpPr/>
                <p:nvPr/>
              </p:nvSpPr>
              <p:spPr>
                <a:xfrm>
                  <a:off x="2868861" y="1051855"/>
                  <a:ext cx="617364" cy="500681"/>
                </a:xfrm>
                <a:custGeom>
                  <a:avLst/>
                  <a:gdLst>
                    <a:gd name="connsiteX0" fmla="*/ 0 w 176147"/>
                    <a:gd name="connsiteY0" fmla="*/ 0 h 167499"/>
                    <a:gd name="connsiteX1" fmla="*/ 176147 w 176147"/>
                    <a:gd name="connsiteY1" fmla="*/ 0 h 167499"/>
                    <a:gd name="connsiteX2" fmla="*/ 176147 w 176147"/>
                    <a:gd name="connsiteY2" fmla="*/ 167499 h 167499"/>
                    <a:gd name="connsiteX3" fmla="*/ 0 w 176147"/>
                    <a:gd name="connsiteY3" fmla="*/ 167499 h 167499"/>
                    <a:gd name="connsiteX4" fmla="*/ 0 w 176147"/>
                    <a:gd name="connsiteY4" fmla="*/ 0 h 167499"/>
                    <a:gd name="connsiteX0" fmla="*/ 0 w 176147"/>
                    <a:gd name="connsiteY0" fmla="*/ 0 h 186549"/>
                    <a:gd name="connsiteX1" fmla="*/ 176147 w 176147"/>
                    <a:gd name="connsiteY1" fmla="*/ 0 h 186549"/>
                    <a:gd name="connsiteX2" fmla="*/ 176147 w 176147"/>
                    <a:gd name="connsiteY2" fmla="*/ 167499 h 186549"/>
                    <a:gd name="connsiteX3" fmla="*/ 0 w 176147"/>
                    <a:gd name="connsiteY3" fmla="*/ 186549 h 186549"/>
                    <a:gd name="connsiteX4" fmla="*/ 0 w 176147"/>
                    <a:gd name="connsiteY4" fmla="*/ 0 h 186549"/>
                    <a:gd name="connsiteX0" fmla="*/ 0 w 402366"/>
                    <a:gd name="connsiteY0" fmla="*/ 159544 h 186549"/>
                    <a:gd name="connsiteX1" fmla="*/ 402366 w 402366"/>
                    <a:gd name="connsiteY1" fmla="*/ 0 h 186549"/>
                    <a:gd name="connsiteX2" fmla="*/ 402366 w 402366"/>
                    <a:gd name="connsiteY2" fmla="*/ 167499 h 186549"/>
                    <a:gd name="connsiteX3" fmla="*/ 226219 w 402366"/>
                    <a:gd name="connsiteY3" fmla="*/ 186549 h 186549"/>
                    <a:gd name="connsiteX4" fmla="*/ 0 w 402366"/>
                    <a:gd name="connsiteY4" fmla="*/ 159544 h 186549"/>
                    <a:gd name="connsiteX0" fmla="*/ 50931 w 453297"/>
                    <a:gd name="connsiteY0" fmla="*/ 234139 h 261144"/>
                    <a:gd name="connsiteX1" fmla="*/ 14419 w 453297"/>
                    <a:gd name="connsiteY1" fmla="*/ 0 h 261144"/>
                    <a:gd name="connsiteX2" fmla="*/ 453297 w 453297"/>
                    <a:gd name="connsiteY2" fmla="*/ 74595 h 261144"/>
                    <a:gd name="connsiteX3" fmla="*/ 453297 w 453297"/>
                    <a:gd name="connsiteY3" fmla="*/ 242094 h 261144"/>
                    <a:gd name="connsiteX4" fmla="*/ 277150 w 453297"/>
                    <a:gd name="connsiteY4" fmla="*/ 261144 h 261144"/>
                    <a:gd name="connsiteX5" fmla="*/ 50931 w 453297"/>
                    <a:gd name="connsiteY5" fmla="*/ 234139 h 261144"/>
                    <a:gd name="connsiteX0" fmla="*/ 50931 w 453297"/>
                    <a:gd name="connsiteY0" fmla="*/ 463255 h 490260"/>
                    <a:gd name="connsiteX1" fmla="*/ 14419 w 453297"/>
                    <a:gd name="connsiteY1" fmla="*/ 229116 h 490260"/>
                    <a:gd name="connsiteX2" fmla="*/ 185870 w 453297"/>
                    <a:gd name="connsiteY2" fmla="*/ 516 h 490260"/>
                    <a:gd name="connsiteX3" fmla="*/ 453297 w 453297"/>
                    <a:gd name="connsiteY3" fmla="*/ 303711 h 490260"/>
                    <a:gd name="connsiteX4" fmla="*/ 453297 w 453297"/>
                    <a:gd name="connsiteY4" fmla="*/ 471210 h 490260"/>
                    <a:gd name="connsiteX5" fmla="*/ 277150 w 453297"/>
                    <a:gd name="connsiteY5" fmla="*/ 490260 h 490260"/>
                    <a:gd name="connsiteX6" fmla="*/ 50931 w 453297"/>
                    <a:gd name="connsiteY6" fmla="*/ 463255 h 490260"/>
                    <a:gd name="connsiteX0" fmla="*/ 50931 w 476382"/>
                    <a:gd name="connsiteY0" fmla="*/ 463633 h 490638"/>
                    <a:gd name="connsiteX1" fmla="*/ 14419 w 476382"/>
                    <a:gd name="connsiteY1" fmla="*/ 229494 h 490638"/>
                    <a:gd name="connsiteX2" fmla="*/ 185870 w 476382"/>
                    <a:gd name="connsiteY2" fmla="*/ 894 h 490638"/>
                    <a:gd name="connsiteX3" fmla="*/ 476382 w 476382"/>
                    <a:gd name="connsiteY3" fmla="*/ 19944 h 490638"/>
                    <a:gd name="connsiteX4" fmla="*/ 453297 w 476382"/>
                    <a:gd name="connsiteY4" fmla="*/ 304089 h 490638"/>
                    <a:gd name="connsiteX5" fmla="*/ 453297 w 476382"/>
                    <a:gd name="connsiteY5" fmla="*/ 471588 h 490638"/>
                    <a:gd name="connsiteX6" fmla="*/ 277150 w 476382"/>
                    <a:gd name="connsiteY6" fmla="*/ 490638 h 490638"/>
                    <a:gd name="connsiteX7" fmla="*/ 50931 w 476382"/>
                    <a:gd name="connsiteY7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53297 w 621782"/>
                    <a:gd name="connsiteY5" fmla="*/ 30408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12266"/>
                    <a:gd name="connsiteY0" fmla="*/ 463633 h 490638"/>
                    <a:gd name="connsiteX1" fmla="*/ 14419 w 612266"/>
                    <a:gd name="connsiteY1" fmla="*/ 229494 h 490638"/>
                    <a:gd name="connsiteX2" fmla="*/ 185870 w 612266"/>
                    <a:gd name="connsiteY2" fmla="*/ 894 h 490638"/>
                    <a:gd name="connsiteX3" fmla="*/ 476382 w 612266"/>
                    <a:gd name="connsiteY3" fmla="*/ 19944 h 490638"/>
                    <a:gd name="connsiteX4" fmla="*/ 612113 w 612266"/>
                    <a:gd name="connsiteY4" fmla="*/ 200919 h 490638"/>
                    <a:gd name="connsiteX5" fmla="*/ 474729 w 612266"/>
                    <a:gd name="connsiteY5" fmla="*/ 437439 h 490638"/>
                    <a:gd name="connsiteX6" fmla="*/ 450916 w 612266"/>
                    <a:gd name="connsiteY6" fmla="*/ 483494 h 490638"/>
                    <a:gd name="connsiteX7" fmla="*/ 277150 w 612266"/>
                    <a:gd name="connsiteY7" fmla="*/ 490638 h 490638"/>
                    <a:gd name="connsiteX8" fmla="*/ 50931 w 612266"/>
                    <a:gd name="connsiteY8" fmla="*/ 463633 h 490638"/>
                    <a:gd name="connsiteX0" fmla="*/ 50931 w 612187"/>
                    <a:gd name="connsiteY0" fmla="*/ 463633 h 490638"/>
                    <a:gd name="connsiteX1" fmla="*/ 14419 w 612187"/>
                    <a:gd name="connsiteY1" fmla="*/ 229494 h 490638"/>
                    <a:gd name="connsiteX2" fmla="*/ 185870 w 612187"/>
                    <a:gd name="connsiteY2" fmla="*/ 894 h 490638"/>
                    <a:gd name="connsiteX3" fmla="*/ 476382 w 612187"/>
                    <a:gd name="connsiteY3" fmla="*/ 19944 h 490638"/>
                    <a:gd name="connsiteX4" fmla="*/ 612113 w 612187"/>
                    <a:gd name="connsiteY4" fmla="*/ 200919 h 490638"/>
                    <a:gd name="connsiteX5" fmla="*/ 474729 w 612187"/>
                    <a:gd name="connsiteY5" fmla="*/ 437439 h 490638"/>
                    <a:gd name="connsiteX6" fmla="*/ 450916 w 612187"/>
                    <a:gd name="connsiteY6" fmla="*/ 483494 h 490638"/>
                    <a:gd name="connsiteX7" fmla="*/ 277150 w 612187"/>
                    <a:gd name="connsiteY7" fmla="*/ 490638 h 490638"/>
                    <a:gd name="connsiteX8" fmla="*/ 50931 w 612187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612113 w 612113"/>
                    <a:gd name="connsiteY4" fmla="*/ 200919 h 490638"/>
                    <a:gd name="connsiteX5" fmla="*/ 474729 w 612113"/>
                    <a:gd name="connsiteY5" fmla="*/ 437439 h 490638"/>
                    <a:gd name="connsiteX6" fmla="*/ 450916 w 612113"/>
                    <a:gd name="connsiteY6" fmla="*/ 483494 h 490638"/>
                    <a:gd name="connsiteX7" fmla="*/ 277150 w 612113"/>
                    <a:gd name="connsiteY7" fmla="*/ 490638 h 490638"/>
                    <a:gd name="connsiteX8" fmla="*/ 50931 w 612113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62094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6225 h 493230"/>
                    <a:gd name="connsiteX1" fmla="*/ 14419 w 612113"/>
                    <a:gd name="connsiteY1" fmla="*/ 232086 h 493230"/>
                    <a:gd name="connsiteX2" fmla="*/ 185870 w 612113"/>
                    <a:gd name="connsiteY2" fmla="*/ 3486 h 493230"/>
                    <a:gd name="connsiteX3" fmla="*/ 288264 w 612113"/>
                    <a:gd name="connsiteY3" fmla="*/ 210655 h 493230"/>
                    <a:gd name="connsiteX4" fmla="*/ 462094 w 612113"/>
                    <a:gd name="connsiteY4" fmla="*/ 22536 h 493230"/>
                    <a:gd name="connsiteX5" fmla="*/ 428757 w 612113"/>
                    <a:gd name="connsiteY5" fmla="*/ 243993 h 493230"/>
                    <a:gd name="connsiteX6" fmla="*/ 612113 w 612113"/>
                    <a:gd name="connsiteY6" fmla="*/ 203511 h 493230"/>
                    <a:gd name="connsiteX7" fmla="*/ 474729 w 612113"/>
                    <a:gd name="connsiteY7" fmla="*/ 440031 h 493230"/>
                    <a:gd name="connsiteX8" fmla="*/ 450916 w 612113"/>
                    <a:gd name="connsiteY8" fmla="*/ 486086 h 493230"/>
                    <a:gd name="connsiteX9" fmla="*/ 277150 w 612113"/>
                    <a:gd name="connsiteY9" fmla="*/ 493230 h 493230"/>
                    <a:gd name="connsiteX10" fmla="*/ 50931 w 612113"/>
                    <a:gd name="connsiteY10" fmla="*/ 466225 h 493230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49297 w 610479"/>
                    <a:gd name="connsiteY0" fmla="*/ 466532 h 493537"/>
                    <a:gd name="connsiteX1" fmla="*/ 12785 w 610479"/>
                    <a:gd name="connsiteY1" fmla="*/ 232393 h 493537"/>
                    <a:gd name="connsiteX2" fmla="*/ 186617 w 610479"/>
                    <a:gd name="connsiteY2" fmla="*/ 308594 h 493537"/>
                    <a:gd name="connsiteX3" fmla="*/ 184236 w 610479"/>
                    <a:gd name="connsiteY3" fmla="*/ 3793 h 493537"/>
                    <a:gd name="connsiteX4" fmla="*/ 286630 w 610479"/>
                    <a:gd name="connsiteY4" fmla="*/ 210962 h 493537"/>
                    <a:gd name="connsiteX5" fmla="*/ 460460 w 610479"/>
                    <a:gd name="connsiteY5" fmla="*/ 22843 h 493537"/>
                    <a:gd name="connsiteX6" fmla="*/ 427123 w 610479"/>
                    <a:gd name="connsiteY6" fmla="*/ 244300 h 493537"/>
                    <a:gd name="connsiteX7" fmla="*/ 610479 w 610479"/>
                    <a:gd name="connsiteY7" fmla="*/ 203818 h 493537"/>
                    <a:gd name="connsiteX8" fmla="*/ 473095 w 610479"/>
                    <a:gd name="connsiteY8" fmla="*/ 440338 h 493537"/>
                    <a:gd name="connsiteX9" fmla="*/ 449282 w 610479"/>
                    <a:gd name="connsiteY9" fmla="*/ 486393 h 493537"/>
                    <a:gd name="connsiteX10" fmla="*/ 275516 w 610479"/>
                    <a:gd name="connsiteY10" fmla="*/ 493537 h 493537"/>
                    <a:gd name="connsiteX11" fmla="*/ 49297 w 610479"/>
                    <a:gd name="connsiteY11" fmla="*/ 466532 h 493537"/>
                    <a:gd name="connsiteX0" fmla="*/ 39744 w 600926"/>
                    <a:gd name="connsiteY0" fmla="*/ 466532 h 493537"/>
                    <a:gd name="connsiteX1" fmla="*/ 86577 w 600926"/>
                    <a:gd name="connsiteY1" fmla="*/ 391938 h 493537"/>
                    <a:gd name="connsiteX2" fmla="*/ 3232 w 600926"/>
                    <a:gd name="connsiteY2" fmla="*/ 232393 h 493537"/>
                    <a:gd name="connsiteX3" fmla="*/ 177064 w 600926"/>
                    <a:gd name="connsiteY3" fmla="*/ 308594 h 493537"/>
                    <a:gd name="connsiteX4" fmla="*/ 174683 w 600926"/>
                    <a:gd name="connsiteY4" fmla="*/ 3793 h 493537"/>
                    <a:gd name="connsiteX5" fmla="*/ 277077 w 600926"/>
                    <a:gd name="connsiteY5" fmla="*/ 210962 h 493537"/>
                    <a:gd name="connsiteX6" fmla="*/ 450907 w 600926"/>
                    <a:gd name="connsiteY6" fmla="*/ 22843 h 493537"/>
                    <a:gd name="connsiteX7" fmla="*/ 417570 w 600926"/>
                    <a:gd name="connsiteY7" fmla="*/ 244300 h 493537"/>
                    <a:gd name="connsiteX8" fmla="*/ 600926 w 600926"/>
                    <a:gd name="connsiteY8" fmla="*/ 203818 h 493537"/>
                    <a:gd name="connsiteX9" fmla="*/ 463542 w 600926"/>
                    <a:gd name="connsiteY9" fmla="*/ 440338 h 493537"/>
                    <a:gd name="connsiteX10" fmla="*/ 439729 w 600926"/>
                    <a:gd name="connsiteY10" fmla="*/ 486393 h 493537"/>
                    <a:gd name="connsiteX11" fmla="*/ 265963 w 600926"/>
                    <a:gd name="connsiteY11" fmla="*/ 493537 h 493537"/>
                    <a:gd name="connsiteX12" fmla="*/ 39744 w 600926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500681"/>
                    <a:gd name="connsiteX1" fmla="*/ 103015 w 617364"/>
                    <a:gd name="connsiteY1" fmla="*/ 391938 h 500681"/>
                    <a:gd name="connsiteX2" fmla="*/ 19670 w 617364"/>
                    <a:gd name="connsiteY2" fmla="*/ 232393 h 500681"/>
                    <a:gd name="connsiteX3" fmla="*/ 193502 w 617364"/>
                    <a:gd name="connsiteY3" fmla="*/ 308594 h 500681"/>
                    <a:gd name="connsiteX4" fmla="*/ 191121 w 617364"/>
                    <a:gd name="connsiteY4" fmla="*/ 3793 h 500681"/>
                    <a:gd name="connsiteX5" fmla="*/ 293515 w 617364"/>
                    <a:gd name="connsiteY5" fmla="*/ 210962 h 500681"/>
                    <a:gd name="connsiteX6" fmla="*/ 467345 w 617364"/>
                    <a:gd name="connsiteY6" fmla="*/ 22843 h 500681"/>
                    <a:gd name="connsiteX7" fmla="*/ 434008 w 617364"/>
                    <a:gd name="connsiteY7" fmla="*/ 244300 h 500681"/>
                    <a:gd name="connsiteX8" fmla="*/ 617364 w 617364"/>
                    <a:gd name="connsiteY8" fmla="*/ 203818 h 500681"/>
                    <a:gd name="connsiteX9" fmla="*/ 479980 w 617364"/>
                    <a:gd name="connsiteY9" fmla="*/ 440338 h 500681"/>
                    <a:gd name="connsiteX10" fmla="*/ 456167 w 617364"/>
                    <a:gd name="connsiteY10" fmla="*/ 486393 h 500681"/>
                    <a:gd name="connsiteX11" fmla="*/ 306213 w 617364"/>
                    <a:gd name="connsiteY11" fmla="*/ 500681 h 500681"/>
                    <a:gd name="connsiteX12" fmla="*/ 56182 w 617364"/>
                    <a:gd name="connsiteY12" fmla="*/ 466532 h 50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7364" h="500681">
                      <a:moveTo>
                        <a:pt x="56182" y="466532"/>
                      </a:moveTo>
                      <a:cubicBezTo>
                        <a:pt x="40573" y="417453"/>
                        <a:pt x="109100" y="430961"/>
                        <a:pt x="103015" y="391938"/>
                      </a:cubicBezTo>
                      <a:cubicBezTo>
                        <a:pt x="96930" y="352915"/>
                        <a:pt x="-52561" y="307006"/>
                        <a:pt x="19670" y="232393"/>
                      </a:cubicBezTo>
                      <a:cubicBezTo>
                        <a:pt x="88198" y="145745"/>
                        <a:pt x="164927" y="346694"/>
                        <a:pt x="193502" y="308594"/>
                      </a:cubicBezTo>
                      <a:cubicBezTo>
                        <a:pt x="224458" y="263350"/>
                        <a:pt x="53405" y="52610"/>
                        <a:pt x="191121" y="3793"/>
                      </a:cubicBezTo>
                      <a:cubicBezTo>
                        <a:pt x="265337" y="16493"/>
                        <a:pt x="247478" y="207787"/>
                        <a:pt x="293515" y="210962"/>
                      </a:cubicBezTo>
                      <a:cubicBezTo>
                        <a:pt x="339552" y="214137"/>
                        <a:pt x="327249" y="-83122"/>
                        <a:pt x="467345" y="22843"/>
                      </a:cubicBezTo>
                      <a:cubicBezTo>
                        <a:pt x="509017" y="58165"/>
                        <a:pt x="411386" y="214138"/>
                        <a:pt x="434008" y="244300"/>
                      </a:cubicBezTo>
                      <a:cubicBezTo>
                        <a:pt x="456630" y="274462"/>
                        <a:pt x="582318" y="30652"/>
                        <a:pt x="617364" y="203818"/>
                      </a:cubicBezTo>
                      <a:cubicBezTo>
                        <a:pt x="566807" y="282658"/>
                        <a:pt x="459100" y="290061"/>
                        <a:pt x="479980" y="440338"/>
                      </a:cubicBezTo>
                      <a:lnTo>
                        <a:pt x="456167" y="486393"/>
                      </a:lnTo>
                      <a:lnTo>
                        <a:pt x="306213" y="500681"/>
                      </a:lnTo>
                      <a:cubicBezTo>
                        <a:pt x="271288" y="436910"/>
                        <a:pt x="57769" y="511253"/>
                        <a:pt x="56182" y="46653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A20424E-1BD7-4FCA-86A1-4F39659A15D5}"/>
                  </a:ext>
                </a:extLst>
              </p:cNvPr>
              <p:cNvGrpSpPr/>
              <p:nvPr/>
            </p:nvGrpSpPr>
            <p:grpSpPr>
              <a:xfrm rot="13904991" flipH="1">
                <a:off x="2493845" y="2474377"/>
                <a:ext cx="1031542" cy="1158889"/>
                <a:chOff x="2461066" y="1022834"/>
                <a:chExt cx="1031542" cy="1158889"/>
              </a:xfrm>
              <a:grpFill/>
            </p:grpSpPr>
            <p:sp>
              <p:nvSpPr>
                <p:cNvPr id="78" name="Rectangle 6">
                  <a:extLst>
                    <a:ext uri="{FF2B5EF4-FFF2-40B4-BE49-F238E27FC236}">
                      <a16:creationId xmlns:a16="http://schemas.microsoft.com/office/drawing/2014/main" id="{D5495D6B-CE05-443F-B18F-001837263845}"/>
                    </a:ext>
                  </a:extLst>
                </p:cNvPr>
                <p:cNvSpPr/>
                <p:nvPr/>
              </p:nvSpPr>
              <p:spPr>
                <a:xfrm rot="19268157">
                  <a:off x="2461066" y="1554547"/>
                  <a:ext cx="956580" cy="627176"/>
                </a:xfrm>
                <a:custGeom>
                  <a:avLst/>
                  <a:gdLst>
                    <a:gd name="connsiteX0" fmla="*/ 0 w 403367"/>
                    <a:gd name="connsiteY0" fmla="*/ 0 h 205954"/>
                    <a:gd name="connsiteX1" fmla="*/ 403367 w 403367"/>
                    <a:gd name="connsiteY1" fmla="*/ 0 h 205954"/>
                    <a:gd name="connsiteX2" fmla="*/ 403367 w 403367"/>
                    <a:gd name="connsiteY2" fmla="*/ 205954 h 205954"/>
                    <a:gd name="connsiteX3" fmla="*/ 0 w 403367"/>
                    <a:gd name="connsiteY3" fmla="*/ 205954 h 205954"/>
                    <a:gd name="connsiteX4" fmla="*/ 0 w 403367"/>
                    <a:gd name="connsiteY4" fmla="*/ 0 h 205954"/>
                    <a:gd name="connsiteX0" fmla="*/ 0 w 403367"/>
                    <a:gd name="connsiteY0" fmla="*/ 283657 h 489611"/>
                    <a:gd name="connsiteX1" fmla="*/ 395453 w 403367"/>
                    <a:gd name="connsiteY1" fmla="*/ 0 h 489611"/>
                    <a:gd name="connsiteX2" fmla="*/ 403367 w 403367"/>
                    <a:gd name="connsiteY2" fmla="*/ 489611 h 489611"/>
                    <a:gd name="connsiteX3" fmla="*/ 0 w 403367"/>
                    <a:gd name="connsiteY3" fmla="*/ 489611 h 489611"/>
                    <a:gd name="connsiteX4" fmla="*/ 0 w 403367"/>
                    <a:gd name="connsiteY4" fmla="*/ 283657 h 489611"/>
                    <a:gd name="connsiteX0" fmla="*/ 0 w 601250"/>
                    <a:gd name="connsiteY0" fmla="*/ 283657 h 489611"/>
                    <a:gd name="connsiteX1" fmla="*/ 395453 w 601250"/>
                    <a:gd name="connsiteY1" fmla="*/ 0 h 489611"/>
                    <a:gd name="connsiteX2" fmla="*/ 601250 w 601250"/>
                    <a:gd name="connsiteY2" fmla="*/ 61898 h 489611"/>
                    <a:gd name="connsiteX3" fmla="*/ 0 w 601250"/>
                    <a:gd name="connsiteY3" fmla="*/ 489611 h 489611"/>
                    <a:gd name="connsiteX4" fmla="*/ 0 w 601250"/>
                    <a:gd name="connsiteY4" fmla="*/ 283657 h 489611"/>
                    <a:gd name="connsiteX0" fmla="*/ 0 w 651260"/>
                    <a:gd name="connsiteY0" fmla="*/ 283657 h 504146"/>
                    <a:gd name="connsiteX1" fmla="*/ 395453 w 651260"/>
                    <a:gd name="connsiteY1" fmla="*/ 0 h 504146"/>
                    <a:gd name="connsiteX2" fmla="*/ 601250 w 651260"/>
                    <a:gd name="connsiteY2" fmla="*/ 61898 h 504146"/>
                    <a:gd name="connsiteX3" fmla="*/ 0 w 651260"/>
                    <a:gd name="connsiteY3" fmla="*/ 489611 h 504146"/>
                    <a:gd name="connsiteX4" fmla="*/ 0 w 651260"/>
                    <a:gd name="connsiteY4" fmla="*/ 283657 h 504146"/>
                    <a:gd name="connsiteX0" fmla="*/ 0 w 614256"/>
                    <a:gd name="connsiteY0" fmla="*/ 283657 h 489611"/>
                    <a:gd name="connsiteX1" fmla="*/ 395453 w 614256"/>
                    <a:gd name="connsiteY1" fmla="*/ 0 h 489611"/>
                    <a:gd name="connsiteX2" fmla="*/ 561695 w 614256"/>
                    <a:gd name="connsiteY2" fmla="*/ 30022 h 489611"/>
                    <a:gd name="connsiteX3" fmla="*/ 0 w 614256"/>
                    <a:gd name="connsiteY3" fmla="*/ 489611 h 489611"/>
                    <a:gd name="connsiteX4" fmla="*/ 0 w 614256"/>
                    <a:gd name="connsiteY4" fmla="*/ 283657 h 489611"/>
                    <a:gd name="connsiteX0" fmla="*/ 0 w 664919"/>
                    <a:gd name="connsiteY0" fmla="*/ 283657 h 489611"/>
                    <a:gd name="connsiteX1" fmla="*/ 395453 w 664919"/>
                    <a:gd name="connsiteY1" fmla="*/ 0 h 489611"/>
                    <a:gd name="connsiteX2" fmla="*/ 561695 w 664919"/>
                    <a:gd name="connsiteY2" fmla="*/ 30022 h 489611"/>
                    <a:gd name="connsiteX3" fmla="*/ 0 w 664919"/>
                    <a:gd name="connsiteY3" fmla="*/ 489611 h 489611"/>
                    <a:gd name="connsiteX4" fmla="*/ 0 w 664919"/>
                    <a:gd name="connsiteY4" fmla="*/ 283657 h 489611"/>
                    <a:gd name="connsiteX0" fmla="*/ 0 w 656080"/>
                    <a:gd name="connsiteY0" fmla="*/ 283657 h 512724"/>
                    <a:gd name="connsiteX1" fmla="*/ 395453 w 656080"/>
                    <a:gd name="connsiteY1" fmla="*/ 0 h 512724"/>
                    <a:gd name="connsiteX2" fmla="*/ 561695 w 656080"/>
                    <a:gd name="connsiteY2" fmla="*/ 30022 h 512724"/>
                    <a:gd name="connsiteX3" fmla="*/ 0 w 656080"/>
                    <a:gd name="connsiteY3" fmla="*/ 489611 h 512724"/>
                    <a:gd name="connsiteX4" fmla="*/ 0 w 656080"/>
                    <a:gd name="connsiteY4" fmla="*/ 283657 h 512724"/>
                    <a:gd name="connsiteX0" fmla="*/ 0 w 668482"/>
                    <a:gd name="connsiteY0" fmla="*/ 283657 h 506070"/>
                    <a:gd name="connsiteX1" fmla="*/ 395453 w 668482"/>
                    <a:gd name="connsiteY1" fmla="*/ 0 h 506070"/>
                    <a:gd name="connsiteX2" fmla="*/ 561695 w 668482"/>
                    <a:gd name="connsiteY2" fmla="*/ 30022 h 506070"/>
                    <a:gd name="connsiteX3" fmla="*/ 0 w 668482"/>
                    <a:gd name="connsiteY3" fmla="*/ 489611 h 506070"/>
                    <a:gd name="connsiteX4" fmla="*/ 0 w 668482"/>
                    <a:gd name="connsiteY4" fmla="*/ 283657 h 506070"/>
                    <a:gd name="connsiteX0" fmla="*/ 0 w 622780"/>
                    <a:gd name="connsiteY0" fmla="*/ 283657 h 503130"/>
                    <a:gd name="connsiteX1" fmla="*/ 395453 w 622780"/>
                    <a:gd name="connsiteY1" fmla="*/ 0 h 503130"/>
                    <a:gd name="connsiteX2" fmla="*/ 511145 w 622780"/>
                    <a:gd name="connsiteY2" fmla="*/ 21908 h 503130"/>
                    <a:gd name="connsiteX3" fmla="*/ 0 w 622780"/>
                    <a:gd name="connsiteY3" fmla="*/ 489611 h 503130"/>
                    <a:gd name="connsiteX4" fmla="*/ 0 w 622780"/>
                    <a:gd name="connsiteY4" fmla="*/ 283657 h 503130"/>
                    <a:gd name="connsiteX0" fmla="*/ 0 w 671960"/>
                    <a:gd name="connsiteY0" fmla="*/ 283657 h 501829"/>
                    <a:gd name="connsiteX1" fmla="*/ 395453 w 671960"/>
                    <a:gd name="connsiteY1" fmla="*/ 0 h 501829"/>
                    <a:gd name="connsiteX2" fmla="*/ 511145 w 671960"/>
                    <a:gd name="connsiteY2" fmla="*/ 21908 h 501829"/>
                    <a:gd name="connsiteX3" fmla="*/ 0 w 671960"/>
                    <a:gd name="connsiteY3" fmla="*/ 489611 h 501829"/>
                    <a:gd name="connsiteX4" fmla="*/ 0 w 671960"/>
                    <a:gd name="connsiteY4" fmla="*/ 283657 h 501829"/>
                    <a:gd name="connsiteX0" fmla="*/ 0 w 688536"/>
                    <a:gd name="connsiteY0" fmla="*/ 283657 h 504326"/>
                    <a:gd name="connsiteX1" fmla="*/ 395453 w 688536"/>
                    <a:gd name="connsiteY1" fmla="*/ 0 h 504326"/>
                    <a:gd name="connsiteX2" fmla="*/ 529963 w 688536"/>
                    <a:gd name="connsiteY2" fmla="*/ 28918 h 504326"/>
                    <a:gd name="connsiteX3" fmla="*/ 0 w 688536"/>
                    <a:gd name="connsiteY3" fmla="*/ 489611 h 504326"/>
                    <a:gd name="connsiteX4" fmla="*/ 0 w 688536"/>
                    <a:gd name="connsiteY4" fmla="*/ 283657 h 504326"/>
                    <a:gd name="connsiteX0" fmla="*/ 0 w 660616"/>
                    <a:gd name="connsiteY0" fmla="*/ 283657 h 495051"/>
                    <a:gd name="connsiteX1" fmla="*/ 395453 w 660616"/>
                    <a:gd name="connsiteY1" fmla="*/ 0 h 495051"/>
                    <a:gd name="connsiteX2" fmla="*/ 529963 w 660616"/>
                    <a:gd name="connsiteY2" fmla="*/ 28918 h 495051"/>
                    <a:gd name="connsiteX3" fmla="*/ 0 w 660616"/>
                    <a:gd name="connsiteY3" fmla="*/ 489611 h 495051"/>
                    <a:gd name="connsiteX4" fmla="*/ 0 w 660616"/>
                    <a:gd name="connsiteY4" fmla="*/ 28365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1072647"/>
                    <a:gd name="connsiteY0" fmla="*/ 0 h 508598"/>
                    <a:gd name="connsiteX1" fmla="*/ 807484 w 1072647"/>
                    <a:gd name="connsiteY1" fmla="*/ 13547 h 508598"/>
                    <a:gd name="connsiteX2" fmla="*/ 941994 w 1072647"/>
                    <a:gd name="connsiteY2" fmla="*/ 42465 h 508598"/>
                    <a:gd name="connsiteX3" fmla="*/ 412031 w 1072647"/>
                    <a:gd name="connsiteY3" fmla="*/ 503158 h 508598"/>
                    <a:gd name="connsiteX4" fmla="*/ 0 w 1072647"/>
                    <a:gd name="connsiteY4" fmla="*/ 0 h 508598"/>
                    <a:gd name="connsiteX0" fmla="*/ 0 w 1043561"/>
                    <a:gd name="connsiteY0" fmla="*/ 0 h 481824"/>
                    <a:gd name="connsiteX1" fmla="*/ 807484 w 1043561"/>
                    <a:gd name="connsiteY1" fmla="*/ 13547 h 481824"/>
                    <a:gd name="connsiteX2" fmla="*/ 941994 w 1043561"/>
                    <a:gd name="connsiteY2" fmla="*/ 42465 h 481824"/>
                    <a:gd name="connsiteX3" fmla="*/ 61939 w 1043561"/>
                    <a:gd name="connsiteY3" fmla="*/ 461304 h 481824"/>
                    <a:gd name="connsiteX4" fmla="*/ 0 w 1043561"/>
                    <a:gd name="connsiteY4" fmla="*/ 0 h 48182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817"/>
                    <a:gd name="connsiteY0" fmla="*/ 0 h 494854"/>
                    <a:gd name="connsiteX1" fmla="*/ 807484 w 947817"/>
                    <a:gd name="connsiteY1" fmla="*/ 13547 h 494854"/>
                    <a:gd name="connsiteX2" fmla="*/ 941994 w 947817"/>
                    <a:gd name="connsiteY2" fmla="*/ 42465 h 494854"/>
                    <a:gd name="connsiteX3" fmla="*/ 61939 w 947817"/>
                    <a:gd name="connsiteY3" fmla="*/ 461304 h 494854"/>
                    <a:gd name="connsiteX4" fmla="*/ 0 w 947817"/>
                    <a:gd name="connsiteY4" fmla="*/ 0 h 494854"/>
                    <a:gd name="connsiteX0" fmla="*/ 0 w 955062"/>
                    <a:gd name="connsiteY0" fmla="*/ 0 h 497330"/>
                    <a:gd name="connsiteX1" fmla="*/ 807484 w 955062"/>
                    <a:gd name="connsiteY1" fmla="*/ 13547 h 497330"/>
                    <a:gd name="connsiteX2" fmla="*/ 949287 w 955062"/>
                    <a:gd name="connsiteY2" fmla="*/ 73025 h 497330"/>
                    <a:gd name="connsiteX3" fmla="*/ 61939 w 955062"/>
                    <a:gd name="connsiteY3" fmla="*/ 461304 h 497330"/>
                    <a:gd name="connsiteX4" fmla="*/ 0 w 955062"/>
                    <a:gd name="connsiteY4" fmla="*/ 0 h 497330"/>
                    <a:gd name="connsiteX0" fmla="*/ 0 w 949287"/>
                    <a:gd name="connsiteY0" fmla="*/ 0 h 490165"/>
                    <a:gd name="connsiteX1" fmla="*/ 807484 w 949287"/>
                    <a:gd name="connsiteY1" fmla="*/ 13547 h 490165"/>
                    <a:gd name="connsiteX2" fmla="*/ 949287 w 949287"/>
                    <a:gd name="connsiteY2" fmla="*/ 73025 h 490165"/>
                    <a:gd name="connsiteX3" fmla="*/ 61939 w 949287"/>
                    <a:gd name="connsiteY3" fmla="*/ 461304 h 490165"/>
                    <a:gd name="connsiteX4" fmla="*/ 0 w 949287"/>
                    <a:gd name="connsiteY4" fmla="*/ 0 h 490165"/>
                    <a:gd name="connsiteX0" fmla="*/ 0 w 949287"/>
                    <a:gd name="connsiteY0" fmla="*/ 0 h 519996"/>
                    <a:gd name="connsiteX1" fmla="*/ 807484 w 949287"/>
                    <a:gd name="connsiteY1" fmla="*/ 13547 h 519996"/>
                    <a:gd name="connsiteX2" fmla="*/ 949287 w 949287"/>
                    <a:gd name="connsiteY2" fmla="*/ 73025 h 519996"/>
                    <a:gd name="connsiteX3" fmla="*/ 160667 w 949287"/>
                    <a:gd name="connsiteY3" fmla="*/ 492844 h 519996"/>
                    <a:gd name="connsiteX4" fmla="*/ 0 w 949287"/>
                    <a:gd name="connsiteY4" fmla="*/ 0 h 519996"/>
                    <a:gd name="connsiteX0" fmla="*/ 0 w 956580"/>
                    <a:gd name="connsiteY0" fmla="*/ 0 h 550556"/>
                    <a:gd name="connsiteX1" fmla="*/ 814777 w 956580"/>
                    <a:gd name="connsiteY1" fmla="*/ 44107 h 550556"/>
                    <a:gd name="connsiteX2" fmla="*/ 956580 w 956580"/>
                    <a:gd name="connsiteY2" fmla="*/ 103585 h 550556"/>
                    <a:gd name="connsiteX3" fmla="*/ 167960 w 956580"/>
                    <a:gd name="connsiteY3" fmla="*/ 523404 h 550556"/>
                    <a:gd name="connsiteX4" fmla="*/ 0 w 956580"/>
                    <a:gd name="connsiteY4" fmla="*/ 0 h 550556"/>
                    <a:gd name="connsiteX0" fmla="*/ 0 w 956580"/>
                    <a:gd name="connsiteY0" fmla="*/ 15600 h 566156"/>
                    <a:gd name="connsiteX1" fmla="*/ 484536 w 956580"/>
                    <a:gd name="connsiteY1" fmla="*/ 166396 h 566156"/>
                    <a:gd name="connsiteX2" fmla="*/ 814777 w 956580"/>
                    <a:gd name="connsiteY2" fmla="*/ 59707 h 566156"/>
                    <a:gd name="connsiteX3" fmla="*/ 956580 w 956580"/>
                    <a:gd name="connsiteY3" fmla="*/ 119185 h 566156"/>
                    <a:gd name="connsiteX4" fmla="*/ 167960 w 956580"/>
                    <a:gd name="connsiteY4" fmla="*/ 539004 h 566156"/>
                    <a:gd name="connsiteX5" fmla="*/ 0 w 956580"/>
                    <a:gd name="connsiteY5" fmla="*/ 15600 h 56615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14777 w 956580"/>
                    <a:gd name="connsiteY2" fmla="*/ 120727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6580" h="627176">
                      <a:moveTo>
                        <a:pt x="0" y="76620"/>
                      </a:moveTo>
                      <a:cubicBezTo>
                        <a:pt x="82551" y="-157893"/>
                        <a:pt x="348740" y="220065"/>
                        <a:pt x="484536" y="227416"/>
                      </a:cubicBezTo>
                      <a:cubicBezTo>
                        <a:pt x="620332" y="234767"/>
                        <a:pt x="840863" y="71295"/>
                        <a:pt x="884088" y="52886"/>
                      </a:cubicBezTo>
                      <a:lnTo>
                        <a:pt x="956580" y="180205"/>
                      </a:lnTo>
                      <a:cubicBezTo>
                        <a:pt x="933642" y="314171"/>
                        <a:pt x="309644" y="737634"/>
                        <a:pt x="167960" y="600024"/>
                      </a:cubicBezTo>
                      <a:lnTo>
                        <a:pt x="0" y="7662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">
                  <a:extLst>
                    <a:ext uri="{FF2B5EF4-FFF2-40B4-BE49-F238E27FC236}">
                      <a16:creationId xmlns:a16="http://schemas.microsoft.com/office/drawing/2014/main" id="{2495E982-8157-49E9-9F56-4E7EDFD36EDE}"/>
                    </a:ext>
                  </a:extLst>
                </p:cNvPr>
                <p:cNvSpPr/>
                <p:nvPr/>
              </p:nvSpPr>
              <p:spPr>
                <a:xfrm rot="1752368">
                  <a:off x="2875244" y="1022834"/>
                  <a:ext cx="617364" cy="500681"/>
                </a:xfrm>
                <a:custGeom>
                  <a:avLst/>
                  <a:gdLst>
                    <a:gd name="connsiteX0" fmla="*/ 0 w 176147"/>
                    <a:gd name="connsiteY0" fmla="*/ 0 h 167499"/>
                    <a:gd name="connsiteX1" fmla="*/ 176147 w 176147"/>
                    <a:gd name="connsiteY1" fmla="*/ 0 h 167499"/>
                    <a:gd name="connsiteX2" fmla="*/ 176147 w 176147"/>
                    <a:gd name="connsiteY2" fmla="*/ 167499 h 167499"/>
                    <a:gd name="connsiteX3" fmla="*/ 0 w 176147"/>
                    <a:gd name="connsiteY3" fmla="*/ 167499 h 167499"/>
                    <a:gd name="connsiteX4" fmla="*/ 0 w 176147"/>
                    <a:gd name="connsiteY4" fmla="*/ 0 h 167499"/>
                    <a:gd name="connsiteX0" fmla="*/ 0 w 176147"/>
                    <a:gd name="connsiteY0" fmla="*/ 0 h 186549"/>
                    <a:gd name="connsiteX1" fmla="*/ 176147 w 176147"/>
                    <a:gd name="connsiteY1" fmla="*/ 0 h 186549"/>
                    <a:gd name="connsiteX2" fmla="*/ 176147 w 176147"/>
                    <a:gd name="connsiteY2" fmla="*/ 167499 h 186549"/>
                    <a:gd name="connsiteX3" fmla="*/ 0 w 176147"/>
                    <a:gd name="connsiteY3" fmla="*/ 186549 h 186549"/>
                    <a:gd name="connsiteX4" fmla="*/ 0 w 176147"/>
                    <a:gd name="connsiteY4" fmla="*/ 0 h 186549"/>
                    <a:gd name="connsiteX0" fmla="*/ 0 w 402366"/>
                    <a:gd name="connsiteY0" fmla="*/ 159544 h 186549"/>
                    <a:gd name="connsiteX1" fmla="*/ 402366 w 402366"/>
                    <a:gd name="connsiteY1" fmla="*/ 0 h 186549"/>
                    <a:gd name="connsiteX2" fmla="*/ 402366 w 402366"/>
                    <a:gd name="connsiteY2" fmla="*/ 167499 h 186549"/>
                    <a:gd name="connsiteX3" fmla="*/ 226219 w 402366"/>
                    <a:gd name="connsiteY3" fmla="*/ 186549 h 186549"/>
                    <a:gd name="connsiteX4" fmla="*/ 0 w 402366"/>
                    <a:gd name="connsiteY4" fmla="*/ 159544 h 186549"/>
                    <a:gd name="connsiteX0" fmla="*/ 50931 w 453297"/>
                    <a:gd name="connsiteY0" fmla="*/ 234139 h 261144"/>
                    <a:gd name="connsiteX1" fmla="*/ 14419 w 453297"/>
                    <a:gd name="connsiteY1" fmla="*/ 0 h 261144"/>
                    <a:gd name="connsiteX2" fmla="*/ 453297 w 453297"/>
                    <a:gd name="connsiteY2" fmla="*/ 74595 h 261144"/>
                    <a:gd name="connsiteX3" fmla="*/ 453297 w 453297"/>
                    <a:gd name="connsiteY3" fmla="*/ 242094 h 261144"/>
                    <a:gd name="connsiteX4" fmla="*/ 277150 w 453297"/>
                    <a:gd name="connsiteY4" fmla="*/ 261144 h 261144"/>
                    <a:gd name="connsiteX5" fmla="*/ 50931 w 453297"/>
                    <a:gd name="connsiteY5" fmla="*/ 234139 h 261144"/>
                    <a:gd name="connsiteX0" fmla="*/ 50931 w 453297"/>
                    <a:gd name="connsiteY0" fmla="*/ 463255 h 490260"/>
                    <a:gd name="connsiteX1" fmla="*/ 14419 w 453297"/>
                    <a:gd name="connsiteY1" fmla="*/ 229116 h 490260"/>
                    <a:gd name="connsiteX2" fmla="*/ 185870 w 453297"/>
                    <a:gd name="connsiteY2" fmla="*/ 516 h 490260"/>
                    <a:gd name="connsiteX3" fmla="*/ 453297 w 453297"/>
                    <a:gd name="connsiteY3" fmla="*/ 303711 h 490260"/>
                    <a:gd name="connsiteX4" fmla="*/ 453297 w 453297"/>
                    <a:gd name="connsiteY4" fmla="*/ 471210 h 490260"/>
                    <a:gd name="connsiteX5" fmla="*/ 277150 w 453297"/>
                    <a:gd name="connsiteY5" fmla="*/ 490260 h 490260"/>
                    <a:gd name="connsiteX6" fmla="*/ 50931 w 453297"/>
                    <a:gd name="connsiteY6" fmla="*/ 463255 h 490260"/>
                    <a:gd name="connsiteX0" fmla="*/ 50931 w 476382"/>
                    <a:gd name="connsiteY0" fmla="*/ 463633 h 490638"/>
                    <a:gd name="connsiteX1" fmla="*/ 14419 w 476382"/>
                    <a:gd name="connsiteY1" fmla="*/ 229494 h 490638"/>
                    <a:gd name="connsiteX2" fmla="*/ 185870 w 476382"/>
                    <a:gd name="connsiteY2" fmla="*/ 894 h 490638"/>
                    <a:gd name="connsiteX3" fmla="*/ 476382 w 476382"/>
                    <a:gd name="connsiteY3" fmla="*/ 19944 h 490638"/>
                    <a:gd name="connsiteX4" fmla="*/ 453297 w 476382"/>
                    <a:gd name="connsiteY4" fmla="*/ 304089 h 490638"/>
                    <a:gd name="connsiteX5" fmla="*/ 453297 w 476382"/>
                    <a:gd name="connsiteY5" fmla="*/ 471588 h 490638"/>
                    <a:gd name="connsiteX6" fmla="*/ 277150 w 476382"/>
                    <a:gd name="connsiteY6" fmla="*/ 490638 h 490638"/>
                    <a:gd name="connsiteX7" fmla="*/ 50931 w 476382"/>
                    <a:gd name="connsiteY7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53297 w 621782"/>
                    <a:gd name="connsiteY5" fmla="*/ 30408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12266"/>
                    <a:gd name="connsiteY0" fmla="*/ 463633 h 490638"/>
                    <a:gd name="connsiteX1" fmla="*/ 14419 w 612266"/>
                    <a:gd name="connsiteY1" fmla="*/ 229494 h 490638"/>
                    <a:gd name="connsiteX2" fmla="*/ 185870 w 612266"/>
                    <a:gd name="connsiteY2" fmla="*/ 894 h 490638"/>
                    <a:gd name="connsiteX3" fmla="*/ 476382 w 612266"/>
                    <a:gd name="connsiteY3" fmla="*/ 19944 h 490638"/>
                    <a:gd name="connsiteX4" fmla="*/ 612113 w 612266"/>
                    <a:gd name="connsiteY4" fmla="*/ 200919 h 490638"/>
                    <a:gd name="connsiteX5" fmla="*/ 474729 w 612266"/>
                    <a:gd name="connsiteY5" fmla="*/ 437439 h 490638"/>
                    <a:gd name="connsiteX6" fmla="*/ 450916 w 612266"/>
                    <a:gd name="connsiteY6" fmla="*/ 483494 h 490638"/>
                    <a:gd name="connsiteX7" fmla="*/ 277150 w 612266"/>
                    <a:gd name="connsiteY7" fmla="*/ 490638 h 490638"/>
                    <a:gd name="connsiteX8" fmla="*/ 50931 w 612266"/>
                    <a:gd name="connsiteY8" fmla="*/ 463633 h 490638"/>
                    <a:gd name="connsiteX0" fmla="*/ 50931 w 612187"/>
                    <a:gd name="connsiteY0" fmla="*/ 463633 h 490638"/>
                    <a:gd name="connsiteX1" fmla="*/ 14419 w 612187"/>
                    <a:gd name="connsiteY1" fmla="*/ 229494 h 490638"/>
                    <a:gd name="connsiteX2" fmla="*/ 185870 w 612187"/>
                    <a:gd name="connsiteY2" fmla="*/ 894 h 490638"/>
                    <a:gd name="connsiteX3" fmla="*/ 476382 w 612187"/>
                    <a:gd name="connsiteY3" fmla="*/ 19944 h 490638"/>
                    <a:gd name="connsiteX4" fmla="*/ 612113 w 612187"/>
                    <a:gd name="connsiteY4" fmla="*/ 200919 h 490638"/>
                    <a:gd name="connsiteX5" fmla="*/ 474729 w 612187"/>
                    <a:gd name="connsiteY5" fmla="*/ 437439 h 490638"/>
                    <a:gd name="connsiteX6" fmla="*/ 450916 w 612187"/>
                    <a:gd name="connsiteY6" fmla="*/ 483494 h 490638"/>
                    <a:gd name="connsiteX7" fmla="*/ 277150 w 612187"/>
                    <a:gd name="connsiteY7" fmla="*/ 490638 h 490638"/>
                    <a:gd name="connsiteX8" fmla="*/ 50931 w 612187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612113 w 612113"/>
                    <a:gd name="connsiteY4" fmla="*/ 200919 h 490638"/>
                    <a:gd name="connsiteX5" fmla="*/ 474729 w 612113"/>
                    <a:gd name="connsiteY5" fmla="*/ 437439 h 490638"/>
                    <a:gd name="connsiteX6" fmla="*/ 450916 w 612113"/>
                    <a:gd name="connsiteY6" fmla="*/ 483494 h 490638"/>
                    <a:gd name="connsiteX7" fmla="*/ 277150 w 612113"/>
                    <a:gd name="connsiteY7" fmla="*/ 490638 h 490638"/>
                    <a:gd name="connsiteX8" fmla="*/ 50931 w 612113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62094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6225 h 493230"/>
                    <a:gd name="connsiteX1" fmla="*/ 14419 w 612113"/>
                    <a:gd name="connsiteY1" fmla="*/ 232086 h 493230"/>
                    <a:gd name="connsiteX2" fmla="*/ 185870 w 612113"/>
                    <a:gd name="connsiteY2" fmla="*/ 3486 h 493230"/>
                    <a:gd name="connsiteX3" fmla="*/ 288264 w 612113"/>
                    <a:gd name="connsiteY3" fmla="*/ 210655 h 493230"/>
                    <a:gd name="connsiteX4" fmla="*/ 462094 w 612113"/>
                    <a:gd name="connsiteY4" fmla="*/ 22536 h 493230"/>
                    <a:gd name="connsiteX5" fmla="*/ 428757 w 612113"/>
                    <a:gd name="connsiteY5" fmla="*/ 243993 h 493230"/>
                    <a:gd name="connsiteX6" fmla="*/ 612113 w 612113"/>
                    <a:gd name="connsiteY6" fmla="*/ 203511 h 493230"/>
                    <a:gd name="connsiteX7" fmla="*/ 474729 w 612113"/>
                    <a:gd name="connsiteY7" fmla="*/ 440031 h 493230"/>
                    <a:gd name="connsiteX8" fmla="*/ 450916 w 612113"/>
                    <a:gd name="connsiteY8" fmla="*/ 486086 h 493230"/>
                    <a:gd name="connsiteX9" fmla="*/ 277150 w 612113"/>
                    <a:gd name="connsiteY9" fmla="*/ 493230 h 493230"/>
                    <a:gd name="connsiteX10" fmla="*/ 50931 w 612113"/>
                    <a:gd name="connsiteY10" fmla="*/ 466225 h 493230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49297 w 610479"/>
                    <a:gd name="connsiteY0" fmla="*/ 466532 h 493537"/>
                    <a:gd name="connsiteX1" fmla="*/ 12785 w 610479"/>
                    <a:gd name="connsiteY1" fmla="*/ 232393 h 493537"/>
                    <a:gd name="connsiteX2" fmla="*/ 186617 w 610479"/>
                    <a:gd name="connsiteY2" fmla="*/ 308594 h 493537"/>
                    <a:gd name="connsiteX3" fmla="*/ 184236 w 610479"/>
                    <a:gd name="connsiteY3" fmla="*/ 3793 h 493537"/>
                    <a:gd name="connsiteX4" fmla="*/ 286630 w 610479"/>
                    <a:gd name="connsiteY4" fmla="*/ 210962 h 493537"/>
                    <a:gd name="connsiteX5" fmla="*/ 460460 w 610479"/>
                    <a:gd name="connsiteY5" fmla="*/ 22843 h 493537"/>
                    <a:gd name="connsiteX6" fmla="*/ 427123 w 610479"/>
                    <a:gd name="connsiteY6" fmla="*/ 244300 h 493537"/>
                    <a:gd name="connsiteX7" fmla="*/ 610479 w 610479"/>
                    <a:gd name="connsiteY7" fmla="*/ 203818 h 493537"/>
                    <a:gd name="connsiteX8" fmla="*/ 473095 w 610479"/>
                    <a:gd name="connsiteY8" fmla="*/ 440338 h 493537"/>
                    <a:gd name="connsiteX9" fmla="*/ 449282 w 610479"/>
                    <a:gd name="connsiteY9" fmla="*/ 486393 h 493537"/>
                    <a:gd name="connsiteX10" fmla="*/ 275516 w 610479"/>
                    <a:gd name="connsiteY10" fmla="*/ 493537 h 493537"/>
                    <a:gd name="connsiteX11" fmla="*/ 49297 w 610479"/>
                    <a:gd name="connsiteY11" fmla="*/ 466532 h 493537"/>
                    <a:gd name="connsiteX0" fmla="*/ 39744 w 600926"/>
                    <a:gd name="connsiteY0" fmla="*/ 466532 h 493537"/>
                    <a:gd name="connsiteX1" fmla="*/ 86577 w 600926"/>
                    <a:gd name="connsiteY1" fmla="*/ 391938 h 493537"/>
                    <a:gd name="connsiteX2" fmla="*/ 3232 w 600926"/>
                    <a:gd name="connsiteY2" fmla="*/ 232393 h 493537"/>
                    <a:gd name="connsiteX3" fmla="*/ 177064 w 600926"/>
                    <a:gd name="connsiteY3" fmla="*/ 308594 h 493537"/>
                    <a:gd name="connsiteX4" fmla="*/ 174683 w 600926"/>
                    <a:gd name="connsiteY4" fmla="*/ 3793 h 493537"/>
                    <a:gd name="connsiteX5" fmla="*/ 277077 w 600926"/>
                    <a:gd name="connsiteY5" fmla="*/ 210962 h 493537"/>
                    <a:gd name="connsiteX6" fmla="*/ 450907 w 600926"/>
                    <a:gd name="connsiteY6" fmla="*/ 22843 h 493537"/>
                    <a:gd name="connsiteX7" fmla="*/ 417570 w 600926"/>
                    <a:gd name="connsiteY7" fmla="*/ 244300 h 493537"/>
                    <a:gd name="connsiteX8" fmla="*/ 600926 w 600926"/>
                    <a:gd name="connsiteY8" fmla="*/ 203818 h 493537"/>
                    <a:gd name="connsiteX9" fmla="*/ 463542 w 600926"/>
                    <a:gd name="connsiteY9" fmla="*/ 440338 h 493537"/>
                    <a:gd name="connsiteX10" fmla="*/ 439729 w 600926"/>
                    <a:gd name="connsiteY10" fmla="*/ 486393 h 493537"/>
                    <a:gd name="connsiteX11" fmla="*/ 265963 w 600926"/>
                    <a:gd name="connsiteY11" fmla="*/ 493537 h 493537"/>
                    <a:gd name="connsiteX12" fmla="*/ 39744 w 600926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500681"/>
                    <a:gd name="connsiteX1" fmla="*/ 103015 w 617364"/>
                    <a:gd name="connsiteY1" fmla="*/ 391938 h 500681"/>
                    <a:gd name="connsiteX2" fmla="*/ 19670 w 617364"/>
                    <a:gd name="connsiteY2" fmla="*/ 232393 h 500681"/>
                    <a:gd name="connsiteX3" fmla="*/ 193502 w 617364"/>
                    <a:gd name="connsiteY3" fmla="*/ 308594 h 500681"/>
                    <a:gd name="connsiteX4" fmla="*/ 191121 w 617364"/>
                    <a:gd name="connsiteY4" fmla="*/ 3793 h 500681"/>
                    <a:gd name="connsiteX5" fmla="*/ 293515 w 617364"/>
                    <a:gd name="connsiteY5" fmla="*/ 210962 h 500681"/>
                    <a:gd name="connsiteX6" fmla="*/ 467345 w 617364"/>
                    <a:gd name="connsiteY6" fmla="*/ 22843 h 500681"/>
                    <a:gd name="connsiteX7" fmla="*/ 434008 w 617364"/>
                    <a:gd name="connsiteY7" fmla="*/ 244300 h 500681"/>
                    <a:gd name="connsiteX8" fmla="*/ 617364 w 617364"/>
                    <a:gd name="connsiteY8" fmla="*/ 203818 h 500681"/>
                    <a:gd name="connsiteX9" fmla="*/ 479980 w 617364"/>
                    <a:gd name="connsiteY9" fmla="*/ 440338 h 500681"/>
                    <a:gd name="connsiteX10" fmla="*/ 456167 w 617364"/>
                    <a:gd name="connsiteY10" fmla="*/ 486393 h 500681"/>
                    <a:gd name="connsiteX11" fmla="*/ 306213 w 617364"/>
                    <a:gd name="connsiteY11" fmla="*/ 500681 h 500681"/>
                    <a:gd name="connsiteX12" fmla="*/ 56182 w 617364"/>
                    <a:gd name="connsiteY12" fmla="*/ 466532 h 50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7364" h="500681">
                      <a:moveTo>
                        <a:pt x="56182" y="466532"/>
                      </a:moveTo>
                      <a:cubicBezTo>
                        <a:pt x="40573" y="417453"/>
                        <a:pt x="109100" y="430961"/>
                        <a:pt x="103015" y="391938"/>
                      </a:cubicBezTo>
                      <a:cubicBezTo>
                        <a:pt x="96930" y="352915"/>
                        <a:pt x="-52561" y="307006"/>
                        <a:pt x="19670" y="232393"/>
                      </a:cubicBezTo>
                      <a:cubicBezTo>
                        <a:pt x="88198" y="145745"/>
                        <a:pt x="164927" y="346694"/>
                        <a:pt x="193502" y="308594"/>
                      </a:cubicBezTo>
                      <a:cubicBezTo>
                        <a:pt x="224458" y="263350"/>
                        <a:pt x="53405" y="52610"/>
                        <a:pt x="191121" y="3793"/>
                      </a:cubicBezTo>
                      <a:cubicBezTo>
                        <a:pt x="265337" y="16493"/>
                        <a:pt x="247478" y="207787"/>
                        <a:pt x="293515" y="210962"/>
                      </a:cubicBezTo>
                      <a:cubicBezTo>
                        <a:pt x="339552" y="214137"/>
                        <a:pt x="327249" y="-83122"/>
                        <a:pt x="467345" y="22843"/>
                      </a:cubicBezTo>
                      <a:cubicBezTo>
                        <a:pt x="509017" y="58165"/>
                        <a:pt x="411386" y="214138"/>
                        <a:pt x="434008" y="244300"/>
                      </a:cubicBezTo>
                      <a:cubicBezTo>
                        <a:pt x="456630" y="274462"/>
                        <a:pt x="582318" y="30652"/>
                        <a:pt x="617364" y="203818"/>
                      </a:cubicBezTo>
                      <a:cubicBezTo>
                        <a:pt x="566807" y="282658"/>
                        <a:pt x="459100" y="290061"/>
                        <a:pt x="479980" y="440338"/>
                      </a:cubicBezTo>
                      <a:lnTo>
                        <a:pt x="456167" y="486393"/>
                      </a:lnTo>
                      <a:lnTo>
                        <a:pt x="306213" y="500681"/>
                      </a:lnTo>
                      <a:cubicBezTo>
                        <a:pt x="271288" y="436910"/>
                        <a:pt x="57769" y="511253"/>
                        <a:pt x="56182" y="46653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C72E8ADF-B73D-4754-B13E-C7EA6BBFE15C}"/>
                  </a:ext>
                </a:extLst>
              </p:cNvPr>
              <p:cNvGrpSpPr/>
              <p:nvPr/>
            </p:nvGrpSpPr>
            <p:grpSpPr>
              <a:xfrm rot="4448218">
                <a:off x="4728474" y="1709122"/>
                <a:ext cx="1272394" cy="2796758"/>
                <a:chOff x="2379517" y="916012"/>
                <a:chExt cx="1272394" cy="2796758"/>
              </a:xfrm>
              <a:grpFill/>
            </p:grpSpPr>
            <p:sp>
              <p:nvSpPr>
                <p:cNvPr id="75" name="Rectangle 6">
                  <a:extLst>
                    <a:ext uri="{FF2B5EF4-FFF2-40B4-BE49-F238E27FC236}">
                      <a16:creationId xmlns:a16="http://schemas.microsoft.com/office/drawing/2014/main" id="{A6DC3863-2EED-4263-9E32-2893379B56A6}"/>
                    </a:ext>
                  </a:extLst>
                </p:cNvPr>
                <p:cNvSpPr/>
                <p:nvPr/>
              </p:nvSpPr>
              <p:spPr>
                <a:xfrm rot="19268157">
                  <a:off x="2379517" y="1553546"/>
                  <a:ext cx="1106050" cy="725917"/>
                </a:xfrm>
                <a:custGeom>
                  <a:avLst/>
                  <a:gdLst>
                    <a:gd name="connsiteX0" fmla="*/ 0 w 403367"/>
                    <a:gd name="connsiteY0" fmla="*/ 0 h 205954"/>
                    <a:gd name="connsiteX1" fmla="*/ 403367 w 403367"/>
                    <a:gd name="connsiteY1" fmla="*/ 0 h 205954"/>
                    <a:gd name="connsiteX2" fmla="*/ 403367 w 403367"/>
                    <a:gd name="connsiteY2" fmla="*/ 205954 h 205954"/>
                    <a:gd name="connsiteX3" fmla="*/ 0 w 403367"/>
                    <a:gd name="connsiteY3" fmla="*/ 205954 h 205954"/>
                    <a:gd name="connsiteX4" fmla="*/ 0 w 403367"/>
                    <a:gd name="connsiteY4" fmla="*/ 0 h 205954"/>
                    <a:gd name="connsiteX0" fmla="*/ 0 w 403367"/>
                    <a:gd name="connsiteY0" fmla="*/ 283657 h 489611"/>
                    <a:gd name="connsiteX1" fmla="*/ 395453 w 403367"/>
                    <a:gd name="connsiteY1" fmla="*/ 0 h 489611"/>
                    <a:gd name="connsiteX2" fmla="*/ 403367 w 403367"/>
                    <a:gd name="connsiteY2" fmla="*/ 489611 h 489611"/>
                    <a:gd name="connsiteX3" fmla="*/ 0 w 403367"/>
                    <a:gd name="connsiteY3" fmla="*/ 489611 h 489611"/>
                    <a:gd name="connsiteX4" fmla="*/ 0 w 403367"/>
                    <a:gd name="connsiteY4" fmla="*/ 283657 h 489611"/>
                    <a:gd name="connsiteX0" fmla="*/ 0 w 601250"/>
                    <a:gd name="connsiteY0" fmla="*/ 283657 h 489611"/>
                    <a:gd name="connsiteX1" fmla="*/ 395453 w 601250"/>
                    <a:gd name="connsiteY1" fmla="*/ 0 h 489611"/>
                    <a:gd name="connsiteX2" fmla="*/ 601250 w 601250"/>
                    <a:gd name="connsiteY2" fmla="*/ 61898 h 489611"/>
                    <a:gd name="connsiteX3" fmla="*/ 0 w 601250"/>
                    <a:gd name="connsiteY3" fmla="*/ 489611 h 489611"/>
                    <a:gd name="connsiteX4" fmla="*/ 0 w 601250"/>
                    <a:gd name="connsiteY4" fmla="*/ 283657 h 489611"/>
                    <a:gd name="connsiteX0" fmla="*/ 0 w 651260"/>
                    <a:gd name="connsiteY0" fmla="*/ 283657 h 504146"/>
                    <a:gd name="connsiteX1" fmla="*/ 395453 w 651260"/>
                    <a:gd name="connsiteY1" fmla="*/ 0 h 504146"/>
                    <a:gd name="connsiteX2" fmla="*/ 601250 w 651260"/>
                    <a:gd name="connsiteY2" fmla="*/ 61898 h 504146"/>
                    <a:gd name="connsiteX3" fmla="*/ 0 w 651260"/>
                    <a:gd name="connsiteY3" fmla="*/ 489611 h 504146"/>
                    <a:gd name="connsiteX4" fmla="*/ 0 w 651260"/>
                    <a:gd name="connsiteY4" fmla="*/ 283657 h 504146"/>
                    <a:gd name="connsiteX0" fmla="*/ 0 w 614256"/>
                    <a:gd name="connsiteY0" fmla="*/ 283657 h 489611"/>
                    <a:gd name="connsiteX1" fmla="*/ 395453 w 614256"/>
                    <a:gd name="connsiteY1" fmla="*/ 0 h 489611"/>
                    <a:gd name="connsiteX2" fmla="*/ 561695 w 614256"/>
                    <a:gd name="connsiteY2" fmla="*/ 30022 h 489611"/>
                    <a:gd name="connsiteX3" fmla="*/ 0 w 614256"/>
                    <a:gd name="connsiteY3" fmla="*/ 489611 h 489611"/>
                    <a:gd name="connsiteX4" fmla="*/ 0 w 614256"/>
                    <a:gd name="connsiteY4" fmla="*/ 283657 h 489611"/>
                    <a:gd name="connsiteX0" fmla="*/ 0 w 664919"/>
                    <a:gd name="connsiteY0" fmla="*/ 283657 h 489611"/>
                    <a:gd name="connsiteX1" fmla="*/ 395453 w 664919"/>
                    <a:gd name="connsiteY1" fmla="*/ 0 h 489611"/>
                    <a:gd name="connsiteX2" fmla="*/ 561695 w 664919"/>
                    <a:gd name="connsiteY2" fmla="*/ 30022 h 489611"/>
                    <a:gd name="connsiteX3" fmla="*/ 0 w 664919"/>
                    <a:gd name="connsiteY3" fmla="*/ 489611 h 489611"/>
                    <a:gd name="connsiteX4" fmla="*/ 0 w 664919"/>
                    <a:gd name="connsiteY4" fmla="*/ 283657 h 489611"/>
                    <a:gd name="connsiteX0" fmla="*/ 0 w 656080"/>
                    <a:gd name="connsiteY0" fmla="*/ 283657 h 512724"/>
                    <a:gd name="connsiteX1" fmla="*/ 395453 w 656080"/>
                    <a:gd name="connsiteY1" fmla="*/ 0 h 512724"/>
                    <a:gd name="connsiteX2" fmla="*/ 561695 w 656080"/>
                    <a:gd name="connsiteY2" fmla="*/ 30022 h 512724"/>
                    <a:gd name="connsiteX3" fmla="*/ 0 w 656080"/>
                    <a:gd name="connsiteY3" fmla="*/ 489611 h 512724"/>
                    <a:gd name="connsiteX4" fmla="*/ 0 w 656080"/>
                    <a:gd name="connsiteY4" fmla="*/ 283657 h 512724"/>
                    <a:gd name="connsiteX0" fmla="*/ 0 w 668482"/>
                    <a:gd name="connsiteY0" fmla="*/ 283657 h 506070"/>
                    <a:gd name="connsiteX1" fmla="*/ 395453 w 668482"/>
                    <a:gd name="connsiteY1" fmla="*/ 0 h 506070"/>
                    <a:gd name="connsiteX2" fmla="*/ 561695 w 668482"/>
                    <a:gd name="connsiteY2" fmla="*/ 30022 h 506070"/>
                    <a:gd name="connsiteX3" fmla="*/ 0 w 668482"/>
                    <a:gd name="connsiteY3" fmla="*/ 489611 h 506070"/>
                    <a:gd name="connsiteX4" fmla="*/ 0 w 668482"/>
                    <a:gd name="connsiteY4" fmla="*/ 283657 h 506070"/>
                    <a:gd name="connsiteX0" fmla="*/ 0 w 622780"/>
                    <a:gd name="connsiteY0" fmla="*/ 283657 h 503130"/>
                    <a:gd name="connsiteX1" fmla="*/ 395453 w 622780"/>
                    <a:gd name="connsiteY1" fmla="*/ 0 h 503130"/>
                    <a:gd name="connsiteX2" fmla="*/ 511145 w 622780"/>
                    <a:gd name="connsiteY2" fmla="*/ 21908 h 503130"/>
                    <a:gd name="connsiteX3" fmla="*/ 0 w 622780"/>
                    <a:gd name="connsiteY3" fmla="*/ 489611 h 503130"/>
                    <a:gd name="connsiteX4" fmla="*/ 0 w 622780"/>
                    <a:gd name="connsiteY4" fmla="*/ 283657 h 503130"/>
                    <a:gd name="connsiteX0" fmla="*/ 0 w 671960"/>
                    <a:gd name="connsiteY0" fmla="*/ 283657 h 501829"/>
                    <a:gd name="connsiteX1" fmla="*/ 395453 w 671960"/>
                    <a:gd name="connsiteY1" fmla="*/ 0 h 501829"/>
                    <a:gd name="connsiteX2" fmla="*/ 511145 w 671960"/>
                    <a:gd name="connsiteY2" fmla="*/ 21908 h 501829"/>
                    <a:gd name="connsiteX3" fmla="*/ 0 w 671960"/>
                    <a:gd name="connsiteY3" fmla="*/ 489611 h 501829"/>
                    <a:gd name="connsiteX4" fmla="*/ 0 w 671960"/>
                    <a:gd name="connsiteY4" fmla="*/ 283657 h 501829"/>
                    <a:gd name="connsiteX0" fmla="*/ 0 w 688536"/>
                    <a:gd name="connsiteY0" fmla="*/ 283657 h 504326"/>
                    <a:gd name="connsiteX1" fmla="*/ 395453 w 688536"/>
                    <a:gd name="connsiteY1" fmla="*/ 0 h 504326"/>
                    <a:gd name="connsiteX2" fmla="*/ 529963 w 688536"/>
                    <a:gd name="connsiteY2" fmla="*/ 28918 h 504326"/>
                    <a:gd name="connsiteX3" fmla="*/ 0 w 688536"/>
                    <a:gd name="connsiteY3" fmla="*/ 489611 h 504326"/>
                    <a:gd name="connsiteX4" fmla="*/ 0 w 688536"/>
                    <a:gd name="connsiteY4" fmla="*/ 283657 h 504326"/>
                    <a:gd name="connsiteX0" fmla="*/ 0 w 660616"/>
                    <a:gd name="connsiteY0" fmla="*/ 283657 h 495051"/>
                    <a:gd name="connsiteX1" fmla="*/ 395453 w 660616"/>
                    <a:gd name="connsiteY1" fmla="*/ 0 h 495051"/>
                    <a:gd name="connsiteX2" fmla="*/ 529963 w 660616"/>
                    <a:gd name="connsiteY2" fmla="*/ 28918 h 495051"/>
                    <a:gd name="connsiteX3" fmla="*/ 0 w 660616"/>
                    <a:gd name="connsiteY3" fmla="*/ 489611 h 495051"/>
                    <a:gd name="connsiteX4" fmla="*/ 0 w 660616"/>
                    <a:gd name="connsiteY4" fmla="*/ 28365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1072647"/>
                    <a:gd name="connsiteY0" fmla="*/ 0 h 508598"/>
                    <a:gd name="connsiteX1" fmla="*/ 807484 w 1072647"/>
                    <a:gd name="connsiteY1" fmla="*/ 13547 h 508598"/>
                    <a:gd name="connsiteX2" fmla="*/ 941994 w 1072647"/>
                    <a:gd name="connsiteY2" fmla="*/ 42465 h 508598"/>
                    <a:gd name="connsiteX3" fmla="*/ 412031 w 1072647"/>
                    <a:gd name="connsiteY3" fmla="*/ 503158 h 508598"/>
                    <a:gd name="connsiteX4" fmla="*/ 0 w 1072647"/>
                    <a:gd name="connsiteY4" fmla="*/ 0 h 508598"/>
                    <a:gd name="connsiteX0" fmla="*/ 0 w 1043561"/>
                    <a:gd name="connsiteY0" fmla="*/ 0 h 481824"/>
                    <a:gd name="connsiteX1" fmla="*/ 807484 w 1043561"/>
                    <a:gd name="connsiteY1" fmla="*/ 13547 h 481824"/>
                    <a:gd name="connsiteX2" fmla="*/ 941994 w 1043561"/>
                    <a:gd name="connsiteY2" fmla="*/ 42465 h 481824"/>
                    <a:gd name="connsiteX3" fmla="*/ 61939 w 1043561"/>
                    <a:gd name="connsiteY3" fmla="*/ 461304 h 481824"/>
                    <a:gd name="connsiteX4" fmla="*/ 0 w 1043561"/>
                    <a:gd name="connsiteY4" fmla="*/ 0 h 48182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817"/>
                    <a:gd name="connsiteY0" fmla="*/ 0 h 494854"/>
                    <a:gd name="connsiteX1" fmla="*/ 807484 w 947817"/>
                    <a:gd name="connsiteY1" fmla="*/ 13547 h 494854"/>
                    <a:gd name="connsiteX2" fmla="*/ 941994 w 947817"/>
                    <a:gd name="connsiteY2" fmla="*/ 42465 h 494854"/>
                    <a:gd name="connsiteX3" fmla="*/ 61939 w 947817"/>
                    <a:gd name="connsiteY3" fmla="*/ 461304 h 494854"/>
                    <a:gd name="connsiteX4" fmla="*/ 0 w 947817"/>
                    <a:gd name="connsiteY4" fmla="*/ 0 h 494854"/>
                    <a:gd name="connsiteX0" fmla="*/ 0 w 955062"/>
                    <a:gd name="connsiteY0" fmla="*/ 0 h 497330"/>
                    <a:gd name="connsiteX1" fmla="*/ 807484 w 955062"/>
                    <a:gd name="connsiteY1" fmla="*/ 13547 h 497330"/>
                    <a:gd name="connsiteX2" fmla="*/ 949287 w 955062"/>
                    <a:gd name="connsiteY2" fmla="*/ 73025 h 497330"/>
                    <a:gd name="connsiteX3" fmla="*/ 61939 w 955062"/>
                    <a:gd name="connsiteY3" fmla="*/ 461304 h 497330"/>
                    <a:gd name="connsiteX4" fmla="*/ 0 w 955062"/>
                    <a:gd name="connsiteY4" fmla="*/ 0 h 497330"/>
                    <a:gd name="connsiteX0" fmla="*/ 0 w 949287"/>
                    <a:gd name="connsiteY0" fmla="*/ 0 h 490165"/>
                    <a:gd name="connsiteX1" fmla="*/ 807484 w 949287"/>
                    <a:gd name="connsiteY1" fmla="*/ 13547 h 490165"/>
                    <a:gd name="connsiteX2" fmla="*/ 949287 w 949287"/>
                    <a:gd name="connsiteY2" fmla="*/ 73025 h 490165"/>
                    <a:gd name="connsiteX3" fmla="*/ 61939 w 949287"/>
                    <a:gd name="connsiteY3" fmla="*/ 461304 h 490165"/>
                    <a:gd name="connsiteX4" fmla="*/ 0 w 949287"/>
                    <a:gd name="connsiteY4" fmla="*/ 0 h 490165"/>
                    <a:gd name="connsiteX0" fmla="*/ 0 w 949287"/>
                    <a:gd name="connsiteY0" fmla="*/ 0 h 519996"/>
                    <a:gd name="connsiteX1" fmla="*/ 807484 w 949287"/>
                    <a:gd name="connsiteY1" fmla="*/ 13547 h 519996"/>
                    <a:gd name="connsiteX2" fmla="*/ 949287 w 949287"/>
                    <a:gd name="connsiteY2" fmla="*/ 73025 h 519996"/>
                    <a:gd name="connsiteX3" fmla="*/ 160667 w 949287"/>
                    <a:gd name="connsiteY3" fmla="*/ 492844 h 519996"/>
                    <a:gd name="connsiteX4" fmla="*/ 0 w 949287"/>
                    <a:gd name="connsiteY4" fmla="*/ 0 h 519996"/>
                    <a:gd name="connsiteX0" fmla="*/ 0 w 956580"/>
                    <a:gd name="connsiteY0" fmla="*/ 0 h 550556"/>
                    <a:gd name="connsiteX1" fmla="*/ 814777 w 956580"/>
                    <a:gd name="connsiteY1" fmla="*/ 44107 h 550556"/>
                    <a:gd name="connsiteX2" fmla="*/ 956580 w 956580"/>
                    <a:gd name="connsiteY2" fmla="*/ 103585 h 550556"/>
                    <a:gd name="connsiteX3" fmla="*/ 167960 w 956580"/>
                    <a:gd name="connsiteY3" fmla="*/ 523404 h 550556"/>
                    <a:gd name="connsiteX4" fmla="*/ 0 w 956580"/>
                    <a:gd name="connsiteY4" fmla="*/ 0 h 550556"/>
                    <a:gd name="connsiteX0" fmla="*/ 0 w 956580"/>
                    <a:gd name="connsiteY0" fmla="*/ 15600 h 566156"/>
                    <a:gd name="connsiteX1" fmla="*/ 484536 w 956580"/>
                    <a:gd name="connsiteY1" fmla="*/ 166396 h 566156"/>
                    <a:gd name="connsiteX2" fmla="*/ 814777 w 956580"/>
                    <a:gd name="connsiteY2" fmla="*/ 59707 h 566156"/>
                    <a:gd name="connsiteX3" fmla="*/ 956580 w 956580"/>
                    <a:gd name="connsiteY3" fmla="*/ 119185 h 566156"/>
                    <a:gd name="connsiteX4" fmla="*/ 167960 w 956580"/>
                    <a:gd name="connsiteY4" fmla="*/ 539004 h 566156"/>
                    <a:gd name="connsiteX5" fmla="*/ 0 w 956580"/>
                    <a:gd name="connsiteY5" fmla="*/ 15600 h 56615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14777 w 956580"/>
                    <a:gd name="connsiteY2" fmla="*/ 120727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828178"/>
                    <a:gd name="connsiteY0" fmla="*/ 578628 h 578628"/>
                    <a:gd name="connsiteX1" fmla="*/ 356134 w 828178"/>
                    <a:gd name="connsiteY1" fmla="*/ 174530 h 578628"/>
                    <a:gd name="connsiteX2" fmla="*/ 755686 w 828178"/>
                    <a:gd name="connsiteY2" fmla="*/ 0 h 578628"/>
                    <a:gd name="connsiteX3" fmla="*/ 828178 w 828178"/>
                    <a:gd name="connsiteY3" fmla="*/ 127319 h 578628"/>
                    <a:gd name="connsiteX4" fmla="*/ 39558 w 828178"/>
                    <a:gd name="connsiteY4" fmla="*/ 547138 h 578628"/>
                    <a:gd name="connsiteX5" fmla="*/ 0 w 828178"/>
                    <a:gd name="connsiteY5" fmla="*/ 578628 h 578628"/>
                    <a:gd name="connsiteX0" fmla="*/ 0 w 828178"/>
                    <a:gd name="connsiteY0" fmla="*/ 578628 h 679541"/>
                    <a:gd name="connsiteX1" fmla="*/ 356134 w 828178"/>
                    <a:gd name="connsiteY1" fmla="*/ 174530 h 679541"/>
                    <a:gd name="connsiteX2" fmla="*/ 755686 w 828178"/>
                    <a:gd name="connsiteY2" fmla="*/ 0 h 679541"/>
                    <a:gd name="connsiteX3" fmla="*/ 828178 w 828178"/>
                    <a:gd name="connsiteY3" fmla="*/ 127319 h 679541"/>
                    <a:gd name="connsiteX4" fmla="*/ 184311 w 828178"/>
                    <a:gd name="connsiteY4" fmla="*/ 657050 h 679541"/>
                    <a:gd name="connsiteX5" fmla="*/ 0 w 828178"/>
                    <a:gd name="connsiteY5" fmla="*/ 578628 h 679541"/>
                    <a:gd name="connsiteX0" fmla="*/ 0 w 867258"/>
                    <a:gd name="connsiteY0" fmla="*/ 578628 h 679281"/>
                    <a:gd name="connsiteX1" fmla="*/ 356134 w 867258"/>
                    <a:gd name="connsiteY1" fmla="*/ 174530 h 679281"/>
                    <a:gd name="connsiteX2" fmla="*/ 755686 w 867258"/>
                    <a:gd name="connsiteY2" fmla="*/ 0 h 679281"/>
                    <a:gd name="connsiteX3" fmla="*/ 867258 w 867258"/>
                    <a:gd name="connsiteY3" fmla="*/ 119875 h 679281"/>
                    <a:gd name="connsiteX4" fmla="*/ 184311 w 867258"/>
                    <a:gd name="connsiteY4" fmla="*/ 657050 h 679281"/>
                    <a:gd name="connsiteX5" fmla="*/ 0 w 867258"/>
                    <a:gd name="connsiteY5" fmla="*/ 578628 h 679281"/>
                    <a:gd name="connsiteX0" fmla="*/ 0 w 867258"/>
                    <a:gd name="connsiteY0" fmla="*/ 594179 h 694832"/>
                    <a:gd name="connsiteX1" fmla="*/ 356134 w 867258"/>
                    <a:gd name="connsiteY1" fmla="*/ 190081 h 694832"/>
                    <a:gd name="connsiteX2" fmla="*/ 707325 w 867258"/>
                    <a:gd name="connsiteY2" fmla="*/ 0 h 694832"/>
                    <a:gd name="connsiteX3" fmla="*/ 867258 w 867258"/>
                    <a:gd name="connsiteY3" fmla="*/ 135426 h 694832"/>
                    <a:gd name="connsiteX4" fmla="*/ 184311 w 867258"/>
                    <a:gd name="connsiteY4" fmla="*/ 672601 h 694832"/>
                    <a:gd name="connsiteX5" fmla="*/ 0 w 867258"/>
                    <a:gd name="connsiteY5" fmla="*/ 594179 h 694832"/>
                    <a:gd name="connsiteX0" fmla="*/ 0 w 867258"/>
                    <a:gd name="connsiteY0" fmla="*/ 594179 h 694832"/>
                    <a:gd name="connsiteX1" fmla="*/ 707325 w 867258"/>
                    <a:gd name="connsiteY1" fmla="*/ 0 h 694832"/>
                    <a:gd name="connsiteX2" fmla="*/ 867258 w 867258"/>
                    <a:gd name="connsiteY2" fmla="*/ 135426 h 694832"/>
                    <a:gd name="connsiteX3" fmla="*/ 184311 w 867258"/>
                    <a:gd name="connsiteY3" fmla="*/ 672601 h 694832"/>
                    <a:gd name="connsiteX4" fmla="*/ 0 w 867258"/>
                    <a:gd name="connsiteY4" fmla="*/ 594179 h 694832"/>
                    <a:gd name="connsiteX0" fmla="*/ 0 w 867258"/>
                    <a:gd name="connsiteY0" fmla="*/ 594179 h 694832"/>
                    <a:gd name="connsiteX1" fmla="*/ 707325 w 867258"/>
                    <a:gd name="connsiteY1" fmla="*/ 0 h 694832"/>
                    <a:gd name="connsiteX2" fmla="*/ 867258 w 867258"/>
                    <a:gd name="connsiteY2" fmla="*/ 135426 h 694832"/>
                    <a:gd name="connsiteX3" fmla="*/ 184311 w 867258"/>
                    <a:gd name="connsiteY3" fmla="*/ 672601 h 694832"/>
                    <a:gd name="connsiteX4" fmla="*/ 0 w 867258"/>
                    <a:gd name="connsiteY4" fmla="*/ 594179 h 694832"/>
                    <a:gd name="connsiteX0" fmla="*/ 2113 w 869371"/>
                    <a:gd name="connsiteY0" fmla="*/ 594179 h 694832"/>
                    <a:gd name="connsiteX1" fmla="*/ 709438 w 869371"/>
                    <a:gd name="connsiteY1" fmla="*/ 0 h 694832"/>
                    <a:gd name="connsiteX2" fmla="*/ 869371 w 869371"/>
                    <a:gd name="connsiteY2" fmla="*/ 135426 h 694832"/>
                    <a:gd name="connsiteX3" fmla="*/ 186424 w 869371"/>
                    <a:gd name="connsiteY3" fmla="*/ 672601 h 694832"/>
                    <a:gd name="connsiteX4" fmla="*/ 2113 w 869371"/>
                    <a:gd name="connsiteY4" fmla="*/ 594179 h 694832"/>
                    <a:gd name="connsiteX0" fmla="*/ 1296 w 1107346"/>
                    <a:gd name="connsiteY0" fmla="*/ 591968 h 694832"/>
                    <a:gd name="connsiteX1" fmla="*/ 947413 w 1107346"/>
                    <a:gd name="connsiteY1" fmla="*/ 0 h 694832"/>
                    <a:gd name="connsiteX2" fmla="*/ 1107346 w 1107346"/>
                    <a:gd name="connsiteY2" fmla="*/ 135426 h 694832"/>
                    <a:gd name="connsiteX3" fmla="*/ 424399 w 1107346"/>
                    <a:gd name="connsiteY3" fmla="*/ 672601 h 694832"/>
                    <a:gd name="connsiteX4" fmla="*/ 1296 w 1107346"/>
                    <a:gd name="connsiteY4" fmla="*/ 591968 h 694832"/>
                    <a:gd name="connsiteX0" fmla="*/ 0 w 1106050"/>
                    <a:gd name="connsiteY0" fmla="*/ 662114 h 764978"/>
                    <a:gd name="connsiteX1" fmla="*/ 410757 w 1106050"/>
                    <a:gd name="connsiteY1" fmla="*/ 35957 h 764978"/>
                    <a:gd name="connsiteX2" fmla="*/ 946117 w 1106050"/>
                    <a:gd name="connsiteY2" fmla="*/ 70146 h 764978"/>
                    <a:gd name="connsiteX3" fmla="*/ 1106050 w 1106050"/>
                    <a:gd name="connsiteY3" fmla="*/ 205572 h 764978"/>
                    <a:gd name="connsiteX4" fmla="*/ 423103 w 1106050"/>
                    <a:gd name="connsiteY4" fmla="*/ 742747 h 764978"/>
                    <a:gd name="connsiteX5" fmla="*/ 0 w 1106050"/>
                    <a:gd name="connsiteY5" fmla="*/ 662114 h 764978"/>
                    <a:gd name="connsiteX0" fmla="*/ 0 w 1106050"/>
                    <a:gd name="connsiteY0" fmla="*/ 662114 h 764978"/>
                    <a:gd name="connsiteX1" fmla="*/ 410757 w 1106050"/>
                    <a:gd name="connsiteY1" fmla="*/ 35957 h 764978"/>
                    <a:gd name="connsiteX2" fmla="*/ 946117 w 1106050"/>
                    <a:gd name="connsiteY2" fmla="*/ 70146 h 764978"/>
                    <a:gd name="connsiteX3" fmla="*/ 1106050 w 1106050"/>
                    <a:gd name="connsiteY3" fmla="*/ 205572 h 764978"/>
                    <a:gd name="connsiteX4" fmla="*/ 423103 w 1106050"/>
                    <a:gd name="connsiteY4" fmla="*/ 742747 h 764978"/>
                    <a:gd name="connsiteX5" fmla="*/ 0 w 1106050"/>
                    <a:gd name="connsiteY5" fmla="*/ 662114 h 764978"/>
                    <a:gd name="connsiteX0" fmla="*/ 0 w 1106050"/>
                    <a:gd name="connsiteY0" fmla="*/ 667855 h 770719"/>
                    <a:gd name="connsiteX1" fmla="*/ 410757 w 1106050"/>
                    <a:gd name="connsiteY1" fmla="*/ 41698 h 770719"/>
                    <a:gd name="connsiteX2" fmla="*/ 1073952 w 1106050"/>
                    <a:gd name="connsiteY2" fmla="*/ 47689 h 770719"/>
                    <a:gd name="connsiteX3" fmla="*/ 1106050 w 1106050"/>
                    <a:gd name="connsiteY3" fmla="*/ 211313 h 770719"/>
                    <a:gd name="connsiteX4" fmla="*/ 423103 w 1106050"/>
                    <a:gd name="connsiteY4" fmla="*/ 748488 h 770719"/>
                    <a:gd name="connsiteX5" fmla="*/ 0 w 1106050"/>
                    <a:gd name="connsiteY5" fmla="*/ 667855 h 770719"/>
                    <a:gd name="connsiteX0" fmla="*/ 0 w 1106050"/>
                    <a:gd name="connsiteY0" fmla="*/ 662172 h 765036"/>
                    <a:gd name="connsiteX1" fmla="*/ 410757 w 1106050"/>
                    <a:gd name="connsiteY1" fmla="*/ 36015 h 765036"/>
                    <a:gd name="connsiteX2" fmla="*/ 1073952 w 1106050"/>
                    <a:gd name="connsiteY2" fmla="*/ 42006 h 765036"/>
                    <a:gd name="connsiteX3" fmla="*/ 1106050 w 1106050"/>
                    <a:gd name="connsiteY3" fmla="*/ 205630 h 765036"/>
                    <a:gd name="connsiteX4" fmla="*/ 423103 w 1106050"/>
                    <a:gd name="connsiteY4" fmla="*/ 742805 h 765036"/>
                    <a:gd name="connsiteX5" fmla="*/ 0 w 1106050"/>
                    <a:gd name="connsiteY5" fmla="*/ 662172 h 765036"/>
                    <a:gd name="connsiteX0" fmla="*/ 0 w 1106050"/>
                    <a:gd name="connsiteY0" fmla="*/ 645284 h 748148"/>
                    <a:gd name="connsiteX1" fmla="*/ 410757 w 1106050"/>
                    <a:gd name="connsiteY1" fmla="*/ 19127 h 748148"/>
                    <a:gd name="connsiteX2" fmla="*/ 1073952 w 1106050"/>
                    <a:gd name="connsiteY2" fmla="*/ 25118 h 748148"/>
                    <a:gd name="connsiteX3" fmla="*/ 1106050 w 1106050"/>
                    <a:gd name="connsiteY3" fmla="*/ 188742 h 748148"/>
                    <a:gd name="connsiteX4" fmla="*/ 423103 w 1106050"/>
                    <a:gd name="connsiteY4" fmla="*/ 725917 h 748148"/>
                    <a:gd name="connsiteX5" fmla="*/ 0 w 1106050"/>
                    <a:gd name="connsiteY5" fmla="*/ 645284 h 748148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06050" h="725917">
                      <a:moveTo>
                        <a:pt x="0" y="645284"/>
                      </a:moveTo>
                      <a:cubicBezTo>
                        <a:pt x="19512" y="558897"/>
                        <a:pt x="253071" y="117788"/>
                        <a:pt x="410757" y="19127"/>
                      </a:cubicBezTo>
                      <a:cubicBezTo>
                        <a:pt x="534303" y="-39830"/>
                        <a:pt x="962886" y="59556"/>
                        <a:pt x="1073952" y="25118"/>
                      </a:cubicBezTo>
                      <a:lnTo>
                        <a:pt x="1106050" y="188742"/>
                      </a:lnTo>
                      <a:cubicBezTo>
                        <a:pt x="1077645" y="226876"/>
                        <a:pt x="700724" y="310574"/>
                        <a:pt x="621101" y="267020"/>
                      </a:cubicBezTo>
                      <a:cubicBezTo>
                        <a:pt x="638717" y="426915"/>
                        <a:pt x="566102" y="704947"/>
                        <a:pt x="423103" y="725917"/>
                      </a:cubicBezTo>
                      <a:lnTo>
                        <a:pt x="0" y="64528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">
                  <a:extLst>
                    <a:ext uri="{FF2B5EF4-FFF2-40B4-BE49-F238E27FC236}">
                      <a16:creationId xmlns:a16="http://schemas.microsoft.com/office/drawing/2014/main" id="{109F6971-009E-4087-91F4-66970AF8C099}"/>
                    </a:ext>
                  </a:extLst>
                </p:cNvPr>
                <p:cNvSpPr/>
                <p:nvPr/>
              </p:nvSpPr>
              <p:spPr>
                <a:xfrm rot="3174985">
                  <a:off x="2974174" y="974353"/>
                  <a:ext cx="617364" cy="500681"/>
                </a:xfrm>
                <a:custGeom>
                  <a:avLst/>
                  <a:gdLst>
                    <a:gd name="connsiteX0" fmla="*/ 0 w 176147"/>
                    <a:gd name="connsiteY0" fmla="*/ 0 h 167499"/>
                    <a:gd name="connsiteX1" fmla="*/ 176147 w 176147"/>
                    <a:gd name="connsiteY1" fmla="*/ 0 h 167499"/>
                    <a:gd name="connsiteX2" fmla="*/ 176147 w 176147"/>
                    <a:gd name="connsiteY2" fmla="*/ 167499 h 167499"/>
                    <a:gd name="connsiteX3" fmla="*/ 0 w 176147"/>
                    <a:gd name="connsiteY3" fmla="*/ 167499 h 167499"/>
                    <a:gd name="connsiteX4" fmla="*/ 0 w 176147"/>
                    <a:gd name="connsiteY4" fmla="*/ 0 h 167499"/>
                    <a:gd name="connsiteX0" fmla="*/ 0 w 176147"/>
                    <a:gd name="connsiteY0" fmla="*/ 0 h 186549"/>
                    <a:gd name="connsiteX1" fmla="*/ 176147 w 176147"/>
                    <a:gd name="connsiteY1" fmla="*/ 0 h 186549"/>
                    <a:gd name="connsiteX2" fmla="*/ 176147 w 176147"/>
                    <a:gd name="connsiteY2" fmla="*/ 167499 h 186549"/>
                    <a:gd name="connsiteX3" fmla="*/ 0 w 176147"/>
                    <a:gd name="connsiteY3" fmla="*/ 186549 h 186549"/>
                    <a:gd name="connsiteX4" fmla="*/ 0 w 176147"/>
                    <a:gd name="connsiteY4" fmla="*/ 0 h 186549"/>
                    <a:gd name="connsiteX0" fmla="*/ 0 w 402366"/>
                    <a:gd name="connsiteY0" fmla="*/ 159544 h 186549"/>
                    <a:gd name="connsiteX1" fmla="*/ 402366 w 402366"/>
                    <a:gd name="connsiteY1" fmla="*/ 0 h 186549"/>
                    <a:gd name="connsiteX2" fmla="*/ 402366 w 402366"/>
                    <a:gd name="connsiteY2" fmla="*/ 167499 h 186549"/>
                    <a:gd name="connsiteX3" fmla="*/ 226219 w 402366"/>
                    <a:gd name="connsiteY3" fmla="*/ 186549 h 186549"/>
                    <a:gd name="connsiteX4" fmla="*/ 0 w 402366"/>
                    <a:gd name="connsiteY4" fmla="*/ 159544 h 186549"/>
                    <a:gd name="connsiteX0" fmla="*/ 50931 w 453297"/>
                    <a:gd name="connsiteY0" fmla="*/ 234139 h 261144"/>
                    <a:gd name="connsiteX1" fmla="*/ 14419 w 453297"/>
                    <a:gd name="connsiteY1" fmla="*/ 0 h 261144"/>
                    <a:gd name="connsiteX2" fmla="*/ 453297 w 453297"/>
                    <a:gd name="connsiteY2" fmla="*/ 74595 h 261144"/>
                    <a:gd name="connsiteX3" fmla="*/ 453297 w 453297"/>
                    <a:gd name="connsiteY3" fmla="*/ 242094 h 261144"/>
                    <a:gd name="connsiteX4" fmla="*/ 277150 w 453297"/>
                    <a:gd name="connsiteY4" fmla="*/ 261144 h 261144"/>
                    <a:gd name="connsiteX5" fmla="*/ 50931 w 453297"/>
                    <a:gd name="connsiteY5" fmla="*/ 234139 h 261144"/>
                    <a:gd name="connsiteX0" fmla="*/ 50931 w 453297"/>
                    <a:gd name="connsiteY0" fmla="*/ 463255 h 490260"/>
                    <a:gd name="connsiteX1" fmla="*/ 14419 w 453297"/>
                    <a:gd name="connsiteY1" fmla="*/ 229116 h 490260"/>
                    <a:gd name="connsiteX2" fmla="*/ 185870 w 453297"/>
                    <a:gd name="connsiteY2" fmla="*/ 516 h 490260"/>
                    <a:gd name="connsiteX3" fmla="*/ 453297 w 453297"/>
                    <a:gd name="connsiteY3" fmla="*/ 303711 h 490260"/>
                    <a:gd name="connsiteX4" fmla="*/ 453297 w 453297"/>
                    <a:gd name="connsiteY4" fmla="*/ 471210 h 490260"/>
                    <a:gd name="connsiteX5" fmla="*/ 277150 w 453297"/>
                    <a:gd name="connsiteY5" fmla="*/ 490260 h 490260"/>
                    <a:gd name="connsiteX6" fmla="*/ 50931 w 453297"/>
                    <a:gd name="connsiteY6" fmla="*/ 463255 h 490260"/>
                    <a:gd name="connsiteX0" fmla="*/ 50931 w 476382"/>
                    <a:gd name="connsiteY0" fmla="*/ 463633 h 490638"/>
                    <a:gd name="connsiteX1" fmla="*/ 14419 w 476382"/>
                    <a:gd name="connsiteY1" fmla="*/ 229494 h 490638"/>
                    <a:gd name="connsiteX2" fmla="*/ 185870 w 476382"/>
                    <a:gd name="connsiteY2" fmla="*/ 894 h 490638"/>
                    <a:gd name="connsiteX3" fmla="*/ 476382 w 476382"/>
                    <a:gd name="connsiteY3" fmla="*/ 19944 h 490638"/>
                    <a:gd name="connsiteX4" fmla="*/ 453297 w 476382"/>
                    <a:gd name="connsiteY4" fmla="*/ 304089 h 490638"/>
                    <a:gd name="connsiteX5" fmla="*/ 453297 w 476382"/>
                    <a:gd name="connsiteY5" fmla="*/ 471588 h 490638"/>
                    <a:gd name="connsiteX6" fmla="*/ 277150 w 476382"/>
                    <a:gd name="connsiteY6" fmla="*/ 490638 h 490638"/>
                    <a:gd name="connsiteX7" fmla="*/ 50931 w 476382"/>
                    <a:gd name="connsiteY7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53297 w 621782"/>
                    <a:gd name="connsiteY5" fmla="*/ 30408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12266"/>
                    <a:gd name="connsiteY0" fmla="*/ 463633 h 490638"/>
                    <a:gd name="connsiteX1" fmla="*/ 14419 w 612266"/>
                    <a:gd name="connsiteY1" fmla="*/ 229494 h 490638"/>
                    <a:gd name="connsiteX2" fmla="*/ 185870 w 612266"/>
                    <a:gd name="connsiteY2" fmla="*/ 894 h 490638"/>
                    <a:gd name="connsiteX3" fmla="*/ 476382 w 612266"/>
                    <a:gd name="connsiteY3" fmla="*/ 19944 h 490638"/>
                    <a:gd name="connsiteX4" fmla="*/ 612113 w 612266"/>
                    <a:gd name="connsiteY4" fmla="*/ 200919 h 490638"/>
                    <a:gd name="connsiteX5" fmla="*/ 474729 w 612266"/>
                    <a:gd name="connsiteY5" fmla="*/ 437439 h 490638"/>
                    <a:gd name="connsiteX6" fmla="*/ 450916 w 612266"/>
                    <a:gd name="connsiteY6" fmla="*/ 483494 h 490638"/>
                    <a:gd name="connsiteX7" fmla="*/ 277150 w 612266"/>
                    <a:gd name="connsiteY7" fmla="*/ 490638 h 490638"/>
                    <a:gd name="connsiteX8" fmla="*/ 50931 w 612266"/>
                    <a:gd name="connsiteY8" fmla="*/ 463633 h 490638"/>
                    <a:gd name="connsiteX0" fmla="*/ 50931 w 612187"/>
                    <a:gd name="connsiteY0" fmla="*/ 463633 h 490638"/>
                    <a:gd name="connsiteX1" fmla="*/ 14419 w 612187"/>
                    <a:gd name="connsiteY1" fmla="*/ 229494 h 490638"/>
                    <a:gd name="connsiteX2" fmla="*/ 185870 w 612187"/>
                    <a:gd name="connsiteY2" fmla="*/ 894 h 490638"/>
                    <a:gd name="connsiteX3" fmla="*/ 476382 w 612187"/>
                    <a:gd name="connsiteY3" fmla="*/ 19944 h 490638"/>
                    <a:gd name="connsiteX4" fmla="*/ 612113 w 612187"/>
                    <a:gd name="connsiteY4" fmla="*/ 200919 h 490638"/>
                    <a:gd name="connsiteX5" fmla="*/ 474729 w 612187"/>
                    <a:gd name="connsiteY5" fmla="*/ 437439 h 490638"/>
                    <a:gd name="connsiteX6" fmla="*/ 450916 w 612187"/>
                    <a:gd name="connsiteY6" fmla="*/ 483494 h 490638"/>
                    <a:gd name="connsiteX7" fmla="*/ 277150 w 612187"/>
                    <a:gd name="connsiteY7" fmla="*/ 490638 h 490638"/>
                    <a:gd name="connsiteX8" fmla="*/ 50931 w 612187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612113 w 612113"/>
                    <a:gd name="connsiteY4" fmla="*/ 200919 h 490638"/>
                    <a:gd name="connsiteX5" fmla="*/ 474729 w 612113"/>
                    <a:gd name="connsiteY5" fmla="*/ 437439 h 490638"/>
                    <a:gd name="connsiteX6" fmla="*/ 450916 w 612113"/>
                    <a:gd name="connsiteY6" fmla="*/ 483494 h 490638"/>
                    <a:gd name="connsiteX7" fmla="*/ 277150 w 612113"/>
                    <a:gd name="connsiteY7" fmla="*/ 490638 h 490638"/>
                    <a:gd name="connsiteX8" fmla="*/ 50931 w 612113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62094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6225 h 493230"/>
                    <a:gd name="connsiteX1" fmla="*/ 14419 w 612113"/>
                    <a:gd name="connsiteY1" fmla="*/ 232086 h 493230"/>
                    <a:gd name="connsiteX2" fmla="*/ 185870 w 612113"/>
                    <a:gd name="connsiteY2" fmla="*/ 3486 h 493230"/>
                    <a:gd name="connsiteX3" fmla="*/ 288264 w 612113"/>
                    <a:gd name="connsiteY3" fmla="*/ 210655 h 493230"/>
                    <a:gd name="connsiteX4" fmla="*/ 462094 w 612113"/>
                    <a:gd name="connsiteY4" fmla="*/ 22536 h 493230"/>
                    <a:gd name="connsiteX5" fmla="*/ 428757 w 612113"/>
                    <a:gd name="connsiteY5" fmla="*/ 243993 h 493230"/>
                    <a:gd name="connsiteX6" fmla="*/ 612113 w 612113"/>
                    <a:gd name="connsiteY6" fmla="*/ 203511 h 493230"/>
                    <a:gd name="connsiteX7" fmla="*/ 474729 w 612113"/>
                    <a:gd name="connsiteY7" fmla="*/ 440031 h 493230"/>
                    <a:gd name="connsiteX8" fmla="*/ 450916 w 612113"/>
                    <a:gd name="connsiteY8" fmla="*/ 486086 h 493230"/>
                    <a:gd name="connsiteX9" fmla="*/ 277150 w 612113"/>
                    <a:gd name="connsiteY9" fmla="*/ 493230 h 493230"/>
                    <a:gd name="connsiteX10" fmla="*/ 50931 w 612113"/>
                    <a:gd name="connsiteY10" fmla="*/ 466225 h 493230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49297 w 610479"/>
                    <a:gd name="connsiteY0" fmla="*/ 466532 h 493537"/>
                    <a:gd name="connsiteX1" fmla="*/ 12785 w 610479"/>
                    <a:gd name="connsiteY1" fmla="*/ 232393 h 493537"/>
                    <a:gd name="connsiteX2" fmla="*/ 186617 w 610479"/>
                    <a:gd name="connsiteY2" fmla="*/ 308594 h 493537"/>
                    <a:gd name="connsiteX3" fmla="*/ 184236 w 610479"/>
                    <a:gd name="connsiteY3" fmla="*/ 3793 h 493537"/>
                    <a:gd name="connsiteX4" fmla="*/ 286630 w 610479"/>
                    <a:gd name="connsiteY4" fmla="*/ 210962 h 493537"/>
                    <a:gd name="connsiteX5" fmla="*/ 460460 w 610479"/>
                    <a:gd name="connsiteY5" fmla="*/ 22843 h 493537"/>
                    <a:gd name="connsiteX6" fmla="*/ 427123 w 610479"/>
                    <a:gd name="connsiteY6" fmla="*/ 244300 h 493537"/>
                    <a:gd name="connsiteX7" fmla="*/ 610479 w 610479"/>
                    <a:gd name="connsiteY7" fmla="*/ 203818 h 493537"/>
                    <a:gd name="connsiteX8" fmla="*/ 473095 w 610479"/>
                    <a:gd name="connsiteY8" fmla="*/ 440338 h 493537"/>
                    <a:gd name="connsiteX9" fmla="*/ 449282 w 610479"/>
                    <a:gd name="connsiteY9" fmla="*/ 486393 h 493537"/>
                    <a:gd name="connsiteX10" fmla="*/ 275516 w 610479"/>
                    <a:gd name="connsiteY10" fmla="*/ 493537 h 493537"/>
                    <a:gd name="connsiteX11" fmla="*/ 49297 w 610479"/>
                    <a:gd name="connsiteY11" fmla="*/ 466532 h 493537"/>
                    <a:gd name="connsiteX0" fmla="*/ 39744 w 600926"/>
                    <a:gd name="connsiteY0" fmla="*/ 466532 h 493537"/>
                    <a:gd name="connsiteX1" fmla="*/ 86577 w 600926"/>
                    <a:gd name="connsiteY1" fmla="*/ 391938 h 493537"/>
                    <a:gd name="connsiteX2" fmla="*/ 3232 w 600926"/>
                    <a:gd name="connsiteY2" fmla="*/ 232393 h 493537"/>
                    <a:gd name="connsiteX3" fmla="*/ 177064 w 600926"/>
                    <a:gd name="connsiteY3" fmla="*/ 308594 h 493537"/>
                    <a:gd name="connsiteX4" fmla="*/ 174683 w 600926"/>
                    <a:gd name="connsiteY4" fmla="*/ 3793 h 493537"/>
                    <a:gd name="connsiteX5" fmla="*/ 277077 w 600926"/>
                    <a:gd name="connsiteY5" fmla="*/ 210962 h 493537"/>
                    <a:gd name="connsiteX6" fmla="*/ 450907 w 600926"/>
                    <a:gd name="connsiteY6" fmla="*/ 22843 h 493537"/>
                    <a:gd name="connsiteX7" fmla="*/ 417570 w 600926"/>
                    <a:gd name="connsiteY7" fmla="*/ 244300 h 493537"/>
                    <a:gd name="connsiteX8" fmla="*/ 600926 w 600926"/>
                    <a:gd name="connsiteY8" fmla="*/ 203818 h 493537"/>
                    <a:gd name="connsiteX9" fmla="*/ 463542 w 600926"/>
                    <a:gd name="connsiteY9" fmla="*/ 440338 h 493537"/>
                    <a:gd name="connsiteX10" fmla="*/ 439729 w 600926"/>
                    <a:gd name="connsiteY10" fmla="*/ 486393 h 493537"/>
                    <a:gd name="connsiteX11" fmla="*/ 265963 w 600926"/>
                    <a:gd name="connsiteY11" fmla="*/ 493537 h 493537"/>
                    <a:gd name="connsiteX12" fmla="*/ 39744 w 600926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500681"/>
                    <a:gd name="connsiteX1" fmla="*/ 103015 w 617364"/>
                    <a:gd name="connsiteY1" fmla="*/ 391938 h 500681"/>
                    <a:gd name="connsiteX2" fmla="*/ 19670 w 617364"/>
                    <a:gd name="connsiteY2" fmla="*/ 232393 h 500681"/>
                    <a:gd name="connsiteX3" fmla="*/ 193502 w 617364"/>
                    <a:gd name="connsiteY3" fmla="*/ 308594 h 500681"/>
                    <a:gd name="connsiteX4" fmla="*/ 191121 w 617364"/>
                    <a:gd name="connsiteY4" fmla="*/ 3793 h 500681"/>
                    <a:gd name="connsiteX5" fmla="*/ 293515 w 617364"/>
                    <a:gd name="connsiteY5" fmla="*/ 210962 h 500681"/>
                    <a:gd name="connsiteX6" fmla="*/ 467345 w 617364"/>
                    <a:gd name="connsiteY6" fmla="*/ 22843 h 500681"/>
                    <a:gd name="connsiteX7" fmla="*/ 434008 w 617364"/>
                    <a:gd name="connsiteY7" fmla="*/ 244300 h 500681"/>
                    <a:gd name="connsiteX8" fmla="*/ 617364 w 617364"/>
                    <a:gd name="connsiteY8" fmla="*/ 203818 h 500681"/>
                    <a:gd name="connsiteX9" fmla="*/ 479980 w 617364"/>
                    <a:gd name="connsiteY9" fmla="*/ 440338 h 500681"/>
                    <a:gd name="connsiteX10" fmla="*/ 456167 w 617364"/>
                    <a:gd name="connsiteY10" fmla="*/ 486393 h 500681"/>
                    <a:gd name="connsiteX11" fmla="*/ 306213 w 617364"/>
                    <a:gd name="connsiteY11" fmla="*/ 500681 h 500681"/>
                    <a:gd name="connsiteX12" fmla="*/ 56182 w 617364"/>
                    <a:gd name="connsiteY12" fmla="*/ 466532 h 50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7364" h="500681">
                      <a:moveTo>
                        <a:pt x="56182" y="466532"/>
                      </a:moveTo>
                      <a:cubicBezTo>
                        <a:pt x="40573" y="417453"/>
                        <a:pt x="109100" y="430961"/>
                        <a:pt x="103015" y="391938"/>
                      </a:cubicBezTo>
                      <a:cubicBezTo>
                        <a:pt x="96930" y="352915"/>
                        <a:pt x="-52561" y="307006"/>
                        <a:pt x="19670" y="232393"/>
                      </a:cubicBezTo>
                      <a:cubicBezTo>
                        <a:pt x="88198" y="145745"/>
                        <a:pt x="164927" y="346694"/>
                        <a:pt x="193502" y="308594"/>
                      </a:cubicBezTo>
                      <a:cubicBezTo>
                        <a:pt x="224458" y="263350"/>
                        <a:pt x="53405" y="52610"/>
                        <a:pt x="191121" y="3793"/>
                      </a:cubicBezTo>
                      <a:cubicBezTo>
                        <a:pt x="265337" y="16493"/>
                        <a:pt x="247478" y="207787"/>
                        <a:pt x="293515" y="210962"/>
                      </a:cubicBezTo>
                      <a:cubicBezTo>
                        <a:pt x="339552" y="214137"/>
                        <a:pt x="327249" y="-83122"/>
                        <a:pt x="467345" y="22843"/>
                      </a:cubicBezTo>
                      <a:cubicBezTo>
                        <a:pt x="509017" y="58165"/>
                        <a:pt x="411386" y="214138"/>
                        <a:pt x="434008" y="244300"/>
                      </a:cubicBezTo>
                      <a:cubicBezTo>
                        <a:pt x="456630" y="274462"/>
                        <a:pt x="582318" y="30652"/>
                        <a:pt x="617364" y="203818"/>
                      </a:cubicBezTo>
                      <a:cubicBezTo>
                        <a:pt x="566807" y="282658"/>
                        <a:pt x="459100" y="290061"/>
                        <a:pt x="479980" y="440338"/>
                      </a:cubicBezTo>
                      <a:lnTo>
                        <a:pt x="456167" y="486393"/>
                      </a:lnTo>
                      <a:lnTo>
                        <a:pt x="306213" y="500681"/>
                      </a:lnTo>
                      <a:cubicBezTo>
                        <a:pt x="271288" y="436910"/>
                        <a:pt x="57769" y="511253"/>
                        <a:pt x="56182" y="46653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6">
                  <a:extLst>
                    <a:ext uri="{FF2B5EF4-FFF2-40B4-BE49-F238E27FC236}">
                      <a16:creationId xmlns:a16="http://schemas.microsoft.com/office/drawing/2014/main" id="{CF1FD16B-04D8-417E-9169-1BA3AD55D369}"/>
                    </a:ext>
                  </a:extLst>
                </p:cNvPr>
                <p:cNvSpPr/>
                <p:nvPr/>
              </p:nvSpPr>
              <p:spPr>
                <a:xfrm rot="10272102" flipH="1">
                  <a:off x="2545861" y="2986853"/>
                  <a:ext cx="1106050" cy="725917"/>
                </a:xfrm>
                <a:custGeom>
                  <a:avLst/>
                  <a:gdLst>
                    <a:gd name="connsiteX0" fmla="*/ 0 w 403367"/>
                    <a:gd name="connsiteY0" fmla="*/ 0 h 205954"/>
                    <a:gd name="connsiteX1" fmla="*/ 403367 w 403367"/>
                    <a:gd name="connsiteY1" fmla="*/ 0 h 205954"/>
                    <a:gd name="connsiteX2" fmla="*/ 403367 w 403367"/>
                    <a:gd name="connsiteY2" fmla="*/ 205954 h 205954"/>
                    <a:gd name="connsiteX3" fmla="*/ 0 w 403367"/>
                    <a:gd name="connsiteY3" fmla="*/ 205954 h 205954"/>
                    <a:gd name="connsiteX4" fmla="*/ 0 w 403367"/>
                    <a:gd name="connsiteY4" fmla="*/ 0 h 205954"/>
                    <a:gd name="connsiteX0" fmla="*/ 0 w 403367"/>
                    <a:gd name="connsiteY0" fmla="*/ 283657 h 489611"/>
                    <a:gd name="connsiteX1" fmla="*/ 395453 w 403367"/>
                    <a:gd name="connsiteY1" fmla="*/ 0 h 489611"/>
                    <a:gd name="connsiteX2" fmla="*/ 403367 w 403367"/>
                    <a:gd name="connsiteY2" fmla="*/ 489611 h 489611"/>
                    <a:gd name="connsiteX3" fmla="*/ 0 w 403367"/>
                    <a:gd name="connsiteY3" fmla="*/ 489611 h 489611"/>
                    <a:gd name="connsiteX4" fmla="*/ 0 w 403367"/>
                    <a:gd name="connsiteY4" fmla="*/ 283657 h 489611"/>
                    <a:gd name="connsiteX0" fmla="*/ 0 w 601250"/>
                    <a:gd name="connsiteY0" fmla="*/ 283657 h 489611"/>
                    <a:gd name="connsiteX1" fmla="*/ 395453 w 601250"/>
                    <a:gd name="connsiteY1" fmla="*/ 0 h 489611"/>
                    <a:gd name="connsiteX2" fmla="*/ 601250 w 601250"/>
                    <a:gd name="connsiteY2" fmla="*/ 61898 h 489611"/>
                    <a:gd name="connsiteX3" fmla="*/ 0 w 601250"/>
                    <a:gd name="connsiteY3" fmla="*/ 489611 h 489611"/>
                    <a:gd name="connsiteX4" fmla="*/ 0 w 601250"/>
                    <a:gd name="connsiteY4" fmla="*/ 283657 h 489611"/>
                    <a:gd name="connsiteX0" fmla="*/ 0 w 651260"/>
                    <a:gd name="connsiteY0" fmla="*/ 283657 h 504146"/>
                    <a:gd name="connsiteX1" fmla="*/ 395453 w 651260"/>
                    <a:gd name="connsiteY1" fmla="*/ 0 h 504146"/>
                    <a:gd name="connsiteX2" fmla="*/ 601250 w 651260"/>
                    <a:gd name="connsiteY2" fmla="*/ 61898 h 504146"/>
                    <a:gd name="connsiteX3" fmla="*/ 0 w 651260"/>
                    <a:gd name="connsiteY3" fmla="*/ 489611 h 504146"/>
                    <a:gd name="connsiteX4" fmla="*/ 0 w 651260"/>
                    <a:gd name="connsiteY4" fmla="*/ 283657 h 504146"/>
                    <a:gd name="connsiteX0" fmla="*/ 0 w 614256"/>
                    <a:gd name="connsiteY0" fmla="*/ 283657 h 489611"/>
                    <a:gd name="connsiteX1" fmla="*/ 395453 w 614256"/>
                    <a:gd name="connsiteY1" fmla="*/ 0 h 489611"/>
                    <a:gd name="connsiteX2" fmla="*/ 561695 w 614256"/>
                    <a:gd name="connsiteY2" fmla="*/ 30022 h 489611"/>
                    <a:gd name="connsiteX3" fmla="*/ 0 w 614256"/>
                    <a:gd name="connsiteY3" fmla="*/ 489611 h 489611"/>
                    <a:gd name="connsiteX4" fmla="*/ 0 w 614256"/>
                    <a:gd name="connsiteY4" fmla="*/ 283657 h 489611"/>
                    <a:gd name="connsiteX0" fmla="*/ 0 w 664919"/>
                    <a:gd name="connsiteY0" fmla="*/ 283657 h 489611"/>
                    <a:gd name="connsiteX1" fmla="*/ 395453 w 664919"/>
                    <a:gd name="connsiteY1" fmla="*/ 0 h 489611"/>
                    <a:gd name="connsiteX2" fmla="*/ 561695 w 664919"/>
                    <a:gd name="connsiteY2" fmla="*/ 30022 h 489611"/>
                    <a:gd name="connsiteX3" fmla="*/ 0 w 664919"/>
                    <a:gd name="connsiteY3" fmla="*/ 489611 h 489611"/>
                    <a:gd name="connsiteX4" fmla="*/ 0 w 664919"/>
                    <a:gd name="connsiteY4" fmla="*/ 283657 h 489611"/>
                    <a:gd name="connsiteX0" fmla="*/ 0 w 656080"/>
                    <a:gd name="connsiteY0" fmla="*/ 283657 h 512724"/>
                    <a:gd name="connsiteX1" fmla="*/ 395453 w 656080"/>
                    <a:gd name="connsiteY1" fmla="*/ 0 h 512724"/>
                    <a:gd name="connsiteX2" fmla="*/ 561695 w 656080"/>
                    <a:gd name="connsiteY2" fmla="*/ 30022 h 512724"/>
                    <a:gd name="connsiteX3" fmla="*/ 0 w 656080"/>
                    <a:gd name="connsiteY3" fmla="*/ 489611 h 512724"/>
                    <a:gd name="connsiteX4" fmla="*/ 0 w 656080"/>
                    <a:gd name="connsiteY4" fmla="*/ 283657 h 512724"/>
                    <a:gd name="connsiteX0" fmla="*/ 0 w 668482"/>
                    <a:gd name="connsiteY0" fmla="*/ 283657 h 506070"/>
                    <a:gd name="connsiteX1" fmla="*/ 395453 w 668482"/>
                    <a:gd name="connsiteY1" fmla="*/ 0 h 506070"/>
                    <a:gd name="connsiteX2" fmla="*/ 561695 w 668482"/>
                    <a:gd name="connsiteY2" fmla="*/ 30022 h 506070"/>
                    <a:gd name="connsiteX3" fmla="*/ 0 w 668482"/>
                    <a:gd name="connsiteY3" fmla="*/ 489611 h 506070"/>
                    <a:gd name="connsiteX4" fmla="*/ 0 w 668482"/>
                    <a:gd name="connsiteY4" fmla="*/ 283657 h 506070"/>
                    <a:gd name="connsiteX0" fmla="*/ 0 w 622780"/>
                    <a:gd name="connsiteY0" fmla="*/ 283657 h 503130"/>
                    <a:gd name="connsiteX1" fmla="*/ 395453 w 622780"/>
                    <a:gd name="connsiteY1" fmla="*/ 0 h 503130"/>
                    <a:gd name="connsiteX2" fmla="*/ 511145 w 622780"/>
                    <a:gd name="connsiteY2" fmla="*/ 21908 h 503130"/>
                    <a:gd name="connsiteX3" fmla="*/ 0 w 622780"/>
                    <a:gd name="connsiteY3" fmla="*/ 489611 h 503130"/>
                    <a:gd name="connsiteX4" fmla="*/ 0 w 622780"/>
                    <a:gd name="connsiteY4" fmla="*/ 283657 h 503130"/>
                    <a:gd name="connsiteX0" fmla="*/ 0 w 671960"/>
                    <a:gd name="connsiteY0" fmla="*/ 283657 h 501829"/>
                    <a:gd name="connsiteX1" fmla="*/ 395453 w 671960"/>
                    <a:gd name="connsiteY1" fmla="*/ 0 h 501829"/>
                    <a:gd name="connsiteX2" fmla="*/ 511145 w 671960"/>
                    <a:gd name="connsiteY2" fmla="*/ 21908 h 501829"/>
                    <a:gd name="connsiteX3" fmla="*/ 0 w 671960"/>
                    <a:gd name="connsiteY3" fmla="*/ 489611 h 501829"/>
                    <a:gd name="connsiteX4" fmla="*/ 0 w 671960"/>
                    <a:gd name="connsiteY4" fmla="*/ 283657 h 501829"/>
                    <a:gd name="connsiteX0" fmla="*/ 0 w 688536"/>
                    <a:gd name="connsiteY0" fmla="*/ 283657 h 504326"/>
                    <a:gd name="connsiteX1" fmla="*/ 395453 w 688536"/>
                    <a:gd name="connsiteY1" fmla="*/ 0 h 504326"/>
                    <a:gd name="connsiteX2" fmla="*/ 529963 w 688536"/>
                    <a:gd name="connsiteY2" fmla="*/ 28918 h 504326"/>
                    <a:gd name="connsiteX3" fmla="*/ 0 w 688536"/>
                    <a:gd name="connsiteY3" fmla="*/ 489611 h 504326"/>
                    <a:gd name="connsiteX4" fmla="*/ 0 w 688536"/>
                    <a:gd name="connsiteY4" fmla="*/ 283657 h 504326"/>
                    <a:gd name="connsiteX0" fmla="*/ 0 w 660616"/>
                    <a:gd name="connsiteY0" fmla="*/ 283657 h 495051"/>
                    <a:gd name="connsiteX1" fmla="*/ 395453 w 660616"/>
                    <a:gd name="connsiteY1" fmla="*/ 0 h 495051"/>
                    <a:gd name="connsiteX2" fmla="*/ 529963 w 660616"/>
                    <a:gd name="connsiteY2" fmla="*/ 28918 h 495051"/>
                    <a:gd name="connsiteX3" fmla="*/ 0 w 660616"/>
                    <a:gd name="connsiteY3" fmla="*/ 489611 h 495051"/>
                    <a:gd name="connsiteX4" fmla="*/ 0 w 660616"/>
                    <a:gd name="connsiteY4" fmla="*/ 28365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1072647"/>
                    <a:gd name="connsiteY0" fmla="*/ 0 h 508598"/>
                    <a:gd name="connsiteX1" fmla="*/ 807484 w 1072647"/>
                    <a:gd name="connsiteY1" fmla="*/ 13547 h 508598"/>
                    <a:gd name="connsiteX2" fmla="*/ 941994 w 1072647"/>
                    <a:gd name="connsiteY2" fmla="*/ 42465 h 508598"/>
                    <a:gd name="connsiteX3" fmla="*/ 412031 w 1072647"/>
                    <a:gd name="connsiteY3" fmla="*/ 503158 h 508598"/>
                    <a:gd name="connsiteX4" fmla="*/ 0 w 1072647"/>
                    <a:gd name="connsiteY4" fmla="*/ 0 h 508598"/>
                    <a:gd name="connsiteX0" fmla="*/ 0 w 1043561"/>
                    <a:gd name="connsiteY0" fmla="*/ 0 h 481824"/>
                    <a:gd name="connsiteX1" fmla="*/ 807484 w 1043561"/>
                    <a:gd name="connsiteY1" fmla="*/ 13547 h 481824"/>
                    <a:gd name="connsiteX2" fmla="*/ 941994 w 1043561"/>
                    <a:gd name="connsiteY2" fmla="*/ 42465 h 481824"/>
                    <a:gd name="connsiteX3" fmla="*/ 61939 w 1043561"/>
                    <a:gd name="connsiteY3" fmla="*/ 461304 h 481824"/>
                    <a:gd name="connsiteX4" fmla="*/ 0 w 1043561"/>
                    <a:gd name="connsiteY4" fmla="*/ 0 h 48182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817"/>
                    <a:gd name="connsiteY0" fmla="*/ 0 h 494854"/>
                    <a:gd name="connsiteX1" fmla="*/ 807484 w 947817"/>
                    <a:gd name="connsiteY1" fmla="*/ 13547 h 494854"/>
                    <a:gd name="connsiteX2" fmla="*/ 941994 w 947817"/>
                    <a:gd name="connsiteY2" fmla="*/ 42465 h 494854"/>
                    <a:gd name="connsiteX3" fmla="*/ 61939 w 947817"/>
                    <a:gd name="connsiteY3" fmla="*/ 461304 h 494854"/>
                    <a:gd name="connsiteX4" fmla="*/ 0 w 947817"/>
                    <a:gd name="connsiteY4" fmla="*/ 0 h 494854"/>
                    <a:gd name="connsiteX0" fmla="*/ 0 w 955062"/>
                    <a:gd name="connsiteY0" fmla="*/ 0 h 497330"/>
                    <a:gd name="connsiteX1" fmla="*/ 807484 w 955062"/>
                    <a:gd name="connsiteY1" fmla="*/ 13547 h 497330"/>
                    <a:gd name="connsiteX2" fmla="*/ 949287 w 955062"/>
                    <a:gd name="connsiteY2" fmla="*/ 73025 h 497330"/>
                    <a:gd name="connsiteX3" fmla="*/ 61939 w 955062"/>
                    <a:gd name="connsiteY3" fmla="*/ 461304 h 497330"/>
                    <a:gd name="connsiteX4" fmla="*/ 0 w 955062"/>
                    <a:gd name="connsiteY4" fmla="*/ 0 h 497330"/>
                    <a:gd name="connsiteX0" fmla="*/ 0 w 949287"/>
                    <a:gd name="connsiteY0" fmla="*/ 0 h 490165"/>
                    <a:gd name="connsiteX1" fmla="*/ 807484 w 949287"/>
                    <a:gd name="connsiteY1" fmla="*/ 13547 h 490165"/>
                    <a:gd name="connsiteX2" fmla="*/ 949287 w 949287"/>
                    <a:gd name="connsiteY2" fmla="*/ 73025 h 490165"/>
                    <a:gd name="connsiteX3" fmla="*/ 61939 w 949287"/>
                    <a:gd name="connsiteY3" fmla="*/ 461304 h 490165"/>
                    <a:gd name="connsiteX4" fmla="*/ 0 w 949287"/>
                    <a:gd name="connsiteY4" fmla="*/ 0 h 490165"/>
                    <a:gd name="connsiteX0" fmla="*/ 0 w 949287"/>
                    <a:gd name="connsiteY0" fmla="*/ 0 h 519996"/>
                    <a:gd name="connsiteX1" fmla="*/ 807484 w 949287"/>
                    <a:gd name="connsiteY1" fmla="*/ 13547 h 519996"/>
                    <a:gd name="connsiteX2" fmla="*/ 949287 w 949287"/>
                    <a:gd name="connsiteY2" fmla="*/ 73025 h 519996"/>
                    <a:gd name="connsiteX3" fmla="*/ 160667 w 949287"/>
                    <a:gd name="connsiteY3" fmla="*/ 492844 h 519996"/>
                    <a:gd name="connsiteX4" fmla="*/ 0 w 949287"/>
                    <a:gd name="connsiteY4" fmla="*/ 0 h 519996"/>
                    <a:gd name="connsiteX0" fmla="*/ 0 w 956580"/>
                    <a:gd name="connsiteY0" fmla="*/ 0 h 550556"/>
                    <a:gd name="connsiteX1" fmla="*/ 814777 w 956580"/>
                    <a:gd name="connsiteY1" fmla="*/ 44107 h 550556"/>
                    <a:gd name="connsiteX2" fmla="*/ 956580 w 956580"/>
                    <a:gd name="connsiteY2" fmla="*/ 103585 h 550556"/>
                    <a:gd name="connsiteX3" fmla="*/ 167960 w 956580"/>
                    <a:gd name="connsiteY3" fmla="*/ 523404 h 550556"/>
                    <a:gd name="connsiteX4" fmla="*/ 0 w 956580"/>
                    <a:gd name="connsiteY4" fmla="*/ 0 h 550556"/>
                    <a:gd name="connsiteX0" fmla="*/ 0 w 956580"/>
                    <a:gd name="connsiteY0" fmla="*/ 15600 h 566156"/>
                    <a:gd name="connsiteX1" fmla="*/ 484536 w 956580"/>
                    <a:gd name="connsiteY1" fmla="*/ 166396 h 566156"/>
                    <a:gd name="connsiteX2" fmla="*/ 814777 w 956580"/>
                    <a:gd name="connsiteY2" fmla="*/ 59707 h 566156"/>
                    <a:gd name="connsiteX3" fmla="*/ 956580 w 956580"/>
                    <a:gd name="connsiteY3" fmla="*/ 119185 h 566156"/>
                    <a:gd name="connsiteX4" fmla="*/ 167960 w 956580"/>
                    <a:gd name="connsiteY4" fmla="*/ 539004 h 566156"/>
                    <a:gd name="connsiteX5" fmla="*/ 0 w 956580"/>
                    <a:gd name="connsiteY5" fmla="*/ 15600 h 56615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14777 w 956580"/>
                    <a:gd name="connsiteY2" fmla="*/ 120727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828178"/>
                    <a:gd name="connsiteY0" fmla="*/ 578628 h 578628"/>
                    <a:gd name="connsiteX1" fmla="*/ 356134 w 828178"/>
                    <a:gd name="connsiteY1" fmla="*/ 174530 h 578628"/>
                    <a:gd name="connsiteX2" fmla="*/ 755686 w 828178"/>
                    <a:gd name="connsiteY2" fmla="*/ 0 h 578628"/>
                    <a:gd name="connsiteX3" fmla="*/ 828178 w 828178"/>
                    <a:gd name="connsiteY3" fmla="*/ 127319 h 578628"/>
                    <a:gd name="connsiteX4" fmla="*/ 39558 w 828178"/>
                    <a:gd name="connsiteY4" fmla="*/ 547138 h 578628"/>
                    <a:gd name="connsiteX5" fmla="*/ 0 w 828178"/>
                    <a:gd name="connsiteY5" fmla="*/ 578628 h 578628"/>
                    <a:gd name="connsiteX0" fmla="*/ 0 w 828178"/>
                    <a:gd name="connsiteY0" fmla="*/ 578628 h 679541"/>
                    <a:gd name="connsiteX1" fmla="*/ 356134 w 828178"/>
                    <a:gd name="connsiteY1" fmla="*/ 174530 h 679541"/>
                    <a:gd name="connsiteX2" fmla="*/ 755686 w 828178"/>
                    <a:gd name="connsiteY2" fmla="*/ 0 h 679541"/>
                    <a:gd name="connsiteX3" fmla="*/ 828178 w 828178"/>
                    <a:gd name="connsiteY3" fmla="*/ 127319 h 679541"/>
                    <a:gd name="connsiteX4" fmla="*/ 184311 w 828178"/>
                    <a:gd name="connsiteY4" fmla="*/ 657050 h 679541"/>
                    <a:gd name="connsiteX5" fmla="*/ 0 w 828178"/>
                    <a:gd name="connsiteY5" fmla="*/ 578628 h 679541"/>
                    <a:gd name="connsiteX0" fmla="*/ 0 w 867258"/>
                    <a:gd name="connsiteY0" fmla="*/ 578628 h 679281"/>
                    <a:gd name="connsiteX1" fmla="*/ 356134 w 867258"/>
                    <a:gd name="connsiteY1" fmla="*/ 174530 h 679281"/>
                    <a:gd name="connsiteX2" fmla="*/ 755686 w 867258"/>
                    <a:gd name="connsiteY2" fmla="*/ 0 h 679281"/>
                    <a:gd name="connsiteX3" fmla="*/ 867258 w 867258"/>
                    <a:gd name="connsiteY3" fmla="*/ 119875 h 679281"/>
                    <a:gd name="connsiteX4" fmla="*/ 184311 w 867258"/>
                    <a:gd name="connsiteY4" fmla="*/ 657050 h 679281"/>
                    <a:gd name="connsiteX5" fmla="*/ 0 w 867258"/>
                    <a:gd name="connsiteY5" fmla="*/ 578628 h 679281"/>
                    <a:gd name="connsiteX0" fmla="*/ 0 w 867258"/>
                    <a:gd name="connsiteY0" fmla="*/ 594179 h 694832"/>
                    <a:gd name="connsiteX1" fmla="*/ 356134 w 867258"/>
                    <a:gd name="connsiteY1" fmla="*/ 190081 h 694832"/>
                    <a:gd name="connsiteX2" fmla="*/ 707325 w 867258"/>
                    <a:gd name="connsiteY2" fmla="*/ 0 h 694832"/>
                    <a:gd name="connsiteX3" fmla="*/ 867258 w 867258"/>
                    <a:gd name="connsiteY3" fmla="*/ 135426 h 694832"/>
                    <a:gd name="connsiteX4" fmla="*/ 184311 w 867258"/>
                    <a:gd name="connsiteY4" fmla="*/ 672601 h 694832"/>
                    <a:gd name="connsiteX5" fmla="*/ 0 w 867258"/>
                    <a:gd name="connsiteY5" fmla="*/ 594179 h 694832"/>
                    <a:gd name="connsiteX0" fmla="*/ 0 w 867258"/>
                    <a:gd name="connsiteY0" fmla="*/ 594179 h 694832"/>
                    <a:gd name="connsiteX1" fmla="*/ 707325 w 867258"/>
                    <a:gd name="connsiteY1" fmla="*/ 0 h 694832"/>
                    <a:gd name="connsiteX2" fmla="*/ 867258 w 867258"/>
                    <a:gd name="connsiteY2" fmla="*/ 135426 h 694832"/>
                    <a:gd name="connsiteX3" fmla="*/ 184311 w 867258"/>
                    <a:gd name="connsiteY3" fmla="*/ 672601 h 694832"/>
                    <a:gd name="connsiteX4" fmla="*/ 0 w 867258"/>
                    <a:gd name="connsiteY4" fmla="*/ 594179 h 694832"/>
                    <a:gd name="connsiteX0" fmla="*/ 0 w 867258"/>
                    <a:gd name="connsiteY0" fmla="*/ 594179 h 694832"/>
                    <a:gd name="connsiteX1" fmla="*/ 707325 w 867258"/>
                    <a:gd name="connsiteY1" fmla="*/ 0 h 694832"/>
                    <a:gd name="connsiteX2" fmla="*/ 867258 w 867258"/>
                    <a:gd name="connsiteY2" fmla="*/ 135426 h 694832"/>
                    <a:gd name="connsiteX3" fmla="*/ 184311 w 867258"/>
                    <a:gd name="connsiteY3" fmla="*/ 672601 h 694832"/>
                    <a:gd name="connsiteX4" fmla="*/ 0 w 867258"/>
                    <a:gd name="connsiteY4" fmla="*/ 594179 h 694832"/>
                    <a:gd name="connsiteX0" fmla="*/ 2113 w 869371"/>
                    <a:gd name="connsiteY0" fmla="*/ 594179 h 694832"/>
                    <a:gd name="connsiteX1" fmla="*/ 709438 w 869371"/>
                    <a:gd name="connsiteY1" fmla="*/ 0 h 694832"/>
                    <a:gd name="connsiteX2" fmla="*/ 869371 w 869371"/>
                    <a:gd name="connsiteY2" fmla="*/ 135426 h 694832"/>
                    <a:gd name="connsiteX3" fmla="*/ 186424 w 869371"/>
                    <a:gd name="connsiteY3" fmla="*/ 672601 h 694832"/>
                    <a:gd name="connsiteX4" fmla="*/ 2113 w 869371"/>
                    <a:gd name="connsiteY4" fmla="*/ 594179 h 694832"/>
                    <a:gd name="connsiteX0" fmla="*/ 1296 w 1107346"/>
                    <a:gd name="connsiteY0" fmla="*/ 591968 h 694832"/>
                    <a:gd name="connsiteX1" fmla="*/ 947413 w 1107346"/>
                    <a:gd name="connsiteY1" fmla="*/ 0 h 694832"/>
                    <a:gd name="connsiteX2" fmla="*/ 1107346 w 1107346"/>
                    <a:gd name="connsiteY2" fmla="*/ 135426 h 694832"/>
                    <a:gd name="connsiteX3" fmla="*/ 424399 w 1107346"/>
                    <a:gd name="connsiteY3" fmla="*/ 672601 h 694832"/>
                    <a:gd name="connsiteX4" fmla="*/ 1296 w 1107346"/>
                    <a:gd name="connsiteY4" fmla="*/ 591968 h 694832"/>
                    <a:gd name="connsiteX0" fmla="*/ 0 w 1106050"/>
                    <a:gd name="connsiteY0" fmla="*/ 662114 h 764978"/>
                    <a:gd name="connsiteX1" fmla="*/ 410757 w 1106050"/>
                    <a:gd name="connsiteY1" fmla="*/ 35957 h 764978"/>
                    <a:gd name="connsiteX2" fmla="*/ 946117 w 1106050"/>
                    <a:gd name="connsiteY2" fmla="*/ 70146 h 764978"/>
                    <a:gd name="connsiteX3" fmla="*/ 1106050 w 1106050"/>
                    <a:gd name="connsiteY3" fmla="*/ 205572 h 764978"/>
                    <a:gd name="connsiteX4" fmla="*/ 423103 w 1106050"/>
                    <a:gd name="connsiteY4" fmla="*/ 742747 h 764978"/>
                    <a:gd name="connsiteX5" fmla="*/ 0 w 1106050"/>
                    <a:gd name="connsiteY5" fmla="*/ 662114 h 764978"/>
                    <a:gd name="connsiteX0" fmla="*/ 0 w 1106050"/>
                    <a:gd name="connsiteY0" fmla="*/ 662114 h 764978"/>
                    <a:gd name="connsiteX1" fmla="*/ 410757 w 1106050"/>
                    <a:gd name="connsiteY1" fmla="*/ 35957 h 764978"/>
                    <a:gd name="connsiteX2" fmla="*/ 946117 w 1106050"/>
                    <a:gd name="connsiteY2" fmla="*/ 70146 h 764978"/>
                    <a:gd name="connsiteX3" fmla="*/ 1106050 w 1106050"/>
                    <a:gd name="connsiteY3" fmla="*/ 205572 h 764978"/>
                    <a:gd name="connsiteX4" fmla="*/ 423103 w 1106050"/>
                    <a:gd name="connsiteY4" fmla="*/ 742747 h 764978"/>
                    <a:gd name="connsiteX5" fmla="*/ 0 w 1106050"/>
                    <a:gd name="connsiteY5" fmla="*/ 662114 h 764978"/>
                    <a:gd name="connsiteX0" fmla="*/ 0 w 1106050"/>
                    <a:gd name="connsiteY0" fmla="*/ 667855 h 770719"/>
                    <a:gd name="connsiteX1" fmla="*/ 410757 w 1106050"/>
                    <a:gd name="connsiteY1" fmla="*/ 41698 h 770719"/>
                    <a:gd name="connsiteX2" fmla="*/ 1073952 w 1106050"/>
                    <a:gd name="connsiteY2" fmla="*/ 47689 h 770719"/>
                    <a:gd name="connsiteX3" fmla="*/ 1106050 w 1106050"/>
                    <a:gd name="connsiteY3" fmla="*/ 211313 h 770719"/>
                    <a:gd name="connsiteX4" fmla="*/ 423103 w 1106050"/>
                    <a:gd name="connsiteY4" fmla="*/ 748488 h 770719"/>
                    <a:gd name="connsiteX5" fmla="*/ 0 w 1106050"/>
                    <a:gd name="connsiteY5" fmla="*/ 667855 h 770719"/>
                    <a:gd name="connsiteX0" fmla="*/ 0 w 1106050"/>
                    <a:gd name="connsiteY0" fmla="*/ 662172 h 765036"/>
                    <a:gd name="connsiteX1" fmla="*/ 410757 w 1106050"/>
                    <a:gd name="connsiteY1" fmla="*/ 36015 h 765036"/>
                    <a:gd name="connsiteX2" fmla="*/ 1073952 w 1106050"/>
                    <a:gd name="connsiteY2" fmla="*/ 42006 h 765036"/>
                    <a:gd name="connsiteX3" fmla="*/ 1106050 w 1106050"/>
                    <a:gd name="connsiteY3" fmla="*/ 205630 h 765036"/>
                    <a:gd name="connsiteX4" fmla="*/ 423103 w 1106050"/>
                    <a:gd name="connsiteY4" fmla="*/ 742805 h 765036"/>
                    <a:gd name="connsiteX5" fmla="*/ 0 w 1106050"/>
                    <a:gd name="connsiteY5" fmla="*/ 662172 h 765036"/>
                    <a:gd name="connsiteX0" fmla="*/ 0 w 1106050"/>
                    <a:gd name="connsiteY0" fmla="*/ 645284 h 748148"/>
                    <a:gd name="connsiteX1" fmla="*/ 410757 w 1106050"/>
                    <a:gd name="connsiteY1" fmla="*/ 19127 h 748148"/>
                    <a:gd name="connsiteX2" fmla="*/ 1073952 w 1106050"/>
                    <a:gd name="connsiteY2" fmla="*/ 25118 h 748148"/>
                    <a:gd name="connsiteX3" fmla="*/ 1106050 w 1106050"/>
                    <a:gd name="connsiteY3" fmla="*/ 188742 h 748148"/>
                    <a:gd name="connsiteX4" fmla="*/ 423103 w 1106050"/>
                    <a:gd name="connsiteY4" fmla="*/ 725917 h 748148"/>
                    <a:gd name="connsiteX5" fmla="*/ 0 w 1106050"/>
                    <a:gd name="connsiteY5" fmla="*/ 645284 h 748148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06050" h="725917">
                      <a:moveTo>
                        <a:pt x="0" y="645284"/>
                      </a:moveTo>
                      <a:cubicBezTo>
                        <a:pt x="19512" y="558897"/>
                        <a:pt x="253071" y="117788"/>
                        <a:pt x="410757" y="19127"/>
                      </a:cubicBezTo>
                      <a:cubicBezTo>
                        <a:pt x="534303" y="-39830"/>
                        <a:pt x="962886" y="59556"/>
                        <a:pt x="1073952" y="25118"/>
                      </a:cubicBezTo>
                      <a:lnTo>
                        <a:pt x="1106050" y="188742"/>
                      </a:lnTo>
                      <a:cubicBezTo>
                        <a:pt x="1077645" y="226876"/>
                        <a:pt x="700724" y="310574"/>
                        <a:pt x="621101" y="267020"/>
                      </a:cubicBezTo>
                      <a:cubicBezTo>
                        <a:pt x="638717" y="426915"/>
                        <a:pt x="566102" y="704947"/>
                        <a:pt x="423103" y="725917"/>
                      </a:cubicBezTo>
                      <a:lnTo>
                        <a:pt x="0" y="64528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5F9512D-F5B6-4DC1-B567-AE734F3CF01B}"/>
                  </a:ext>
                </a:extLst>
              </p:cNvPr>
              <p:cNvSpPr/>
              <p:nvPr/>
            </p:nvSpPr>
            <p:spPr>
              <a:xfrm>
                <a:off x="1914259" y="2054262"/>
                <a:ext cx="191865" cy="191865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A4E9E21-A976-45B3-ACEA-22F8BC11BEE5}"/>
                  </a:ext>
                </a:extLst>
              </p:cNvPr>
              <p:cNvSpPr/>
              <p:nvPr/>
            </p:nvSpPr>
            <p:spPr>
              <a:xfrm rot="20111436">
                <a:off x="1858257" y="1549330"/>
                <a:ext cx="164264" cy="10693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ACCD5E5-8EB5-4881-99F5-551C9668E183}"/>
                  </a:ext>
                </a:extLst>
              </p:cNvPr>
              <p:cNvSpPr/>
              <p:nvPr/>
            </p:nvSpPr>
            <p:spPr>
              <a:xfrm rot="1104760">
                <a:off x="6203902" y="2915851"/>
                <a:ext cx="107131" cy="1676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98335D6-07E5-4444-946B-E6AE658B0D60}"/>
                  </a:ext>
                </a:extLst>
              </p:cNvPr>
              <p:cNvSpPr/>
              <p:nvPr/>
            </p:nvSpPr>
            <p:spPr>
              <a:xfrm rot="19244671">
                <a:off x="5226562" y="2712244"/>
                <a:ext cx="107131" cy="6069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E172767-B196-4B7C-90EB-ECAE5C7F2D0C}"/>
                  </a:ext>
                </a:extLst>
              </p:cNvPr>
              <p:cNvSpPr/>
              <p:nvPr/>
            </p:nvSpPr>
            <p:spPr>
              <a:xfrm rot="19244671">
                <a:off x="4502957" y="2769054"/>
                <a:ext cx="107131" cy="6069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A3957AF-0A63-40A9-8A80-10FBA50393D3}"/>
                  </a:ext>
                </a:extLst>
              </p:cNvPr>
              <p:cNvSpPr/>
              <p:nvPr/>
            </p:nvSpPr>
            <p:spPr>
              <a:xfrm rot="17108251">
                <a:off x="2965526" y="1861951"/>
                <a:ext cx="604245" cy="8755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">
                <a:extLst>
                  <a:ext uri="{FF2B5EF4-FFF2-40B4-BE49-F238E27FC236}">
                    <a16:creationId xmlns:a16="http://schemas.microsoft.com/office/drawing/2014/main" id="{01DF8A32-563D-4572-BE95-F966DBA8ED16}"/>
                  </a:ext>
                </a:extLst>
              </p:cNvPr>
              <p:cNvSpPr/>
              <p:nvPr/>
            </p:nvSpPr>
            <p:spPr>
              <a:xfrm rot="8208646" flipH="1">
                <a:off x="4162230" y="3974647"/>
                <a:ext cx="617364" cy="500681"/>
              </a:xfrm>
              <a:custGeom>
                <a:avLst/>
                <a:gdLst>
                  <a:gd name="connsiteX0" fmla="*/ 0 w 176147"/>
                  <a:gd name="connsiteY0" fmla="*/ 0 h 167499"/>
                  <a:gd name="connsiteX1" fmla="*/ 176147 w 176147"/>
                  <a:gd name="connsiteY1" fmla="*/ 0 h 167499"/>
                  <a:gd name="connsiteX2" fmla="*/ 176147 w 176147"/>
                  <a:gd name="connsiteY2" fmla="*/ 167499 h 167499"/>
                  <a:gd name="connsiteX3" fmla="*/ 0 w 176147"/>
                  <a:gd name="connsiteY3" fmla="*/ 167499 h 167499"/>
                  <a:gd name="connsiteX4" fmla="*/ 0 w 176147"/>
                  <a:gd name="connsiteY4" fmla="*/ 0 h 167499"/>
                  <a:gd name="connsiteX0" fmla="*/ 0 w 176147"/>
                  <a:gd name="connsiteY0" fmla="*/ 0 h 186549"/>
                  <a:gd name="connsiteX1" fmla="*/ 176147 w 176147"/>
                  <a:gd name="connsiteY1" fmla="*/ 0 h 186549"/>
                  <a:gd name="connsiteX2" fmla="*/ 176147 w 176147"/>
                  <a:gd name="connsiteY2" fmla="*/ 167499 h 186549"/>
                  <a:gd name="connsiteX3" fmla="*/ 0 w 176147"/>
                  <a:gd name="connsiteY3" fmla="*/ 186549 h 186549"/>
                  <a:gd name="connsiteX4" fmla="*/ 0 w 176147"/>
                  <a:gd name="connsiteY4" fmla="*/ 0 h 186549"/>
                  <a:gd name="connsiteX0" fmla="*/ 0 w 402366"/>
                  <a:gd name="connsiteY0" fmla="*/ 159544 h 186549"/>
                  <a:gd name="connsiteX1" fmla="*/ 402366 w 402366"/>
                  <a:gd name="connsiteY1" fmla="*/ 0 h 186549"/>
                  <a:gd name="connsiteX2" fmla="*/ 402366 w 402366"/>
                  <a:gd name="connsiteY2" fmla="*/ 167499 h 186549"/>
                  <a:gd name="connsiteX3" fmla="*/ 226219 w 402366"/>
                  <a:gd name="connsiteY3" fmla="*/ 186549 h 186549"/>
                  <a:gd name="connsiteX4" fmla="*/ 0 w 402366"/>
                  <a:gd name="connsiteY4" fmla="*/ 159544 h 186549"/>
                  <a:gd name="connsiteX0" fmla="*/ 50931 w 453297"/>
                  <a:gd name="connsiteY0" fmla="*/ 234139 h 261144"/>
                  <a:gd name="connsiteX1" fmla="*/ 14419 w 453297"/>
                  <a:gd name="connsiteY1" fmla="*/ 0 h 261144"/>
                  <a:gd name="connsiteX2" fmla="*/ 453297 w 453297"/>
                  <a:gd name="connsiteY2" fmla="*/ 74595 h 261144"/>
                  <a:gd name="connsiteX3" fmla="*/ 453297 w 453297"/>
                  <a:gd name="connsiteY3" fmla="*/ 242094 h 261144"/>
                  <a:gd name="connsiteX4" fmla="*/ 277150 w 453297"/>
                  <a:gd name="connsiteY4" fmla="*/ 261144 h 261144"/>
                  <a:gd name="connsiteX5" fmla="*/ 50931 w 453297"/>
                  <a:gd name="connsiteY5" fmla="*/ 234139 h 261144"/>
                  <a:gd name="connsiteX0" fmla="*/ 50931 w 453297"/>
                  <a:gd name="connsiteY0" fmla="*/ 463255 h 490260"/>
                  <a:gd name="connsiteX1" fmla="*/ 14419 w 453297"/>
                  <a:gd name="connsiteY1" fmla="*/ 229116 h 490260"/>
                  <a:gd name="connsiteX2" fmla="*/ 185870 w 453297"/>
                  <a:gd name="connsiteY2" fmla="*/ 516 h 490260"/>
                  <a:gd name="connsiteX3" fmla="*/ 453297 w 453297"/>
                  <a:gd name="connsiteY3" fmla="*/ 303711 h 490260"/>
                  <a:gd name="connsiteX4" fmla="*/ 453297 w 453297"/>
                  <a:gd name="connsiteY4" fmla="*/ 471210 h 490260"/>
                  <a:gd name="connsiteX5" fmla="*/ 277150 w 453297"/>
                  <a:gd name="connsiteY5" fmla="*/ 490260 h 490260"/>
                  <a:gd name="connsiteX6" fmla="*/ 50931 w 453297"/>
                  <a:gd name="connsiteY6" fmla="*/ 463255 h 490260"/>
                  <a:gd name="connsiteX0" fmla="*/ 50931 w 476382"/>
                  <a:gd name="connsiteY0" fmla="*/ 463633 h 490638"/>
                  <a:gd name="connsiteX1" fmla="*/ 14419 w 476382"/>
                  <a:gd name="connsiteY1" fmla="*/ 229494 h 490638"/>
                  <a:gd name="connsiteX2" fmla="*/ 185870 w 476382"/>
                  <a:gd name="connsiteY2" fmla="*/ 894 h 490638"/>
                  <a:gd name="connsiteX3" fmla="*/ 476382 w 476382"/>
                  <a:gd name="connsiteY3" fmla="*/ 19944 h 490638"/>
                  <a:gd name="connsiteX4" fmla="*/ 453297 w 476382"/>
                  <a:gd name="connsiteY4" fmla="*/ 304089 h 490638"/>
                  <a:gd name="connsiteX5" fmla="*/ 453297 w 476382"/>
                  <a:gd name="connsiteY5" fmla="*/ 471588 h 490638"/>
                  <a:gd name="connsiteX6" fmla="*/ 277150 w 476382"/>
                  <a:gd name="connsiteY6" fmla="*/ 490638 h 490638"/>
                  <a:gd name="connsiteX7" fmla="*/ 50931 w 476382"/>
                  <a:gd name="connsiteY7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53297 w 621782"/>
                  <a:gd name="connsiteY5" fmla="*/ 304089 h 490638"/>
                  <a:gd name="connsiteX6" fmla="*/ 453297 w 621782"/>
                  <a:gd name="connsiteY6" fmla="*/ 471588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69966 w 621782"/>
                  <a:gd name="connsiteY5" fmla="*/ 423151 h 490638"/>
                  <a:gd name="connsiteX6" fmla="*/ 453297 w 621782"/>
                  <a:gd name="connsiteY6" fmla="*/ 471588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69966 w 621782"/>
                  <a:gd name="connsiteY5" fmla="*/ 423151 h 490638"/>
                  <a:gd name="connsiteX6" fmla="*/ 453297 w 621782"/>
                  <a:gd name="connsiteY6" fmla="*/ 471588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74729 w 621782"/>
                  <a:gd name="connsiteY5" fmla="*/ 437439 h 490638"/>
                  <a:gd name="connsiteX6" fmla="*/ 453297 w 621782"/>
                  <a:gd name="connsiteY6" fmla="*/ 471588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74729 w 621782"/>
                  <a:gd name="connsiteY5" fmla="*/ 437439 h 490638"/>
                  <a:gd name="connsiteX6" fmla="*/ 450916 w 621782"/>
                  <a:gd name="connsiteY6" fmla="*/ 483494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74729 w 621782"/>
                  <a:gd name="connsiteY5" fmla="*/ 437439 h 490638"/>
                  <a:gd name="connsiteX6" fmla="*/ 450916 w 621782"/>
                  <a:gd name="connsiteY6" fmla="*/ 483494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12266"/>
                  <a:gd name="connsiteY0" fmla="*/ 463633 h 490638"/>
                  <a:gd name="connsiteX1" fmla="*/ 14419 w 612266"/>
                  <a:gd name="connsiteY1" fmla="*/ 229494 h 490638"/>
                  <a:gd name="connsiteX2" fmla="*/ 185870 w 612266"/>
                  <a:gd name="connsiteY2" fmla="*/ 894 h 490638"/>
                  <a:gd name="connsiteX3" fmla="*/ 476382 w 612266"/>
                  <a:gd name="connsiteY3" fmla="*/ 19944 h 490638"/>
                  <a:gd name="connsiteX4" fmla="*/ 612113 w 612266"/>
                  <a:gd name="connsiteY4" fmla="*/ 200919 h 490638"/>
                  <a:gd name="connsiteX5" fmla="*/ 474729 w 612266"/>
                  <a:gd name="connsiteY5" fmla="*/ 437439 h 490638"/>
                  <a:gd name="connsiteX6" fmla="*/ 450916 w 612266"/>
                  <a:gd name="connsiteY6" fmla="*/ 483494 h 490638"/>
                  <a:gd name="connsiteX7" fmla="*/ 277150 w 612266"/>
                  <a:gd name="connsiteY7" fmla="*/ 490638 h 490638"/>
                  <a:gd name="connsiteX8" fmla="*/ 50931 w 612266"/>
                  <a:gd name="connsiteY8" fmla="*/ 463633 h 490638"/>
                  <a:gd name="connsiteX0" fmla="*/ 50931 w 612187"/>
                  <a:gd name="connsiteY0" fmla="*/ 463633 h 490638"/>
                  <a:gd name="connsiteX1" fmla="*/ 14419 w 612187"/>
                  <a:gd name="connsiteY1" fmla="*/ 229494 h 490638"/>
                  <a:gd name="connsiteX2" fmla="*/ 185870 w 612187"/>
                  <a:gd name="connsiteY2" fmla="*/ 894 h 490638"/>
                  <a:gd name="connsiteX3" fmla="*/ 476382 w 612187"/>
                  <a:gd name="connsiteY3" fmla="*/ 19944 h 490638"/>
                  <a:gd name="connsiteX4" fmla="*/ 612113 w 612187"/>
                  <a:gd name="connsiteY4" fmla="*/ 200919 h 490638"/>
                  <a:gd name="connsiteX5" fmla="*/ 474729 w 612187"/>
                  <a:gd name="connsiteY5" fmla="*/ 437439 h 490638"/>
                  <a:gd name="connsiteX6" fmla="*/ 450916 w 612187"/>
                  <a:gd name="connsiteY6" fmla="*/ 483494 h 490638"/>
                  <a:gd name="connsiteX7" fmla="*/ 277150 w 612187"/>
                  <a:gd name="connsiteY7" fmla="*/ 490638 h 490638"/>
                  <a:gd name="connsiteX8" fmla="*/ 50931 w 612187"/>
                  <a:gd name="connsiteY8" fmla="*/ 463633 h 490638"/>
                  <a:gd name="connsiteX0" fmla="*/ 50931 w 612113"/>
                  <a:gd name="connsiteY0" fmla="*/ 463633 h 490638"/>
                  <a:gd name="connsiteX1" fmla="*/ 14419 w 612113"/>
                  <a:gd name="connsiteY1" fmla="*/ 229494 h 490638"/>
                  <a:gd name="connsiteX2" fmla="*/ 185870 w 612113"/>
                  <a:gd name="connsiteY2" fmla="*/ 894 h 490638"/>
                  <a:gd name="connsiteX3" fmla="*/ 476382 w 612113"/>
                  <a:gd name="connsiteY3" fmla="*/ 19944 h 490638"/>
                  <a:gd name="connsiteX4" fmla="*/ 612113 w 612113"/>
                  <a:gd name="connsiteY4" fmla="*/ 200919 h 490638"/>
                  <a:gd name="connsiteX5" fmla="*/ 474729 w 612113"/>
                  <a:gd name="connsiteY5" fmla="*/ 437439 h 490638"/>
                  <a:gd name="connsiteX6" fmla="*/ 450916 w 612113"/>
                  <a:gd name="connsiteY6" fmla="*/ 483494 h 490638"/>
                  <a:gd name="connsiteX7" fmla="*/ 277150 w 612113"/>
                  <a:gd name="connsiteY7" fmla="*/ 490638 h 490638"/>
                  <a:gd name="connsiteX8" fmla="*/ 50931 w 612113"/>
                  <a:gd name="connsiteY8" fmla="*/ 463633 h 490638"/>
                  <a:gd name="connsiteX0" fmla="*/ 50931 w 612113"/>
                  <a:gd name="connsiteY0" fmla="*/ 463633 h 490638"/>
                  <a:gd name="connsiteX1" fmla="*/ 14419 w 612113"/>
                  <a:gd name="connsiteY1" fmla="*/ 229494 h 490638"/>
                  <a:gd name="connsiteX2" fmla="*/ 185870 w 612113"/>
                  <a:gd name="connsiteY2" fmla="*/ 894 h 490638"/>
                  <a:gd name="connsiteX3" fmla="*/ 476382 w 612113"/>
                  <a:gd name="connsiteY3" fmla="*/ 19944 h 490638"/>
                  <a:gd name="connsiteX4" fmla="*/ 428757 w 612113"/>
                  <a:gd name="connsiteY4" fmla="*/ 241401 h 490638"/>
                  <a:gd name="connsiteX5" fmla="*/ 612113 w 612113"/>
                  <a:gd name="connsiteY5" fmla="*/ 200919 h 490638"/>
                  <a:gd name="connsiteX6" fmla="*/ 474729 w 612113"/>
                  <a:gd name="connsiteY6" fmla="*/ 437439 h 490638"/>
                  <a:gd name="connsiteX7" fmla="*/ 450916 w 612113"/>
                  <a:gd name="connsiteY7" fmla="*/ 483494 h 490638"/>
                  <a:gd name="connsiteX8" fmla="*/ 277150 w 612113"/>
                  <a:gd name="connsiteY8" fmla="*/ 490638 h 490638"/>
                  <a:gd name="connsiteX9" fmla="*/ 50931 w 612113"/>
                  <a:gd name="connsiteY9" fmla="*/ 463633 h 490638"/>
                  <a:gd name="connsiteX0" fmla="*/ 50931 w 612113"/>
                  <a:gd name="connsiteY0" fmla="*/ 463633 h 490638"/>
                  <a:gd name="connsiteX1" fmla="*/ 14419 w 612113"/>
                  <a:gd name="connsiteY1" fmla="*/ 229494 h 490638"/>
                  <a:gd name="connsiteX2" fmla="*/ 185870 w 612113"/>
                  <a:gd name="connsiteY2" fmla="*/ 894 h 490638"/>
                  <a:gd name="connsiteX3" fmla="*/ 476382 w 612113"/>
                  <a:gd name="connsiteY3" fmla="*/ 19944 h 490638"/>
                  <a:gd name="connsiteX4" fmla="*/ 428757 w 612113"/>
                  <a:gd name="connsiteY4" fmla="*/ 241401 h 490638"/>
                  <a:gd name="connsiteX5" fmla="*/ 612113 w 612113"/>
                  <a:gd name="connsiteY5" fmla="*/ 200919 h 490638"/>
                  <a:gd name="connsiteX6" fmla="*/ 474729 w 612113"/>
                  <a:gd name="connsiteY6" fmla="*/ 437439 h 490638"/>
                  <a:gd name="connsiteX7" fmla="*/ 450916 w 612113"/>
                  <a:gd name="connsiteY7" fmla="*/ 483494 h 490638"/>
                  <a:gd name="connsiteX8" fmla="*/ 277150 w 612113"/>
                  <a:gd name="connsiteY8" fmla="*/ 490638 h 490638"/>
                  <a:gd name="connsiteX9" fmla="*/ 50931 w 612113"/>
                  <a:gd name="connsiteY9" fmla="*/ 463633 h 490638"/>
                  <a:gd name="connsiteX0" fmla="*/ 50931 w 612113"/>
                  <a:gd name="connsiteY0" fmla="*/ 463633 h 490638"/>
                  <a:gd name="connsiteX1" fmla="*/ 14419 w 612113"/>
                  <a:gd name="connsiteY1" fmla="*/ 229494 h 490638"/>
                  <a:gd name="connsiteX2" fmla="*/ 185870 w 612113"/>
                  <a:gd name="connsiteY2" fmla="*/ 894 h 490638"/>
                  <a:gd name="connsiteX3" fmla="*/ 476382 w 612113"/>
                  <a:gd name="connsiteY3" fmla="*/ 19944 h 490638"/>
                  <a:gd name="connsiteX4" fmla="*/ 428757 w 612113"/>
                  <a:gd name="connsiteY4" fmla="*/ 241401 h 490638"/>
                  <a:gd name="connsiteX5" fmla="*/ 612113 w 612113"/>
                  <a:gd name="connsiteY5" fmla="*/ 200919 h 490638"/>
                  <a:gd name="connsiteX6" fmla="*/ 474729 w 612113"/>
                  <a:gd name="connsiteY6" fmla="*/ 437439 h 490638"/>
                  <a:gd name="connsiteX7" fmla="*/ 450916 w 612113"/>
                  <a:gd name="connsiteY7" fmla="*/ 483494 h 490638"/>
                  <a:gd name="connsiteX8" fmla="*/ 277150 w 612113"/>
                  <a:gd name="connsiteY8" fmla="*/ 490638 h 490638"/>
                  <a:gd name="connsiteX9" fmla="*/ 50931 w 612113"/>
                  <a:gd name="connsiteY9" fmla="*/ 463633 h 490638"/>
                  <a:gd name="connsiteX0" fmla="*/ 50931 w 612113"/>
                  <a:gd name="connsiteY0" fmla="*/ 463633 h 490638"/>
                  <a:gd name="connsiteX1" fmla="*/ 14419 w 612113"/>
                  <a:gd name="connsiteY1" fmla="*/ 229494 h 490638"/>
                  <a:gd name="connsiteX2" fmla="*/ 185870 w 612113"/>
                  <a:gd name="connsiteY2" fmla="*/ 894 h 490638"/>
                  <a:gd name="connsiteX3" fmla="*/ 462094 w 612113"/>
                  <a:gd name="connsiteY3" fmla="*/ 19944 h 490638"/>
                  <a:gd name="connsiteX4" fmla="*/ 428757 w 612113"/>
                  <a:gd name="connsiteY4" fmla="*/ 241401 h 490638"/>
                  <a:gd name="connsiteX5" fmla="*/ 612113 w 612113"/>
                  <a:gd name="connsiteY5" fmla="*/ 200919 h 490638"/>
                  <a:gd name="connsiteX6" fmla="*/ 474729 w 612113"/>
                  <a:gd name="connsiteY6" fmla="*/ 437439 h 490638"/>
                  <a:gd name="connsiteX7" fmla="*/ 450916 w 612113"/>
                  <a:gd name="connsiteY7" fmla="*/ 483494 h 490638"/>
                  <a:gd name="connsiteX8" fmla="*/ 277150 w 612113"/>
                  <a:gd name="connsiteY8" fmla="*/ 490638 h 490638"/>
                  <a:gd name="connsiteX9" fmla="*/ 50931 w 612113"/>
                  <a:gd name="connsiteY9" fmla="*/ 463633 h 490638"/>
                  <a:gd name="connsiteX0" fmla="*/ 50931 w 612113"/>
                  <a:gd name="connsiteY0" fmla="*/ 466225 h 493230"/>
                  <a:gd name="connsiteX1" fmla="*/ 14419 w 612113"/>
                  <a:gd name="connsiteY1" fmla="*/ 232086 h 493230"/>
                  <a:gd name="connsiteX2" fmla="*/ 185870 w 612113"/>
                  <a:gd name="connsiteY2" fmla="*/ 3486 h 493230"/>
                  <a:gd name="connsiteX3" fmla="*/ 288264 w 612113"/>
                  <a:gd name="connsiteY3" fmla="*/ 210655 h 493230"/>
                  <a:gd name="connsiteX4" fmla="*/ 462094 w 612113"/>
                  <a:gd name="connsiteY4" fmla="*/ 22536 h 493230"/>
                  <a:gd name="connsiteX5" fmla="*/ 428757 w 612113"/>
                  <a:gd name="connsiteY5" fmla="*/ 243993 h 493230"/>
                  <a:gd name="connsiteX6" fmla="*/ 612113 w 612113"/>
                  <a:gd name="connsiteY6" fmla="*/ 203511 h 493230"/>
                  <a:gd name="connsiteX7" fmla="*/ 474729 w 612113"/>
                  <a:gd name="connsiteY7" fmla="*/ 440031 h 493230"/>
                  <a:gd name="connsiteX8" fmla="*/ 450916 w 612113"/>
                  <a:gd name="connsiteY8" fmla="*/ 486086 h 493230"/>
                  <a:gd name="connsiteX9" fmla="*/ 277150 w 612113"/>
                  <a:gd name="connsiteY9" fmla="*/ 493230 h 493230"/>
                  <a:gd name="connsiteX10" fmla="*/ 50931 w 612113"/>
                  <a:gd name="connsiteY10" fmla="*/ 466225 h 493230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5870 w 612113"/>
                  <a:gd name="connsiteY2" fmla="*/ 3793 h 493537"/>
                  <a:gd name="connsiteX3" fmla="*/ 288264 w 612113"/>
                  <a:gd name="connsiteY3" fmla="*/ 210962 h 493537"/>
                  <a:gd name="connsiteX4" fmla="*/ 462094 w 612113"/>
                  <a:gd name="connsiteY4" fmla="*/ 22843 h 493537"/>
                  <a:gd name="connsiteX5" fmla="*/ 428757 w 612113"/>
                  <a:gd name="connsiteY5" fmla="*/ 244300 h 493537"/>
                  <a:gd name="connsiteX6" fmla="*/ 612113 w 612113"/>
                  <a:gd name="connsiteY6" fmla="*/ 203818 h 493537"/>
                  <a:gd name="connsiteX7" fmla="*/ 474729 w 612113"/>
                  <a:gd name="connsiteY7" fmla="*/ 440338 h 493537"/>
                  <a:gd name="connsiteX8" fmla="*/ 450916 w 612113"/>
                  <a:gd name="connsiteY8" fmla="*/ 486393 h 493537"/>
                  <a:gd name="connsiteX9" fmla="*/ 277150 w 612113"/>
                  <a:gd name="connsiteY9" fmla="*/ 493537 h 493537"/>
                  <a:gd name="connsiteX10" fmla="*/ 50931 w 612113"/>
                  <a:gd name="connsiteY10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5870 w 612113"/>
                  <a:gd name="connsiteY2" fmla="*/ 3793 h 493537"/>
                  <a:gd name="connsiteX3" fmla="*/ 288264 w 612113"/>
                  <a:gd name="connsiteY3" fmla="*/ 210962 h 493537"/>
                  <a:gd name="connsiteX4" fmla="*/ 462094 w 612113"/>
                  <a:gd name="connsiteY4" fmla="*/ 22843 h 493537"/>
                  <a:gd name="connsiteX5" fmla="*/ 428757 w 612113"/>
                  <a:gd name="connsiteY5" fmla="*/ 244300 h 493537"/>
                  <a:gd name="connsiteX6" fmla="*/ 612113 w 612113"/>
                  <a:gd name="connsiteY6" fmla="*/ 203818 h 493537"/>
                  <a:gd name="connsiteX7" fmla="*/ 474729 w 612113"/>
                  <a:gd name="connsiteY7" fmla="*/ 440338 h 493537"/>
                  <a:gd name="connsiteX8" fmla="*/ 450916 w 612113"/>
                  <a:gd name="connsiteY8" fmla="*/ 486393 h 493537"/>
                  <a:gd name="connsiteX9" fmla="*/ 277150 w 612113"/>
                  <a:gd name="connsiteY9" fmla="*/ 493537 h 493537"/>
                  <a:gd name="connsiteX10" fmla="*/ 50931 w 612113"/>
                  <a:gd name="connsiteY10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5870 w 612113"/>
                  <a:gd name="connsiteY2" fmla="*/ 3793 h 493537"/>
                  <a:gd name="connsiteX3" fmla="*/ 288264 w 612113"/>
                  <a:gd name="connsiteY3" fmla="*/ 210962 h 493537"/>
                  <a:gd name="connsiteX4" fmla="*/ 462094 w 612113"/>
                  <a:gd name="connsiteY4" fmla="*/ 22843 h 493537"/>
                  <a:gd name="connsiteX5" fmla="*/ 428757 w 612113"/>
                  <a:gd name="connsiteY5" fmla="*/ 244300 h 493537"/>
                  <a:gd name="connsiteX6" fmla="*/ 612113 w 612113"/>
                  <a:gd name="connsiteY6" fmla="*/ 203818 h 493537"/>
                  <a:gd name="connsiteX7" fmla="*/ 474729 w 612113"/>
                  <a:gd name="connsiteY7" fmla="*/ 440338 h 493537"/>
                  <a:gd name="connsiteX8" fmla="*/ 450916 w 612113"/>
                  <a:gd name="connsiteY8" fmla="*/ 486393 h 493537"/>
                  <a:gd name="connsiteX9" fmla="*/ 277150 w 612113"/>
                  <a:gd name="connsiteY9" fmla="*/ 493537 h 493537"/>
                  <a:gd name="connsiteX10" fmla="*/ 50931 w 612113"/>
                  <a:gd name="connsiteY10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5870 w 612113"/>
                  <a:gd name="connsiteY2" fmla="*/ 3793 h 493537"/>
                  <a:gd name="connsiteX3" fmla="*/ 288264 w 612113"/>
                  <a:gd name="connsiteY3" fmla="*/ 210962 h 493537"/>
                  <a:gd name="connsiteX4" fmla="*/ 462094 w 612113"/>
                  <a:gd name="connsiteY4" fmla="*/ 22843 h 493537"/>
                  <a:gd name="connsiteX5" fmla="*/ 428757 w 612113"/>
                  <a:gd name="connsiteY5" fmla="*/ 244300 h 493537"/>
                  <a:gd name="connsiteX6" fmla="*/ 612113 w 612113"/>
                  <a:gd name="connsiteY6" fmla="*/ 203818 h 493537"/>
                  <a:gd name="connsiteX7" fmla="*/ 474729 w 612113"/>
                  <a:gd name="connsiteY7" fmla="*/ 440338 h 493537"/>
                  <a:gd name="connsiteX8" fmla="*/ 450916 w 612113"/>
                  <a:gd name="connsiteY8" fmla="*/ 486393 h 493537"/>
                  <a:gd name="connsiteX9" fmla="*/ 277150 w 612113"/>
                  <a:gd name="connsiteY9" fmla="*/ 493537 h 493537"/>
                  <a:gd name="connsiteX10" fmla="*/ 50931 w 612113"/>
                  <a:gd name="connsiteY10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8251 w 612113"/>
                  <a:gd name="connsiteY2" fmla="*/ 308594 h 493537"/>
                  <a:gd name="connsiteX3" fmla="*/ 185870 w 612113"/>
                  <a:gd name="connsiteY3" fmla="*/ 3793 h 493537"/>
                  <a:gd name="connsiteX4" fmla="*/ 288264 w 612113"/>
                  <a:gd name="connsiteY4" fmla="*/ 210962 h 493537"/>
                  <a:gd name="connsiteX5" fmla="*/ 462094 w 612113"/>
                  <a:gd name="connsiteY5" fmla="*/ 22843 h 493537"/>
                  <a:gd name="connsiteX6" fmla="*/ 428757 w 612113"/>
                  <a:gd name="connsiteY6" fmla="*/ 244300 h 493537"/>
                  <a:gd name="connsiteX7" fmla="*/ 612113 w 612113"/>
                  <a:gd name="connsiteY7" fmla="*/ 203818 h 493537"/>
                  <a:gd name="connsiteX8" fmla="*/ 474729 w 612113"/>
                  <a:gd name="connsiteY8" fmla="*/ 440338 h 493537"/>
                  <a:gd name="connsiteX9" fmla="*/ 450916 w 612113"/>
                  <a:gd name="connsiteY9" fmla="*/ 486393 h 493537"/>
                  <a:gd name="connsiteX10" fmla="*/ 277150 w 612113"/>
                  <a:gd name="connsiteY10" fmla="*/ 493537 h 493537"/>
                  <a:gd name="connsiteX11" fmla="*/ 50931 w 612113"/>
                  <a:gd name="connsiteY11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8251 w 612113"/>
                  <a:gd name="connsiteY2" fmla="*/ 308594 h 493537"/>
                  <a:gd name="connsiteX3" fmla="*/ 185870 w 612113"/>
                  <a:gd name="connsiteY3" fmla="*/ 3793 h 493537"/>
                  <a:gd name="connsiteX4" fmla="*/ 288264 w 612113"/>
                  <a:gd name="connsiteY4" fmla="*/ 210962 h 493537"/>
                  <a:gd name="connsiteX5" fmla="*/ 462094 w 612113"/>
                  <a:gd name="connsiteY5" fmla="*/ 22843 h 493537"/>
                  <a:gd name="connsiteX6" fmla="*/ 428757 w 612113"/>
                  <a:gd name="connsiteY6" fmla="*/ 244300 h 493537"/>
                  <a:gd name="connsiteX7" fmla="*/ 612113 w 612113"/>
                  <a:gd name="connsiteY7" fmla="*/ 203818 h 493537"/>
                  <a:gd name="connsiteX8" fmla="*/ 474729 w 612113"/>
                  <a:gd name="connsiteY8" fmla="*/ 440338 h 493537"/>
                  <a:gd name="connsiteX9" fmla="*/ 450916 w 612113"/>
                  <a:gd name="connsiteY9" fmla="*/ 486393 h 493537"/>
                  <a:gd name="connsiteX10" fmla="*/ 277150 w 612113"/>
                  <a:gd name="connsiteY10" fmla="*/ 493537 h 493537"/>
                  <a:gd name="connsiteX11" fmla="*/ 50931 w 612113"/>
                  <a:gd name="connsiteY11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8251 w 612113"/>
                  <a:gd name="connsiteY2" fmla="*/ 308594 h 493537"/>
                  <a:gd name="connsiteX3" fmla="*/ 185870 w 612113"/>
                  <a:gd name="connsiteY3" fmla="*/ 3793 h 493537"/>
                  <a:gd name="connsiteX4" fmla="*/ 288264 w 612113"/>
                  <a:gd name="connsiteY4" fmla="*/ 210962 h 493537"/>
                  <a:gd name="connsiteX5" fmla="*/ 462094 w 612113"/>
                  <a:gd name="connsiteY5" fmla="*/ 22843 h 493537"/>
                  <a:gd name="connsiteX6" fmla="*/ 428757 w 612113"/>
                  <a:gd name="connsiteY6" fmla="*/ 244300 h 493537"/>
                  <a:gd name="connsiteX7" fmla="*/ 612113 w 612113"/>
                  <a:gd name="connsiteY7" fmla="*/ 203818 h 493537"/>
                  <a:gd name="connsiteX8" fmla="*/ 474729 w 612113"/>
                  <a:gd name="connsiteY8" fmla="*/ 440338 h 493537"/>
                  <a:gd name="connsiteX9" fmla="*/ 450916 w 612113"/>
                  <a:gd name="connsiteY9" fmla="*/ 486393 h 493537"/>
                  <a:gd name="connsiteX10" fmla="*/ 277150 w 612113"/>
                  <a:gd name="connsiteY10" fmla="*/ 493537 h 493537"/>
                  <a:gd name="connsiteX11" fmla="*/ 50931 w 612113"/>
                  <a:gd name="connsiteY11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8251 w 612113"/>
                  <a:gd name="connsiteY2" fmla="*/ 308594 h 493537"/>
                  <a:gd name="connsiteX3" fmla="*/ 185870 w 612113"/>
                  <a:gd name="connsiteY3" fmla="*/ 3793 h 493537"/>
                  <a:gd name="connsiteX4" fmla="*/ 288264 w 612113"/>
                  <a:gd name="connsiteY4" fmla="*/ 210962 h 493537"/>
                  <a:gd name="connsiteX5" fmla="*/ 462094 w 612113"/>
                  <a:gd name="connsiteY5" fmla="*/ 22843 h 493537"/>
                  <a:gd name="connsiteX6" fmla="*/ 428757 w 612113"/>
                  <a:gd name="connsiteY6" fmla="*/ 244300 h 493537"/>
                  <a:gd name="connsiteX7" fmla="*/ 612113 w 612113"/>
                  <a:gd name="connsiteY7" fmla="*/ 203818 h 493537"/>
                  <a:gd name="connsiteX8" fmla="*/ 474729 w 612113"/>
                  <a:gd name="connsiteY8" fmla="*/ 440338 h 493537"/>
                  <a:gd name="connsiteX9" fmla="*/ 450916 w 612113"/>
                  <a:gd name="connsiteY9" fmla="*/ 486393 h 493537"/>
                  <a:gd name="connsiteX10" fmla="*/ 277150 w 612113"/>
                  <a:gd name="connsiteY10" fmla="*/ 493537 h 493537"/>
                  <a:gd name="connsiteX11" fmla="*/ 50931 w 612113"/>
                  <a:gd name="connsiteY11" fmla="*/ 466532 h 493537"/>
                  <a:gd name="connsiteX0" fmla="*/ 49297 w 610479"/>
                  <a:gd name="connsiteY0" fmla="*/ 466532 h 493537"/>
                  <a:gd name="connsiteX1" fmla="*/ 12785 w 610479"/>
                  <a:gd name="connsiteY1" fmla="*/ 232393 h 493537"/>
                  <a:gd name="connsiteX2" fmla="*/ 186617 w 610479"/>
                  <a:gd name="connsiteY2" fmla="*/ 308594 h 493537"/>
                  <a:gd name="connsiteX3" fmla="*/ 184236 w 610479"/>
                  <a:gd name="connsiteY3" fmla="*/ 3793 h 493537"/>
                  <a:gd name="connsiteX4" fmla="*/ 286630 w 610479"/>
                  <a:gd name="connsiteY4" fmla="*/ 210962 h 493537"/>
                  <a:gd name="connsiteX5" fmla="*/ 460460 w 610479"/>
                  <a:gd name="connsiteY5" fmla="*/ 22843 h 493537"/>
                  <a:gd name="connsiteX6" fmla="*/ 427123 w 610479"/>
                  <a:gd name="connsiteY6" fmla="*/ 244300 h 493537"/>
                  <a:gd name="connsiteX7" fmla="*/ 610479 w 610479"/>
                  <a:gd name="connsiteY7" fmla="*/ 203818 h 493537"/>
                  <a:gd name="connsiteX8" fmla="*/ 473095 w 610479"/>
                  <a:gd name="connsiteY8" fmla="*/ 440338 h 493537"/>
                  <a:gd name="connsiteX9" fmla="*/ 449282 w 610479"/>
                  <a:gd name="connsiteY9" fmla="*/ 486393 h 493537"/>
                  <a:gd name="connsiteX10" fmla="*/ 275516 w 610479"/>
                  <a:gd name="connsiteY10" fmla="*/ 493537 h 493537"/>
                  <a:gd name="connsiteX11" fmla="*/ 49297 w 610479"/>
                  <a:gd name="connsiteY11" fmla="*/ 466532 h 493537"/>
                  <a:gd name="connsiteX0" fmla="*/ 39744 w 600926"/>
                  <a:gd name="connsiteY0" fmla="*/ 466532 h 493537"/>
                  <a:gd name="connsiteX1" fmla="*/ 86577 w 600926"/>
                  <a:gd name="connsiteY1" fmla="*/ 391938 h 493537"/>
                  <a:gd name="connsiteX2" fmla="*/ 3232 w 600926"/>
                  <a:gd name="connsiteY2" fmla="*/ 232393 h 493537"/>
                  <a:gd name="connsiteX3" fmla="*/ 177064 w 600926"/>
                  <a:gd name="connsiteY3" fmla="*/ 308594 h 493537"/>
                  <a:gd name="connsiteX4" fmla="*/ 174683 w 600926"/>
                  <a:gd name="connsiteY4" fmla="*/ 3793 h 493537"/>
                  <a:gd name="connsiteX5" fmla="*/ 277077 w 600926"/>
                  <a:gd name="connsiteY5" fmla="*/ 210962 h 493537"/>
                  <a:gd name="connsiteX6" fmla="*/ 450907 w 600926"/>
                  <a:gd name="connsiteY6" fmla="*/ 22843 h 493537"/>
                  <a:gd name="connsiteX7" fmla="*/ 417570 w 600926"/>
                  <a:gd name="connsiteY7" fmla="*/ 244300 h 493537"/>
                  <a:gd name="connsiteX8" fmla="*/ 600926 w 600926"/>
                  <a:gd name="connsiteY8" fmla="*/ 203818 h 493537"/>
                  <a:gd name="connsiteX9" fmla="*/ 463542 w 600926"/>
                  <a:gd name="connsiteY9" fmla="*/ 440338 h 493537"/>
                  <a:gd name="connsiteX10" fmla="*/ 439729 w 600926"/>
                  <a:gd name="connsiteY10" fmla="*/ 486393 h 493537"/>
                  <a:gd name="connsiteX11" fmla="*/ 265963 w 600926"/>
                  <a:gd name="connsiteY11" fmla="*/ 493537 h 493537"/>
                  <a:gd name="connsiteX12" fmla="*/ 39744 w 600926"/>
                  <a:gd name="connsiteY12" fmla="*/ 466532 h 493537"/>
                  <a:gd name="connsiteX0" fmla="*/ 56182 w 617364"/>
                  <a:gd name="connsiteY0" fmla="*/ 466532 h 493537"/>
                  <a:gd name="connsiteX1" fmla="*/ 103015 w 617364"/>
                  <a:gd name="connsiteY1" fmla="*/ 391938 h 493537"/>
                  <a:gd name="connsiteX2" fmla="*/ 19670 w 617364"/>
                  <a:gd name="connsiteY2" fmla="*/ 232393 h 493537"/>
                  <a:gd name="connsiteX3" fmla="*/ 193502 w 617364"/>
                  <a:gd name="connsiteY3" fmla="*/ 308594 h 493537"/>
                  <a:gd name="connsiteX4" fmla="*/ 191121 w 617364"/>
                  <a:gd name="connsiteY4" fmla="*/ 3793 h 493537"/>
                  <a:gd name="connsiteX5" fmla="*/ 293515 w 617364"/>
                  <a:gd name="connsiteY5" fmla="*/ 210962 h 493537"/>
                  <a:gd name="connsiteX6" fmla="*/ 467345 w 617364"/>
                  <a:gd name="connsiteY6" fmla="*/ 22843 h 493537"/>
                  <a:gd name="connsiteX7" fmla="*/ 434008 w 617364"/>
                  <a:gd name="connsiteY7" fmla="*/ 244300 h 493537"/>
                  <a:gd name="connsiteX8" fmla="*/ 617364 w 617364"/>
                  <a:gd name="connsiteY8" fmla="*/ 203818 h 493537"/>
                  <a:gd name="connsiteX9" fmla="*/ 479980 w 617364"/>
                  <a:gd name="connsiteY9" fmla="*/ 440338 h 493537"/>
                  <a:gd name="connsiteX10" fmla="*/ 456167 w 617364"/>
                  <a:gd name="connsiteY10" fmla="*/ 486393 h 493537"/>
                  <a:gd name="connsiteX11" fmla="*/ 282401 w 617364"/>
                  <a:gd name="connsiteY11" fmla="*/ 493537 h 493537"/>
                  <a:gd name="connsiteX12" fmla="*/ 56182 w 617364"/>
                  <a:gd name="connsiteY12" fmla="*/ 466532 h 493537"/>
                  <a:gd name="connsiteX0" fmla="*/ 56182 w 617364"/>
                  <a:gd name="connsiteY0" fmla="*/ 466532 h 493537"/>
                  <a:gd name="connsiteX1" fmla="*/ 103015 w 617364"/>
                  <a:gd name="connsiteY1" fmla="*/ 391938 h 493537"/>
                  <a:gd name="connsiteX2" fmla="*/ 19670 w 617364"/>
                  <a:gd name="connsiteY2" fmla="*/ 232393 h 493537"/>
                  <a:gd name="connsiteX3" fmla="*/ 193502 w 617364"/>
                  <a:gd name="connsiteY3" fmla="*/ 308594 h 493537"/>
                  <a:gd name="connsiteX4" fmla="*/ 191121 w 617364"/>
                  <a:gd name="connsiteY4" fmla="*/ 3793 h 493537"/>
                  <a:gd name="connsiteX5" fmla="*/ 293515 w 617364"/>
                  <a:gd name="connsiteY5" fmla="*/ 210962 h 493537"/>
                  <a:gd name="connsiteX6" fmla="*/ 467345 w 617364"/>
                  <a:gd name="connsiteY6" fmla="*/ 22843 h 493537"/>
                  <a:gd name="connsiteX7" fmla="*/ 434008 w 617364"/>
                  <a:gd name="connsiteY7" fmla="*/ 244300 h 493537"/>
                  <a:gd name="connsiteX8" fmla="*/ 617364 w 617364"/>
                  <a:gd name="connsiteY8" fmla="*/ 203818 h 493537"/>
                  <a:gd name="connsiteX9" fmla="*/ 479980 w 617364"/>
                  <a:gd name="connsiteY9" fmla="*/ 440338 h 493537"/>
                  <a:gd name="connsiteX10" fmla="*/ 456167 w 617364"/>
                  <a:gd name="connsiteY10" fmla="*/ 486393 h 493537"/>
                  <a:gd name="connsiteX11" fmla="*/ 282401 w 617364"/>
                  <a:gd name="connsiteY11" fmla="*/ 493537 h 493537"/>
                  <a:gd name="connsiteX12" fmla="*/ 56182 w 617364"/>
                  <a:gd name="connsiteY12" fmla="*/ 466532 h 493537"/>
                  <a:gd name="connsiteX0" fmla="*/ 56182 w 617364"/>
                  <a:gd name="connsiteY0" fmla="*/ 466532 h 493537"/>
                  <a:gd name="connsiteX1" fmla="*/ 103015 w 617364"/>
                  <a:gd name="connsiteY1" fmla="*/ 391938 h 493537"/>
                  <a:gd name="connsiteX2" fmla="*/ 19670 w 617364"/>
                  <a:gd name="connsiteY2" fmla="*/ 232393 h 493537"/>
                  <a:gd name="connsiteX3" fmla="*/ 193502 w 617364"/>
                  <a:gd name="connsiteY3" fmla="*/ 308594 h 493537"/>
                  <a:gd name="connsiteX4" fmla="*/ 191121 w 617364"/>
                  <a:gd name="connsiteY4" fmla="*/ 3793 h 493537"/>
                  <a:gd name="connsiteX5" fmla="*/ 293515 w 617364"/>
                  <a:gd name="connsiteY5" fmla="*/ 210962 h 493537"/>
                  <a:gd name="connsiteX6" fmla="*/ 467345 w 617364"/>
                  <a:gd name="connsiteY6" fmla="*/ 22843 h 493537"/>
                  <a:gd name="connsiteX7" fmla="*/ 434008 w 617364"/>
                  <a:gd name="connsiteY7" fmla="*/ 244300 h 493537"/>
                  <a:gd name="connsiteX8" fmla="*/ 617364 w 617364"/>
                  <a:gd name="connsiteY8" fmla="*/ 203818 h 493537"/>
                  <a:gd name="connsiteX9" fmla="*/ 479980 w 617364"/>
                  <a:gd name="connsiteY9" fmla="*/ 440338 h 493537"/>
                  <a:gd name="connsiteX10" fmla="*/ 456167 w 617364"/>
                  <a:gd name="connsiteY10" fmla="*/ 486393 h 493537"/>
                  <a:gd name="connsiteX11" fmla="*/ 282401 w 617364"/>
                  <a:gd name="connsiteY11" fmla="*/ 493537 h 493537"/>
                  <a:gd name="connsiteX12" fmla="*/ 56182 w 617364"/>
                  <a:gd name="connsiteY12" fmla="*/ 466532 h 493537"/>
                  <a:gd name="connsiteX0" fmla="*/ 56182 w 617364"/>
                  <a:gd name="connsiteY0" fmla="*/ 466532 h 493537"/>
                  <a:gd name="connsiteX1" fmla="*/ 103015 w 617364"/>
                  <a:gd name="connsiteY1" fmla="*/ 391938 h 493537"/>
                  <a:gd name="connsiteX2" fmla="*/ 19670 w 617364"/>
                  <a:gd name="connsiteY2" fmla="*/ 232393 h 493537"/>
                  <a:gd name="connsiteX3" fmla="*/ 193502 w 617364"/>
                  <a:gd name="connsiteY3" fmla="*/ 308594 h 493537"/>
                  <a:gd name="connsiteX4" fmla="*/ 191121 w 617364"/>
                  <a:gd name="connsiteY4" fmla="*/ 3793 h 493537"/>
                  <a:gd name="connsiteX5" fmla="*/ 293515 w 617364"/>
                  <a:gd name="connsiteY5" fmla="*/ 210962 h 493537"/>
                  <a:gd name="connsiteX6" fmla="*/ 467345 w 617364"/>
                  <a:gd name="connsiteY6" fmla="*/ 22843 h 493537"/>
                  <a:gd name="connsiteX7" fmla="*/ 434008 w 617364"/>
                  <a:gd name="connsiteY7" fmla="*/ 244300 h 493537"/>
                  <a:gd name="connsiteX8" fmla="*/ 617364 w 617364"/>
                  <a:gd name="connsiteY8" fmla="*/ 203818 h 493537"/>
                  <a:gd name="connsiteX9" fmla="*/ 479980 w 617364"/>
                  <a:gd name="connsiteY9" fmla="*/ 440338 h 493537"/>
                  <a:gd name="connsiteX10" fmla="*/ 456167 w 617364"/>
                  <a:gd name="connsiteY10" fmla="*/ 486393 h 493537"/>
                  <a:gd name="connsiteX11" fmla="*/ 282401 w 617364"/>
                  <a:gd name="connsiteY11" fmla="*/ 493537 h 493537"/>
                  <a:gd name="connsiteX12" fmla="*/ 56182 w 617364"/>
                  <a:gd name="connsiteY12" fmla="*/ 466532 h 493537"/>
                  <a:gd name="connsiteX0" fmla="*/ 56182 w 617364"/>
                  <a:gd name="connsiteY0" fmla="*/ 466532 h 493537"/>
                  <a:gd name="connsiteX1" fmla="*/ 103015 w 617364"/>
                  <a:gd name="connsiteY1" fmla="*/ 391938 h 493537"/>
                  <a:gd name="connsiteX2" fmla="*/ 19670 w 617364"/>
                  <a:gd name="connsiteY2" fmla="*/ 232393 h 493537"/>
                  <a:gd name="connsiteX3" fmla="*/ 193502 w 617364"/>
                  <a:gd name="connsiteY3" fmla="*/ 308594 h 493537"/>
                  <a:gd name="connsiteX4" fmla="*/ 191121 w 617364"/>
                  <a:gd name="connsiteY4" fmla="*/ 3793 h 493537"/>
                  <a:gd name="connsiteX5" fmla="*/ 293515 w 617364"/>
                  <a:gd name="connsiteY5" fmla="*/ 210962 h 493537"/>
                  <a:gd name="connsiteX6" fmla="*/ 467345 w 617364"/>
                  <a:gd name="connsiteY6" fmla="*/ 22843 h 493537"/>
                  <a:gd name="connsiteX7" fmla="*/ 434008 w 617364"/>
                  <a:gd name="connsiteY7" fmla="*/ 244300 h 493537"/>
                  <a:gd name="connsiteX8" fmla="*/ 617364 w 617364"/>
                  <a:gd name="connsiteY8" fmla="*/ 203818 h 493537"/>
                  <a:gd name="connsiteX9" fmla="*/ 479980 w 617364"/>
                  <a:gd name="connsiteY9" fmla="*/ 440338 h 493537"/>
                  <a:gd name="connsiteX10" fmla="*/ 456167 w 617364"/>
                  <a:gd name="connsiteY10" fmla="*/ 486393 h 493537"/>
                  <a:gd name="connsiteX11" fmla="*/ 282401 w 617364"/>
                  <a:gd name="connsiteY11" fmla="*/ 493537 h 493537"/>
                  <a:gd name="connsiteX12" fmla="*/ 56182 w 617364"/>
                  <a:gd name="connsiteY12" fmla="*/ 466532 h 493537"/>
                  <a:gd name="connsiteX0" fmla="*/ 56182 w 617364"/>
                  <a:gd name="connsiteY0" fmla="*/ 466532 h 500681"/>
                  <a:gd name="connsiteX1" fmla="*/ 103015 w 617364"/>
                  <a:gd name="connsiteY1" fmla="*/ 391938 h 500681"/>
                  <a:gd name="connsiteX2" fmla="*/ 19670 w 617364"/>
                  <a:gd name="connsiteY2" fmla="*/ 232393 h 500681"/>
                  <a:gd name="connsiteX3" fmla="*/ 193502 w 617364"/>
                  <a:gd name="connsiteY3" fmla="*/ 308594 h 500681"/>
                  <a:gd name="connsiteX4" fmla="*/ 191121 w 617364"/>
                  <a:gd name="connsiteY4" fmla="*/ 3793 h 500681"/>
                  <a:gd name="connsiteX5" fmla="*/ 293515 w 617364"/>
                  <a:gd name="connsiteY5" fmla="*/ 210962 h 500681"/>
                  <a:gd name="connsiteX6" fmla="*/ 467345 w 617364"/>
                  <a:gd name="connsiteY6" fmla="*/ 22843 h 500681"/>
                  <a:gd name="connsiteX7" fmla="*/ 434008 w 617364"/>
                  <a:gd name="connsiteY7" fmla="*/ 244300 h 500681"/>
                  <a:gd name="connsiteX8" fmla="*/ 617364 w 617364"/>
                  <a:gd name="connsiteY8" fmla="*/ 203818 h 500681"/>
                  <a:gd name="connsiteX9" fmla="*/ 479980 w 617364"/>
                  <a:gd name="connsiteY9" fmla="*/ 440338 h 500681"/>
                  <a:gd name="connsiteX10" fmla="*/ 456167 w 617364"/>
                  <a:gd name="connsiteY10" fmla="*/ 486393 h 500681"/>
                  <a:gd name="connsiteX11" fmla="*/ 306213 w 617364"/>
                  <a:gd name="connsiteY11" fmla="*/ 500681 h 500681"/>
                  <a:gd name="connsiteX12" fmla="*/ 56182 w 617364"/>
                  <a:gd name="connsiteY12" fmla="*/ 466532 h 500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7364" h="500681">
                    <a:moveTo>
                      <a:pt x="56182" y="466532"/>
                    </a:moveTo>
                    <a:cubicBezTo>
                      <a:pt x="40573" y="417453"/>
                      <a:pt x="109100" y="430961"/>
                      <a:pt x="103015" y="391938"/>
                    </a:cubicBezTo>
                    <a:cubicBezTo>
                      <a:pt x="96930" y="352915"/>
                      <a:pt x="-52561" y="307006"/>
                      <a:pt x="19670" y="232393"/>
                    </a:cubicBezTo>
                    <a:cubicBezTo>
                      <a:pt x="88198" y="145745"/>
                      <a:pt x="164927" y="346694"/>
                      <a:pt x="193502" y="308594"/>
                    </a:cubicBezTo>
                    <a:cubicBezTo>
                      <a:pt x="224458" y="263350"/>
                      <a:pt x="53405" y="52610"/>
                      <a:pt x="191121" y="3793"/>
                    </a:cubicBezTo>
                    <a:cubicBezTo>
                      <a:pt x="265337" y="16493"/>
                      <a:pt x="247478" y="207787"/>
                      <a:pt x="293515" y="210962"/>
                    </a:cubicBezTo>
                    <a:cubicBezTo>
                      <a:pt x="339552" y="214137"/>
                      <a:pt x="327249" y="-83122"/>
                      <a:pt x="467345" y="22843"/>
                    </a:cubicBezTo>
                    <a:cubicBezTo>
                      <a:pt x="509017" y="58165"/>
                      <a:pt x="411386" y="214138"/>
                      <a:pt x="434008" y="244300"/>
                    </a:cubicBezTo>
                    <a:cubicBezTo>
                      <a:pt x="456630" y="274462"/>
                      <a:pt x="582318" y="30652"/>
                      <a:pt x="617364" y="203818"/>
                    </a:cubicBezTo>
                    <a:cubicBezTo>
                      <a:pt x="566807" y="282658"/>
                      <a:pt x="459100" y="290061"/>
                      <a:pt x="479980" y="440338"/>
                    </a:cubicBezTo>
                    <a:lnTo>
                      <a:pt x="456167" y="486393"/>
                    </a:lnTo>
                    <a:lnTo>
                      <a:pt x="306213" y="500681"/>
                    </a:lnTo>
                    <a:cubicBezTo>
                      <a:pt x="271288" y="436910"/>
                      <a:pt x="57769" y="511253"/>
                      <a:pt x="56182" y="466532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112E5FA-A49A-4451-AB2E-3C71DFA84B4D}"/>
                  </a:ext>
                </a:extLst>
              </p:cNvPr>
              <p:cNvSpPr/>
              <p:nvPr/>
            </p:nvSpPr>
            <p:spPr>
              <a:xfrm rot="4364137">
                <a:off x="4317017" y="3886483"/>
                <a:ext cx="107131" cy="1676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1B47FE6-DE54-4DAC-B797-271274655FD9}"/>
                  </a:ext>
                </a:extLst>
              </p:cNvPr>
              <p:cNvSpPr/>
              <p:nvPr/>
            </p:nvSpPr>
            <p:spPr>
              <a:xfrm rot="7789252">
                <a:off x="3002402" y="3145036"/>
                <a:ext cx="107131" cy="1676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4CB83D3-7668-4C7C-92E0-52BB02BEF26A}"/>
                  </a:ext>
                </a:extLst>
              </p:cNvPr>
              <p:cNvSpPr/>
              <p:nvPr/>
            </p:nvSpPr>
            <p:spPr>
              <a:xfrm rot="2878661">
                <a:off x="3198133" y="1431161"/>
                <a:ext cx="147169" cy="1825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ED8971E-3993-4306-ADB1-DEC2BE2849FE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>
              <a:off x="2010192" y="2054262"/>
              <a:ext cx="2758" cy="191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30A3C98-92CE-4DC7-9B7D-D6C04F4F1B25}"/>
                </a:ext>
              </a:extLst>
            </p:cNvPr>
            <p:cNvCxnSpPr>
              <a:cxnSpLocks/>
              <a:stCxn id="66" idx="0"/>
              <a:endCxn id="66" idx="4"/>
            </p:cNvCxnSpPr>
            <p:nvPr/>
          </p:nvCxnSpPr>
          <p:spPr>
            <a:xfrm>
              <a:off x="1917954" y="1554264"/>
              <a:ext cx="44870" cy="970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ttsMP3.com_VoiceText_2025-1-21_0-7-29">
            <a:hlinkClick r:id="" action="ppaction://media"/>
            <a:extLst>
              <a:ext uri="{FF2B5EF4-FFF2-40B4-BE49-F238E27FC236}">
                <a16:creationId xmlns:a16="http://schemas.microsoft.com/office/drawing/2014/main" id="{3F11330E-7799-410C-9D5C-5184E58A17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82" name="2sec">
            <a:hlinkClick r:id="" action="ppaction://media"/>
            <a:extLst>
              <a:ext uri="{FF2B5EF4-FFF2-40B4-BE49-F238E27FC236}">
                <a16:creationId xmlns:a16="http://schemas.microsoft.com/office/drawing/2014/main" id="{4EDBD5F6-CB27-496E-9C57-3683CA91DA3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087237" y="16415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3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36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172933" y="79248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L </a:t>
            </a:r>
            <a:r>
              <a:rPr lang="en-US" sz="29000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l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DF0E5F-9C77-4E88-A051-9A8594462DDE}"/>
              </a:ext>
            </a:extLst>
          </p:cNvPr>
          <p:cNvGrpSpPr/>
          <p:nvPr/>
        </p:nvGrpSpPr>
        <p:grpSpPr>
          <a:xfrm>
            <a:off x="6096000" y="1271420"/>
            <a:ext cx="5711568" cy="4974761"/>
            <a:chOff x="7635740" y="2075501"/>
            <a:chExt cx="4171828" cy="363365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1E227D2-3225-4D7F-8473-BA23590F32CE}"/>
                </a:ext>
              </a:extLst>
            </p:cNvPr>
            <p:cNvGrpSpPr/>
            <p:nvPr/>
          </p:nvGrpSpPr>
          <p:grpSpPr>
            <a:xfrm rot="21305002" flipH="1">
              <a:off x="7635740" y="2075501"/>
              <a:ext cx="4171828" cy="3633652"/>
              <a:chOff x="2541069" y="465168"/>
              <a:chExt cx="4171828" cy="3633652"/>
            </a:xfrm>
          </p:grpSpPr>
          <p:sp>
            <p:nvSpPr>
              <p:cNvPr id="55" name="Rectangle 11">
                <a:extLst>
                  <a:ext uri="{FF2B5EF4-FFF2-40B4-BE49-F238E27FC236}">
                    <a16:creationId xmlns:a16="http://schemas.microsoft.com/office/drawing/2014/main" id="{4961F86F-04E3-4469-921D-C1EBECD174D9}"/>
                  </a:ext>
                </a:extLst>
              </p:cNvPr>
              <p:cNvSpPr/>
              <p:nvPr/>
            </p:nvSpPr>
            <p:spPr>
              <a:xfrm>
                <a:off x="3287973" y="2685588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11">
                <a:extLst>
                  <a:ext uri="{FF2B5EF4-FFF2-40B4-BE49-F238E27FC236}">
                    <a16:creationId xmlns:a16="http://schemas.microsoft.com/office/drawing/2014/main" id="{B317CC94-299E-465F-B68A-7A050E1BF086}"/>
                  </a:ext>
                </a:extLst>
              </p:cNvPr>
              <p:cNvSpPr/>
              <p:nvPr/>
            </p:nvSpPr>
            <p:spPr>
              <a:xfrm>
                <a:off x="3800764" y="2619341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11">
                <a:extLst>
                  <a:ext uri="{FF2B5EF4-FFF2-40B4-BE49-F238E27FC236}">
                    <a16:creationId xmlns:a16="http://schemas.microsoft.com/office/drawing/2014/main" id="{415CB055-747F-4541-83BE-021D00C9F50C}"/>
                  </a:ext>
                </a:extLst>
              </p:cNvPr>
              <p:cNvSpPr/>
              <p:nvPr/>
            </p:nvSpPr>
            <p:spPr>
              <a:xfrm>
                <a:off x="4935310" y="2671525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11">
                <a:extLst>
                  <a:ext uri="{FF2B5EF4-FFF2-40B4-BE49-F238E27FC236}">
                    <a16:creationId xmlns:a16="http://schemas.microsoft.com/office/drawing/2014/main" id="{D4DCCF7F-076F-4F39-8C56-C401792A71AC}"/>
                  </a:ext>
                </a:extLst>
              </p:cNvPr>
              <p:cNvSpPr/>
              <p:nvPr/>
            </p:nvSpPr>
            <p:spPr>
              <a:xfrm>
                <a:off x="5465698" y="2534144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27">
                <a:extLst>
                  <a:ext uri="{FF2B5EF4-FFF2-40B4-BE49-F238E27FC236}">
                    <a16:creationId xmlns:a16="http://schemas.microsoft.com/office/drawing/2014/main" id="{F28B2398-8D37-4865-8E7B-BF60A8D8CC3B}"/>
                  </a:ext>
                </a:extLst>
              </p:cNvPr>
              <p:cNvSpPr/>
              <p:nvPr/>
            </p:nvSpPr>
            <p:spPr>
              <a:xfrm rot="19810810">
                <a:off x="2541069" y="1050300"/>
                <a:ext cx="1151240" cy="481994"/>
              </a:xfrm>
              <a:custGeom>
                <a:avLst/>
                <a:gdLst>
                  <a:gd name="connsiteX0" fmla="*/ 0 w 841848"/>
                  <a:gd name="connsiteY0" fmla="*/ 0 h 344507"/>
                  <a:gd name="connsiteX1" fmla="*/ 841848 w 841848"/>
                  <a:gd name="connsiteY1" fmla="*/ 0 h 344507"/>
                  <a:gd name="connsiteX2" fmla="*/ 841848 w 841848"/>
                  <a:gd name="connsiteY2" fmla="*/ 344507 h 344507"/>
                  <a:gd name="connsiteX3" fmla="*/ 0 w 841848"/>
                  <a:gd name="connsiteY3" fmla="*/ 344507 h 344507"/>
                  <a:gd name="connsiteX4" fmla="*/ 0 w 841848"/>
                  <a:gd name="connsiteY4" fmla="*/ 0 h 344507"/>
                  <a:gd name="connsiteX0" fmla="*/ 269129 w 1110977"/>
                  <a:gd name="connsiteY0" fmla="*/ 0 h 357465"/>
                  <a:gd name="connsiteX1" fmla="*/ 1110977 w 1110977"/>
                  <a:gd name="connsiteY1" fmla="*/ 0 h 357465"/>
                  <a:gd name="connsiteX2" fmla="*/ 1110977 w 1110977"/>
                  <a:gd name="connsiteY2" fmla="*/ 344507 h 357465"/>
                  <a:gd name="connsiteX3" fmla="*/ 269129 w 1110977"/>
                  <a:gd name="connsiteY3" fmla="*/ 344507 h 357465"/>
                  <a:gd name="connsiteX4" fmla="*/ 269129 w 1110977"/>
                  <a:gd name="connsiteY4" fmla="*/ 0 h 357465"/>
                  <a:gd name="connsiteX0" fmla="*/ 0 w 841848"/>
                  <a:gd name="connsiteY0" fmla="*/ 344507 h 344507"/>
                  <a:gd name="connsiteX1" fmla="*/ 841848 w 841848"/>
                  <a:gd name="connsiteY1" fmla="*/ 0 h 344507"/>
                  <a:gd name="connsiteX2" fmla="*/ 841848 w 841848"/>
                  <a:gd name="connsiteY2" fmla="*/ 344507 h 344507"/>
                  <a:gd name="connsiteX3" fmla="*/ 0 w 841848"/>
                  <a:gd name="connsiteY3" fmla="*/ 344507 h 344507"/>
                  <a:gd name="connsiteX0" fmla="*/ 0 w 841848"/>
                  <a:gd name="connsiteY0" fmla="*/ 344506 h 344506"/>
                  <a:gd name="connsiteX1" fmla="*/ 541765 w 841848"/>
                  <a:gd name="connsiteY1" fmla="*/ 0 h 344506"/>
                  <a:gd name="connsiteX2" fmla="*/ 841848 w 841848"/>
                  <a:gd name="connsiteY2" fmla="*/ 344506 h 344506"/>
                  <a:gd name="connsiteX3" fmla="*/ 0 w 841848"/>
                  <a:gd name="connsiteY3" fmla="*/ 344506 h 344506"/>
                  <a:gd name="connsiteX0" fmla="*/ 93639 w 935487"/>
                  <a:gd name="connsiteY0" fmla="*/ 426208 h 426208"/>
                  <a:gd name="connsiteX1" fmla="*/ 635404 w 935487"/>
                  <a:gd name="connsiteY1" fmla="*/ 81702 h 426208"/>
                  <a:gd name="connsiteX2" fmla="*/ 935487 w 935487"/>
                  <a:gd name="connsiteY2" fmla="*/ 426208 h 426208"/>
                  <a:gd name="connsiteX3" fmla="*/ 93639 w 935487"/>
                  <a:gd name="connsiteY3" fmla="*/ 426208 h 426208"/>
                  <a:gd name="connsiteX0" fmla="*/ 298221 w 1140069"/>
                  <a:gd name="connsiteY0" fmla="*/ 406411 h 440132"/>
                  <a:gd name="connsiteX1" fmla="*/ 839986 w 1140069"/>
                  <a:gd name="connsiteY1" fmla="*/ 61905 h 440132"/>
                  <a:gd name="connsiteX2" fmla="*/ 1140069 w 1140069"/>
                  <a:gd name="connsiteY2" fmla="*/ 406411 h 440132"/>
                  <a:gd name="connsiteX3" fmla="*/ 298221 w 1140069"/>
                  <a:gd name="connsiteY3" fmla="*/ 406411 h 440132"/>
                  <a:gd name="connsiteX0" fmla="*/ 260558 w 1102406"/>
                  <a:gd name="connsiteY0" fmla="*/ 438627 h 469443"/>
                  <a:gd name="connsiteX1" fmla="*/ 802323 w 1102406"/>
                  <a:gd name="connsiteY1" fmla="*/ 94121 h 469443"/>
                  <a:gd name="connsiteX2" fmla="*/ 1102406 w 1102406"/>
                  <a:gd name="connsiteY2" fmla="*/ 438627 h 469443"/>
                  <a:gd name="connsiteX3" fmla="*/ 260558 w 1102406"/>
                  <a:gd name="connsiteY3" fmla="*/ 438627 h 469443"/>
                  <a:gd name="connsiteX0" fmla="*/ 326170 w 1168018"/>
                  <a:gd name="connsiteY0" fmla="*/ 432994 h 485373"/>
                  <a:gd name="connsiteX1" fmla="*/ 867935 w 1168018"/>
                  <a:gd name="connsiteY1" fmla="*/ 88488 h 485373"/>
                  <a:gd name="connsiteX2" fmla="*/ 1168018 w 1168018"/>
                  <a:gd name="connsiteY2" fmla="*/ 432994 h 485373"/>
                  <a:gd name="connsiteX3" fmla="*/ 326170 w 1168018"/>
                  <a:gd name="connsiteY3" fmla="*/ 432994 h 485373"/>
                  <a:gd name="connsiteX0" fmla="*/ 291248 w 1133096"/>
                  <a:gd name="connsiteY0" fmla="*/ 437239 h 472821"/>
                  <a:gd name="connsiteX1" fmla="*/ 833013 w 1133096"/>
                  <a:gd name="connsiteY1" fmla="*/ 92733 h 472821"/>
                  <a:gd name="connsiteX2" fmla="*/ 1133096 w 1133096"/>
                  <a:gd name="connsiteY2" fmla="*/ 437239 h 472821"/>
                  <a:gd name="connsiteX3" fmla="*/ 291248 w 1133096"/>
                  <a:gd name="connsiteY3" fmla="*/ 437239 h 472821"/>
                  <a:gd name="connsiteX0" fmla="*/ 344467 w 1024465"/>
                  <a:gd name="connsiteY0" fmla="*/ 441795 h 477215"/>
                  <a:gd name="connsiteX1" fmla="*/ 724382 w 1024465"/>
                  <a:gd name="connsiteY1" fmla="*/ 92351 h 477215"/>
                  <a:gd name="connsiteX2" fmla="*/ 1024465 w 1024465"/>
                  <a:gd name="connsiteY2" fmla="*/ 436857 h 477215"/>
                  <a:gd name="connsiteX3" fmla="*/ 344467 w 1024465"/>
                  <a:gd name="connsiteY3" fmla="*/ 441795 h 477215"/>
                  <a:gd name="connsiteX0" fmla="*/ 478130 w 1158128"/>
                  <a:gd name="connsiteY0" fmla="*/ 441118 h 479001"/>
                  <a:gd name="connsiteX1" fmla="*/ 858045 w 1158128"/>
                  <a:gd name="connsiteY1" fmla="*/ 91674 h 479001"/>
                  <a:gd name="connsiteX2" fmla="*/ 1158128 w 1158128"/>
                  <a:gd name="connsiteY2" fmla="*/ 436180 h 479001"/>
                  <a:gd name="connsiteX3" fmla="*/ 478130 w 1158128"/>
                  <a:gd name="connsiteY3" fmla="*/ 441118 h 479001"/>
                  <a:gd name="connsiteX0" fmla="*/ 476713 w 1160944"/>
                  <a:gd name="connsiteY0" fmla="*/ 371644 h 442322"/>
                  <a:gd name="connsiteX1" fmla="*/ 860861 w 1160944"/>
                  <a:gd name="connsiteY1" fmla="*/ 97816 h 442322"/>
                  <a:gd name="connsiteX2" fmla="*/ 1160944 w 1160944"/>
                  <a:gd name="connsiteY2" fmla="*/ 442322 h 442322"/>
                  <a:gd name="connsiteX3" fmla="*/ 476713 w 1160944"/>
                  <a:gd name="connsiteY3" fmla="*/ 371644 h 442322"/>
                  <a:gd name="connsiteX0" fmla="*/ 475967 w 1160198"/>
                  <a:gd name="connsiteY0" fmla="*/ 357964 h 461100"/>
                  <a:gd name="connsiteX1" fmla="*/ 860115 w 1160198"/>
                  <a:gd name="connsiteY1" fmla="*/ 84136 h 461100"/>
                  <a:gd name="connsiteX2" fmla="*/ 1160198 w 1160198"/>
                  <a:gd name="connsiteY2" fmla="*/ 428642 h 461100"/>
                  <a:gd name="connsiteX3" fmla="*/ 475967 w 1160198"/>
                  <a:gd name="connsiteY3" fmla="*/ 357964 h 461100"/>
                  <a:gd name="connsiteX0" fmla="*/ 455672 w 1139903"/>
                  <a:gd name="connsiteY0" fmla="*/ 374342 h 474092"/>
                  <a:gd name="connsiteX1" fmla="*/ 839820 w 1139903"/>
                  <a:gd name="connsiteY1" fmla="*/ 100514 h 474092"/>
                  <a:gd name="connsiteX2" fmla="*/ 1139903 w 1139903"/>
                  <a:gd name="connsiteY2" fmla="*/ 445020 h 474092"/>
                  <a:gd name="connsiteX3" fmla="*/ 455672 w 1139903"/>
                  <a:gd name="connsiteY3" fmla="*/ 374342 h 474092"/>
                  <a:gd name="connsiteX0" fmla="*/ 467009 w 1151240"/>
                  <a:gd name="connsiteY0" fmla="*/ 384112 h 481994"/>
                  <a:gd name="connsiteX1" fmla="*/ 851157 w 1151240"/>
                  <a:gd name="connsiteY1" fmla="*/ 110284 h 481994"/>
                  <a:gd name="connsiteX2" fmla="*/ 1151240 w 1151240"/>
                  <a:gd name="connsiteY2" fmla="*/ 454790 h 481994"/>
                  <a:gd name="connsiteX3" fmla="*/ 467009 w 1151240"/>
                  <a:gd name="connsiteY3" fmla="*/ 384112 h 48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240" h="481994">
                    <a:moveTo>
                      <a:pt x="467009" y="384112"/>
                    </a:moveTo>
                    <a:cubicBezTo>
                      <a:pt x="-395685" y="816646"/>
                      <a:pt x="57333" y="-352116"/>
                      <a:pt x="851157" y="110284"/>
                    </a:cubicBezTo>
                    <a:lnTo>
                      <a:pt x="1151240" y="454790"/>
                    </a:lnTo>
                    <a:lnTo>
                      <a:pt x="467009" y="3841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7">
                <a:extLst>
                  <a:ext uri="{FF2B5EF4-FFF2-40B4-BE49-F238E27FC236}">
                    <a16:creationId xmlns:a16="http://schemas.microsoft.com/office/drawing/2014/main" id="{DE6C1C74-E246-4A2F-B460-B1AA19CE24F1}"/>
                  </a:ext>
                </a:extLst>
              </p:cNvPr>
              <p:cNvSpPr/>
              <p:nvPr/>
            </p:nvSpPr>
            <p:spPr>
              <a:xfrm rot="21318299" flipH="1">
                <a:off x="2983104" y="511868"/>
                <a:ext cx="3388599" cy="2618831"/>
              </a:xfrm>
              <a:custGeom>
                <a:avLst/>
                <a:gdLst>
                  <a:gd name="connsiteX0" fmla="*/ 0 w 1536684"/>
                  <a:gd name="connsiteY0" fmla="*/ 0 h 733425"/>
                  <a:gd name="connsiteX1" fmla="*/ 1536684 w 1536684"/>
                  <a:gd name="connsiteY1" fmla="*/ 0 h 733425"/>
                  <a:gd name="connsiteX2" fmla="*/ 1536684 w 1536684"/>
                  <a:gd name="connsiteY2" fmla="*/ 733425 h 733425"/>
                  <a:gd name="connsiteX3" fmla="*/ 0 w 1536684"/>
                  <a:gd name="connsiteY3" fmla="*/ 733425 h 733425"/>
                  <a:gd name="connsiteX4" fmla="*/ 0 w 1536684"/>
                  <a:gd name="connsiteY4" fmla="*/ 0 h 733425"/>
                  <a:gd name="connsiteX0" fmla="*/ 0 w 1536684"/>
                  <a:gd name="connsiteY0" fmla="*/ 288839 h 1022264"/>
                  <a:gd name="connsiteX1" fmla="*/ 553857 w 1536684"/>
                  <a:gd name="connsiteY1" fmla="*/ 0 h 1022264"/>
                  <a:gd name="connsiteX2" fmla="*/ 1536684 w 1536684"/>
                  <a:gd name="connsiteY2" fmla="*/ 288839 h 1022264"/>
                  <a:gd name="connsiteX3" fmla="*/ 1536684 w 1536684"/>
                  <a:gd name="connsiteY3" fmla="*/ 1022264 h 1022264"/>
                  <a:gd name="connsiteX4" fmla="*/ 0 w 1536684"/>
                  <a:gd name="connsiteY4" fmla="*/ 1022264 h 1022264"/>
                  <a:gd name="connsiteX5" fmla="*/ 0 w 1536684"/>
                  <a:gd name="connsiteY5" fmla="*/ 288839 h 1022264"/>
                  <a:gd name="connsiteX0" fmla="*/ 0 w 1536684"/>
                  <a:gd name="connsiteY0" fmla="*/ 304334 h 1037759"/>
                  <a:gd name="connsiteX1" fmla="*/ 553857 w 1536684"/>
                  <a:gd name="connsiteY1" fmla="*/ 15495 h 1037759"/>
                  <a:gd name="connsiteX2" fmla="*/ 942433 w 1536684"/>
                  <a:gd name="connsiteY2" fmla="*/ 10969 h 1037759"/>
                  <a:gd name="connsiteX3" fmla="*/ 1536684 w 1536684"/>
                  <a:gd name="connsiteY3" fmla="*/ 304334 h 1037759"/>
                  <a:gd name="connsiteX4" fmla="*/ 1536684 w 1536684"/>
                  <a:gd name="connsiteY4" fmla="*/ 1037759 h 1037759"/>
                  <a:gd name="connsiteX5" fmla="*/ 0 w 1536684"/>
                  <a:gd name="connsiteY5" fmla="*/ 1037759 h 1037759"/>
                  <a:gd name="connsiteX6" fmla="*/ 0 w 1536684"/>
                  <a:gd name="connsiteY6" fmla="*/ 304334 h 1037759"/>
                  <a:gd name="connsiteX0" fmla="*/ 0 w 1536684"/>
                  <a:gd name="connsiteY0" fmla="*/ 304334 h 1037759"/>
                  <a:gd name="connsiteX1" fmla="*/ 553857 w 1536684"/>
                  <a:gd name="connsiteY1" fmla="*/ 15495 h 1037759"/>
                  <a:gd name="connsiteX2" fmla="*/ 942433 w 1536684"/>
                  <a:gd name="connsiteY2" fmla="*/ 10969 h 1037759"/>
                  <a:gd name="connsiteX3" fmla="*/ 1221560 w 1536684"/>
                  <a:gd name="connsiteY3" fmla="*/ 25990 h 1037759"/>
                  <a:gd name="connsiteX4" fmla="*/ 1536684 w 1536684"/>
                  <a:gd name="connsiteY4" fmla="*/ 304334 h 1037759"/>
                  <a:gd name="connsiteX5" fmla="*/ 1536684 w 1536684"/>
                  <a:gd name="connsiteY5" fmla="*/ 1037759 h 1037759"/>
                  <a:gd name="connsiteX6" fmla="*/ 0 w 1536684"/>
                  <a:gd name="connsiteY6" fmla="*/ 1037759 h 1037759"/>
                  <a:gd name="connsiteX7" fmla="*/ 0 w 1536684"/>
                  <a:gd name="connsiteY7" fmla="*/ 304334 h 1037759"/>
                  <a:gd name="connsiteX0" fmla="*/ 0 w 1536684"/>
                  <a:gd name="connsiteY0" fmla="*/ 304334 h 1037759"/>
                  <a:gd name="connsiteX1" fmla="*/ 553857 w 1536684"/>
                  <a:gd name="connsiteY1" fmla="*/ 15495 h 1037759"/>
                  <a:gd name="connsiteX2" fmla="*/ 942433 w 1536684"/>
                  <a:gd name="connsiteY2" fmla="*/ 10969 h 1037759"/>
                  <a:gd name="connsiteX3" fmla="*/ 1221560 w 1536684"/>
                  <a:gd name="connsiteY3" fmla="*/ 25990 h 1037759"/>
                  <a:gd name="connsiteX4" fmla="*/ 1451464 w 1536684"/>
                  <a:gd name="connsiteY4" fmla="*/ 114662 h 1037759"/>
                  <a:gd name="connsiteX5" fmla="*/ 1536684 w 1536684"/>
                  <a:gd name="connsiteY5" fmla="*/ 304334 h 1037759"/>
                  <a:gd name="connsiteX6" fmla="*/ 1536684 w 1536684"/>
                  <a:gd name="connsiteY6" fmla="*/ 1037759 h 1037759"/>
                  <a:gd name="connsiteX7" fmla="*/ 0 w 1536684"/>
                  <a:gd name="connsiteY7" fmla="*/ 1037759 h 1037759"/>
                  <a:gd name="connsiteX8" fmla="*/ 0 w 1536684"/>
                  <a:gd name="connsiteY8" fmla="*/ 304334 h 1037759"/>
                  <a:gd name="connsiteX0" fmla="*/ 0 w 1606256"/>
                  <a:gd name="connsiteY0" fmla="*/ 304334 h 1037759"/>
                  <a:gd name="connsiteX1" fmla="*/ 553857 w 1606256"/>
                  <a:gd name="connsiteY1" fmla="*/ 15495 h 1037759"/>
                  <a:gd name="connsiteX2" fmla="*/ 942433 w 1606256"/>
                  <a:gd name="connsiteY2" fmla="*/ 10969 h 1037759"/>
                  <a:gd name="connsiteX3" fmla="*/ 1221560 w 1606256"/>
                  <a:gd name="connsiteY3" fmla="*/ 25990 h 1037759"/>
                  <a:gd name="connsiteX4" fmla="*/ 1451464 w 1606256"/>
                  <a:gd name="connsiteY4" fmla="*/ 114662 h 1037759"/>
                  <a:gd name="connsiteX5" fmla="*/ 1606256 w 1606256"/>
                  <a:gd name="connsiteY5" fmla="*/ 258754 h 1037759"/>
                  <a:gd name="connsiteX6" fmla="*/ 1536684 w 1606256"/>
                  <a:gd name="connsiteY6" fmla="*/ 1037759 h 1037759"/>
                  <a:gd name="connsiteX7" fmla="*/ 0 w 1606256"/>
                  <a:gd name="connsiteY7" fmla="*/ 1037759 h 1037759"/>
                  <a:gd name="connsiteX8" fmla="*/ 0 w 1606256"/>
                  <a:gd name="connsiteY8" fmla="*/ 304334 h 1037759"/>
                  <a:gd name="connsiteX0" fmla="*/ 0 w 1700061"/>
                  <a:gd name="connsiteY0" fmla="*/ 304334 h 1037759"/>
                  <a:gd name="connsiteX1" fmla="*/ 553857 w 1700061"/>
                  <a:gd name="connsiteY1" fmla="*/ 15495 h 1037759"/>
                  <a:gd name="connsiteX2" fmla="*/ 942433 w 1700061"/>
                  <a:gd name="connsiteY2" fmla="*/ 10969 h 1037759"/>
                  <a:gd name="connsiteX3" fmla="*/ 1221560 w 1700061"/>
                  <a:gd name="connsiteY3" fmla="*/ 25990 h 1037759"/>
                  <a:gd name="connsiteX4" fmla="*/ 1451464 w 1700061"/>
                  <a:gd name="connsiteY4" fmla="*/ 114662 h 1037759"/>
                  <a:gd name="connsiteX5" fmla="*/ 1606256 w 1700061"/>
                  <a:gd name="connsiteY5" fmla="*/ 258754 h 1037759"/>
                  <a:gd name="connsiteX6" fmla="*/ 1699713 w 1700061"/>
                  <a:gd name="connsiteY6" fmla="*/ 490596 h 1037759"/>
                  <a:gd name="connsiteX7" fmla="*/ 1536684 w 1700061"/>
                  <a:gd name="connsiteY7" fmla="*/ 1037759 h 1037759"/>
                  <a:gd name="connsiteX8" fmla="*/ 0 w 1700061"/>
                  <a:gd name="connsiteY8" fmla="*/ 1037759 h 1037759"/>
                  <a:gd name="connsiteX9" fmla="*/ 0 w 1700061"/>
                  <a:gd name="connsiteY9" fmla="*/ 304334 h 1037759"/>
                  <a:gd name="connsiteX0" fmla="*/ 0 w 1719330"/>
                  <a:gd name="connsiteY0" fmla="*/ 304334 h 1037759"/>
                  <a:gd name="connsiteX1" fmla="*/ 553857 w 1719330"/>
                  <a:gd name="connsiteY1" fmla="*/ 15495 h 1037759"/>
                  <a:gd name="connsiteX2" fmla="*/ 942433 w 1719330"/>
                  <a:gd name="connsiteY2" fmla="*/ 10969 h 1037759"/>
                  <a:gd name="connsiteX3" fmla="*/ 1221560 w 1719330"/>
                  <a:gd name="connsiteY3" fmla="*/ 25990 h 1037759"/>
                  <a:gd name="connsiteX4" fmla="*/ 1451464 w 1719330"/>
                  <a:gd name="connsiteY4" fmla="*/ 114662 h 1037759"/>
                  <a:gd name="connsiteX5" fmla="*/ 1606256 w 1719330"/>
                  <a:gd name="connsiteY5" fmla="*/ 258754 h 1037759"/>
                  <a:gd name="connsiteX6" fmla="*/ 1699713 w 1719330"/>
                  <a:gd name="connsiteY6" fmla="*/ 490596 h 1037759"/>
                  <a:gd name="connsiteX7" fmla="*/ 1713985 w 1719330"/>
                  <a:gd name="connsiteY7" fmla="*/ 738797 h 1037759"/>
                  <a:gd name="connsiteX8" fmla="*/ 1536684 w 1719330"/>
                  <a:gd name="connsiteY8" fmla="*/ 1037759 h 1037759"/>
                  <a:gd name="connsiteX9" fmla="*/ 0 w 1719330"/>
                  <a:gd name="connsiteY9" fmla="*/ 1037759 h 1037759"/>
                  <a:gd name="connsiteX10" fmla="*/ 0 w 1719330"/>
                  <a:gd name="connsiteY10" fmla="*/ 304334 h 1037759"/>
                  <a:gd name="connsiteX0" fmla="*/ 0 w 1719330"/>
                  <a:gd name="connsiteY0" fmla="*/ 304334 h 1056581"/>
                  <a:gd name="connsiteX1" fmla="*/ 553857 w 1719330"/>
                  <a:gd name="connsiteY1" fmla="*/ 15495 h 1056581"/>
                  <a:gd name="connsiteX2" fmla="*/ 942433 w 1719330"/>
                  <a:gd name="connsiteY2" fmla="*/ 10969 h 1056581"/>
                  <a:gd name="connsiteX3" fmla="*/ 1221560 w 1719330"/>
                  <a:gd name="connsiteY3" fmla="*/ 25990 h 1056581"/>
                  <a:gd name="connsiteX4" fmla="*/ 1451464 w 1719330"/>
                  <a:gd name="connsiteY4" fmla="*/ 114662 h 1056581"/>
                  <a:gd name="connsiteX5" fmla="*/ 1606256 w 1719330"/>
                  <a:gd name="connsiteY5" fmla="*/ 258754 h 1056581"/>
                  <a:gd name="connsiteX6" fmla="*/ 1699713 w 1719330"/>
                  <a:gd name="connsiteY6" fmla="*/ 490596 h 1056581"/>
                  <a:gd name="connsiteX7" fmla="*/ 1713985 w 1719330"/>
                  <a:gd name="connsiteY7" fmla="*/ 738797 h 1056581"/>
                  <a:gd name="connsiteX8" fmla="*/ 1662348 w 1719330"/>
                  <a:gd name="connsiteY8" fmla="*/ 1056581 h 1056581"/>
                  <a:gd name="connsiteX9" fmla="*/ 1536684 w 1719330"/>
                  <a:gd name="connsiteY9" fmla="*/ 1037759 h 1056581"/>
                  <a:gd name="connsiteX10" fmla="*/ 0 w 1719330"/>
                  <a:gd name="connsiteY10" fmla="*/ 1037759 h 1056581"/>
                  <a:gd name="connsiteX11" fmla="*/ 0 w 1719330"/>
                  <a:gd name="connsiteY11" fmla="*/ 304334 h 1056581"/>
                  <a:gd name="connsiteX0" fmla="*/ 0 w 1719330"/>
                  <a:gd name="connsiteY0" fmla="*/ 304334 h 1209472"/>
                  <a:gd name="connsiteX1" fmla="*/ 553857 w 1719330"/>
                  <a:gd name="connsiteY1" fmla="*/ 15495 h 1209472"/>
                  <a:gd name="connsiteX2" fmla="*/ 942433 w 1719330"/>
                  <a:gd name="connsiteY2" fmla="*/ 10969 h 1209472"/>
                  <a:gd name="connsiteX3" fmla="*/ 1221560 w 1719330"/>
                  <a:gd name="connsiteY3" fmla="*/ 25990 h 1209472"/>
                  <a:gd name="connsiteX4" fmla="*/ 1451464 w 1719330"/>
                  <a:gd name="connsiteY4" fmla="*/ 114662 h 1209472"/>
                  <a:gd name="connsiteX5" fmla="*/ 1606256 w 1719330"/>
                  <a:gd name="connsiteY5" fmla="*/ 258754 h 1209472"/>
                  <a:gd name="connsiteX6" fmla="*/ 1699713 w 1719330"/>
                  <a:gd name="connsiteY6" fmla="*/ 490596 h 1209472"/>
                  <a:gd name="connsiteX7" fmla="*/ 1713985 w 1719330"/>
                  <a:gd name="connsiteY7" fmla="*/ 738797 h 1209472"/>
                  <a:gd name="connsiteX8" fmla="*/ 1662348 w 1719330"/>
                  <a:gd name="connsiteY8" fmla="*/ 1056581 h 1209472"/>
                  <a:gd name="connsiteX9" fmla="*/ 1482590 w 1719330"/>
                  <a:gd name="connsiteY9" fmla="*/ 1209472 h 1209472"/>
                  <a:gd name="connsiteX10" fmla="*/ 0 w 1719330"/>
                  <a:gd name="connsiteY10" fmla="*/ 1037759 h 1209472"/>
                  <a:gd name="connsiteX11" fmla="*/ 0 w 1719330"/>
                  <a:gd name="connsiteY11" fmla="*/ 304334 h 1209472"/>
                  <a:gd name="connsiteX0" fmla="*/ 0 w 1719330"/>
                  <a:gd name="connsiteY0" fmla="*/ 304334 h 1287584"/>
                  <a:gd name="connsiteX1" fmla="*/ 553857 w 1719330"/>
                  <a:gd name="connsiteY1" fmla="*/ 15495 h 1287584"/>
                  <a:gd name="connsiteX2" fmla="*/ 942433 w 1719330"/>
                  <a:gd name="connsiteY2" fmla="*/ 10969 h 1287584"/>
                  <a:gd name="connsiteX3" fmla="*/ 1221560 w 1719330"/>
                  <a:gd name="connsiteY3" fmla="*/ 25990 h 1287584"/>
                  <a:gd name="connsiteX4" fmla="*/ 1451464 w 1719330"/>
                  <a:gd name="connsiteY4" fmla="*/ 114662 h 1287584"/>
                  <a:gd name="connsiteX5" fmla="*/ 1606256 w 1719330"/>
                  <a:gd name="connsiteY5" fmla="*/ 258754 h 1287584"/>
                  <a:gd name="connsiteX6" fmla="*/ 1699713 w 1719330"/>
                  <a:gd name="connsiteY6" fmla="*/ 490596 h 1287584"/>
                  <a:gd name="connsiteX7" fmla="*/ 1713985 w 1719330"/>
                  <a:gd name="connsiteY7" fmla="*/ 738797 h 1287584"/>
                  <a:gd name="connsiteX8" fmla="*/ 1662348 w 1719330"/>
                  <a:gd name="connsiteY8" fmla="*/ 1056581 h 1287584"/>
                  <a:gd name="connsiteX9" fmla="*/ 1482590 w 1719330"/>
                  <a:gd name="connsiteY9" fmla="*/ 1209472 h 1287584"/>
                  <a:gd name="connsiteX10" fmla="*/ 1183471 w 1719330"/>
                  <a:gd name="connsiteY10" fmla="*/ 1286532 h 1287584"/>
                  <a:gd name="connsiteX11" fmla="*/ 0 w 1719330"/>
                  <a:gd name="connsiteY11" fmla="*/ 1037759 h 1287584"/>
                  <a:gd name="connsiteX12" fmla="*/ 0 w 1719330"/>
                  <a:gd name="connsiteY12" fmla="*/ 304334 h 1287584"/>
                  <a:gd name="connsiteX0" fmla="*/ 0 w 1719330"/>
                  <a:gd name="connsiteY0" fmla="*/ 304334 h 1366129"/>
                  <a:gd name="connsiteX1" fmla="*/ 553857 w 1719330"/>
                  <a:gd name="connsiteY1" fmla="*/ 15495 h 1366129"/>
                  <a:gd name="connsiteX2" fmla="*/ 942433 w 1719330"/>
                  <a:gd name="connsiteY2" fmla="*/ 10969 h 1366129"/>
                  <a:gd name="connsiteX3" fmla="*/ 1221560 w 1719330"/>
                  <a:gd name="connsiteY3" fmla="*/ 25990 h 1366129"/>
                  <a:gd name="connsiteX4" fmla="*/ 1451464 w 1719330"/>
                  <a:gd name="connsiteY4" fmla="*/ 114662 h 1366129"/>
                  <a:gd name="connsiteX5" fmla="*/ 1606256 w 1719330"/>
                  <a:gd name="connsiteY5" fmla="*/ 258754 h 1366129"/>
                  <a:gd name="connsiteX6" fmla="*/ 1699713 w 1719330"/>
                  <a:gd name="connsiteY6" fmla="*/ 490596 h 1366129"/>
                  <a:gd name="connsiteX7" fmla="*/ 1713985 w 1719330"/>
                  <a:gd name="connsiteY7" fmla="*/ 738797 h 1366129"/>
                  <a:gd name="connsiteX8" fmla="*/ 1662348 w 1719330"/>
                  <a:gd name="connsiteY8" fmla="*/ 1056581 h 1366129"/>
                  <a:gd name="connsiteX9" fmla="*/ 1482590 w 1719330"/>
                  <a:gd name="connsiteY9" fmla="*/ 1209472 h 1366129"/>
                  <a:gd name="connsiteX10" fmla="*/ 1183471 w 1719330"/>
                  <a:gd name="connsiteY10" fmla="*/ 1286532 h 1366129"/>
                  <a:gd name="connsiteX11" fmla="*/ 846577 w 1719330"/>
                  <a:gd name="connsiteY11" fmla="*/ 1363476 h 1366129"/>
                  <a:gd name="connsiteX12" fmla="*/ 0 w 1719330"/>
                  <a:gd name="connsiteY12" fmla="*/ 1037759 h 1366129"/>
                  <a:gd name="connsiteX13" fmla="*/ 0 w 1719330"/>
                  <a:gd name="connsiteY13" fmla="*/ 304334 h 1366129"/>
                  <a:gd name="connsiteX0" fmla="*/ 0 w 1719330"/>
                  <a:gd name="connsiteY0" fmla="*/ 304334 h 1369405"/>
                  <a:gd name="connsiteX1" fmla="*/ 553857 w 1719330"/>
                  <a:gd name="connsiteY1" fmla="*/ 15495 h 1369405"/>
                  <a:gd name="connsiteX2" fmla="*/ 942433 w 1719330"/>
                  <a:gd name="connsiteY2" fmla="*/ 10969 h 1369405"/>
                  <a:gd name="connsiteX3" fmla="*/ 1221560 w 1719330"/>
                  <a:gd name="connsiteY3" fmla="*/ 25990 h 1369405"/>
                  <a:gd name="connsiteX4" fmla="*/ 1451464 w 1719330"/>
                  <a:gd name="connsiteY4" fmla="*/ 114662 h 1369405"/>
                  <a:gd name="connsiteX5" fmla="*/ 1606256 w 1719330"/>
                  <a:gd name="connsiteY5" fmla="*/ 258754 h 1369405"/>
                  <a:gd name="connsiteX6" fmla="*/ 1699713 w 1719330"/>
                  <a:gd name="connsiteY6" fmla="*/ 490596 h 1369405"/>
                  <a:gd name="connsiteX7" fmla="*/ 1713985 w 1719330"/>
                  <a:gd name="connsiteY7" fmla="*/ 738797 h 1369405"/>
                  <a:gd name="connsiteX8" fmla="*/ 1662348 w 1719330"/>
                  <a:gd name="connsiteY8" fmla="*/ 1056581 h 1369405"/>
                  <a:gd name="connsiteX9" fmla="*/ 1482590 w 1719330"/>
                  <a:gd name="connsiteY9" fmla="*/ 1209472 h 1369405"/>
                  <a:gd name="connsiteX10" fmla="*/ 1183471 w 1719330"/>
                  <a:gd name="connsiteY10" fmla="*/ 1286532 h 1369405"/>
                  <a:gd name="connsiteX11" fmla="*/ 846577 w 1719330"/>
                  <a:gd name="connsiteY11" fmla="*/ 1363476 h 1369405"/>
                  <a:gd name="connsiteX12" fmla="*/ 591866 w 1719330"/>
                  <a:gd name="connsiteY12" fmla="*/ 1359847 h 1369405"/>
                  <a:gd name="connsiteX13" fmla="*/ 0 w 1719330"/>
                  <a:gd name="connsiteY13" fmla="*/ 1037759 h 1369405"/>
                  <a:gd name="connsiteX14" fmla="*/ 0 w 1719330"/>
                  <a:gd name="connsiteY14" fmla="*/ 304334 h 1369405"/>
                  <a:gd name="connsiteX0" fmla="*/ 0 w 1719330"/>
                  <a:gd name="connsiteY0" fmla="*/ 304334 h 1369405"/>
                  <a:gd name="connsiteX1" fmla="*/ 553857 w 1719330"/>
                  <a:gd name="connsiteY1" fmla="*/ 15495 h 1369405"/>
                  <a:gd name="connsiteX2" fmla="*/ 942433 w 1719330"/>
                  <a:gd name="connsiteY2" fmla="*/ 10969 h 1369405"/>
                  <a:gd name="connsiteX3" fmla="*/ 1221560 w 1719330"/>
                  <a:gd name="connsiteY3" fmla="*/ 25990 h 1369405"/>
                  <a:gd name="connsiteX4" fmla="*/ 1451464 w 1719330"/>
                  <a:gd name="connsiteY4" fmla="*/ 114662 h 1369405"/>
                  <a:gd name="connsiteX5" fmla="*/ 1606256 w 1719330"/>
                  <a:gd name="connsiteY5" fmla="*/ 258754 h 1369405"/>
                  <a:gd name="connsiteX6" fmla="*/ 1699713 w 1719330"/>
                  <a:gd name="connsiteY6" fmla="*/ 490596 h 1369405"/>
                  <a:gd name="connsiteX7" fmla="*/ 1713985 w 1719330"/>
                  <a:gd name="connsiteY7" fmla="*/ 738797 h 1369405"/>
                  <a:gd name="connsiteX8" fmla="*/ 1662348 w 1719330"/>
                  <a:gd name="connsiteY8" fmla="*/ 1056581 h 1369405"/>
                  <a:gd name="connsiteX9" fmla="*/ 1482590 w 1719330"/>
                  <a:gd name="connsiteY9" fmla="*/ 1209472 h 1369405"/>
                  <a:gd name="connsiteX10" fmla="*/ 1183471 w 1719330"/>
                  <a:gd name="connsiteY10" fmla="*/ 1286532 h 1369405"/>
                  <a:gd name="connsiteX11" fmla="*/ 846577 w 1719330"/>
                  <a:gd name="connsiteY11" fmla="*/ 1363476 h 1369405"/>
                  <a:gd name="connsiteX12" fmla="*/ 591866 w 1719330"/>
                  <a:gd name="connsiteY12" fmla="*/ 1359847 h 1369405"/>
                  <a:gd name="connsiteX13" fmla="*/ 348543 w 1719330"/>
                  <a:gd name="connsiteY13" fmla="*/ 1331802 h 1369405"/>
                  <a:gd name="connsiteX14" fmla="*/ 0 w 1719330"/>
                  <a:gd name="connsiteY14" fmla="*/ 1037759 h 1369405"/>
                  <a:gd name="connsiteX15" fmla="*/ 0 w 1719330"/>
                  <a:gd name="connsiteY15" fmla="*/ 304334 h 1369405"/>
                  <a:gd name="connsiteX0" fmla="*/ 0 w 1719330"/>
                  <a:gd name="connsiteY0" fmla="*/ 304334 h 1369405"/>
                  <a:gd name="connsiteX1" fmla="*/ 553857 w 1719330"/>
                  <a:gd name="connsiteY1" fmla="*/ 15495 h 1369405"/>
                  <a:gd name="connsiteX2" fmla="*/ 942433 w 1719330"/>
                  <a:gd name="connsiteY2" fmla="*/ 10969 h 1369405"/>
                  <a:gd name="connsiteX3" fmla="*/ 1221560 w 1719330"/>
                  <a:gd name="connsiteY3" fmla="*/ 25990 h 1369405"/>
                  <a:gd name="connsiteX4" fmla="*/ 1451464 w 1719330"/>
                  <a:gd name="connsiteY4" fmla="*/ 114662 h 1369405"/>
                  <a:gd name="connsiteX5" fmla="*/ 1606256 w 1719330"/>
                  <a:gd name="connsiteY5" fmla="*/ 258754 h 1369405"/>
                  <a:gd name="connsiteX6" fmla="*/ 1699713 w 1719330"/>
                  <a:gd name="connsiteY6" fmla="*/ 490596 h 1369405"/>
                  <a:gd name="connsiteX7" fmla="*/ 1713985 w 1719330"/>
                  <a:gd name="connsiteY7" fmla="*/ 738797 h 1369405"/>
                  <a:gd name="connsiteX8" fmla="*/ 1662348 w 1719330"/>
                  <a:gd name="connsiteY8" fmla="*/ 1056581 h 1369405"/>
                  <a:gd name="connsiteX9" fmla="*/ 1482590 w 1719330"/>
                  <a:gd name="connsiteY9" fmla="*/ 1209472 h 1369405"/>
                  <a:gd name="connsiteX10" fmla="*/ 1183471 w 1719330"/>
                  <a:gd name="connsiteY10" fmla="*/ 1286532 h 1369405"/>
                  <a:gd name="connsiteX11" fmla="*/ 846577 w 1719330"/>
                  <a:gd name="connsiteY11" fmla="*/ 1363476 h 1369405"/>
                  <a:gd name="connsiteX12" fmla="*/ 591866 w 1719330"/>
                  <a:gd name="connsiteY12" fmla="*/ 1359847 h 1369405"/>
                  <a:gd name="connsiteX13" fmla="*/ 348543 w 1719330"/>
                  <a:gd name="connsiteY13" fmla="*/ 1331802 h 1369405"/>
                  <a:gd name="connsiteX14" fmla="*/ 88539 w 1719330"/>
                  <a:gd name="connsiteY14" fmla="*/ 1299691 h 1369405"/>
                  <a:gd name="connsiteX15" fmla="*/ 0 w 1719330"/>
                  <a:gd name="connsiteY15" fmla="*/ 1037759 h 1369405"/>
                  <a:gd name="connsiteX16" fmla="*/ 0 w 1719330"/>
                  <a:gd name="connsiteY16" fmla="*/ 304334 h 1369405"/>
                  <a:gd name="connsiteX0" fmla="*/ 176999 w 1896329"/>
                  <a:gd name="connsiteY0" fmla="*/ 304334 h 1369405"/>
                  <a:gd name="connsiteX1" fmla="*/ 730856 w 1896329"/>
                  <a:gd name="connsiteY1" fmla="*/ 15495 h 1369405"/>
                  <a:gd name="connsiteX2" fmla="*/ 1119432 w 1896329"/>
                  <a:gd name="connsiteY2" fmla="*/ 10969 h 1369405"/>
                  <a:gd name="connsiteX3" fmla="*/ 1398559 w 1896329"/>
                  <a:gd name="connsiteY3" fmla="*/ 25990 h 1369405"/>
                  <a:gd name="connsiteX4" fmla="*/ 1628463 w 1896329"/>
                  <a:gd name="connsiteY4" fmla="*/ 114662 h 1369405"/>
                  <a:gd name="connsiteX5" fmla="*/ 1783255 w 1896329"/>
                  <a:gd name="connsiteY5" fmla="*/ 258754 h 1369405"/>
                  <a:gd name="connsiteX6" fmla="*/ 1876712 w 1896329"/>
                  <a:gd name="connsiteY6" fmla="*/ 490596 h 1369405"/>
                  <a:gd name="connsiteX7" fmla="*/ 1890984 w 1896329"/>
                  <a:gd name="connsiteY7" fmla="*/ 738797 h 1369405"/>
                  <a:gd name="connsiteX8" fmla="*/ 1839347 w 1896329"/>
                  <a:gd name="connsiteY8" fmla="*/ 1056581 h 1369405"/>
                  <a:gd name="connsiteX9" fmla="*/ 1659589 w 1896329"/>
                  <a:gd name="connsiteY9" fmla="*/ 1209472 h 1369405"/>
                  <a:gd name="connsiteX10" fmla="*/ 1360470 w 1896329"/>
                  <a:gd name="connsiteY10" fmla="*/ 1286532 h 1369405"/>
                  <a:gd name="connsiteX11" fmla="*/ 1023576 w 1896329"/>
                  <a:gd name="connsiteY11" fmla="*/ 1363476 h 1369405"/>
                  <a:gd name="connsiteX12" fmla="*/ 768865 w 1896329"/>
                  <a:gd name="connsiteY12" fmla="*/ 1359847 h 1369405"/>
                  <a:gd name="connsiteX13" fmla="*/ 525542 w 1896329"/>
                  <a:gd name="connsiteY13" fmla="*/ 1331802 h 1369405"/>
                  <a:gd name="connsiteX14" fmla="*/ 265538 w 1896329"/>
                  <a:gd name="connsiteY14" fmla="*/ 1299691 h 1369405"/>
                  <a:gd name="connsiteX15" fmla="*/ 0 w 1896329"/>
                  <a:gd name="connsiteY15" fmla="*/ 1010927 h 1369405"/>
                  <a:gd name="connsiteX16" fmla="*/ 176999 w 1896329"/>
                  <a:gd name="connsiteY16" fmla="*/ 304334 h 1369405"/>
                  <a:gd name="connsiteX0" fmla="*/ 176999 w 1896329"/>
                  <a:gd name="connsiteY0" fmla="*/ 304334 h 1369405"/>
                  <a:gd name="connsiteX1" fmla="*/ 730856 w 1896329"/>
                  <a:gd name="connsiteY1" fmla="*/ 15495 h 1369405"/>
                  <a:gd name="connsiteX2" fmla="*/ 1119432 w 1896329"/>
                  <a:gd name="connsiteY2" fmla="*/ 10969 h 1369405"/>
                  <a:gd name="connsiteX3" fmla="*/ 1398559 w 1896329"/>
                  <a:gd name="connsiteY3" fmla="*/ 25990 h 1369405"/>
                  <a:gd name="connsiteX4" fmla="*/ 1628463 w 1896329"/>
                  <a:gd name="connsiteY4" fmla="*/ 114662 h 1369405"/>
                  <a:gd name="connsiteX5" fmla="*/ 1783255 w 1896329"/>
                  <a:gd name="connsiteY5" fmla="*/ 258754 h 1369405"/>
                  <a:gd name="connsiteX6" fmla="*/ 1876712 w 1896329"/>
                  <a:gd name="connsiteY6" fmla="*/ 490596 h 1369405"/>
                  <a:gd name="connsiteX7" fmla="*/ 1890984 w 1896329"/>
                  <a:gd name="connsiteY7" fmla="*/ 738797 h 1369405"/>
                  <a:gd name="connsiteX8" fmla="*/ 1839347 w 1896329"/>
                  <a:gd name="connsiteY8" fmla="*/ 1056581 h 1369405"/>
                  <a:gd name="connsiteX9" fmla="*/ 1659589 w 1896329"/>
                  <a:gd name="connsiteY9" fmla="*/ 1209472 h 1369405"/>
                  <a:gd name="connsiteX10" fmla="*/ 1360470 w 1896329"/>
                  <a:gd name="connsiteY10" fmla="*/ 1286532 h 1369405"/>
                  <a:gd name="connsiteX11" fmla="*/ 1023576 w 1896329"/>
                  <a:gd name="connsiteY11" fmla="*/ 1363476 h 1369405"/>
                  <a:gd name="connsiteX12" fmla="*/ 768865 w 1896329"/>
                  <a:gd name="connsiteY12" fmla="*/ 1359847 h 1369405"/>
                  <a:gd name="connsiteX13" fmla="*/ 525542 w 1896329"/>
                  <a:gd name="connsiteY13" fmla="*/ 1331802 h 1369405"/>
                  <a:gd name="connsiteX14" fmla="*/ 265538 w 1896329"/>
                  <a:gd name="connsiteY14" fmla="*/ 1299691 h 1369405"/>
                  <a:gd name="connsiteX15" fmla="*/ 0 w 1896329"/>
                  <a:gd name="connsiteY15" fmla="*/ 1010927 h 1369405"/>
                  <a:gd name="connsiteX16" fmla="*/ 176999 w 1896329"/>
                  <a:gd name="connsiteY16" fmla="*/ 304334 h 1369405"/>
                  <a:gd name="connsiteX0" fmla="*/ 176999 w 1896329"/>
                  <a:gd name="connsiteY0" fmla="*/ 304334 h 1378339"/>
                  <a:gd name="connsiteX1" fmla="*/ 730856 w 1896329"/>
                  <a:gd name="connsiteY1" fmla="*/ 15495 h 1378339"/>
                  <a:gd name="connsiteX2" fmla="*/ 1119432 w 1896329"/>
                  <a:gd name="connsiteY2" fmla="*/ 10969 h 1378339"/>
                  <a:gd name="connsiteX3" fmla="*/ 1398559 w 1896329"/>
                  <a:gd name="connsiteY3" fmla="*/ 25990 h 1378339"/>
                  <a:gd name="connsiteX4" fmla="*/ 1628463 w 1896329"/>
                  <a:gd name="connsiteY4" fmla="*/ 114662 h 1378339"/>
                  <a:gd name="connsiteX5" fmla="*/ 1783255 w 1896329"/>
                  <a:gd name="connsiteY5" fmla="*/ 258754 h 1378339"/>
                  <a:gd name="connsiteX6" fmla="*/ 1876712 w 1896329"/>
                  <a:gd name="connsiteY6" fmla="*/ 490596 h 1378339"/>
                  <a:gd name="connsiteX7" fmla="*/ 1890984 w 1896329"/>
                  <a:gd name="connsiteY7" fmla="*/ 738797 h 1378339"/>
                  <a:gd name="connsiteX8" fmla="*/ 1839347 w 1896329"/>
                  <a:gd name="connsiteY8" fmla="*/ 1056581 h 1378339"/>
                  <a:gd name="connsiteX9" fmla="*/ 1659589 w 1896329"/>
                  <a:gd name="connsiteY9" fmla="*/ 1209472 h 1378339"/>
                  <a:gd name="connsiteX10" fmla="*/ 1360470 w 1896329"/>
                  <a:gd name="connsiteY10" fmla="*/ 1286532 h 1378339"/>
                  <a:gd name="connsiteX11" fmla="*/ 1023576 w 1896329"/>
                  <a:gd name="connsiteY11" fmla="*/ 1363476 h 1378339"/>
                  <a:gd name="connsiteX12" fmla="*/ 768865 w 1896329"/>
                  <a:gd name="connsiteY12" fmla="*/ 1359847 h 1378339"/>
                  <a:gd name="connsiteX13" fmla="*/ 525542 w 1896329"/>
                  <a:gd name="connsiteY13" fmla="*/ 1331802 h 1378339"/>
                  <a:gd name="connsiteX14" fmla="*/ 265538 w 1896329"/>
                  <a:gd name="connsiteY14" fmla="*/ 1299691 h 1378339"/>
                  <a:gd name="connsiteX15" fmla="*/ 0 w 1896329"/>
                  <a:gd name="connsiteY15" fmla="*/ 1010927 h 1378339"/>
                  <a:gd name="connsiteX16" fmla="*/ 176999 w 1896329"/>
                  <a:gd name="connsiteY16" fmla="*/ 304334 h 1378339"/>
                  <a:gd name="connsiteX0" fmla="*/ 176999 w 1896329"/>
                  <a:gd name="connsiteY0" fmla="*/ 304334 h 1410160"/>
                  <a:gd name="connsiteX1" fmla="*/ 730856 w 1896329"/>
                  <a:gd name="connsiteY1" fmla="*/ 15495 h 1410160"/>
                  <a:gd name="connsiteX2" fmla="*/ 1119432 w 1896329"/>
                  <a:gd name="connsiteY2" fmla="*/ 10969 h 1410160"/>
                  <a:gd name="connsiteX3" fmla="*/ 1398559 w 1896329"/>
                  <a:gd name="connsiteY3" fmla="*/ 25990 h 1410160"/>
                  <a:gd name="connsiteX4" fmla="*/ 1628463 w 1896329"/>
                  <a:gd name="connsiteY4" fmla="*/ 114662 h 1410160"/>
                  <a:gd name="connsiteX5" fmla="*/ 1783255 w 1896329"/>
                  <a:gd name="connsiteY5" fmla="*/ 258754 h 1410160"/>
                  <a:gd name="connsiteX6" fmla="*/ 1876712 w 1896329"/>
                  <a:gd name="connsiteY6" fmla="*/ 490596 h 1410160"/>
                  <a:gd name="connsiteX7" fmla="*/ 1890984 w 1896329"/>
                  <a:gd name="connsiteY7" fmla="*/ 738797 h 1410160"/>
                  <a:gd name="connsiteX8" fmla="*/ 1839347 w 1896329"/>
                  <a:gd name="connsiteY8" fmla="*/ 1056581 h 1410160"/>
                  <a:gd name="connsiteX9" fmla="*/ 1659589 w 1896329"/>
                  <a:gd name="connsiteY9" fmla="*/ 1209472 h 1410160"/>
                  <a:gd name="connsiteX10" fmla="*/ 1360470 w 1896329"/>
                  <a:gd name="connsiteY10" fmla="*/ 1286532 h 1410160"/>
                  <a:gd name="connsiteX11" fmla="*/ 1023576 w 1896329"/>
                  <a:gd name="connsiteY11" fmla="*/ 1363476 h 1410160"/>
                  <a:gd name="connsiteX12" fmla="*/ 768865 w 1896329"/>
                  <a:gd name="connsiteY12" fmla="*/ 1359847 h 1410160"/>
                  <a:gd name="connsiteX13" fmla="*/ 525542 w 1896329"/>
                  <a:gd name="connsiteY13" fmla="*/ 1331802 h 1410160"/>
                  <a:gd name="connsiteX14" fmla="*/ 265538 w 1896329"/>
                  <a:gd name="connsiteY14" fmla="*/ 1299691 h 1410160"/>
                  <a:gd name="connsiteX15" fmla="*/ 0 w 1896329"/>
                  <a:gd name="connsiteY15" fmla="*/ 1010927 h 1410160"/>
                  <a:gd name="connsiteX16" fmla="*/ 176999 w 1896329"/>
                  <a:gd name="connsiteY16" fmla="*/ 304334 h 1410160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941909"/>
                  <a:gd name="connsiteY0" fmla="*/ 304334 h 1411688"/>
                  <a:gd name="connsiteX1" fmla="*/ 730856 w 1941909"/>
                  <a:gd name="connsiteY1" fmla="*/ 15495 h 1411688"/>
                  <a:gd name="connsiteX2" fmla="*/ 1119432 w 1941909"/>
                  <a:gd name="connsiteY2" fmla="*/ 10969 h 1411688"/>
                  <a:gd name="connsiteX3" fmla="*/ 1398559 w 1941909"/>
                  <a:gd name="connsiteY3" fmla="*/ 25990 h 1411688"/>
                  <a:gd name="connsiteX4" fmla="*/ 1628463 w 1941909"/>
                  <a:gd name="connsiteY4" fmla="*/ 114662 h 1411688"/>
                  <a:gd name="connsiteX5" fmla="*/ 1783255 w 1941909"/>
                  <a:gd name="connsiteY5" fmla="*/ 258754 h 1411688"/>
                  <a:gd name="connsiteX6" fmla="*/ 1876712 w 1941909"/>
                  <a:gd name="connsiteY6" fmla="*/ 490596 h 1411688"/>
                  <a:gd name="connsiteX7" fmla="*/ 1890984 w 1941909"/>
                  <a:gd name="connsiteY7" fmla="*/ 738797 h 1411688"/>
                  <a:gd name="connsiteX8" fmla="*/ 1839347 w 1941909"/>
                  <a:gd name="connsiteY8" fmla="*/ 1056581 h 1411688"/>
                  <a:gd name="connsiteX9" fmla="*/ 1659589 w 1941909"/>
                  <a:gd name="connsiteY9" fmla="*/ 1209472 h 1411688"/>
                  <a:gd name="connsiteX10" fmla="*/ 1360470 w 1941909"/>
                  <a:gd name="connsiteY10" fmla="*/ 1286532 h 1411688"/>
                  <a:gd name="connsiteX11" fmla="*/ 1023576 w 1941909"/>
                  <a:gd name="connsiteY11" fmla="*/ 1363476 h 1411688"/>
                  <a:gd name="connsiteX12" fmla="*/ 768865 w 1941909"/>
                  <a:gd name="connsiteY12" fmla="*/ 1359847 h 1411688"/>
                  <a:gd name="connsiteX13" fmla="*/ 525542 w 1941909"/>
                  <a:gd name="connsiteY13" fmla="*/ 1331802 h 1411688"/>
                  <a:gd name="connsiteX14" fmla="*/ 265538 w 1941909"/>
                  <a:gd name="connsiteY14" fmla="*/ 1299691 h 1411688"/>
                  <a:gd name="connsiteX15" fmla="*/ 0 w 1941909"/>
                  <a:gd name="connsiteY15" fmla="*/ 1010927 h 1411688"/>
                  <a:gd name="connsiteX16" fmla="*/ 176999 w 1941909"/>
                  <a:gd name="connsiteY16" fmla="*/ 304334 h 1411688"/>
                  <a:gd name="connsiteX0" fmla="*/ 176999 w 1942407"/>
                  <a:gd name="connsiteY0" fmla="*/ 304334 h 1411688"/>
                  <a:gd name="connsiteX1" fmla="*/ 730856 w 1942407"/>
                  <a:gd name="connsiteY1" fmla="*/ 15495 h 1411688"/>
                  <a:gd name="connsiteX2" fmla="*/ 1119432 w 1942407"/>
                  <a:gd name="connsiteY2" fmla="*/ 10969 h 1411688"/>
                  <a:gd name="connsiteX3" fmla="*/ 1398559 w 1942407"/>
                  <a:gd name="connsiteY3" fmla="*/ 25990 h 1411688"/>
                  <a:gd name="connsiteX4" fmla="*/ 1628463 w 1942407"/>
                  <a:gd name="connsiteY4" fmla="*/ 114662 h 1411688"/>
                  <a:gd name="connsiteX5" fmla="*/ 1783255 w 1942407"/>
                  <a:gd name="connsiteY5" fmla="*/ 258754 h 1411688"/>
                  <a:gd name="connsiteX6" fmla="*/ 1876712 w 1942407"/>
                  <a:gd name="connsiteY6" fmla="*/ 490596 h 1411688"/>
                  <a:gd name="connsiteX7" fmla="*/ 1890984 w 1942407"/>
                  <a:gd name="connsiteY7" fmla="*/ 738797 h 1411688"/>
                  <a:gd name="connsiteX8" fmla="*/ 1839347 w 1942407"/>
                  <a:gd name="connsiteY8" fmla="*/ 1056581 h 1411688"/>
                  <a:gd name="connsiteX9" fmla="*/ 1659589 w 1942407"/>
                  <a:gd name="connsiteY9" fmla="*/ 1209472 h 1411688"/>
                  <a:gd name="connsiteX10" fmla="*/ 1360470 w 1942407"/>
                  <a:gd name="connsiteY10" fmla="*/ 1286532 h 1411688"/>
                  <a:gd name="connsiteX11" fmla="*/ 1023576 w 1942407"/>
                  <a:gd name="connsiteY11" fmla="*/ 1363476 h 1411688"/>
                  <a:gd name="connsiteX12" fmla="*/ 768865 w 1942407"/>
                  <a:gd name="connsiteY12" fmla="*/ 1359847 h 1411688"/>
                  <a:gd name="connsiteX13" fmla="*/ 525542 w 1942407"/>
                  <a:gd name="connsiteY13" fmla="*/ 1331802 h 1411688"/>
                  <a:gd name="connsiteX14" fmla="*/ 265538 w 1942407"/>
                  <a:gd name="connsiteY14" fmla="*/ 1299691 h 1411688"/>
                  <a:gd name="connsiteX15" fmla="*/ 0 w 1942407"/>
                  <a:gd name="connsiteY15" fmla="*/ 1010927 h 1411688"/>
                  <a:gd name="connsiteX16" fmla="*/ 176999 w 1942407"/>
                  <a:gd name="connsiteY16" fmla="*/ 304334 h 1411688"/>
                  <a:gd name="connsiteX0" fmla="*/ 176999 w 1942407"/>
                  <a:gd name="connsiteY0" fmla="*/ 304334 h 1411688"/>
                  <a:gd name="connsiteX1" fmla="*/ 730856 w 1942407"/>
                  <a:gd name="connsiteY1" fmla="*/ 15495 h 1411688"/>
                  <a:gd name="connsiteX2" fmla="*/ 1119432 w 1942407"/>
                  <a:gd name="connsiteY2" fmla="*/ 10969 h 1411688"/>
                  <a:gd name="connsiteX3" fmla="*/ 1398559 w 1942407"/>
                  <a:gd name="connsiteY3" fmla="*/ 25990 h 1411688"/>
                  <a:gd name="connsiteX4" fmla="*/ 1628463 w 1942407"/>
                  <a:gd name="connsiteY4" fmla="*/ 114662 h 1411688"/>
                  <a:gd name="connsiteX5" fmla="*/ 1783255 w 1942407"/>
                  <a:gd name="connsiteY5" fmla="*/ 258754 h 1411688"/>
                  <a:gd name="connsiteX6" fmla="*/ 1876712 w 1942407"/>
                  <a:gd name="connsiteY6" fmla="*/ 490596 h 1411688"/>
                  <a:gd name="connsiteX7" fmla="*/ 1890984 w 1942407"/>
                  <a:gd name="connsiteY7" fmla="*/ 738797 h 1411688"/>
                  <a:gd name="connsiteX8" fmla="*/ 1839347 w 1942407"/>
                  <a:gd name="connsiteY8" fmla="*/ 1056581 h 1411688"/>
                  <a:gd name="connsiteX9" fmla="*/ 1659589 w 1942407"/>
                  <a:gd name="connsiteY9" fmla="*/ 1209472 h 1411688"/>
                  <a:gd name="connsiteX10" fmla="*/ 1360470 w 1942407"/>
                  <a:gd name="connsiteY10" fmla="*/ 1286532 h 1411688"/>
                  <a:gd name="connsiteX11" fmla="*/ 1023576 w 1942407"/>
                  <a:gd name="connsiteY11" fmla="*/ 1363476 h 1411688"/>
                  <a:gd name="connsiteX12" fmla="*/ 768865 w 1942407"/>
                  <a:gd name="connsiteY12" fmla="*/ 1359847 h 1411688"/>
                  <a:gd name="connsiteX13" fmla="*/ 525542 w 1942407"/>
                  <a:gd name="connsiteY13" fmla="*/ 1331802 h 1411688"/>
                  <a:gd name="connsiteX14" fmla="*/ 265538 w 1942407"/>
                  <a:gd name="connsiteY14" fmla="*/ 1299691 h 1411688"/>
                  <a:gd name="connsiteX15" fmla="*/ 0 w 1942407"/>
                  <a:gd name="connsiteY15" fmla="*/ 1010927 h 1411688"/>
                  <a:gd name="connsiteX16" fmla="*/ 176999 w 1942407"/>
                  <a:gd name="connsiteY16" fmla="*/ 304334 h 1411688"/>
                  <a:gd name="connsiteX0" fmla="*/ 176999 w 1942407"/>
                  <a:gd name="connsiteY0" fmla="*/ 304334 h 1411688"/>
                  <a:gd name="connsiteX1" fmla="*/ 730856 w 1942407"/>
                  <a:gd name="connsiteY1" fmla="*/ 15495 h 1411688"/>
                  <a:gd name="connsiteX2" fmla="*/ 1119432 w 1942407"/>
                  <a:gd name="connsiteY2" fmla="*/ 10969 h 1411688"/>
                  <a:gd name="connsiteX3" fmla="*/ 1398559 w 1942407"/>
                  <a:gd name="connsiteY3" fmla="*/ 25990 h 1411688"/>
                  <a:gd name="connsiteX4" fmla="*/ 1628463 w 1942407"/>
                  <a:gd name="connsiteY4" fmla="*/ 114662 h 1411688"/>
                  <a:gd name="connsiteX5" fmla="*/ 1783255 w 1942407"/>
                  <a:gd name="connsiteY5" fmla="*/ 258754 h 1411688"/>
                  <a:gd name="connsiteX6" fmla="*/ 1876712 w 1942407"/>
                  <a:gd name="connsiteY6" fmla="*/ 490596 h 1411688"/>
                  <a:gd name="connsiteX7" fmla="*/ 1890984 w 1942407"/>
                  <a:gd name="connsiteY7" fmla="*/ 738797 h 1411688"/>
                  <a:gd name="connsiteX8" fmla="*/ 1839347 w 1942407"/>
                  <a:gd name="connsiteY8" fmla="*/ 1056581 h 1411688"/>
                  <a:gd name="connsiteX9" fmla="*/ 1659589 w 1942407"/>
                  <a:gd name="connsiteY9" fmla="*/ 1209472 h 1411688"/>
                  <a:gd name="connsiteX10" fmla="*/ 1360470 w 1942407"/>
                  <a:gd name="connsiteY10" fmla="*/ 1286532 h 1411688"/>
                  <a:gd name="connsiteX11" fmla="*/ 1023576 w 1942407"/>
                  <a:gd name="connsiteY11" fmla="*/ 1363476 h 1411688"/>
                  <a:gd name="connsiteX12" fmla="*/ 768865 w 1942407"/>
                  <a:gd name="connsiteY12" fmla="*/ 1359847 h 1411688"/>
                  <a:gd name="connsiteX13" fmla="*/ 525542 w 1942407"/>
                  <a:gd name="connsiteY13" fmla="*/ 1331802 h 1411688"/>
                  <a:gd name="connsiteX14" fmla="*/ 265538 w 1942407"/>
                  <a:gd name="connsiteY14" fmla="*/ 1299691 h 1411688"/>
                  <a:gd name="connsiteX15" fmla="*/ 0 w 1942407"/>
                  <a:gd name="connsiteY15" fmla="*/ 1010927 h 1411688"/>
                  <a:gd name="connsiteX16" fmla="*/ 176999 w 1942407"/>
                  <a:gd name="connsiteY16" fmla="*/ 304334 h 1411688"/>
                  <a:gd name="connsiteX0" fmla="*/ 176999 w 1942407"/>
                  <a:gd name="connsiteY0" fmla="*/ 307389 h 1414743"/>
                  <a:gd name="connsiteX1" fmla="*/ 730856 w 1942407"/>
                  <a:gd name="connsiteY1" fmla="*/ 18550 h 1414743"/>
                  <a:gd name="connsiteX2" fmla="*/ 1119432 w 1942407"/>
                  <a:gd name="connsiteY2" fmla="*/ 14024 h 1414743"/>
                  <a:gd name="connsiteX3" fmla="*/ 1398559 w 1942407"/>
                  <a:gd name="connsiteY3" fmla="*/ 29045 h 1414743"/>
                  <a:gd name="connsiteX4" fmla="*/ 1628463 w 1942407"/>
                  <a:gd name="connsiteY4" fmla="*/ 117717 h 1414743"/>
                  <a:gd name="connsiteX5" fmla="*/ 1783255 w 1942407"/>
                  <a:gd name="connsiteY5" fmla="*/ 261809 h 1414743"/>
                  <a:gd name="connsiteX6" fmla="*/ 1876712 w 1942407"/>
                  <a:gd name="connsiteY6" fmla="*/ 493651 h 1414743"/>
                  <a:gd name="connsiteX7" fmla="*/ 1890984 w 1942407"/>
                  <a:gd name="connsiteY7" fmla="*/ 741852 h 1414743"/>
                  <a:gd name="connsiteX8" fmla="*/ 1839347 w 1942407"/>
                  <a:gd name="connsiteY8" fmla="*/ 1059636 h 1414743"/>
                  <a:gd name="connsiteX9" fmla="*/ 1659589 w 1942407"/>
                  <a:gd name="connsiteY9" fmla="*/ 1212527 h 1414743"/>
                  <a:gd name="connsiteX10" fmla="*/ 1360470 w 1942407"/>
                  <a:gd name="connsiteY10" fmla="*/ 1289587 h 1414743"/>
                  <a:gd name="connsiteX11" fmla="*/ 1023576 w 1942407"/>
                  <a:gd name="connsiteY11" fmla="*/ 1366531 h 1414743"/>
                  <a:gd name="connsiteX12" fmla="*/ 768865 w 1942407"/>
                  <a:gd name="connsiteY12" fmla="*/ 1362902 h 1414743"/>
                  <a:gd name="connsiteX13" fmla="*/ 525542 w 1942407"/>
                  <a:gd name="connsiteY13" fmla="*/ 1334857 h 1414743"/>
                  <a:gd name="connsiteX14" fmla="*/ 265538 w 1942407"/>
                  <a:gd name="connsiteY14" fmla="*/ 1302746 h 1414743"/>
                  <a:gd name="connsiteX15" fmla="*/ 0 w 1942407"/>
                  <a:gd name="connsiteY15" fmla="*/ 1013982 h 1414743"/>
                  <a:gd name="connsiteX16" fmla="*/ 176999 w 1942407"/>
                  <a:gd name="connsiteY16" fmla="*/ 307389 h 1414743"/>
                  <a:gd name="connsiteX0" fmla="*/ 176999 w 1942407"/>
                  <a:gd name="connsiteY0" fmla="*/ 371414 h 1478768"/>
                  <a:gd name="connsiteX1" fmla="*/ 730856 w 1942407"/>
                  <a:gd name="connsiteY1" fmla="*/ 82575 h 1478768"/>
                  <a:gd name="connsiteX2" fmla="*/ 1119432 w 1942407"/>
                  <a:gd name="connsiteY2" fmla="*/ 78049 h 1478768"/>
                  <a:gd name="connsiteX3" fmla="*/ 1398559 w 1942407"/>
                  <a:gd name="connsiteY3" fmla="*/ 93070 h 1478768"/>
                  <a:gd name="connsiteX4" fmla="*/ 1628463 w 1942407"/>
                  <a:gd name="connsiteY4" fmla="*/ 181742 h 1478768"/>
                  <a:gd name="connsiteX5" fmla="*/ 1783255 w 1942407"/>
                  <a:gd name="connsiteY5" fmla="*/ 325834 h 1478768"/>
                  <a:gd name="connsiteX6" fmla="*/ 1876712 w 1942407"/>
                  <a:gd name="connsiteY6" fmla="*/ 557676 h 1478768"/>
                  <a:gd name="connsiteX7" fmla="*/ 1890984 w 1942407"/>
                  <a:gd name="connsiteY7" fmla="*/ 805877 h 1478768"/>
                  <a:gd name="connsiteX8" fmla="*/ 1839347 w 1942407"/>
                  <a:gd name="connsiteY8" fmla="*/ 1123661 h 1478768"/>
                  <a:gd name="connsiteX9" fmla="*/ 1659589 w 1942407"/>
                  <a:gd name="connsiteY9" fmla="*/ 1276552 h 1478768"/>
                  <a:gd name="connsiteX10" fmla="*/ 1360470 w 1942407"/>
                  <a:gd name="connsiteY10" fmla="*/ 1353612 h 1478768"/>
                  <a:gd name="connsiteX11" fmla="*/ 1023576 w 1942407"/>
                  <a:gd name="connsiteY11" fmla="*/ 1430556 h 1478768"/>
                  <a:gd name="connsiteX12" fmla="*/ 768865 w 1942407"/>
                  <a:gd name="connsiteY12" fmla="*/ 1426927 h 1478768"/>
                  <a:gd name="connsiteX13" fmla="*/ 525542 w 1942407"/>
                  <a:gd name="connsiteY13" fmla="*/ 1398882 h 1478768"/>
                  <a:gd name="connsiteX14" fmla="*/ 265538 w 1942407"/>
                  <a:gd name="connsiteY14" fmla="*/ 1366771 h 1478768"/>
                  <a:gd name="connsiteX15" fmla="*/ 0 w 1942407"/>
                  <a:gd name="connsiteY15" fmla="*/ 1078007 h 1478768"/>
                  <a:gd name="connsiteX16" fmla="*/ 176999 w 1942407"/>
                  <a:gd name="connsiteY16" fmla="*/ 371414 h 1478768"/>
                  <a:gd name="connsiteX0" fmla="*/ 176999 w 1942407"/>
                  <a:gd name="connsiteY0" fmla="*/ 393808 h 1501162"/>
                  <a:gd name="connsiteX1" fmla="*/ 730856 w 1942407"/>
                  <a:gd name="connsiteY1" fmla="*/ 104969 h 1501162"/>
                  <a:gd name="connsiteX2" fmla="*/ 1119432 w 1942407"/>
                  <a:gd name="connsiteY2" fmla="*/ 100443 h 1501162"/>
                  <a:gd name="connsiteX3" fmla="*/ 1398559 w 1942407"/>
                  <a:gd name="connsiteY3" fmla="*/ 115464 h 1501162"/>
                  <a:gd name="connsiteX4" fmla="*/ 1628463 w 1942407"/>
                  <a:gd name="connsiteY4" fmla="*/ 204136 h 1501162"/>
                  <a:gd name="connsiteX5" fmla="*/ 1783255 w 1942407"/>
                  <a:gd name="connsiteY5" fmla="*/ 348228 h 1501162"/>
                  <a:gd name="connsiteX6" fmla="*/ 1876712 w 1942407"/>
                  <a:gd name="connsiteY6" fmla="*/ 580070 h 1501162"/>
                  <a:gd name="connsiteX7" fmla="*/ 1890984 w 1942407"/>
                  <a:gd name="connsiteY7" fmla="*/ 828271 h 1501162"/>
                  <a:gd name="connsiteX8" fmla="*/ 1839347 w 1942407"/>
                  <a:gd name="connsiteY8" fmla="*/ 1146055 h 1501162"/>
                  <a:gd name="connsiteX9" fmla="*/ 1659589 w 1942407"/>
                  <a:gd name="connsiteY9" fmla="*/ 1298946 h 1501162"/>
                  <a:gd name="connsiteX10" fmla="*/ 1360470 w 1942407"/>
                  <a:gd name="connsiteY10" fmla="*/ 1376006 h 1501162"/>
                  <a:gd name="connsiteX11" fmla="*/ 1023576 w 1942407"/>
                  <a:gd name="connsiteY11" fmla="*/ 1452950 h 1501162"/>
                  <a:gd name="connsiteX12" fmla="*/ 768865 w 1942407"/>
                  <a:gd name="connsiteY12" fmla="*/ 1449321 h 1501162"/>
                  <a:gd name="connsiteX13" fmla="*/ 525542 w 1942407"/>
                  <a:gd name="connsiteY13" fmla="*/ 1421276 h 1501162"/>
                  <a:gd name="connsiteX14" fmla="*/ 265538 w 1942407"/>
                  <a:gd name="connsiteY14" fmla="*/ 1389165 h 1501162"/>
                  <a:gd name="connsiteX15" fmla="*/ 0 w 1942407"/>
                  <a:gd name="connsiteY15" fmla="*/ 1100401 h 1501162"/>
                  <a:gd name="connsiteX16" fmla="*/ 176999 w 1942407"/>
                  <a:gd name="connsiteY16" fmla="*/ 393808 h 1501162"/>
                  <a:gd name="connsiteX0" fmla="*/ 176999 w 1942407"/>
                  <a:gd name="connsiteY0" fmla="*/ 393808 h 1501162"/>
                  <a:gd name="connsiteX1" fmla="*/ 371583 w 1942407"/>
                  <a:gd name="connsiteY1" fmla="*/ 190052 h 1501162"/>
                  <a:gd name="connsiteX2" fmla="*/ 730856 w 1942407"/>
                  <a:gd name="connsiteY2" fmla="*/ 104969 h 1501162"/>
                  <a:gd name="connsiteX3" fmla="*/ 1119432 w 1942407"/>
                  <a:gd name="connsiteY3" fmla="*/ 100443 h 1501162"/>
                  <a:gd name="connsiteX4" fmla="*/ 1398559 w 1942407"/>
                  <a:gd name="connsiteY4" fmla="*/ 115464 h 1501162"/>
                  <a:gd name="connsiteX5" fmla="*/ 1628463 w 1942407"/>
                  <a:gd name="connsiteY5" fmla="*/ 204136 h 1501162"/>
                  <a:gd name="connsiteX6" fmla="*/ 1783255 w 1942407"/>
                  <a:gd name="connsiteY6" fmla="*/ 348228 h 1501162"/>
                  <a:gd name="connsiteX7" fmla="*/ 1876712 w 1942407"/>
                  <a:gd name="connsiteY7" fmla="*/ 580070 h 1501162"/>
                  <a:gd name="connsiteX8" fmla="*/ 1890984 w 1942407"/>
                  <a:gd name="connsiteY8" fmla="*/ 828271 h 1501162"/>
                  <a:gd name="connsiteX9" fmla="*/ 1839347 w 1942407"/>
                  <a:gd name="connsiteY9" fmla="*/ 1146055 h 1501162"/>
                  <a:gd name="connsiteX10" fmla="*/ 1659589 w 1942407"/>
                  <a:gd name="connsiteY10" fmla="*/ 1298946 h 1501162"/>
                  <a:gd name="connsiteX11" fmla="*/ 1360470 w 1942407"/>
                  <a:gd name="connsiteY11" fmla="*/ 1376006 h 1501162"/>
                  <a:gd name="connsiteX12" fmla="*/ 1023576 w 1942407"/>
                  <a:gd name="connsiteY12" fmla="*/ 1452950 h 1501162"/>
                  <a:gd name="connsiteX13" fmla="*/ 768865 w 1942407"/>
                  <a:gd name="connsiteY13" fmla="*/ 1449321 h 1501162"/>
                  <a:gd name="connsiteX14" fmla="*/ 525542 w 1942407"/>
                  <a:gd name="connsiteY14" fmla="*/ 1421276 h 1501162"/>
                  <a:gd name="connsiteX15" fmla="*/ 265538 w 1942407"/>
                  <a:gd name="connsiteY15" fmla="*/ 1389165 h 1501162"/>
                  <a:gd name="connsiteX16" fmla="*/ 0 w 1942407"/>
                  <a:gd name="connsiteY16" fmla="*/ 1100401 h 1501162"/>
                  <a:gd name="connsiteX17" fmla="*/ 176999 w 1942407"/>
                  <a:gd name="connsiteY17" fmla="*/ 393808 h 1501162"/>
                  <a:gd name="connsiteX0" fmla="*/ 176999 w 1942407"/>
                  <a:gd name="connsiteY0" fmla="*/ 393808 h 1501162"/>
                  <a:gd name="connsiteX1" fmla="*/ 371583 w 1942407"/>
                  <a:gd name="connsiteY1" fmla="*/ 190052 h 1501162"/>
                  <a:gd name="connsiteX2" fmla="*/ 730856 w 1942407"/>
                  <a:gd name="connsiteY2" fmla="*/ 104969 h 1501162"/>
                  <a:gd name="connsiteX3" fmla="*/ 1119432 w 1942407"/>
                  <a:gd name="connsiteY3" fmla="*/ 100443 h 1501162"/>
                  <a:gd name="connsiteX4" fmla="*/ 1398559 w 1942407"/>
                  <a:gd name="connsiteY4" fmla="*/ 115464 h 1501162"/>
                  <a:gd name="connsiteX5" fmla="*/ 1628463 w 1942407"/>
                  <a:gd name="connsiteY5" fmla="*/ 204136 h 1501162"/>
                  <a:gd name="connsiteX6" fmla="*/ 1783255 w 1942407"/>
                  <a:gd name="connsiteY6" fmla="*/ 348228 h 1501162"/>
                  <a:gd name="connsiteX7" fmla="*/ 1876712 w 1942407"/>
                  <a:gd name="connsiteY7" fmla="*/ 580070 h 1501162"/>
                  <a:gd name="connsiteX8" fmla="*/ 1890984 w 1942407"/>
                  <a:gd name="connsiteY8" fmla="*/ 828271 h 1501162"/>
                  <a:gd name="connsiteX9" fmla="*/ 1839347 w 1942407"/>
                  <a:gd name="connsiteY9" fmla="*/ 1146055 h 1501162"/>
                  <a:gd name="connsiteX10" fmla="*/ 1659589 w 1942407"/>
                  <a:gd name="connsiteY10" fmla="*/ 1298946 h 1501162"/>
                  <a:gd name="connsiteX11" fmla="*/ 1360470 w 1942407"/>
                  <a:gd name="connsiteY11" fmla="*/ 1376006 h 1501162"/>
                  <a:gd name="connsiteX12" fmla="*/ 1023576 w 1942407"/>
                  <a:gd name="connsiteY12" fmla="*/ 1452950 h 1501162"/>
                  <a:gd name="connsiteX13" fmla="*/ 768865 w 1942407"/>
                  <a:gd name="connsiteY13" fmla="*/ 1449321 h 1501162"/>
                  <a:gd name="connsiteX14" fmla="*/ 525542 w 1942407"/>
                  <a:gd name="connsiteY14" fmla="*/ 1421276 h 1501162"/>
                  <a:gd name="connsiteX15" fmla="*/ 265538 w 1942407"/>
                  <a:gd name="connsiteY15" fmla="*/ 1389165 h 1501162"/>
                  <a:gd name="connsiteX16" fmla="*/ 0 w 1942407"/>
                  <a:gd name="connsiteY16" fmla="*/ 1100401 h 1501162"/>
                  <a:gd name="connsiteX17" fmla="*/ 176999 w 1942407"/>
                  <a:gd name="connsiteY17" fmla="*/ 393808 h 1501162"/>
                  <a:gd name="connsiteX0" fmla="*/ 176999 w 1942407"/>
                  <a:gd name="connsiteY0" fmla="*/ 393808 h 1501162"/>
                  <a:gd name="connsiteX1" fmla="*/ 371583 w 1942407"/>
                  <a:gd name="connsiteY1" fmla="*/ 190052 h 1501162"/>
                  <a:gd name="connsiteX2" fmla="*/ 730856 w 1942407"/>
                  <a:gd name="connsiteY2" fmla="*/ 104969 h 1501162"/>
                  <a:gd name="connsiteX3" fmla="*/ 1119432 w 1942407"/>
                  <a:gd name="connsiteY3" fmla="*/ 100443 h 1501162"/>
                  <a:gd name="connsiteX4" fmla="*/ 1398559 w 1942407"/>
                  <a:gd name="connsiteY4" fmla="*/ 115464 h 1501162"/>
                  <a:gd name="connsiteX5" fmla="*/ 1628463 w 1942407"/>
                  <a:gd name="connsiteY5" fmla="*/ 204136 h 1501162"/>
                  <a:gd name="connsiteX6" fmla="*/ 1783255 w 1942407"/>
                  <a:gd name="connsiteY6" fmla="*/ 348228 h 1501162"/>
                  <a:gd name="connsiteX7" fmla="*/ 1876712 w 1942407"/>
                  <a:gd name="connsiteY7" fmla="*/ 580070 h 1501162"/>
                  <a:gd name="connsiteX8" fmla="*/ 1890984 w 1942407"/>
                  <a:gd name="connsiteY8" fmla="*/ 828271 h 1501162"/>
                  <a:gd name="connsiteX9" fmla="*/ 1839347 w 1942407"/>
                  <a:gd name="connsiteY9" fmla="*/ 1146055 h 1501162"/>
                  <a:gd name="connsiteX10" fmla="*/ 1659589 w 1942407"/>
                  <a:gd name="connsiteY10" fmla="*/ 1298946 h 1501162"/>
                  <a:gd name="connsiteX11" fmla="*/ 1360470 w 1942407"/>
                  <a:gd name="connsiteY11" fmla="*/ 1376006 h 1501162"/>
                  <a:gd name="connsiteX12" fmla="*/ 1023576 w 1942407"/>
                  <a:gd name="connsiteY12" fmla="*/ 1452950 h 1501162"/>
                  <a:gd name="connsiteX13" fmla="*/ 768865 w 1942407"/>
                  <a:gd name="connsiteY13" fmla="*/ 1449321 h 1501162"/>
                  <a:gd name="connsiteX14" fmla="*/ 525542 w 1942407"/>
                  <a:gd name="connsiteY14" fmla="*/ 1421276 h 1501162"/>
                  <a:gd name="connsiteX15" fmla="*/ 265538 w 1942407"/>
                  <a:gd name="connsiteY15" fmla="*/ 1389165 h 1501162"/>
                  <a:gd name="connsiteX16" fmla="*/ 0 w 1942407"/>
                  <a:gd name="connsiteY16" fmla="*/ 1100401 h 1501162"/>
                  <a:gd name="connsiteX17" fmla="*/ 176999 w 1942407"/>
                  <a:gd name="connsiteY17" fmla="*/ 393808 h 150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42407" h="1501162">
                    <a:moveTo>
                      <a:pt x="176999" y="393808"/>
                    </a:moveTo>
                    <a:cubicBezTo>
                      <a:pt x="247069" y="255171"/>
                      <a:pt x="279274" y="238192"/>
                      <a:pt x="371583" y="190052"/>
                    </a:cubicBezTo>
                    <a:cubicBezTo>
                      <a:pt x="734033" y="-118530"/>
                      <a:pt x="718920" y="100020"/>
                      <a:pt x="730856" y="104969"/>
                    </a:cubicBezTo>
                    <a:cubicBezTo>
                      <a:pt x="1020398" y="-106785"/>
                      <a:pt x="991800" y="60720"/>
                      <a:pt x="1119432" y="100443"/>
                    </a:cubicBezTo>
                    <a:cubicBezTo>
                      <a:pt x="1277692" y="-63554"/>
                      <a:pt x="1313107" y="75600"/>
                      <a:pt x="1398559" y="115464"/>
                    </a:cubicBezTo>
                    <a:cubicBezTo>
                      <a:pt x="1604163" y="30535"/>
                      <a:pt x="1571356" y="153960"/>
                      <a:pt x="1628463" y="204136"/>
                    </a:cubicBezTo>
                    <a:cubicBezTo>
                      <a:pt x="1815546" y="192745"/>
                      <a:pt x="1731658" y="300197"/>
                      <a:pt x="1783255" y="348228"/>
                    </a:cubicBezTo>
                    <a:cubicBezTo>
                      <a:pt x="1992492" y="455324"/>
                      <a:pt x="1883944" y="510787"/>
                      <a:pt x="1876712" y="580070"/>
                    </a:cubicBezTo>
                    <a:cubicBezTo>
                      <a:pt x="2001780" y="728839"/>
                      <a:pt x="1914032" y="752316"/>
                      <a:pt x="1890984" y="828271"/>
                    </a:cubicBezTo>
                    <a:cubicBezTo>
                      <a:pt x="2014023" y="1013253"/>
                      <a:pt x="1880706" y="1078643"/>
                      <a:pt x="1839347" y="1146055"/>
                    </a:cubicBezTo>
                    <a:cubicBezTo>
                      <a:pt x="1779041" y="1349196"/>
                      <a:pt x="1719508" y="1247982"/>
                      <a:pt x="1659589" y="1298946"/>
                    </a:cubicBezTo>
                    <a:cubicBezTo>
                      <a:pt x="1491957" y="1523338"/>
                      <a:pt x="1462216" y="1388431"/>
                      <a:pt x="1360470" y="1376006"/>
                    </a:cubicBezTo>
                    <a:cubicBezTo>
                      <a:pt x="1198958" y="1568212"/>
                      <a:pt x="1126115" y="1474774"/>
                      <a:pt x="1023576" y="1452950"/>
                    </a:cubicBezTo>
                    <a:cubicBezTo>
                      <a:pt x="897046" y="1546280"/>
                      <a:pt x="844550" y="1480913"/>
                      <a:pt x="768865" y="1449321"/>
                    </a:cubicBezTo>
                    <a:cubicBezTo>
                      <a:pt x="693467" y="1557834"/>
                      <a:pt x="605026" y="1463311"/>
                      <a:pt x="525542" y="1421276"/>
                    </a:cubicBezTo>
                    <a:cubicBezTo>
                      <a:pt x="457875" y="1518530"/>
                      <a:pt x="326713" y="1441239"/>
                      <a:pt x="265538" y="1389165"/>
                    </a:cubicBezTo>
                    <a:cubicBezTo>
                      <a:pt x="177025" y="1292910"/>
                      <a:pt x="143897" y="1571799"/>
                      <a:pt x="0" y="1100401"/>
                    </a:cubicBezTo>
                    <a:lnTo>
                      <a:pt x="176999" y="3938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670A42E-1B47-4342-B6C3-2C0F18A73A50}"/>
                  </a:ext>
                </a:extLst>
              </p:cNvPr>
              <p:cNvSpPr/>
              <p:nvPr/>
            </p:nvSpPr>
            <p:spPr>
              <a:xfrm rot="2836556">
                <a:off x="5944405" y="1158274"/>
                <a:ext cx="1073638" cy="46334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77AAB35-D6AA-47BF-B3B4-9C855427748A}"/>
                  </a:ext>
                </a:extLst>
              </p:cNvPr>
              <p:cNvSpPr/>
              <p:nvPr/>
            </p:nvSpPr>
            <p:spPr>
              <a:xfrm rot="7139162">
                <a:off x="4815108" y="1308822"/>
                <a:ext cx="1073638" cy="46334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A01CEF0-F3A3-4F9C-9282-A169D8163722}"/>
                  </a:ext>
                </a:extLst>
              </p:cNvPr>
              <p:cNvSpPr/>
              <p:nvPr/>
            </p:nvSpPr>
            <p:spPr>
              <a:xfrm rot="15144518">
                <a:off x="5697943" y="3597181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B1C48CE-4FB5-4619-844F-372E66FA2690}"/>
                  </a:ext>
                </a:extLst>
              </p:cNvPr>
              <p:cNvSpPr/>
              <p:nvPr/>
            </p:nvSpPr>
            <p:spPr>
              <a:xfrm rot="15144518">
                <a:off x="5167962" y="3733270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C7FA9DD-0604-4545-8FDE-FD144F027682}"/>
                  </a:ext>
                </a:extLst>
              </p:cNvPr>
              <p:cNvSpPr/>
              <p:nvPr/>
            </p:nvSpPr>
            <p:spPr>
              <a:xfrm rot="15144518">
                <a:off x="4028698" y="3679998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232959E-5187-4807-8008-4B44655568D8}"/>
                  </a:ext>
                </a:extLst>
              </p:cNvPr>
              <p:cNvSpPr/>
              <p:nvPr/>
            </p:nvSpPr>
            <p:spPr>
              <a:xfrm rot="15144518">
                <a:off x="3512157" y="3760321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4">
                <a:extLst>
                  <a:ext uri="{FF2B5EF4-FFF2-40B4-BE49-F238E27FC236}">
                    <a16:creationId xmlns:a16="http://schemas.microsoft.com/office/drawing/2014/main" id="{43FF53F2-853A-4C20-B375-3BA5DF2225E7}"/>
                  </a:ext>
                </a:extLst>
              </p:cNvPr>
              <p:cNvSpPr/>
              <p:nvPr/>
            </p:nvSpPr>
            <p:spPr>
              <a:xfrm rot="21072416">
                <a:off x="5324959" y="744663"/>
                <a:ext cx="1273390" cy="1820282"/>
              </a:xfrm>
              <a:custGeom>
                <a:avLst/>
                <a:gdLst>
                  <a:gd name="connsiteX0" fmla="*/ 0 w 1130300"/>
                  <a:gd name="connsiteY0" fmla="*/ 436917 h 1820282"/>
                  <a:gd name="connsiteX1" fmla="*/ 436917 w 1130300"/>
                  <a:gd name="connsiteY1" fmla="*/ 0 h 1820282"/>
                  <a:gd name="connsiteX2" fmla="*/ 693383 w 1130300"/>
                  <a:gd name="connsiteY2" fmla="*/ 0 h 1820282"/>
                  <a:gd name="connsiteX3" fmla="*/ 1130300 w 1130300"/>
                  <a:gd name="connsiteY3" fmla="*/ 436917 h 1820282"/>
                  <a:gd name="connsiteX4" fmla="*/ 1130300 w 1130300"/>
                  <a:gd name="connsiteY4" fmla="*/ 1383365 h 1820282"/>
                  <a:gd name="connsiteX5" fmla="*/ 693383 w 1130300"/>
                  <a:gd name="connsiteY5" fmla="*/ 1820282 h 1820282"/>
                  <a:gd name="connsiteX6" fmla="*/ 436917 w 1130300"/>
                  <a:gd name="connsiteY6" fmla="*/ 1820282 h 1820282"/>
                  <a:gd name="connsiteX7" fmla="*/ 0 w 1130300"/>
                  <a:gd name="connsiteY7" fmla="*/ 1383365 h 1820282"/>
                  <a:gd name="connsiteX8" fmla="*/ 0 w 1130300"/>
                  <a:gd name="connsiteY8" fmla="*/ 436917 h 1820282"/>
                  <a:gd name="connsiteX0" fmla="*/ 57968 w 1188268"/>
                  <a:gd name="connsiteY0" fmla="*/ 436917 h 1820282"/>
                  <a:gd name="connsiteX1" fmla="*/ 494885 w 1188268"/>
                  <a:gd name="connsiteY1" fmla="*/ 0 h 1820282"/>
                  <a:gd name="connsiteX2" fmla="*/ 751351 w 1188268"/>
                  <a:gd name="connsiteY2" fmla="*/ 0 h 1820282"/>
                  <a:gd name="connsiteX3" fmla="*/ 1188268 w 1188268"/>
                  <a:gd name="connsiteY3" fmla="*/ 436917 h 1820282"/>
                  <a:gd name="connsiteX4" fmla="*/ 1188268 w 1188268"/>
                  <a:gd name="connsiteY4" fmla="*/ 1383365 h 1820282"/>
                  <a:gd name="connsiteX5" fmla="*/ 751351 w 1188268"/>
                  <a:gd name="connsiteY5" fmla="*/ 1820282 h 1820282"/>
                  <a:gd name="connsiteX6" fmla="*/ 494885 w 1188268"/>
                  <a:gd name="connsiteY6" fmla="*/ 1820282 h 1820282"/>
                  <a:gd name="connsiteX7" fmla="*/ 57968 w 1188268"/>
                  <a:gd name="connsiteY7" fmla="*/ 1383365 h 1820282"/>
                  <a:gd name="connsiteX8" fmla="*/ 57968 w 1188268"/>
                  <a:gd name="connsiteY8" fmla="*/ 436917 h 1820282"/>
                  <a:gd name="connsiteX0" fmla="*/ 89669 w 1219969"/>
                  <a:gd name="connsiteY0" fmla="*/ 436917 h 1820282"/>
                  <a:gd name="connsiteX1" fmla="*/ 526586 w 1219969"/>
                  <a:gd name="connsiteY1" fmla="*/ 0 h 1820282"/>
                  <a:gd name="connsiteX2" fmla="*/ 783052 w 1219969"/>
                  <a:gd name="connsiteY2" fmla="*/ 0 h 1820282"/>
                  <a:gd name="connsiteX3" fmla="*/ 1219969 w 1219969"/>
                  <a:gd name="connsiteY3" fmla="*/ 436917 h 1820282"/>
                  <a:gd name="connsiteX4" fmla="*/ 1219969 w 1219969"/>
                  <a:gd name="connsiteY4" fmla="*/ 1383365 h 1820282"/>
                  <a:gd name="connsiteX5" fmla="*/ 783052 w 1219969"/>
                  <a:gd name="connsiteY5" fmla="*/ 1820282 h 1820282"/>
                  <a:gd name="connsiteX6" fmla="*/ 526586 w 1219969"/>
                  <a:gd name="connsiteY6" fmla="*/ 1820282 h 1820282"/>
                  <a:gd name="connsiteX7" fmla="*/ 89669 w 1219969"/>
                  <a:gd name="connsiteY7" fmla="*/ 1383365 h 1820282"/>
                  <a:gd name="connsiteX8" fmla="*/ 89669 w 1219969"/>
                  <a:gd name="connsiteY8" fmla="*/ 436917 h 1820282"/>
                  <a:gd name="connsiteX0" fmla="*/ 89669 w 1243144"/>
                  <a:gd name="connsiteY0" fmla="*/ 436917 h 1820282"/>
                  <a:gd name="connsiteX1" fmla="*/ 526586 w 1243144"/>
                  <a:gd name="connsiteY1" fmla="*/ 0 h 1820282"/>
                  <a:gd name="connsiteX2" fmla="*/ 783052 w 1243144"/>
                  <a:gd name="connsiteY2" fmla="*/ 0 h 1820282"/>
                  <a:gd name="connsiteX3" fmla="*/ 1219969 w 1243144"/>
                  <a:gd name="connsiteY3" fmla="*/ 436917 h 1820282"/>
                  <a:gd name="connsiteX4" fmla="*/ 1219969 w 1243144"/>
                  <a:gd name="connsiteY4" fmla="*/ 1383365 h 1820282"/>
                  <a:gd name="connsiteX5" fmla="*/ 783052 w 1243144"/>
                  <a:gd name="connsiteY5" fmla="*/ 1820282 h 1820282"/>
                  <a:gd name="connsiteX6" fmla="*/ 526586 w 1243144"/>
                  <a:gd name="connsiteY6" fmla="*/ 1820282 h 1820282"/>
                  <a:gd name="connsiteX7" fmla="*/ 89669 w 1243144"/>
                  <a:gd name="connsiteY7" fmla="*/ 1383365 h 1820282"/>
                  <a:gd name="connsiteX8" fmla="*/ 89669 w 1243144"/>
                  <a:gd name="connsiteY8" fmla="*/ 436917 h 1820282"/>
                  <a:gd name="connsiteX0" fmla="*/ 89669 w 1249775"/>
                  <a:gd name="connsiteY0" fmla="*/ 436917 h 1820282"/>
                  <a:gd name="connsiteX1" fmla="*/ 526586 w 1249775"/>
                  <a:gd name="connsiteY1" fmla="*/ 0 h 1820282"/>
                  <a:gd name="connsiteX2" fmla="*/ 783052 w 1249775"/>
                  <a:gd name="connsiteY2" fmla="*/ 0 h 1820282"/>
                  <a:gd name="connsiteX3" fmla="*/ 1219969 w 1249775"/>
                  <a:gd name="connsiteY3" fmla="*/ 436917 h 1820282"/>
                  <a:gd name="connsiteX4" fmla="*/ 1219969 w 1249775"/>
                  <a:gd name="connsiteY4" fmla="*/ 1383365 h 1820282"/>
                  <a:gd name="connsiteX5" fmla="*/ 783052 w 1249775"/>
                  <a:gd name="connsiteY5" fmla="*/ 1820282 h 1820282"/>
                  <a:gd name="connsiteX6" fmla="*/ 526586 w 1249775"/>
                  <a:gd name="connsiteY6" fmla="*/ 1820282 h 1820282"/>
                  <a:gd name="connsiteX7" fmla="*/ 89669 w 1249775"/>
                  <a:gd name="connsiteY7" fmla="*/ 1383365 h 1820282"/>
                  <a:gd name="connsiteX8" fmla="*/ 89669 w 1249775"/>
                  <a:gd name="connsiteY8" fmla="*/ 436917 h 1820282"/>
                  <a:gd name="connsiteX0" fmla="*/ 115692 w 1275798"/>
                  <a:gd name="connsiteY0" fmla="*/ 436917 h 1820282"/>
                  <a:gd name="connsiteX1" fmla="*/ 552609 w 1275798"/>
                  <a:gd name="connsiteY1" fmla="*/ 0 h 1820282"/>
                  <a:gd name="connsiteX2" fmla="*/ 809075 w 1275798"/>
                  <a:gd name="connsiteY2" fmla="*/ 0 h 1820282"/>
                  <a:gd name="connsiteX3" fmla="*/ 1245992 w 1275798"/>
                  <a:gd name="connsiteY3" fmla="*/ 436917 h 1820282"/>
                  <a:gd name="connsiteX4" fmla="*/ 1245992 w 1275798"/>
                  <a:gd name="connsiteY4" fmla="*/ 1383365 h 1820282"/>
                  <a:gd name="connsiteX5" fmla="*/ 809075 w 1275798"/>
                  <a:gd name="connsiteY5" fmla="*/ 1820282 h 1820282"/>
                  <a:gd name="connsiteX6" fmla="*/ 552609 w 1275798"/>
                  <a:gd name="connsiteY6" fmla="*/ 1820282 h 1820282"/>
                  <a:gd name="connsiteX7" fmla="*/ 72215 w 1275798"/>
                  <a:gd name="connsiteY7" fmla="*/ 1415193 h 1820282"/>
                  <a:gd name="connsiteX8" fmla="*/ 115692 w 1275798"/>
                  <a:gd name="connsiteY8" fmla="*/ 436917 h 1820282"/>
                  <a:gd name="connsiteX0" fmla="*/ 115692 w 1275798"/>
                  <a:gd name="connsiteY0" fmla="*/ 436917 h 1820282"/>
                  <a:gd name="connsiteX1" fmla="*/ 552609 w 1275798"/>
                  <a:gd name="connsiteY1" fmla="*/ 0 h 1820282"/>
                  <a:gd name="connsiteX2" fmla="*/ 809075 w 1275798"/>
                  <a:gd name="connsiteY2" fmla="*/ 0 h 1820282"/>
                  <a:gd name="connsiteX3" fmla="*/ 1245992 w 1275798"/>
                  <a:gd name="connsiteY3" fmla="*/ 436917 h 1820282"/>
                  <a:gd name="connsiteX4" fmla="*/ 1245992 w 1275798"/>
                  <a:gd name="connsiteY4" fmla="*/ 1383365 h 1820282"/>
                  <a:gd name="connsiteX5" fmla="*/ 809075 w 1275798"/>
                  <a:gd name="connsiteY5" fmla="*/ 1820282 h 1820282"/>
                  <a:gd name="connsiteX6" fmla="*/ 552609 w 1275798"/>
                  <a:gd name="connsiteY6" fmla="*/ 1820282 h 1820282"/>
                  <a:gd name="connsiteX7" fmla="*/ 72215 w 1275798"/>
                  <a:gd name="connsiteY7" fmla="*/ 1415193 h 1820282"/>
                  <a:gd name="connsiteX8" fmla="*/ 115692 w 1275798"/>
                  <a:gd name="connsiteY8" fmla="*/ 436917 h 1820282"/>
                  <a:gd name="connsiteX0" fmla="*/ 115692 w 1303410"/>
                  <a:gd name="connsiteY0" fmla="*/ 436917 h 1820282"/>
                  <a:gd name="connsiteX1" fmla="*/ 552609 w 1303410"/>
                  <a:gd name="connsiteY1" fmla="*/ 0 h 1820282"/>
                  <a:gd name="connsiteX2" fmla="*/ 809075 w 1303410"/>
                  <a:gd name="connsiteY2" fmla="*/ 0 h 1820282"/>
                  <a:gd name="connsiteX3" fmla="*/ 1245992 w 1303410"/>
                  <a:gd name="connsiteY3" fmla="*/ 436917 h 1820282"/>
                  <a:gd name="connsiteX4" fmla="*/ 1283645 w 1303410"/>
                  <a:gd name="connsiteY4" fmla="*/ 1389189 h 1820282"/>
                  <a:gd name="connsiteX5" fmla="*/ 809075 w 1303410"/>
                  <a:gd name="connsiteY5" fmla="*/ 1820282 h 1820282"/>
                  <a:gd name="connsiteX6" fmla="*/ 552609 w 1303410"/>
                  <a:gd name="connsiteY6" fmla="*/ 1820282 h 1820282"/>
                  <a:gd name="connsiteX7" fmla="*/ 72215 w 1303410"/>
                  <a:gd name="connsiteY7" fmla="*/ 1415193 h 1820282"/>
                  <a:gd name="connsiteX8" fmla="*/ 115692 w 1303410"/>
                  <a:gd name="connsiteY8" fmla="*/ 436917 h 1820282"/>
                  <a:gd name="connsiteX0" fmla="*/ 115692 w 1303410"/>
                  <a:gd name="connsiteY0" fmla="*/ 436917 h 1820282"/>
                  <a:gd name="connsiteX1" fmla="*/ 552609 w 1303410"/>
                  <a:gd name="connsiteY1" fmla="*/ 0 h 1820282"/>
                  <a:gd name="connsiteX2" fmla="*/ 809075 w 1303410"/>
                  <a:gd name="connsiteY2" fmla="*/ 0 h 1820282"/>
                  <a:gd name="connsiteX3" fmla="*/ 1245992 w 1303410"/>
                  <a:gd name="connsiteY3" fmla="*/ 436917 h 1820282"/>
                  <a:gd name="connsiteX4" fmla="*/ 1283645 w 1303410"/>
                  <a:gd name="connsiteY4" fmla="*/ 1389189 h 1820282"/>
                  <a:gd name="connsiteX5" fmla="*/ 809075 w 1303410"/>
                  <a:gd name="connsiteY5" fmla="*/ 1820282 h 1820282"/>
                  <a:gd name="connsiteX6" fmla="*/ 552609 w 1303410"/>
                  <a:gd name="connsiteY6" fmla="*/ 1820282 h 1820282"/>
                  <a:gd name="connsiteX7" fmla="*/ 72215 w 1303410"/>
                  <a:gd name="connsiteY7" fmla="*/ 1415193 h 1820282"/>
                  <a:gd name="connsiteX8" fmla="*/ 115692 w 1303410"/>
                  <a:gd name="connsiteY8" fmla="*/ 436917 h 1820282"/>
                  <a:gd name="connsiteX0" fmla="*/ 113165 w 1300883"/>
                  <a:gd name="connsiteY0" fmla="*/ 436917 h 1820282"/>
                  <a:gd name="connsiteX1" fmla="*/ 550082 w 1300883"/>
                  <a:gd name="connsiteY1" fmla="*/ 0 h 1820282"/>
                  <a:gd name="connsiteX2" fmla="*/ 806548 w 1300883"/>
                  <a:gd name="connsiteY2" fmla="*/ 0 h 1820282"/>
                  <a:gd name="connsiteX3" fmla="*/ 1243465 w 1300883"/>
                  <a:gd name="connsiteY3" fmla="*/ 436917 h 1820282"/>
                  <a:gd name="connsiteX4" fmla="*/ 1281118 w 1300883"/>
                  <a:gd name="connsiteY4" fmla="*/ 1389189 h 1820282"/>
                  <a:gd name="connsiteX5" fmla="*/ 806548 w 1300883"/>
                  <a:gd name="connsiteY5" fmla="*/ 1820282 h 1820282"/>
                  <a:gd name="connsiteX6" fmla="*/ 550082 w 1300883"/>
                  <a:gd name="connsiteY6" fmla="*/ 1820282 h 1820282"/>
                  <a:gd name="connsiteX7" fmla="*/ 69688 w 1300883"/>
                  <a:gd name="connsiteY7" fmla="*/ 1415193 h 1820282"/>
                  <a:gd name="connsiteX8" fmla="*/ 113165 w 1300883"/>
                  <a:gd name="connsiteY8" fmla="*/ 436917 h 1820282"/>
                  <a:gd name="connsiteX0" fmla="*/ 113165 w 1300883"/>
                  <a:gd name="connsiteY0" fmla="*/ 436917 h 1820282"/>
                  <a:gd name="connsiteX1" fmla="*/ 550082 w 1300883"/>
                  <a:gd name="connsiteY1" fmla="*/ 0 h 1820282"/>
                  <a:gd name="connsiteX2" fmla="*/ 806548 w 1300883"/>
                  <a:gd name="connsiteY2" fmla="*/ 0 h 1820282"/>
                  <a:gd name="connsiteX3" fmla="*/ 1243465 w 1300883"/>
                  <a:gd name="connsiteY3" fmla="*/ 436917 h 1820282"/>
                  <a:gd name="connsiteX4" fmla="*/ 1281118 w 1300883"/>
                  <a:gd name="connsiteY4" fmla="*/ 1389189 h 1820282"/>
                  <a:gd name="connsiteX5" fmla="*/ 806548 w 1300883"/>
                  <a:gd name="connsiteY5" fmla="*/ 1820282 h 1820282"/>
                  <a:gd name="connsiteX6" fmla="*/ 550082 w 1300883"/>
                  <a:gd name="connsiteY6" fmla="*/ 1820282 h 1820282"/>
                  <a:gd name="connsiteX7" fmla="*/ 69688 w 1300883"/>
                  <a:gd name="connsiteY7" fmla="*/ 1415193 h 1820282"/>
                  <a:gd name="connsiteX8" fmla="*/ 113165 w 1300883"/>
                  <a:gd name="connsiteY8" fmla="*/ 436917 h 1820282"/>
                  <a:gd name="connsiteX0" fmla="*/ 113165 w 1300883"/>
                  <a:gd name="connsiteY0" fmla="*/ 436917 h 1820282"/>
                  <a:gd name="connsiteX1" fmla="*/ 550082 w 1300883"/>
                  <a:gd name="connsiteY1" fmla="*/ 0 h 1820282"/>
                  <a:gd name="connsiteX2" fmla="*/ 806548 w 1300883"/>
                  <a:gd name="connsiteY2" fmla="*/ 0 h 1820282"/>
                  <a:gd name="connsiteX3" fmla="*/ 1243465 w 1300883"/>
                  <a:gd name="connsiteY3" fmla="*/ 436917 h 1820282"/>
                  <a:gd name="connsiteX4" fmla="*/ 1281118 w 1300883"/>
                  <a:gd name="connsiteY4" fmla="*/ 1389189 h 1820282"/>
                  <a:gd name="connsiteX5" fmla="*/ 806548 w 1300883"/>
                  <a:gd name="connsiteY5" fmla="*/ 1820282 h 1820282"/>
                  <a:gd name="connsiteX6" fmla="*/ 550082 w 1300883"/>
                  <a:gd name="connsiteY6" fmla="*/ 1820282 h 1820282"/>
                  <a:gd name="connsiteX7" fmla="*/ 69688 w 1300883"/>
                  <a:gd name="connsiteY7" fmla="*/ 1415193 h 1820282"/>
                  <a:gd name="connsiteX8" fmla="*/ 113165 w 1300883"/>
                  <a:gd name="connsiteY8" fmla="*/ 436917 h 1820282"/>
                  <a:gd name="connsiteX0" fmla="*/ 113165 w 1281118"/>
                  <a:gd name="connsiteY0" fmla="*/ 436917 h 1820282"/>
                  <a:gd name="connsiteX1" fmla="*/ 550082 w 1281118"/>
                  <a:gd name="connsiteY1" fmla="*/ 0 h 1820282"/>
                  <a:gd name="connsiteX2" fmla="*/ 806548 w 1281118"/>
                  <a:gd name="connsiteY2" fmla="*/ 0 h 1820282"/>
                  <a:gd name="connsiteX3" fmla="*/ 1243465 w 1281118"/>
                  <a:gd name="connsiteY3" fmla="*/ 436917 h 1820282"/>
                  <a:gd name="connsiteX4" fmla="*/ 1281118 w 1281118"/>
                  <a:gd name="connsiteY4" fmla="*/ 1389189 h 1820282"/>
                  <a:gd name="connsiteX5" fmla="*/ 806548 w 1281118"/>
                  <a:gd name="connsiteY5" fmla="*/ 1820282 h 1820282"/>
                  <a:gd name="connsiteX6" fmla="*/ 550082 w 1281118"/>
                  <a:gd name="connsiteY6" fmla="*/ 1820282 h 1820282"/>
                  <a:gd name="connsiteX7" fmla="*/ 69688 w 1281118"/>
                  <a:gd name="connsiteY7" fmla="*/ 1415193 h 1820282"/>
                  <a:gd name="connsiteX8" fmla="*/ 113165 w 1281118"/>
                  <a:gd name="connsiteY8" fmla="*/ 436917 h 1820282"/>
                  <a:gd name="connsiteX0" fmla="*/ 0 w 1167953"/>
                  <a:gd name="connsiteY0" fmla="*/ 436917 h 1820282"/>
                  <a:gd name="connsiteX1" fmla="*/ 436917 w 1167953"/>
                  <a:gd name="connsiteY1" fmla="*/ 0 h 1820282"/>
                  <a:gd name="connsiteX2" fmla="*/ 693383 w 1167953"/>
                  <a:gd name="connsiteY2" fmla="*/ 0 h 1820282"/>
                  <a:gd name="connsiteX3" fmla="*/ 1130300 w 1167953"/>
                  <a:gd name="connsiteY3" fmla="*/ 436917 h 1820282"/>
                  <a:gd name="connsiteX4" fmla="*/ 1167953 w 1167953"/>
                  <a:gd name="connsiteY4" fmla="*/ 1389189 h 1820282"/>
                  <a:gd name="connsiteX5" fmla="*/ 693383 w 1167953"/>
                  <a:gd name="connsiteY5" fmla="*/ 1820282 h 1820282"/>
                  <a:gd name="connsiteX6" fmla="*/ 436917 w 1167953"/>
                  <a:gd name="connsiteY6" fmla="*/ 1820282 h 1820282"/>
                  <a:gd name="connsiteX7" fmla="*/ 0 w 1167953"/>
                  <a:gd name="connsiteY7" fmla="*/ 436917 h 1820282"/>
                  <a:gd name="connsiteX0" fmla="*/ 89179 w 1257132"/>
                  <a:gd name="connsiteY0" fmla="*/ 436917 h 1820282"/>
                  <a:gd name="connsiteX1" fmla="*/ 526096 w 1257132"/>
                  <a:gd name="connsiteY1" fmla="*/ 0 h 1820282"/>
                  <a:gd name="connsiteX2" fmla="*/ 782562 w 1257132"/>
                  <a:gd name="connsiteY2" fmla="*/ 0 h 1820282"/>
                  <a:gd name="connsiteX3" fmla="*/ 1219479 w 1257132"/>
                  <a:gd name="connsiteY3" fmla="*/ 436917 h 1820282"/>
                  <a:gd name="connsiteX4" fmla="*/ 1257132 w 1257132"/>
                  <a:gd name="connsiteY4" fmla="*/ 1389189 h 1820282"/>
                  <a:gd name="connsiteX5" fmla="*/ 782562 w 1257132"/>
                  <a:gd name="connsiteY5" fmla="*/ 1820282 h 1820282"/>
                  <a:gd name="connsiteX6" fmla="*/ 526096 w 1257132"/>
                  <a:gd name="connsiteY6" fmla="*/ 1820282 h 1820282"/>
                  <a:gd name="connsiteX7" fmla="*/ 89179 w 1257132"/>
                  <a:gd name="connsiteY7" fmla="*/ 436917 h 1820282"/>
                  <a:gd name="connsiteX0" fmla="*/ 89179 w 1219479"/>
                  <a:gd name="connsiteY0" fmla="*/ 436917 h 1820282"/>
                  <a:gd name="connsiteX1" fmla="*/ 526096 w 1219479"/>
                  <a:gd name="connsiteY1" fmla="*/ 0 h 1820282"/>
                  <a:gd name="connsiteX2" fmla="*/ 782562 w 1219479"/>
                  <a:gd name="connsiteY2" fmla="*/ 0 h 1820282"/>
                  <a:gd name="connsiteX3" fmla="*/ 1219479 w 1219479"/>
                  <a:gd name="connsiteY3" fmla="*/ 436917 h 1820282"/>
                  <a:gd name="connsiteX4" fmla="*/ 782562 w 1219479"/>
                  <a:gd name="connsiteY4" fmla="*/ 1820282 h 1820282"/>
                  <a:gd name="connsiteX5" fmla="*/ 526096 w 1219479"/>
                  <a:gd name="connsiteY5" fmla="*/ 1820282 h 1820282"/>
                  <a:gd name="connsiteX6" fmla="*/ 89179 w 1219479"/>
                  <a:gd name="connsiteY6" fmla="*/ 436917 h 1820282"/>
                  <a:gd name="connsiteX0" fmla="*/ 89179 w 1246125"/>
                  <a:gd name="connsiteY0" fmla="*/ 436917 h 1820282"/>
                  <a:gd name="connsiteX1" fmla="*/ 526096 w 1246125"/>
                  <a:gd name="connsiteY1" fmla="*/ 0 h 1820282"/>
                  <a:gd name="connsiteX2" fmla="*/ 782562 w 1246125"/>
                  <a:gd name="connsiteY2" fmla="*/ 0 h 1820282"/>
                  <a:gd name="connsiteX3" fmla="*/ 1219479 w 1246125"/>
                  <a:gd name="connsiteY3" fmla="*/ 436917 h 1820282"/>
                  <a:gd name="connsiteX4" fmla="*/ 782562 w 1246125"/>
                  <a:gd name="connsiteY4" fmla="*/ 1820282 h 1820282"/>
                  <a:gd name="connsiteX5" fmla="*/ 526096 w 1246125"/>
                  <a:gd name="connsiteY5" fmla="*/ 1820282 h 1820282"/>
                  <a:gd name="connsiteX6" fmla="*/ 89179 w 1246125"/>
                  <a:gd name="connsiteY6" fmla="*/ 436917 h 1820282"/>
                  <a:gd name="connsiteX0" fmla="*/ 89179 w 1273390"/>
                  <a:gd name="connsiteY0" fmla="*/ 436917 h 1820282"/>
                  <a:gd name="connsiteX1" fmla="*/ 526096 w 1273390"/>
                  <a:gd name="connsiteY1" fmla="*/ 0 h 1820282"/>
                  <a:gd name="connsiteX2" fmla="*/ 782562 w 1273390"/>
                  <a:gd name="connsiteY2" fmla="*/ 0 h 1820282"/>
                  <a:gd name="connsiteX3" fmla="*/ 1219479 w 1273390"/>
                  <a:gd name="connsiteY3" fmla="*/ 436917 h 1820282"/>
                  <a:gd name="connsiteX4" fmla="*/ 782562 w 1273390"/>
                  <a:gd name="connsiteY4" fmla="*/ 1820282 h 1820282"/>
                  <a:gd name="connsiteX5" fmla="*/ 526096 w 1273390"/>
                  <a:gd name="connsiteY5" fmla="*/ 1820282 h 1820282"/>
                  <a:gd name="connsiteX6" fmla="*/ 89179 w 1273390"/>
                  <a:gd name="connsiteY6" fmla="*/ 436917 h 1820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3390" h="1820282">
                    <a:moveTo>
                      <a:pt x="89179" y="436917"/>
                    </a:moveTo>
                    <a:cubicBezTo>
                      <a:pt x="153874" y="192771"/>
                      <a:pt x="284793" y="0"/>
                      <a:pt x="526096" y="0"/>
                    </a:cubicBezTo>
                    <a:lnTo>
                      <a:pt x="782562" y="0"/>
                    </a:lnTo>
                    <a:cubicBezTo>
                      <a:pt x="1023865" y="0"/>
                      <a:pt x="1154784" y="198457"/>
                      <a:pt x="1219479" y="436917"/>
                    </a:cubicBezTo>
                    <a:cubicBezTo>
                      <a:pt x="1219479" y="740297"/>
                      <a:pt x="1499659" y="1605662"/>
                      <a:pt x="782562" y="1820282"/>
                    </a:cubicBezTo>
                    <a:lnTo>
                      <a:pt x="526096" y="1820282"/>
                    </a:lnTo>
                    <a:cubicBezTo>
                      <a:pt x="-293348" y="1570799"/>
                      <a:pt x="89179" y="740297"/>
                      <a:pt x="89179" y="43691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2" name="Rectangle 6">
                <a:extLst>
                  <a:ext uri="{FF2B5EF4-FFF2-40B4-BE49-F238E27FC236}">
                    <a16:creationId xmlns:a16="http://schemas.microsoft.com/office/drawing/2014/main" id="{C29AB8EB-303F-420D-9BDB-66344307A208}"/>
                  </a:ext>
                </a:extLst>
              </p:cNvPr>
              <p:cNvSpPr/>
              <p:nvPr/>
            </p:nvSpPr>
            <p:spPr>
              <a:xfrm>
                <a:off x="5048768" y="465168"/>
                <a:ext cx="1618541" cy="927964"/>
              </a:xfrm>
              <a:custGeom>
                <a:avLst/>
                <a:gdLst>
                  <a:gd name="connsiteX0" fmla="*/ 0 w 552450"/>
                  <a:gd name="connsiteY0" fmla="*/ 0 h 226218"/>
                  <a:gd name="connsiteX1" fmla="*/ 552450 w 552450"/>
                  <a:gd name="connsiteY1" fmla="*/ 0 h 226218"/>
                  <a:gd name="connsiteX2" fmla="*/ 552450 w 552450"/>
                  <a:gd name="connsiteY2" fmla="*/ 226218 h 226218"/>
                  <a:gd name="connsiteX3" fmla="*/ 0 w 552450"/>
                  <a:gd name="connsiteY3" fmla="*/ 226218 h 226218"/>
                  <a:gd name="connsiteX4" fmla="*/ 0 w 552450"/>
                  <a:gd name="connsiteY4" fmla="*/ 0 h 226218"/>
                  <a:gd name="connsiteX0" fmla="*/ 0 w 564968"/>
                  <a:gd name="connsiteY0" fmla="*/ 6885 h 226218"/>
                  <a:gd name="connsiteX1" fmla="*/ 564968 w 564968"/>
                  <a:gd name="connsiteY1" fmla="*/ 0 h 226218"/>
                  <a:gd name="connsiteX2" fmla="*/ 564968 w 564968"/>
                  <a:gd name="connsiteY2" fmla="*/ 226218 h 226218"/>
                  <a:gd name="connsiteX3" fmla="*/ 12518 w 564968"/>
                  <a:gd name="connsiteY3" fmla="*/ 226218 h 226218"/>
                  <a:gd name="connsiteX4" fmla="*/ 0 w 564968"/>
                  <a:gd name="connsiteY4" fmla="*/ 6885 h 226218"/>
                  <a:gd name="connsiteX0" fmla="*/ 0 w 564968"/>
                  <a:gd name="connsiteY0" fmla="*/ 6885 h 328350"/>
                  <a:gd name="connsiteX1" fmla="*/ 564968 w 564968"/>
                  <a:gd name="connsiteY1" fmla="*/ 0 h 328350"/>
                  <a:gd name="connsiteX2" fmla="*/ 564968 w 564968"/>
                  <a:gd name="connsiteY2" fmla="*/ 226218 h 328350"/>
                  <a:gd name="connsiteX3" fmla="*/ 44237 w 564968"/>
                  <a:gd name="connsiteY3" fmla="*/ 328350 h 328350"/>
                  <a:gd name="connsiteX4" fmla="*/ 0 w 564968"/>
                  <a:gd name="connsiteY4" fmla="*/ 6885 h 328350"/>
                  <a:gd name="connsiteX0" fmla="*/ 179969 w 744937"/>
                  <a:gd name="connsiteY0" fmla="*/ 6885 h 339331"/>
                  <a:gd name="connsiteX1" fmla="*/ 744937 w 744937"/>
                  <a:gd name="connsiteY1" fmla="*/ 0 h 339331"/>
                  <a:gd name="connsiteX2" fmla="*/ 744937 w 744937"/>
                  <a:gd name="connsiteY2" fmla="*/ 226218 h 339331"/>
                  <a:gd name="connsiteX3" fmla="*/ 224206 w 744937"/>
                  <a:gd name="connsiteY3" fmla="*/ 328350 h 339331"/>
                  <a:gd name="connsiteX4" fmla="*/ 179969 w 744937"/>
                  <a:gd name="connsiteY4" fmla="*/ 6885 h 339331"/>
                  <a:gd name="connsiteX0" fmla="*/ 223345 w 788313"/>
                  <a:gd name="connsiteY0" fmla="*/ 11730 h 340170"/>
                  <a:gd name="connsiteX1" fmla="*/ 788313 w 788313"/>
                  <a:gd name="connsiteY1" fmla="*/ 4845 h 340170"/>
                  <a:gd name="connsiteX2" fmla="*/ 788313 w 788313"/>
                  <a:gd name="connsiteY2" fmla="*/ 231063 h 340170"/>
                  <a:gd name="connsiteX3" fmla="*/ 267582 w 788313"/>
                  <a:gd name="connsiteY3" fmla="*/ 333195 h 340170"/>
                  <a:gd name="connsiteX4" fmla="*/ 223345 w 788313"/>
                  <a:gd name="connsiteY4" fmla="*/ 11730 h 340170"/>
                  <a:gd name="connsiteX0" fmla="*/ 184897 w 749865"/>
                  <a:gd name="connsiteY0" fmla="*/ 11584 h 341322"/>
                  <a:gd name="connsiteX1" fmla="*/ 749865 w 749865"/>
                  <a:gd name="connsiteY1" fmla="*/ 4699 h 341322"/>
                  <a:gd name="connsiteX2" fmla="*/ 749865 w 749865"/>
                  <a:gd name="connsiteY2" fmla="*/ 230917 h 341322"/>
                  <a:gd name="connsiteX3" fmla="*/ 229134 w 749865"/>
                  <a:gd name="connsiteY3" fmla="*/ 333049 h 341322"/>
                  <a:gd name="connsiteX4" fmla="*/ 184897 w 749865"/>
                  <a:gd name="connsiteY4" fmla="*/ 11584 h 341322"/>
                  <a:gd name="connsiteX0" fmla="*/ 184897 w 749865"/>
                  <a:gd name="connsiteY0" fmla="*/ 70915 h 400653"/>
                  <a:gd name="connsiteX1" fmla="*/ 397945 w 749865"/>
                  <a:gd name="connsiteY1" fmla="*/ 0 h 400653"/>
                  <a:gd name="connsiteX2" fmla="*/ 749865 w 749865"/>
                  <a:gd name="connsiteY2" fmla="*/ 64030 h 400653"/>
                  <a:gd name="connsiteX3" fmla="*/ 749865 w 749865"/>
                  <a:gd name="connsiteY3" fmla="*/ 290248 h 400653"/>
                  <a:gd name="connsiteX4" fmla="*/ 229134 w 749865"/>
                  <a:gd name="connsiteY4" fmla="*/ 392380 h 400653"/>
                  <a:gd name="connsiteX5" fmla="*/ 184897 w 749865"/>
                  <a:gd name="connsiteY5" fmla="*/ 70915 h 400653"/>
                  <a:gd name="connsiteX0" fmla="*/ 184897 w 749865"/>
                  <a:gd name="connsiteY0" fmla="*/ 119192 h 448930"/>
                  <a:gd name="connsiteX1" fmla="*/ 397945 w 749865"/>
                  <a:gd name="connsiteY1" fmla="*/ 48277 h 448930"/>
                  <a:gd name="connsiteX2" fmla="*/ 749865 w 749865"/>
                  <a:gd name="connsiteY2" fmla="*/ 112307 h 448930"/>
                  <a:gd name="connsiteX3" fmla="*/ 749865 w 749865"/>
                  <a:gd name="connsiteY3" fmla="*/ 338525 h 448930"/>
                  <a:gd name="connsiteX4" fmla="*/ 229134 w 749865"/>
                  <a:gd name="connsiteY4" fmla="*/ 440657 h 448930"/>
                  <a:gd name="connsiteX5" fmla="*/ 184897 w 749865"/>
                  <a:gd name="connsiteY5" fmla="*/ 119192 h 448930"/>
                  <a:gd name="connsiteX0" fmla="*/ 184897 w 749865"/>
                  <a:gd name="connsiteY0" fmla="*/ 125423 h 455161"/>
                  <a:gd name="connsiteX1" fmla="*/ 397945 w 749865"/>
                  <a:gd name="connsiteY1" fmla="*/ 54508 h 455161"/>
                  <a:gd name="connsiteX2" fmla="*/ 749865 w 749865"/>
                  <a:gd name="connsiteY2" fmla="*/ 118538 h 455161"/>
                  <a:gd name="connsiteX3" fmla="*/ 749865 w 749865"/>
                  <a:gd name="connsiteY3" fmla="*/ 344756 h 455161"/>
                  <a:gd name="connsiteX4" fmla="*/ 229134 w 749865"/>
                  <a:gd name="connsiteY4" fmla="*/ 446888 h 455161"/>
                  <a:gd name="connsiteX5" fmla="*/ 184897 w 749865"/>
                  <a:gd name="connsiteY5" fmla="*/ 125423 h 455161"/>
                  <a:gd name="connsiteX0" fmla="*/ 184897 w 749865"/>
                  <a:gd name="connsiteY0" fmla="*/ 125423 h 455161"/>
                  <a:gd name="connsiteX1" fmla="*/ 397945 w 749865"/>
                  <a:gd name="connsiteY1" fmla="*/ 54508 h 455161"/>
                  <a:gd name="connsiteX2" fmla="*/ 649887 w 749865"/>
                  <a:gd name="connsiteY2" fmla="*/ 38222 h 455161"/>
                  <a:gd name="connsiteX3" fmla="*/ 749865 w 749865"/>
                  <a:gd name="connsiteY3" fmla="*/ 118538 h 455161"/>
                  <a:gd name="connsiteX4" fmla="*/ 749865 w 749865"/>
                  <a:gd name="connsiteY4" fmla="*/ 344756 h 455161"/>
                  <a:gd name="connsiteX5" fmla="*/ 229134 w 749865"/>
                  <a:gd name="connsiteY5" fmla="*/ 446888 h 455161"/>
                  <a:gd name="connsiteX6" fmla="*/ 184897 w 749865"/>
                  <a:gd name="connsiteY6" fmla="*/ 125423 h 455161"/>
                  <a:gd name="connsiteX0" fmla="*/ 184897 w 749865"/>
                  <a:gd name="connsiteY0" fmla="*/ 162775 h 492513"/>
                  <a:gd name="connsiteX1" fmla="*/ 397945 w 749865"/>
                  <a:gd name="connsiteY1" fmla="*/ 91860 h 492513"/>
                  <a:gd name="connsiteX2" fmla="*/ 649887 w 749865"/>
                  <a:gd name="connsiteY2" fmla="*/ 75574 h 492513"/>
                  <a:gd name="connsiteX3" fmla="*/ 749865 w 749865"/>
                  <a:gd name="connsiteY3" fmla="*/ 155890 h 492513"/>
                  <a:gd name="connsiteX4" fmla="*/ 749865 w 749865"/>
                  <a:gd name="connsiteY4" fmla="*/ 382108 h 492513"/>
                  <a:gd name="connsiteX5" fmla="*/ 229134 w 749865"/>
                  <a:gd name="connsiteY5" fmla="*/ 484240 h 492513"/>
                  <a:gd name="connsiteX6" fmla="*/ 184897 w 749865"/>
                  <a:gd name="connsiteY6" fmla="*/ 162775 h 492513"/>
                  <a:gd name="connsiteX0" fmla="*/ 184897 w 749865"/>
                  <a:gd name="connsiteY0" fmla="*/ 168680 h 498418"/>
                  <a:gd name="connsiteX1" fmla="*/ 397945 w 749865"/>
                  <a:gd name="connsiteY1" fmla="*/ 97765 h 498418"/>
                  <a:gd name="connsiteX2" fmla="*/ 649887 w 749865"/>
                  <a:gd name="connsiteY2" fmla="*/ 81479 h 498418"/>
                  <a:gd name="connsiteX3" fmla="*/ 749865 w 749865"/>
                  <a:gd name="connsiteY3" fmla="*/ 161795 h 498418"/>
                  <a:gd name="connsiteX4" fmla="*/ 749865 w 749865"/>
                  <a:gd name="connsiteY4" fmla="*/ 388013 h 498418"/>
                  <a:gd name="connsiteX5" fmla="*/ 229134 w 749865"/>
                  <a:gd name="connsiteY5" fmla="*/ 490145 h 498418"/>
                  <a:gd name="connsiteX6" fmla="*/ 184897 w 749865"/>
                  <a:gd name="connsiteY6" fmla="*/ 168680 h 498418"/>
                  <a:gd name="connsiteX0" fmla="*/ 184897 w 812563"/>
                  <a:gd name="connsiteY0" fmla="*/ 168680 h 498418"/>
                  <a:gd name="connsiteX1" fmla="*/ 397945 w 812563"/>
                  <a:gd name="connsiteY1" fmla="*/ 97765 h 498418"/>
                  <a:gd name="connsiteX2" fmla="*/ 649887 w 812563"/>
                  <a:gd name="connsiteY2" fmla="*/ 81479 h 498418"/>
                  <a:gd name="connsiteX3" fmla="*/ 812563 w 812563"/>
                  <a:gd name="connsiteY3" fmla="*/ 157201 h 498418"/>
                  <a:gd name="connsiteX4" fmla="*/ 749865 w 812563"/>
                  <a:gd name="connsiteY4" fmla="*/ 388013 h 498418"/>
                  <a:gd name="connsiteX5" fmla="*/ 229134 w 812563"/>
                  <a:gd name="connsiteY5" fmla="*/ 490145 h 498418"/>
                  <a:gd name="connsiteX6" fmla="*/ 184897 w 812563"/>
                  <a:gd name="connsiteY6" fmla="*/ 168680 h 498418"/>
                  <a:gd name="connsiteX0" fmla="*/ 184897 w 814085"/>
                  <a:gd name="connsiteY0" fmla="*/ 168680 h 498418"/>
                  <a:gd name="connsiteX1" fmla="*/ 397945 w 814085"/>
                  <a:gd name="connsiteY1" fmla="*/ 97765 h 498418"/>
                  <a:gd name="connsiteX2" fmla="*/ 649887 w 814085"/>
                  <a:gd name="connsiteY2" fmla="*/ 81479 h 498418"/>
                  <a:gd name="connsiteX3" fmla="*/ 812563 w 814085"/>
                  <a:gd name="connsiteY3" fmla="*/ 157201 h 498418"/>
                  <a:gd name="connsiteX4" fmla="*/ 749865 w 814085"/>
                  <a:gd name="connsiteY4" fmla="*/ 388013 h 498418"/>
                  <a:gd name="connsiteX5" fmla="*/ 229134 w 814085"/>
                  <a:gd name="connsiteY5" fmla="*/ 490145 h 498418"/>
                  <a:gd name="connsiteX6" fmla="*/ 184897 w 814085"/>
                  <a:gd name="connsiteY6" fmla="*/ 168680 h 498418"/>
                  <a:gd name="connsiteX0" fmla="*/ 184897 w 814036"/>
                  <a:gd name="connsiteY0" fmla="*/ 168680 h 498418"/>
                  <a:gd name="connsiteX1" fmla="*/ 397945 w 814036"/>
                  <a:gd name="connsiteY1" fmla="*/ 97765 h 498418"/>
                  <a:gd name="connsiteX2" fmla="*/ 649887 w 814036"/>
                  <a:gd name="connsiteY2" fmla="*/ 81479 h 498418"/>
                  <a:gd name="connsiteX3" fmla="*/ 812563 w 814036"/>
                  <a:gd name="connsiteY3" fmla="*/ 157201 h 498418"/>
                  <a:gd name="connsiteX4" fmla="*/ 749865 w 814036"/>
                  <a:gd name="connsiteY4" fmla="*/ 388013 h 498418"/>
                  <a:gd name="connsiteX5" fmla="*/ 229134 w 814036"/>
                  <a:gd name="connsiteY5" fmla="*/ 490145 h 498418"/>
                  <a:gd name="connsiteX6" fmla="*/ 184897 w 814036"/>
                  <a:gd name="connsiteY6" fmla="*/ 168680 h 498418"/>
                  <a:gd name="connsiteX0" fmla="*/ 184897 w 978806"/>
                  <a:gd name="connsiteY0" fmla="*/ 168680 h 498418"/>
                  <a:gd name="connsiteX1" fmla="*/ 397945 w 978806"/>
                  <a:gd name="connsiteY1" fmla="*/ 97765 h 498418"/>
                  <a:gd name="connsiteX2" fmla="*/ 649887 w 978806"/>
                  <a:gd name="connsiteY2" fmla="*/ 81479 h 498418"/>
                  <a:gd name="connsiteX3" fmla="*/ 812563 w 978806"/>
                  <a:gd name="connsiteY3" fmla="*/ 157201 h 498418"/>
                  <a:gd name="connsiteX4" fmla="*/ 978519 w 978806"/>
                  <a:gd name="connsiteY4" fmla="*/ 308370 h 498418"/>
                  <a:gd name="connsiteX5" fmla="*/ 749865 w 978806"/>
                  <a:gd name="connsiteY5" fmla="*/ 388013 h 498418"/>
                  <a:gd name="connsiteX6" fmla="*/ 229134 w 978806"/>
                  <a:gd name="connsiteY6" fmla="*/ 490145 h 498418"/>
                  <a:gd name="connsiteX7" fmla="*/ 184897 w 978806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749865 w 978519"/>
                  <a:gd name="connsiteY5" fmla="*/ 388013 h 498418"/>
                  <a:gd name="connsiteX6" fmla="*/ 229134 w 978519"/>
                  <a:gd name="connsiteY6" fmla="*/ 490145 h 498418"/>
                  <a:gd name="connsiteX7" fmla="*/ 184897 w 978519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749865 w 978519"/>
                  <a:gd name="connsiteY5" fmla="*/ 388013 h 498418"/>
                  <a:gd name="connsiteX6" fmla="*/ 229134 w 978519"/>
                  <a:gd name="connsiteY6" fmla="*/ 490145 h 498418"/>
                  <a:gd name="connsiteX7" fmla="*/ 184897 w 978519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229134 w 978519"/>
                  <a:gd name="connsiteY6" fmla="*/ 490145 h 498418"/>
                  <a:gd name="connsiteX7" fmla="*/ 184897 w 978519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867826"/>
                  <a:gd name="connsiteY0" fmla="*/ 168680 h 498418"/>
                  <a:gd name="connsiteX1" fmla="*/ 397945 w 867826"/>
                  <a:gd name="connsiteY1" fmla="*/ 97765 h 498418"/>
                  <a:gd name="connsiteX2" fmla="*/ 649887 w 867826"/>
                  <a:gd name="connsiteY2" fmla="*/ 81479 h 498418"/>
                  <a:gd name="connsiteX3" fmla="*/ 812563 w 867826"/>
                  <a:gd name="connsiteY3" fmla="*/ 157201 h 498418"/>
                  <a:gd name="connsiteX4" fmla="*/ 858362 w 867826"/>
                  <a:gd name="connsiteY4" fmla="*/ 382687 h 498418"/>
                  <a:gd name="connsiteX5" fmla="*/ 645937 w 867826"/>
                  <a:gd name="connsiteY5" fmla="*/ 415215 h 498418"/>
                  <a:gd name="connsiteX6" fmla="*/ 229134 w 867826"/>
                  <a:gd name="connsiteY6" fmla="*/ 490145 h 498418"/>
                  <a:gd name="connsiteX7" fmla="*/ 184897 w 867826"/>
                  <a:gd name="connsiteY7" fmla="*/ 168680 h 498418"/>
                  <a:gd name="connsiteX0" fmla="*/ 184897 w 867560"/>
                  <a:gd name="connsiteY0" fmla="*/ 168680 h 498418"/>
                  <a:gd name="connsiteX1" fmla="*/ 397945 w 867560"/>
                  <a:gd name="connsiteY1" fmla="*/ 97765 h 498418"/>
                  <a:gd name="connsiteX2" fmla="*/ 649887 w 867560"/>
                  <a:gd name="connsiteY2" fmla="*/ 81479 h 498418"/>
                  <a:gd name="connsiteX3" fmla="*/ 812563 w 867560"/>
                  <a:gd name="connsiteY3" fmla="*/ 157201 h 498418"/>
                  <a:gd name="connsiteX4" fmla="*/ 858051 w 867560"/>
                  <a:gd name="connsiteY4" fmla="*/ 401883 h 498418"/>
                  <a:gd name="connsiteX5" fmla="*/ 645937 w 867560"/>
                  <a:gd name="connsiteY5" fmla="*/ 415215 h 498418"/>
                  <a:gd name="connsiteX6" fmla="*/ 229134 w 867560"/>
                  <a:gd name="connsiteY6" fmla="*/ 490145 h 498418"/>
                  <a:gd name="connsiteX7" fmla="*/ 184897 w 867560"/>
                  <a:gd name="connsiteY7" fmla="*/ 168680 h 498418"/>
                  <a:gd name="connsiteX0" fmla="*/ 184897 w 954126"/>
                  <a:gd name="connsiteY0" fmla="*/ 168680 h 498418"/>
                  <a:gd name="connsiteX1" fmla="*/ 397945 w 954126"/>
                  <a:gd name="connsiteY1" fmla="*/ 97765 h 498418"/>
                  <a:gd name="connsiteX2" fmla="*/ 649887 w 954126"/>
                  <a:gd name="connsiteY2" fmla="*/ 81479 h 498418"/>
                  <a:gd name="connsiteX3" fmla="*/ 812563 w 954126"/>
                  <a:gd name="connsiteY3" fmla="*/ 157201 h 498418"/>
                  <a:gd name="connsiteX4" fmla="*/ 858051 w 954126"/>
                  <a:gd name="connsiteY4" fmla="*/ 401883 h 498418"/>
                  <a:gd name="connsiteX5" fmla="*/ 645937 w 954126"/>
                  <a:gd name="connsiteY5" fmla="*/ 415215 h 498418"/>
                  <a:gd name="connsiteX6" fmla="*/ 229134 w 954126"/>
                  <a:gd name="connsiteY6" fmla="*/ 490145 h 498418"/>
                  <a:gd name="connsiteX7" fmla="*/ 184897 w 954126"/>
                  <a:gd name="connsiteY7" fmla="*/ 168680 h 498418"/>
                  <a:gd name="connsiteX0" fmla="*/ 184897 w 954126"/>
                  <a:gd name="connsiteY0" fmla="*/ 168680 h 498418"/>
                  <a:gd name="connsiteX1" fmla="*/ 397945 w 954126"/>
                  <a:gd name="connsiteY1" fmla="*/ 97765 h 498418"/>
                  <a:gd name="connsiteX2" fmla="*/ 649887 w 954126"/>
                  <a:gd name="connsiteY2" fmla="*/ 81479 h 498418"/>
                  <a:gd name="connsiteX3" fmla="*/ 812563 w 954126"/>
                  <a:gd name="connsiteY3" fmla="*/ 157201 h 498418"/>
                  <a:gd name="connsiteX4" fmla="*/ 858051 w 954126"/>
                  <a:gd name="connsiteY4" fmla="*/ 401883 h 498418"/>
                  <a:gd name="connsiteX5" fmla="*/ 645937 w 954126"/>
                  <a:gd name="connsiteY5" fmla="*/ 415215 h 498418"/>
                  <a:gd name="connsiteX6" fmla="*/ 229134 w 954126"/>
                  <a:gd name="connsiteY6" fmla="*/ 490145 h 498418"/>
                  <a:gd name="connsiteX7" fmla="*/ 184897 w 954126"/>
                  <a:gd name="connsiteY7" fmla="*/ 168680 h 498418"/>
                  <a:gd name="connsiteX0" fmla="*/ 184897 w 962812"/>
                  <a:gd name="connsiteY0" fmla="*/ 168680 h 498418"/>
                  <a:gd name="connsiteX1" fmla="*/ 397945 w 962812"/>
                  <a:gd name="connsiteY1" fmla="*/ 97765 h 498418"/>
                  <a:gd name="connsiteX2" fmla="*/ 649887 w 962812"/>
                  <a:gd name="connsiteY2" fmla="*/ 81479 h 498418"/>
                  <a:gd name="connsiteX3" fmla="*/ 812563 w 962812"/>
                  <a:gd name="connsiteY3" fmla="*/ 157201 h 498418"/>
                  <a:gd name="connsiteX4" fmla="*/ 858051 w 962812"/>
                  <a:gd name="connsiteY4" fmla="*/ 401883 h 498418"/>
                  <a:gd name="connsiteX5" fmla="*/ 645937 w 962812"/>
                  <a:gd name="connsiteY5" fmla="*/ 415215 h 498418"/>
                  <a:gd name="connsiteX6" fmla="*/ 229134 w 962812"/>
                  <a:gd name="connsiteY6" fmla="*/ 490145 h 498418"/>
                  <a:gd name="connsiteX7" fmla="*/ 184897 w 962812"/>
                  <a:gd name="connsiteY7" fmla="*/ 168680 h 498418"/>
                  <a:gd name="connsiteX0" fmla="*/ 184897 w 962812"/>
                  <a:gd name="connsiteY0" fmla="*/ 168680 h 498418"/>
                  <a:gd name="connsiteX1" fmla="*/ 397945 w 962812"/>
                  <a:gd name="connsiteY1" fmla="*/ 97765 h 498418"/>
                  <a:gd name="connsiteX2" fmla="*/ 649887 w 962812"/>
                  <a:gd name="connsiteY2" fmla="*/ 81479 h 498418"/>
                  <a:gd name="connsiteX3" fmla="*/ 812563 w 962812"/>
                  <a:gd name="connsiteY3" fmla="*/ 157201 h 498418"/>
                  <a:gd name="connsiteX4" fmla="*/ 858051 w 962812"/>
                  <a:gd name="connsiteY4" fmla="*/ 401883 h 498418"/>
                  <a:gd name="connsiteX5" fmla="*/ 645937 w 962812"/>
                  <a:gd name="connsiteY5" fmla="*/ 415215 h 498418"/>
                  <a:gd name="connsiteX6" fmla="*/ 463060 w 962812"/>
                  <a:gd name="connsiteY6" fmla="*/ 453301 h 498418"/>
                  <a:gd name="connsiteX7" fmla="*/ 229134 w 962812"/>
                  <a:gd name="connsiteY7" fmla="*/ 490145 h 498418"/>
                  <a:gd name="connsiteX8" fmla="*/ 184897 w 962812"/>
                  <a:gd name="connsiteY8" fmla="*/ 168680 h 498418"/>
                  <a:gd name="connsiteX0" fmla="*/ 184897 w 962812"/>
                  <a:gd name="connsiteY0" fmla="*/ 168680 h 503292"/>
                  <a:gd name="connsiteX1" fmla="*/ 397945 w 962812"/>
                  <a:gd name="connsiteY1" fmla="*/ 97765 h 503292"/>
                  <a:gd name="connsiteX2" fmla="*/ 649887 w 962812"/>
                  <a:gd name="connsiteY2" fmla="*/ 81479 h 503292"/>
                  <a:gd name="connsiteX3" fmla="*/ 812563 w 962812"/>
                  <a:gd name="connsiteY3" fmla="*/ 157201 h 503292"/>
                  <a:gd name="connsiteX4" fmla="*/ 858051 w 962812"/>
                  <a:gd name="connsiteY4" fmla="*/ 401883 h 503292"/>
                  <a:gd name="connsiteX5" fmla="*/ 645937 w 962812"/>
                  <a:gd name="connsiteY5" fmla="*/ 415215 h 503292"/>
                  <a:gd name="connsiteX6" fmla="*/ 463060 w 962812"/>
                  <a:gd name="connsiteY6" fmla="*/ 453301 h 503292"/>
                  <a:gd name="connsiteX7" fmla="*/ 229134 w 962812"/>
                  <a:gd name="connsiteY7" fmla="*/ 490145 h 503292"/>
                  <a:gd name="connsiteX8" fmla="*/ 184897 w 962812"/>
                  <a:gd name="connsiteY8" fmla="*/ 168680 h 503292"/>
                  <a:gd name="connsiteX0" fmla="*/ 184897 w 962812"/>
                  <a:gd name="connsiteY0" fmla="*/ 168680 h 516271"/>
                  <a:gd name="connsiteX1" fmla="*/ 397945 w 962812"/>
                  <a:gd name="connsiteY1" fmla="*/ 97765 h 516271"/>
                  <a:gd name="connsiteX2" fmla="*/ 649887 w 962812"/>
                  <a:gd name="connsiteY2" fmla="*/ 81479 h 516271"/>
                  <a:gd name="connsiteX3" fmla="*/ 812563 w 962812"/>
                  <a:gd name="connsiteY3" fmla="*/ 157201 h 516271"/>
                  <a:gd name="connsiteX4" fmla="*/ 858051 w 962812"/>
                  <a:gd name="connsiteY4" fmla="*/ 401883 h 516271"/>
                  <a:gd name="connsiteX5" fmla="*/ 645937 w 962812"/>
                  <a:gd name="connsiteY5" fmla="*/ 415215 h 516271"/>
                  <a:gd name="connsiteX6" fmla="*/ 463060 w 962812"/>
                  <a:gd name="connsiteY6" fmla="*/ 453301 h 516271"/>
                  <a:gd name="connsiteX7" fmla="*/ 229134 w 962812"/>
                  <a:gd name="connsiteY7" fmla="*/ 490145 h 516271"/>
                  <a:gd name="connsiteX8" fmla="*/ 184897 w 962812"/>
                  <a:gd name="connsiteY8" fmla="*/ 168680 h 516271"/>
                  <a:gd name="connsiteX0" fmla="*/ 184897 w 962812"/>
                  <a:gd name="connsiteY0" fmla="*/ 168680 h 540244"/>
                  <a:gd name="connsiteX1" fmla="*/ 397945 w 962812"/>
                  <a:gd name="connsiteY1" fmla="*/ 97765 h 540244"/>
                  <a:gd name="connsiteX2" fmla="*/ 649887 w 962812"/>
                  <a:gd name="connsiteY2" fmla="*/ 81479 h 540244"/>
                  <a:gd name="connsiteX3" fmla="*/ 812563 w 962812"/>
                  <a:gd name="connsiteY3" fmla="*/ 157201 h 540244"/>
                  <a:gd name="connsiteX4" fmla="*/ 858051 w 962812"/>
                  <a:gd name="connsiteY4" fmla="*/ 401883 h 540244"/>
                  <a:gd name="connsiteX5" fmla="*/ 645937 w 962812"/>
                  <a:gd name="connsiteY5" fmla="*/ 415215 h 540244"/>
                  <a:gd name="connsiteX6" fmla="*/ 463060 w 962812"/>
                  <a:gd name="connsiteY6" fmla="*/ 453301 h 540244"/>
                  <a:gd name="connsiteX7" fmla="*/ 229134 w 962812"/>
                  <a:gd name="connsiteY7" fmla="*/ 490145 h 540244"/>
                  <a:gd name="connsiteX8" fmla="*/ 184897 w 962812"/>
                  <a:gd name="connsiteY8" fmla="*/ 168680 h 540244"/>
                  <a:gd name="connsiteX0" fmla="*/ 184897 w 962812"/>
                  <a:gd name="connsiteY0" fmla="*/ 168680 h 549804"/>
                  <a:gd name="connsiteX1" fmla="*/ 397945 w 962812"/>
                  <a:gd name="connsiteY1" fmla="*/ 97765 h 549804"/>
                  <a:gd name="connsiteX2" fmla="*/ 649887 w 962812"/>
                  <a:gd name="connsiteY2" fmla="*/ 81479 h 549804"/>
                  <a:gd name="connsiteX3" fmla="*/ 812563 w 962812"/>
                  <a:gd name="connsiteY3" fmla="*/ 157201 h 549804"/>
                  <a:gd name="connsiteX4" fmla="*/ 858051 w 962812"/>
                  <a:gd name="connsiteY4" fmla="*/ 401883 h 549804"/>
                  <a:gd name="connsiteX5" fmla="*/ 645937 w 962812"/>
                  <a:gd name="connsiteY5" fmla="*/ 415215 h 549804"/>
                  <a:gd name="connsiteX6" fmla="*/ 463060 w 962812"/>
                  <a:gd name="connsiteY6" fmla="*/ 453301 h 549804"/>
                  <a:gd name="connsiteX7" fmla="*/ 229134 w 962812"/>
                  <a:gd name="connsiteY7" fmla="*/ 490145 h 549804"/>
                  <a:gd name="connsiteX8" fmla="*/ 184897 w 962812"/>
                  <a:gd name="connsiteY8" fmla="*/ 168680 h 54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2812" h="549804">
                    <a:moveTo>
                      <a:pt x="184897" y="168680"/>
                    </a:moveTo>
                    <a:cubicBezTo>
                      <a:pt x="210808" y="127274"/>
                      <a:pt x="247669" y="-42452"/>
                      <a:pt x="397945" y="97765"/>
                    </a:cubicBezTo>
                    <a:cubicBezTo>
                      <a:pt x="418669" y="82742"/>
                      <a:pt x="518987" y="-103795"/>
                      <a:pt x="649887" y="81479"/>
                    </a:cubicBezTo>
                    <a:cubicBezTo>
                      <a:pt x="699414" y="14184"/>
                      <a:pt x="829272" y="-15767"/>
                      <a:pt x="812563" y="157201"/>
                    </a:cubicBezTo>
                    <a:cubicBezTo>
                      <a:pt x="1084649" y="253502"/>
                      <a:pt x="915347" y="377971"/>
                      <a:pt x="858051" y="401883"/>
                    </a:cubicBezTo>
                    <a:cubicBezTo>
                      <a:pt x="802790" y="455811"/>
                      <a:pt x="792282" y="536756"/>
                      <a:pt x="645937" y="415215"/>
                    </a:cubicBezTo>
                    <a:cubicBezTo>
                      <a:pt x="626745" y="487372"/>
                      <a:pt x="589194" y="580501"/>
                      <a:pt x="463060" y="453301"/>
                    </a:cubicBezTo>
                    <a:cubicBezTo>
                      <a:pt x="354317" y="631981"/>
                      <a:pt x="279674" y="511980"/>
                      <a:pt x="229134" y="490145"/>
                    </a:cubicBezTo>
                    <a:cubicBezTo>
                      <a:pt x="-165239" y="567349"/>
                      <a:pt x="38348" y="76477"/>
                      <a:pt x="184897" y="1686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7845DE5-A1B0-44C6-BF86-7895E7A459CD}"/>
                  </a:ext>
                </a:extLst>
              </p:cNvPr>
              <p:cNvSpPr/>
              <p:nvPr/>
            </p:nvSpPr>
            <p:spPr>
              <a:xfrm>
                <a:off x="6318738" y="1527046"/>
                <a:ext cx="191041" cy="1910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56503085-ACE7-49F1-8AD9-CC193434A5C5}"/>
                  </a:ext>
                </a:extLst>
              </p:cNvPr>
              <p:cNvSpPr/>
              <p:nvPr/>
            </p:nvSpPr>
            <p:spPr>
              <a:xfrm>
                <a:off x="5835667" y="1580500"/>
                <a:ext cx="191041" cy="1910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66F9A666-5F6E-45FA-8740-BD980C2FC0EE}"/>
                  </a:ext>
                </a:extLst>
              </p:cNvPr>
              <p:cNvSpPr/>
              <p:nvPr/>
            </p:nvSpPr>
            <p:spPr>
              <a:xfrm rot="6858318">
                <a:off x="6118119" y="1900087"/>
                <a:ext cx="164513" cy="164513"/>
              </a:xfrm>
              <a:prstGeom prst="arc">
                <a:avLst>
                  <a:gd name="adj1" fmla="val 15055006"/>
                  <a:gd name="adj2" fmla="val 240303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D34FF8D-F06B-4FE1-B3E6-74C56CE25D4F}"/>
                  </a:ext>
                </a:extLst>
              </p:cNvPr>
              <p:cNvSpPr/>
              <p:nvPr/>
            </p:nvSpPr>
            <p:spPr>
              <a:xfrm>
                <a:off x="6420797" y="1535085"/>
                <a:ext cx="72912" cy="729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5535D96-CC38-4AC5-8DE4-3E4D5D56B6C4}"/>
                  </a:ext>
                </a:extLst>
              </p:cNvPr>
              <p:cNvSpPr/>
              <p:nvPr/>
            </p:nvSpPr>
            <p:spPr>
              <a:xfrm>
                <a:off x="5935390" y="1597168"/>
                <a:ext cx="72912" cy="729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A6C6A5D-D441-4502-A976-F6F1D3F56FB5}"/>
                </a:ext>
              </a:extLst>
            </p:cNvPr>
            <p:cNvSpPr/>
            <p:nvPr/>
          </p:nvSpPr>
          <p:spPr>
            <a:xfrm>
              <a:off x="8051158" y="3572743"/>
              <a:ext cx="154424" cy="86863"/>
            </a:xfrm>
            <a:custGeom>
              <a:avLst/>
              <a:gdLst>
                <a:gd name="connsiteX0" fmla="*/ 0 w 154423"/>
                <a:gd name="connsiteY0" fmla="*/ 77212 h 154423"/>
                <a:gd name="connsiteX1" fmla="*/ 77212 w 154423"/>
                <a:gd name="connsiteY1" fmla="*/ 0 h 154423"/>
                <a:gd name="connsiteX2" fmla="*/ 154424 w 154423"/>
                <a:gd name="connsiteY2" fmla="*/ 77212 h 154423"/>
                <a:gd name="connsiteX3" fmla="*/ 77212 w 154423"/>
                <a:gd name="connsiteY3" fmla="*/ 154424 h 154423"/>
                <a:gd name="connsiteX4" fmla="*/ 0 w 154423"/>
                <a:gd name="connsiteY4" fmla="*/ 77212 h 154423"/>
                <a:gd name="connsiteX0" fmla="*/ 0 w 154424"/>
                <a:gd name="connsiteY0" fmla="*/ 77212 h 86863"/>
                <a:gd name="connsiteX1" fmla="*/ 77212 w 154424"/>
                <a:gd name="connsiteY1" fmla="*/ 0 h 86863"/>
                <a:gd name="connsiteX2" fmla="*/ 154424 w 154424"/>
                <a:gd name="connsiteY2" fmla="*/ 77212 h 86863"/>
                <a:gd name="connsiteX3" fmla="*/ 0 w 154424"/>
                <a:gd name="connsiteY3" fmla="*/ 77212 h 8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424" h="86863">
                  <a:moveTo>
                    <a:pt x="0" y="77212"/>
                  </a:moveTo>
                  <a:cubicBezTo>
                    <a:pt x="0" y="34569"/>
                    <a:pt x="34569" y="0"/>
                    <a:pt x="77212" y="0"/>
                  </a:cubicBezTo>
                  <a:cubicBezTo>
                    <a:pt x="119855" y="0"/>
                    <a:pt x="154424" y="34569"/>
                    <a:pt x="154424" y="77212"/>
                  </a:cubicBezTo>
                  <a:cubicBezTo>
                    <a:pt x="141555" y="90081"/>
                    <a:pt x="12869" y="90081"/>
                    <a:pt x="0" y="7721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ttsMP3.com_VoiceText_2025-1-21_0-9-50">
            <a:hlinkClick r:id="" action="ppaction://media"/>
            <a:extLst>
              <a:ext uri="{FF2B5EF4-FFF2-40B4-BE49-F238E27FC236}">
                <a16:creationId xmlns:a16="http://schemas.microsoft.com/office/drawing/2014/main" id="{99BC2743-5E8F-4DAA-8AE1-B9B7F0FA3C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93762" y="4122008"/>
            <a:ext cx="609600" cy="609600"/>
          </a:xfrm>
          <a:prstGeom prst="rect">
            <a:avLst/>
          </a:prstGeom>
        </p:spPr>
      </p:pic>
      <p:pic>
        <p:nvPicPr>
          <p:cNvPr id="5" name="alphasounds-l">
            <a:hlinkClick r:id="" action="ppaction://media"/>
            <a:extLst>
              <a:ext uri="{FF2B5EF4-FFF2-40B4-BE49-F238E27FC236}">
                <a16:creationId xmlns:a16="http://schemas.microsoft.com/office/drawing/2014/main" id="{B871881E-09A3-421C-A386-25EA4E67726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486958" y="4146307"/>
            <a:ext cx="609600" cy="609600"/>
          </a:xfrm>
          <a:prstGeom prst="rect">
            <a:avLst/>
          </a:prstGeom>
        </p:spPr>
      </p:pic>
      <p:pic>
        <p:nvPicPr>
          <p:cNvPr id="6" name="ttsMP3.com_VoiceText_2025-1-21_0-12-27">
            <a:hlinkClick r:id="" action="ppaction://media"/>
            <a:extLst>
              <a:ext uri="{FF2B5EF4-FFF2-40B4-BE49-F238E27FC236}">
                <a16:creationId xmlns:a16="http://schemas.microsoft.com/office/drawing/2014/main" id="{329C0777-5C98-4790-A960-B541DAE44F7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375501" y="4176542"/>
            <a:ext cx="609600" cy="609600"/>
          </a:xfrm>
          <a:prstGeom prst="rect">
            <a:avLst/>
          </a:prstGeom>
        </p:spPr>
      </p:pic>
      <p:pic>
        <p:nvPicPr>
          <p:cNvPr id="79" name="alphasounds-l">
            <a:hlinkClick r:id="" action="ppaction://media"/>
            <a:extLst>
              <a:ext uri="{FF2B5EF4-FFF2-40B4-BE49-F238E27FC236}">
                <a16:creationId xmlns:a16="http://schemas.microsoft.com/office/drawing/2014/main" id="{6B9A7B2A-0E25-46E1-A32E-D43687CB185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292841" y="4161666"/>
            <a:ext cx="609600" cy="609600"/>
          </a:xfrm>
          <a:prstGeom prst="rect">
            <a:avLst/>
          </a:prstGeom>
        </p:spPr>
      </p:pic>
      <p:pic>
        <p:nvPicPr>
          <p:cNvPr id="7" name="ttsMP3.com_VoiceText_2025-1-21_0-13-38">
            <a:hlinkClick r:id="" action="ppaction://media"/>
            <a:extLst>
              <a:ext uri="{FF2B5EF4-FFF2-40B4-BE49-F238E27FC236}">
                <a16:creationId xmlns:a16="http://schemas.microsoft.com/office/drawing/2014/main" id="{E293EA28-C874-4715-8DC9-E517DB92A988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239605" y="417654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37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881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6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449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377" fill="hold"/>
                                        <p:tgtEl>
                                          <p:spTgt spid="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82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5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9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6461914" y="209113"/>
            <a:ext cx="56204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B12C05"/>
                </a:solidFill>
                <a:latin typeface="Arial Black" panose="020B0A04020102020204" pitchFamily="34" charset="0"/>
              </a:rPr>
              <a:t>L</a:t>
            </a: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ion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4DB222-36B4-48C1-BA59-C8CE0709CC81}"/>
              </a:ext>
            </a:extLst>
          </p:cNvPr>
          <p:cNvGrpSpPr/>
          <p:nvPr/>
        </p:nvGrpSpPr>
        <p:grpSpPr>
          <a:xfrm>
            <a:off x="676844" y="361564"/>
            <a:ext cx="4455474" cy="6134871"/>
            <a:chOff x="2837324" y="-85736"/>
            <a:chExt cx="4095455" cy="5639150"/>
          </a:xfrm>
        </p:grpSpPr>
        <p:sp>
          <p:nvSpPr>
            <p:cNvPr id="22" name="Rectangle: Rounded Corners 36">
              <a:extLst>
                <a:ext uri="{FF2B5EF4-FFF2-40B4-BE49-F238E27FC236}">
                  <a16:creationId xmlns:a16="http://schemas.microsoft.com/office/drawing/2014/main" id="{C238D7E7-3C4A-41EE-A752-DF5DFF36634F}"/>
                </a:ext>
              </a:extLst>
            </p:cNvPr>
            <p:cNvSpPr/>
            <p:nvPr/>
          </p:nvSpPr>
          <p:spPr>
            <a:xfrm>
              <a:off x="5631616" y="3973143"/>
              <a:ext cx="944982" cy="1580271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745374 w 944982"/>
                <a:gd name="connsiteY6" fmla="*/ 1446581 h 1580271"/>
                <a:gd name="connsiteX7" fmla="*/ 678699 w 944982"/>
                <a:gd name="connsiteY7" fmla="*/ 1556119 h 1580271"/>
                <a:gd name="connsiteX8" fmla="*/ 308427 w 944982"/>
                <a:gd name="connsiteY8" fmla="*/ 1541832 h 1580271"/>
                <a:gd name="connsiteX9" fmla="*/ 0 w 944982"/>
                <a:gd name="connsiteY9" fmla="*/ 1158791 h 1580271"/>
                <a:gd name="connsiteX10" fmla="*/ 280987 w 944982"/>
                <a:gd name="connsiteY10" fmla="*/ 231143 h 1580271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678699 w 944982"/>
                <a:gd name="connsiteY6" fmla="*/ 1556119 h 1580271"/>
                <a:gd name="connsiteX7" fmla="*/ 308427 w 944982"/>
                <a:gd name="connsiteY7" fmla="*/ 1541832 h 1580271"/>
                <a:gd name="connsiteX8" fmla="*/ 0 w 944982"/>
                <a:gd name="connsiteY8" fmla="*/ 1158791 h 1580271"/>
                <a:gd name="connsiteX9" fmla="*/ 280987 w 944982"/>
                <a:gd name="connsiteY9" fmla="*/ 231143 h 15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0271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83273" y="1530719"/>
                    <a:pt x="678699" y="1556119"/>
                  </a:cubicBezTo>
                  <a:cubicBezTo>
                    <a:pt x="605875" y="1571994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37">
              <a:extLst>
                <a:ext uri="{FF2B5EF4-FFF2-40B4-BE49-F238E27FC236}">
                  <a16:creationId xmlns:a16="http://schemas.microsoft.com/office/drawing/2014/main" id="{BED0F250-72E9-4C4B-817C-97FD15315DEC}"/>
                </a:ext>
              </a:extLst>
            </p:cNvPr>
            <p:cNvSpPr/>
            <p:nvPr/>
          </p:nvSpPr>
          <p:spPr>
            <a:xfrm rot="18944812">
              <a:off x="2884292" y="3539146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B98FD4B6-4D29-48EB-AE76-7C440BA3F580}"/>
                </a:ext>
              </a:extLst>
            </p:cNvPr>
            <p:cNvSpPr/>
            <p:nvPr/>
          </p:nvSpPr>
          <p:spPr>
            <a:xfrm rot="2040070" flipH="1">
              <a:off x="2837324" y="2973158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: Rounded Corners 36">
              <a:extLst>
                <a:ext uri="{FF2B5EF4-FFF2-40B4-BE49-F238E27FC236}">
                  <a16:creationId xmlns:a16="http://schemas.microsoft.com/office/drawing/2014/main" id="{EF67FE9A-2278-42E2-A622-8821BD956D39}"/>
                </a:ext>
              </a:extLst>
            </p:cNvPr>
            <p:cNvSpPr/>
            <p:nvPr/>
          </p:nvSpPr>
          <p:spPr>
            <a:xfrm flipH="1">
              <a:off x="3220268" y="3915257"/>
              <a:ext cx="944982" cy="158348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678699 w 944982"/>
                <a:gd name="connsiteY6" fmla="*/ 1556119 h 1571833"/>
                <a:gd name="connsiteX7" fmla="*/ 454861 w 944982"/>
                <a:gd name="connsiteY7" fmla="*/ 1521194 h 1571833"/>
                <a:gd name="connsiteX8" fmla="*/ 308427 w 944982"/>
                <a:gd name="connsiteY8" fmla="*/ 1541832 h 1571833"/>
                <a:gd name="connsiteX9" fmla="*/ 0 w 944982"/>
                <a:gd name="connsiteY9" fmla="*/ 1158791 h 1571833"/>
                <a:gd name="connsiteX10" fmla="*/ 280987 w 944982"/>
                <a:gd name="connsiteY10" fmla="*/ 231143 h 1571833"/>
                <a:gd name="connsiteX0" fmla="*/ 280987 w 944982"/>
                <a:gd name="connsiteY0" fmla="*/ 231143 h 1583483"/>
                <a:gd name="connsiteX1" fmla="*/ 302077 w 944982"/>
                <a:gd name="connsiteY1" fmla="*/ 152903 h 1583483"/>
                <a:gd name="connsiteX2" fmla="*/ 877420 w 944982"/>
                <a:gd name="connsiteY2" fmla="*/ 196218 h 1583483"/>
                <a:gd name="connsiteX3" fmla="*/ 721845 w 944982"/>
                <a:gd name="connsiteY3" fmla="*/ 834941 h 1583483"/>
                <a:gd name="connsiteX4" fmla="*/ 415005 w 944982"/>
                <a:gd name="connsiteY4" fmla="*/ 1046531 h 1583483"/>
                <a:gd name="connsiteX5" fmla="*/ 935873 w 944982"/>
                <a:gd name="connsiteY5" fmla="*/ 1389431 h 1583483"/>
                <a:gd name="connsiteX6" fmla="*/ 678699 w 944982"/>
                <a:gd name="connsiteY6" fmla="*/ 1556119 h 1583483"/>
                <a:gd name="connsiteX7" fmla="*/ 308427 w 944982"/>
                <a:gd name="connsiteY7" fmla="*/ 1541832 h 1583483"/>
                <a:gd name="connsiteX8" fmla="*/ 0 w 944982"/>
                <a:gd name="connsiteY8" fmla="*/ 1158791 h 1583483"/>
                <a:gd name="connsiteX9" fmla="*/ 280987 w 944982"/>
                <a:gd name="connsiteY9" fmla="*/ 231143 h 158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348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58868" y="1534159"/>
                    <a:pt x="678699" y="1556119"/>
                  </a:cubicBezTo>
                  <a:cubicBezTo>
                    <a:pt x="574125" y="1581519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96505A8-7D4D-4094-AEBC-847102D31921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6955DF6-8C5E-4DCC-8E5F-DEED3C66F96C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83FA152-661E-4F73-80AF-0AABEC873887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8FB1620-9EF0-4991-8E5F-F4A845B7880E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8FABB7D-1D65-4389-993E-FE95F0C65552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3923F39-56DA-48D2-96B1-EC8939AA5B5E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4261B62-61D1-440D-9246-E763378F7B8C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63675FB-BD40-45B2-91C0-A31A89A73C65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BCD3257-94FD-4EC2-9765-63E14AA5F19C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DB20D53-A630-4782-B1B4-8B56D84E8771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0186533-1ACE-49B3-AB74-C4F3FC77B880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A26DF1F-E20A-4C81-B43C-25935285E19C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: Rounded Corners 3">
              <a:extLst>
                <a:ext uri="{FF2B5EF4-FFF2-40B4-BE49-F238E27FC236}">
                  <a16:creationId xmlns:a16="http://schemas.microsoft.com/office/drawing/2014/main" id="{8E48A1BE-9677-4E2C-A206-106560D935A0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3480229-5B0E-4E01-A44B-6184DB1A7C3F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00AAB45-47C0-4D61-A3A4-014CBE0B4799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2EB04B5-EE1D-45ED-9AFA-524EA1FF73F7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04087C8-6DFF-48F1-B228-C24615C057BA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2BA93C-889C-43BB-8FD2-8330EAD6289C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89A38DC-6D44-451A-A826-EB3ACFF0168F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346E3D4-DE8B-406E-9089-C31947C8265C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6BDCD06-E096-49B1-AB9E-A8C06FD651C1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D4A601-B5F5-45AC-A15E-922AFC74C67E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982F920-6E75-4971-AC9A-5C8D68DFA346}"/>
                </a:ext>
              </a:extLst>
            </p:cNvPr>
            <p:cNvSpPr/>
            <p:nvPr/>
          </p:nvSpPr>
          <p:spPr>
            <a:xfrm flipH="1">
              <a:off x="4365405" y="2473896"/>
              <a:ext cx="658683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83" h="482907">
                  <a:moveTo>
                    <a:pt x="0" y="0"/>
                  </a:moveTo>
                  <a:cubicBezTo>
                    <a:pt x="16933" y="249237"/>
                    <a:pt x="-14288" y="298450"/>
                    <a:pt x="69850" y="419100"/>
                  </a:cubicBezTo>
                  <a:cubicBezTo>
                    <a:pt x="153988" y="539750"/>
                    <a:pt x="548746" y="475192"/>
                    <a:pt x="619125" y="342900"/>
                  </a:cubicBezTo>
                  <a:cubicBezTo>
                    <a:pt x="689504" y="210608"/>
                    <a:pt x="644525" y="158750"/>
                    <a:pt x="644525" y="158750"/>
                  </a:cubicBezTo>
                  <a:lnTo>
                    <a:pt x="644525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69B40B1-257F-4D95-9998-0211AEDBA1AE}"/>
                </a:ext>
              </a:extLst>
            </p:cNvPr>
            <p:cNvSpPr/>
            <p:nvPr/>
          </p:nvSpPr>
          <p:spPr>
            <a:xfrm flipV="1">
              <a:off x="5539399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889D6FE-EF34-45D8-8E63-C2EE9AABAFCA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005652E-207C-4A2A-B3A2-567A4FF5FF3A}"/>
                </a:ext>
              </a:extLst>
            </p:cNvPr>
            <p:cNvSpPr/>
            <p:nvPr/>
          </p:nvSpPr>
          <p:spPr>
            <a:xfrm flipV="1">
              <a:off x="4227883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E33CCE19-7B09-4887-8A18-F450488419A9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15">
              <a:extLst>
                <a:ext uri="{FF2B5EF4-FFF2-40B4-BE49-F238E27FC236}">
                  <a16:creationId xmlns:a16="http://schemas.microsoft.com/office/drawing/2014/main" id="{BB343DDE-A277-4868-A9A3-582D6026DD3D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15">
              <a:extLst>
                <a:ext uri="{FF2B5EF4-FFF2-40B4-BE49-F238E27FC236}">
                  <a16:creationId xmlns:a16="http://schemas.microsoft.com/office/drawing/2014/main" id="{8B4A8E28-1632-4D69-92DA-90BD7B215F2D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5">
              <a:extLst>
                <a:ext uri="{FF2B5EF4-FFF2-40B4-BE49-F238E27FC236}">
                  <a16:creationId xmlns:a16="http://schemas.microsoft.com/office/drawing/2014/main" id="{1E6DA8FC-88CD-4BFD-8766-FD900FA4BDD8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35">
              <a:extLst>
                <a:ext uri="{FF2B5EF4-FFF2-40B4-BE49-F238E27FC236}">
                  <a16:creationId xmlns:a16="http://schemas.microsoft.com/office/drawing/2014/main" id="{2C129F8B-7658-4B55-88C2-D085D3D4EC98}"/>
                </a:ext>
              </a:extLst>
            </p:cNvPr>
            <p:cNvSpPr/>
            <p:nvPr/>
          </p:nvSpPr>
          <p:spPr>
            <a:xfrm flipH="1">
              <a:off x="3780431" y="4114979"/>
              <a:ext cx="1021425" cy="1367170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156243 w 1021425"/>
                <a:gd name="connsiteY0" fmla="*/ 48817 h 1361104"/>
                <a:gd name="connsiteX1" fmla="*/ 346984 w 1021425"/>
                <a:gd name="connsiteY1" fmla="*/ 6957 h 1361104"/>
                <a:gd name="connsiteX2" fmla="*/ 643629 w 1021425"/>
                <a:gd name="connsiteY2" fmla="*/ 6957 h 1361104"/>
                <a:gd name="connsiteX3" fmla="*/ 1017830 w 1021425"/>
                <a:gd name="connsiteY3" fmla="*/ 23970 h 1361104"/>
                <a:gd name="connsiteX4" fmla="*/ 680765 w 1021425"/>
                <a:gd name="connsiteY4" fmla="*/ 907916 h 1361104"/>
                <a:gd name="connsiteX5" fmla="*/ 879717 w 1021425"/>
                <a:gd name="connsiteY5" fmla="*/ 1276709 h 1361104"/>
                <a:gd name="connsiteX6" fmla="*/ 423589 w 1021425"/>
                <a:gd name="connsiteY6" fmla="*/ 1360354 h 1361104"/>
                <a:gd name="connsiteX7" fmla="*/ 285477 w 1021425"/>
                <a:gd name="connsiteY7" fmla="*/ 1250816 h 1361104"/>
                <a:gd name="connsiteX8" fmla="*/ 55436 w 1021425"/>
                <a:gd name="connsiteY8" fmla="*/ 1310701 h 1361104"/>
                <a:gd name="connsiteX9" fmla="*/ 180055 w 1021425"/>
                <a:gd name="connsiteY9" fmla="*/ 905234 h 1361104"/>
                <a:gd name="connsiteX10" fmla="*/ 156243 w 1021425"/>
                <a:gd name="connsiteY10" fmla="*/ 48817 h 1361104"/>
                <a:gd name="connsiteX0" fmla="*/ 156243 w 1021425"/>
                <a:gd name="connsiteY0" fmla="*/ 48817 h 1367170"/>
                <a:gd name="connsiteX1" fmla="*/ 346984 w 1021425"/>
                <a:gd name="connsiteY1" fmla="*/ 6957 h 1367170"/>
                <a:gd name="connsiteX2" fmla="*/ 643629 w 1021425"/>
                <a:gd name="connsiteY2" fmla="*/ 6957 h 1367170"/>
                <a:gd name="connsiteX3" fmla="*/ 1017830 w 1021425"/>
                <a:gd name="connsiteY3" fmla="*/ 23970 h 1367170"/>
                <a:gd name="connsiteX4" fmla="*/ 680765 w 1021425"/>
                <a:gd name="connsiteY4" fmla="*/ 907916 h 1367170"/>
                <a:gd name="connsiteX5" fmla="*/ 879717 w 1021425"/>
                <a:gd name="connsiteY5" fmla="*/ 1276709 h 1367170"/>
                <a:gd name="connsiteX6" fmla="*/ 423589 w 1021425"/>
                <a:gd name="connsiteY6" fmla="*/ 1360354 h 1367170"/>
                <a:gd name="connsiteX7" fmla="*/ 55436 w 1021425"/>
                <a:gd name="connsiteY7" fmla="*/ 1310701 h 1367170"/>
                <a:gd name="connsiteX8" fmla="*/ 180055 w 1021425"/>
                <a:gd name="connsiteY8" fmla="*/ 905234 h 1367170"/>
                <a:gd name="connsiteX9" fmla="*/ 156243 w 1021425"/>
                <a:gd name="connsiteY9" fmla="*/ 48817 h 13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425" h="1367170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836854" y="1352115"/>
                    <a:pt x="522629" y="1364669"/>
                    <a:pt x="423589" y="1360354"/>
                  </a:cubicBezTo>
                  <a:cubicBezTo>
                    <a:pt x="286209" y="1366019"/>
                    <a:pt x="96025" y="1386554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C07343E-4D8E-4CD6-9E96-663DD5C3C713}"/>
                </a:ext>
              </a:extLst>
            </p:cNvPr>
            <p:cNvSpPr/>
            <p:nvPr/>
          </p:nvSpPr>
          <p:spPr>
            <a:xfrm>
              <a:off x="5014936" y="2481558"/>
              <a:ext cx="659155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472 w 659155"/>
                <a:gd name="connsiteY0" fmla="*/ 0 h 482907"/>
                <a:gd name="connsiteX1" fmla="*/ 70322 w 659155"/>
                <a:gd name="connsiteY1" fmla="*/ 419100 h 482907"/>
                <a:gd name="connsiteX2" fmla="*/ 619597 w 659155"/>
                <a:gd name="connsiteY2" fmla="*/ 342900 h 482907"/>
                <a:gd name="connsiteX3" fmla="*/ 644997 w 659155"/>
                <a:gd name="connsiteY3" fmla="*/ 158750 h 482907"/>
                <a:gd name="connsiteX4" fmla="*/ 644997 w 659155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55" h="482907">
                  <a:moveTo>
                    <a:pt x="472" y="0"/>
                  </a:moveTo>
                  <a:cubicBezTo>
                    <a:pt x="1530" y="236537"/>
                    <a:pt x="-13816" y="298450"/>
                    <a:pt x="70322" y="419100"/>
                  </a:cubicBezTo>
                  <a:cubicBezTo>
                    <a:pt x="154460" y="539750"/>
                    <a:pt x="549218" y="475192"/>
                    <a:pt x="619597" y="342900"/>
                  </a:cubicBezTo>
                  <a:cubicBezTo>
                    <a:pt x="689976" y="210608"/>
                    <a:pt x="644997" y="158750"/>
                    <a:pt x="644997" y="158750"/>
                  </a:cubicBezTo>
                  <a:lnTo>
                    <a:pt x="644997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7">
              <a:extLst>
                <a:ext uri="{FF2B5EF4-FFF2-40B4-BE49-F238E27FC236}">
                  <a16:creationId xmlns:a16="http://schemas.microsoft.com/office/drawing/2014/main" id="{8696F9A9-8C15-414C-9A87-3F3C3F625423}"/>
                </a:ext>
              </a:extLst>
            </p:cNvPr>
            <p:cNvSpPr/>
            <p:nvPr/>
          </p:nvSpPr>
          <p:spPr>
            <a:xfrm>
              <a:off x="4511188" y="2072324"/>
              <a:ext cx="974896" cy="460258"/>
            </a:xfrm>
            <a:custGeom>
              <a:avLst/>
              <a:gdLst>
                <a:gd name="connsiteX0" fmla="*/ 0 w 855954"/>
                <a:gd name="connsiteY0" fmla="*/ 187892 h 375783"/>
                <a:gd name="connsiteX1" fmla="*/ 427977 w 855954"/>
                <a:gd name="connsiteY1" fmla="*/ 0 h 375783"/>
                <a:gd name="connsiteX2" fmla="*/ 855954 w 855954"/>
                <a:gd name="connsiteY2" fmla="*/ 187892 h 375783"/>
                <a:gd name="connsiteX3" fmla="*/ 427977 w 855954"/>
                <a:gd name="connsiteY3" fmla="*/ 375784 h 375783"/>
                <a:gd name="connsiteX4" fmla="*/ 0 w 855954"/>
                <a:gd name="connsiteY4" fmla="*/ 187892 h 375783"/>
                <a:gd name="connsiteX0" fmla="*/ 0 w 855954"/>
                <a:gd name="connsiteY0" fmla="*/ 187892 h 211378"/>
                <a:gd name="connsiteX1" fmla="*/ 427977 w 855954"/>
                <a:gd name="connsiteY1" fmla="*/ 0 h 211378"/>
                <a:gd name="connsiteX2" fmla="*/ 855954 w 855954"/>
                <a:gd name="connsiteY2" fmla="*/ 187892 h 211378"/>
                <a:gd name="connsiteX3" fmla="*/ 0 w 855954"/>
                <a:gd name="connsiteY3" fmla="*/ 187892 h 211378"/>
                <a:gd name="connsiteX0" fmla="*/ 9558 w 865512"/>
                <a:gd name="connsiteY0" fmla="*/ 18769 h 275377"/>
                <a:gd name="connsiteX1" fmla="*/ 469285 w 865512"/>
                <a:gd name="connsiteY1" fmla="*/ 275377 h 275377"/>
                <a:gd name="connsiteX2" fmla="*/ 865512 w 865512"/>
                <a:gd name="connsiteY2" fmla="*/ 18769 h 275377"/>
                <a:gd name="connsiteX3" fmla="*/ 9558 w 865512"/>
                <a:gd name="connsiteY3" fmla="*/ 18769 h 275377"/>
                <a:gd name="connsiteX0" fmla="*/ 6907 w 913661"/>
                <a:gd name="connsiteY0" fmla="*/ 5534 h 409303"/>
                <a:gd name="connsiteX1" fmla="*/ 517434 w 913661"/>
                <a:gd name="connsiteY1" fmla="*/ 408192 h 409303"/>
                <a:gd name="connsiteX2" fmla="*/ 913661 w 913661"/>
                <a:gd name="connsiteY2" fmla="*/ 151584 h 409303"/>
                <a:gd name="connsiteX3" fmla="*/ 6907 w 913661"/>
                <a:gd name="connsiteY3" fmla="*/ 5534 h 409303"/>
                <a:gd name="connsiteX0" fmla="*/ 25114 w 931868"/>
                <a:gd name="connsiteY0" fmla="*/ 30556 h 434325"/>
                <a:gd name="connsiteX1" fmla="*/ 535641 w 931868"/>
                <a:gd name="connsiteY1" fmla="*/ 433214 h 434325"/>
                <a:gd name="connsiteX2" fmla="*/ 931868 w 931868"/>
                <a:gd name="connsiteY2" fmla="*/ 176606 h 434325"/>
                <a:gd name="connsiteX3" fmla="*/ 25114 w 931868"/>
                <a:gd name="connsiteY3" fmla="*/ 30556 h 434325"/>
                <a:gd name="connsiteX0" fmla="*/ 7333 w 926787"/>
                <a:gd name="connsiteY0" fmla="*/ 45148 h 447867"/>
                <a:gd name="connsiteX1" fmla="*/ 517860 w 926787"/>
                <a:gd name="connsiteY1" fmla="*/ 447806 h 447867"/>
                <a:gd name="connsiteX2" fmla="*/ 926787 w 926787"/>
                <a:gd name="connsiteY2" fmla="*/ 13398 h 447867"/>
                <a:gd name="connsiteX3" fmla="*/ 7333 w 926787"/>
                <a:gd name="connsiteY3" fmla="*/ 45148 h 447867"/>
                <a:gd name="connsiteX0" fmla="*/ 7333 w 926787"/>
                <a:gd name="connsiteY0" fmla="*/ 50448 h 453167"/>
                <a:gd name="connsiteX1" fmla="*/ 517860 w 926787"/>
                <a:gd name="connsiteY1" fmla="*/ 453106 h 453167"/>
                <a:gd name="connsiteX2" fmla="*/ 926787 w 926787"/>
                <a:gd name="connsiteY2" fmla="*/ 18698 h 453167"/>
                <a:gd name="connsiteX3" fmla="*/ 7333 w 926787"/>
                <a:gd name="connsiteY3" fmla="*/ 50448 h 453167"/>
                <a:gd name="connsiteX0" fmla="*/ 7333 w 956176"/>
                <a:gd name="connsiteY0" fmla="*/ 50448 h 453167"/>
                <a:gd name="connsiteX1" fmla="*/ 517860 w 956176"/>
                <a:gd name="connsiteY1" fmla="*/ 453106 h 453167"/>
                <a:gd name="connsiteX2" fmla="*/ 926787 w 956176"/>
                <a:gd name="connsiteY2" fmla="*/ 18698 h 453167"/>
                <a:gd name="connsiteX3" fmla="*/ 7333 w 956176"/>
                <a:gd name="connsiteY3" fmla="*/ 50448 h 453167"/>
                <a:gd name="connsiteX0" fmla="*/ 7333 w 958221"/>
                <a:gd name="connsiteY0" fmla="*/ 50448 h 453167"/>
                <a:gd name="connsiteX1" fmla="*/ 517860 w 958221"/>
                <a:gd name="connsiteY1" fmla="*/ 453106 h 453167"/>
                <a:gd name="connsiteX2" fmla="*/ 926787 w 958221"/>
                <a:gd name="connsiteY2" fmla="*/ 18698 h 453167"/>
                <a:gd name="connsiteX3" fmla="*/ 7333 w 958221"/>
                <a:gd name="connsiteY3" fmla="*/ 50448 h 453167"/>
                <a:gd name="connsiteX0" fmla="*/ 24008 w 974896"/>
                <a:gd name="connsiteY0" fmla="*/ 57535 h 460258"/>
                <a:gd name="connsiteX1" fmla="*/ 534535 w 974896"/>
                <a:gd name="connsiteY1" fmla="*/ 460193 h 460258"/>
                <a:gd name="connsiteX2" fmla="*/ 943462 w 974896"/>
                <a:gd name="connsiteY2" fmla="*/ 25785 h 460258"/>
                <a:gd name="connsiteX3" fmla="*/ 24008 w 974896"/>
                <a:gd name="connsiteY3" fmla="*/ 57535 h 4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896" h="460258">
                  <a:moveTo>
                    <a:pt x="24008" y="57535"/>
                  </a:moveTo>
                  <a:cubicBezTo>
                    <a:pt x="-113997" y="148986"/>
                    <a:pt x="381293" y="465485"/>
                    <a:pt x="534535" y="460193"/>
                  </a:cubicBezTo>
                  <a:cubicBezTo>
                    <a:pt x="687777" y="454901"/>
                    <a:pt x="1089512" y="156965"/>
                    <a:pt x="943462" y="25785"/>
                  </a:cubicBezTo>
                  <a:cubicBezTo>
                    <a:pt x="846733" y="6300"/>
                    <a:pt x="162013" y="-33916"/>
                    <a:pt x="24008" y="57535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35">
              <a:extLst>
                <a:ext uri="{FF2B5EF4-FFF2-40B4-BE49-F238E27FC236}">
                  <a16:creationId xmlns:a16="http://schemas.microsoft.com/office/drawing/2014/main" id="{3206C00D-54BE-4971-B61D-240AE39277E1}"/>
                </a:ext>
              </a:extLst>
            </p:cNvPr>
            <p:cNvSpPr/>
            <p:nvPr/>
          </p:nvSpPr>
          <p:spPr>
            <a:xfrm>
              <a:off x="4953275" y="4130809"/>
              <a:ext cx="1021425" cy="136766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156243 w 1021425"/>
                <a:gd name="connsiteY0" fmla="*/ 48817 h 1367662"/>
                <a:gd name="connsiteX1" fmla="*/ 346984 w 1021425"/>
                <a:gd name="connsiteY1" fmla="*/ 6957 h 1367662"/>
                <a:gd name="connsiteX2" fmla="*/ 643629 w 1021425"/>
                <a:gd name="connsiteY2" fmla="*/ 6957 h 1367662"/>
                <a:gd name="connsiteX3" fmla="*/ 1017830 w 1021425"/>
                <a:gd name="connsiteY3" fmla="*/ 23970 h 1367662"/>
                <a:gd name="connsiteX4" fmla="*/ 680765 w 1021425"/>
                <a:gd name="connsiteY4" fmla="*/ 907916 h 1367662"/>
                <a:gd name="connsiteX5" fmla="*/ 879717 w 1021425"/>
                <a:gd name="connsiteY5" fmla="*/ 1276709 h 1367662"/>
                <a:gd name="connsiteX6" fmla="*/ 638866 w 1021425"/>
                <a:gd name="connsiteY6" fmla="*/ 1269909 h 1367662"/>
                <a:gd name="connsiteX7" fmla="*/ 423589 w 1021425"/>
                <a:gd name="connsiteY7" fmla="*/ 1360354 h 1367662"/>
                <a:gd name="connsiteX8" fmla="*/ 55436 w 1021425"/>
                <a:gd name="connsiteY8" fmla="*/ 1310701 h 1367662"/>
                <a:gd name="connsiteX9" fmla="*/ 180055 w 1021425"/>
                <a:gd name="connsiteY9" fmla="*/ 905234 h 1367662"/>
                <a:gd name="connsiteX10" fmla="*/ 156243 w 1021425"/>
                <a:gd name="connsiteY10" fmla="*/ 48817 h 1367662"/>
                <a:gd name="connsiteX0" fmla="*/ 156243 w 1021425"/>
                <a:gd name="connsiteY0" fmla="*/ 48817 h 1367662"/>
                <a:gd name="connsiteX1" fmla="*/ 346984 w 1021425"/>
                <a:gd name="connsiteY1" fmla="*/ 6957 h 1367662"/>
                <a:gd name="connsiteX2" fmla="*/ 643629 w 1021425"/>
                <a:gd name="connsiteY2" fmla="*/ 6957 h 1367662"/>
                <a:gd name="connsiteX3" fmla="*/ 1017830 w 1021425"/>
                <a:gd name="connsiteY3" fmla="*/ 23970 h 1367662"/>
                <a:gd name="connsiteX4" fmla="*/ 680765 w 1021425"/>
                <a:gd name="connsiteY4" fmla="*/ 907916 h 1367662"/>
                <a:gd name="connsiteX5" fmla="*/ 879717 w 1021425"/>
                <a:gd name="connsiteY5" fmla="*/ 1276709 h 1367662"/>
                <a:gd name="connsiteX6" fmla="*/ 423589 w 1021425"/>
                <a:gd name="connsiteY6" fmla="*/ 1360354 h 1367662"/>
                <a:gd name="connsiteX7" fmla="*/ 55436 w 1021425"/>
                <a:gd name="connsiteY7" fmla="*/ 1310701 h 1367662"/>
                <a:gd name="connsiteX8" fmla="*/ 180055 w 1021425"/>
                <a:gd name="connsiteY8" fmla="*/ 905234 h 1367662"/>
                <a:gd name="connsiteX9" fmla="*/ 156243 w 1021425"/>
                <a:gd name="connsiteY9" fmla="*/ 48817 h 136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425" h="136766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836854" y="1352115"/>
                    <a:pt x="560969" y="1354689"/>
                    <a:pt x="423589" y="1360354"/>
                  </a:cubicBezTo>
                  <a:cubicBezTo>
                    <a:pt x="326351" y="1367153"/>
                    <a:pt x="96025" y="1386554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35">
              <a:extLst>
                <a:ext uri="{FF2B5EF4-FFF2-40B4-BE49-F238E27FC236}">
                  <a16:creationId xmlns:a16="http://schemas.microsoft.com/office/drawing/2014/main" id="{011857B9-88D1-47D1-95B4-711782FA0E41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35">
              <a:extLst>
                <a:ext uri="{FF2B5EF4-FFF2-40B4-BE49-F238E27FC236}">
                  <a16:creationId xmlns:a16="http://schemas.microsoft.com/office/drawing/2014/main" id="{FEBE69B3-A318-4430-AFA5-7DA88A82355D}"/>
                </a:ext>
              </a:extLst>
            </p:cNvPr>
            <p:cNvSpPr/>
            <p:nvPr/>
          </p:nvSpPr>
          <p:spPr>
            <a:xfrm rot="21164236">
              <a:off x="5070694" y="3889407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480A88-F52E-4EF3-B469-FACB039111BB}"/>
                </a:ext>
              </a:extLst>
            </p:cNvPr>
            <p:cNvSpPr/>
            <p:nvPr/>
          </p:nvSpPr>
          <p:spPr>
            <a:xfrm rot="17447514" flipH="1">
              <a:off x="3947471" y="518069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50DAABC-F7F5-4527-BE25-3E7A87EA7429}"/>
                </a:ext>
              </a:extLst>
            </p:cNvPr>
            <p:cNvSpPr/>
            <p:nvPr/>
          </p:nvSpPr>
          <p:spPr>
            <a:xfrm rot="17447514" flipH="1">
              <a:off x="4152501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AA4D002-04E8-48C4-A407-A37E35B1FA8B}"/>
                </a:ext>
              </a:extLst>
            </p:cNvPr>
            <p:cNvSpPr/>
            <p:nvPr/>
          </p:nvSpPr>
          <p:spPr>
            <a:xfrm rot="17447514" flipH="1">
              <a:off x="4363244" y="519998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29EEAA8-E674-44A6-8273-998F0673D00D}"/>
                </a:ext>
              </a:extLst>
            </p:cNvPr>
            <p:cNvSpPr/>
            <p:nvPr/>
          </p:nvSpPr>
          <p:spPr>
            <a:xfrm rot="20385754" flipH="1">
              <a:off x="3223929" y="516420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FD614C5-1C74-43B3-9BA9-4D5AF5DE50D7}"/>
                </a:ext>
              </a:extLst>
            </p:cNvPr>
            <p:cNvSpPr/>
            <p:nvPr/>
          </p:nvSpPr>
          <p:spPr>
            <a:xfrm rot="20385754" flipH="1">
              <a:off x="3377918" y="522723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A54397F-5C66-4A0F-832B-E6B0A7709987}"/>
                </a:ext>
              </a:extLst>
            </p:cNvPr>
            <p:cNvSpPr/>
            <p:nvPr/>
          </p:nvSpPr>
          <p:spPr>
            <a:xfrm rot="20385754" flipH="1">
              <a:off x="3533725" y="5281957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DE8D62-EEDE-4A0D-8C0E-FDD9A7A58F39}"/>
                </a:ext>
              </a:extLst>
            </p:cNvPr>
            <p:cNvSpPr/>
            <p:nvPr/>
          </p:nvSpPr>
          <p:spPr>
            <a:xfrm rot="4152486">
              <a:off x="5407047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B484D34-5C53-4354-9B65-E954CBBBE5DB}"/>
                </a:ext>
              </a:extLst>
            </p:cNvPr>
            <p:cNvSpPr/>
            <p:nvPr/>
          </p:nvSpPr>
          <p:spPr>
            <a:xfrm rot="4152486">
              <a:off x="5218674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D1AF8D8-9F0D-4FBE-9CE8-E1B9CF9C4F38}"/>
                </a:ext>
              </a:extLst>
            </p:cNvPr>
            <p:cNvSpPr/>
            <p:nvPr/>
          </p:nvSpPr>
          <p:spPr>
            <a:xfrm rot="4152486">
              <a:off x="5030296" y="522099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7C0E53C-CAE6-4D67-99B1-D7EBCF55D263}"/>
                </a:ext>
              </a:extLst>
            </p:cNvPr>
            <p:cNvSpPr/>
            <p:nvPr/>
          </p:nvSpPr>
          <p:spPr>
            <a:xfrm rot="1482444">
              <a:off x="6152448" y="523591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3A83E4E-4E4B-4C03-9E4B-EFF75D0CDDC9}"/>
                </a:ext>
              </a:extLst>
            </p:cNvPr>
            <p:cNvSpPr/>
            <p:nvPr/>
          </p:nvSpPr>
          <p:spPr>
            <a:xfrm rot="1482444">
              <a:off x="6012248" y="5292499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8B96E66-4CC0-4EE5-8640-FCC0EF913494}"/>
                </a:ext>
              </a:extLst>
            </p:cNvPr>
            <p:cNvSpPr/>
            <p:nvPr/>
          </p:nvSpPr>
          <p:spPr>
            <a:xfrm rot="1482444">
              <a:off x="5844249" y="5334482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ttsMP3.com_VoiceText_2025-1-21_0-17-40">
            <a:hlinkClick r:id="" action="ppaction://media"/>
            <a:extLst>
              <a:ext uri="{FF2B5EF4-FFF2-40B4-BE49-F238E27FC236}">
                <a16:creationId xmlns:a16="http://schemas.microsoft.com/office/drawing/2014/main" id="{1BB4AE8C-734F-4551-B843-E1464FE454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6096000" y="90714"/>
            <a:ext cx="58527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L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eaf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16C54B-1AD3-4DCD-AC0F-2495D3463CF4}"/>
              </a:ext>
            </a:extLst>
          </p:cNvPr>
          <p:cNvGrpSpPr/>
          <p:nvPr/>
        </p:nvGrpSpPr>
        <p:grpSpPr>
          <a:xfrm>
            <a:off x="837111" y="-184137"/>
            <a:ext cx="4702095" cy="6725681"/>
            <a:chOff x="837111" y="-184137"/>
            <a:chExt cx="4702095" cy="6725681"/>
          </a:xfrm>
        </p:grpSpPr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A53935A5-3C22-47C0-89B9-E1C15CC29D2C}"/>
                </a:ext>
              </a:extLst>
            </p:cNvPr>
            <p:cNvSpPr/>
            <p:nvPr/>
          </p:nvSpPr>
          <p:spPr>
            <a:xfrm rot="3221422">
              <a:off x="-116009" y="1620644"/>
              <a:ext cx="6725681" cy="3116120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46A10FB-7BCD-4D21-9519-015E84BC9D80}"/>
                </a:ext>
              </a:extLst>
            </p:cNvPr>
            <p:cNvCxnSpPr>
              <a:stCxn id="34" idx="1"/>
              <a:endCxn id="34" idx="0"/>
            </p:cNvCxnSpPr>
            <p:nvPr/>
          </p:nvCxnSpPr>
          <p:spPr>
            <a:xfrm flipH="1" flipV="1">
              <a:off x="837111" y="776298"/>
              <a:ext cx="4702095" cy="489104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2A5B24-F4E0-49B0-997D-3DB296026A54}"/>
                </a:ext>
              </a:extLst>
            </p:cNvPr>
            <p:cNvSpPr/>
            <p:nvPr/>
          </p:nvSpPr>
          <p:spPr>
            <a:xfrm>
              <a:off x="2690893" y="1516742"/>
              <a:ext cx="276679" cy="119289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54B280-CE69-4064-96B9-D798A6F7824D}"/>
                </a:ext>
              </a:extLst>
            </p:cNvPr>
            <p:cNvSpPr/>
            <p:nvPr/>
          </p:nvSpPr>
          <p:spPr>
            <a:xfrm>
              <a:off x="3454488" y="201145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D3F6FE5-A0C5-4DBC-9B85-D0538E27E1A1}"/>
                </a:ext>
              </a:extLst>
            </p:cNvPr>
            <p:cNvSpPr/>
            <p:nvPr/>
          </p:nvSpPr>
          <p:spPr>
            <a:xfrm>
              <a:off x="4261845" y="285705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0342FD1-7D8D-40B2-A852-9F291653050D}"/>
                </a:ext>
              </a:extLst>
            </p:cNvPr>
            <p:cNvSpPr/>
            <p:nvPr/>
          </p:nvSpPr>
          <p:spPr>
            <a:xfrm rot="16200000" flipH="1">
              <a:off x="3858043" y="428856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2F1D8D-B2EA-45FA-AE5C-339C94B2B98E}"/>
                </a:ext>
              </a:extLst>
            </p:cNvPr>
            <p:cNvSpPr/>
            <p:nvPr/>
          </p:nvSpPr>
          <p:spPr>
            <a:xfrm rot="16200000" flipH="1">
              <a:off x="2977338" y="339224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A86659C-9E61-4083-B728-AFD9FA405810}"/>
                </a:ext>
              </a:extLst>
            </p:cNvPr>
            <p:cNvSpPr/>
            <p:nvPr/>
          </p:nvSpPr>
          <p:spPr>
            <a:xfrm rot="16200000" flipH="1">
              <a:off x="2321103" y="2662758"/>
              <a:ext cx="296461" cy="127818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9CEC45-DA24-40A2-B242-24F90E5A8E0E}"/>
                </a:ext>
              </a:extLst>
            </p:cNvPr>
            <p:cNvSpPr/>
            <p:nvPr/>
          </p:nvSpPr>
          <p:spPr>
            <a:xfrm rot="16200000" flipH="1">
              <a:off x="1767427" y="1990437"/>
              <a:ext cx="214482" cy="92473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3589BAF-2157-469F-B227-0C8905557AEB}"/>
                </a:ext>
              </a:extLst>
            </p:cNvPr>
            <p:cNvSpPr/>
            <p:nvPr/>
          </p:nvSpPr>
          <p:spPr>
            <a:xfrm rot="21415480">
              <a:off x="1871886" y="1254034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9F8A70-CA9C-49C7-B601-C9F2098C5AC4}"/>
                </a:ext>
              </a:extLst>
            </p:cNvPr>
            <p:cNvSpPr/>
            <p:nvPr/>
          </p:nvSpPr>
          <p:spPr>
            <a:xfrm rot="17413761" flipH="1">
              <a:off x="1196775" y="1212461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9C5420A-86A7-403F-A869-0DF819912EC3}"/>
                </a:ext>
              </a:extLst>
            </p:cNvPr>
            <p:cNvSpPr/>
            <p:nvPr/>
          </p:nvSpPr>
          <p:spPr>
            <a:xfrm rot="20533400">
              <a:off x="1283067" y="908007"/>
              <a:ext cx="85952" cy="370582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F143CCC-C4A7-45FB-BB5C-5056EE445963}"/>
              </a:ext>
            </a:extLst>
          </p:cNvPr>
          <p:cNvGrpSpPr/>
          <p:nvPr/>
        </p:nvGrpSpPr>
        <p:grpSpPr>
          <a:xfrm>
            <a:off x="5557400" y="2529099"/>
            <a:ext cx="1923805" cy="2751731"/>
            <a:chOff x="837111" y="-184137"/>
            <a:chExt cx="4702095" cy="6725681"/>
          </a:xfrm>
        </p:grpSpPr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990AEFD3-0B1D-4541-87D5-A1C03A0DB9DB}"/>
                </a:ext>
              </a:extLst>
            </p:cNvPr>
            <p:cNvSpPr/>
            <p:nvPr/>
          </p:nvSpPr>
          <p:spPr>
            <a:xfrm rot="3221422">
              <a:off x="-116009" y="1620644"/>
              <a:ext cx="6725681" cy="3116120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9F1A0C-F23D-44E1-B71B-78CBB14F22AA}"/>
                </a:ext>
              </a:extLst>
            </p:cNvPr>
            <p:cNvCxnSpPr>
              <a:stCxn id="51" idx="1"/>
              <a:endCxn id="51" idx="0"/>
            </p:cNvCxnSpPr>
            <p:nvPr/>
          </p:nvCxnSpPr>
          <p:spPr>
            <a:xfrm flipH="1" flipV="1">
              <a:off x="837111" y="776298"/>
              <a:ext cx="4702095" cy="4891042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EFA1234-0D28-43F6-A248-2BCF3D5908F6}"/>
                </a:ext>
              </a:extLst>
            </p:cNvPr>
            <p:cNvSpPr/>
            <p:nvPr/>
          </p:nvSpPr>
          <p:spPr>
            <a:xfrm>
              <a:off x="2690893" y="1516742"/>
              <a:ext cx="276679" cy="119289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FC9CA4C-EB85-474B-8916-B87396A2F758}"/>
                </a:ext>
              </a:extLst>
            </p:cNvPr>
            <p:cNvSpPr/>
            <p:nvPr/>
          </p:nvSpPr>
          <p:spPr>
            <a:xfrm>
              <a:off x="3454488" y="201145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B6803D5-F57A-4BE6-9925-230C1CDB45C3}"/>
                </a:ext>
              </a:extLst>
            </p:cNvPr>
            <p:cNvSpPr/>
            <p:nvPr/>
          </p:nvSpPr>
          <p:spPr>
            <a:xfrm>
              <a:off x="4261845" y="285705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33EFB8-B3F4-435A-BA93-9C4AF63CC2C2}"/>
                </a:ext>
              </a:extLst>
            </p:cNvPr>
            <p:cNvSpPr/>
            <p:nvPr/>
          </p:nvSpPr>
          <p:spPr>
            <a:xfrm rot="16200000" flipH="1">
              <a:off x="3858043" y="428856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B2D3046-F644-4204-A4A4-16F208ACDA1D}"/>
                </a:ext>
              </a:extLst>
            </p:cNvPr>
            <p:cNvSpPr/>
            <p:nvPr/>
          </p:nvSpPr>
          <p:spPr>
            <a:xfrm rot="16200000" flipH="1">
              <a:off x="2977338" y="339224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FD2A6E8-A86D-43A8-BC5C-F2021E782D6F}"/>
                </a:ext>
              </a:extLst>
            </p:cNvPr>
            <p:cNvSpPr/>
            <p:nvPr/>
          </p:nvSpPr>
          <p:spPr>
            <a:xfrm rot="16200000" flipH="1">
              <a:off x="2321103" y="2662758"/>
              <a:ext cx="296461" cy="127818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ECCA7C7-2BC8-4BEE-A101-B888E819ACA7}"/>
                </a:ext>
              </a:extLst>
            </p:cNvPr>
            <p:cNvSpPr/>
            <p:nvPr/>
          </p:nvSpPr>
          <p:spPr>
            <a:xfrm rot="16200000" flipH="1">
              <a:off x="1767427" y="1990437"/>
              <a:ext cx="214482" cy="92473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DED3CA5-26B7-4B86-8342-4D5464EBCAE9}"/>
                </a:ext>
              </a:extLst>
            </p:cNvPr>
            <p:cNvSpPr/>
            <p:nvPr/>
          </p:nvSpPr>
          <p:spPr>
            <a:xfrm rot="21415480">
              <a:off x="1871886" y="1254034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B9AC0C4-B2DF-479A-A8A2-466347559374}"/>
                </a:ext>
              </a:extLst>
            </p:cNvPr>
            <p:cNvSpPr/>
            <p:nvPr/>
          </p:nvSpPr>
          <p:spPr>
            <a:xfrm rot="17413761" flipH="1">
              <a:off x="1196775" y="1212461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3E85995-BD2C-4C5D-8313-133E8A72B0DC}"/>
                </a:ext>
              </a:extLst>
            </p:cNvPr>
            <p:cNvSpPr/>
            <p:nvPr/>
          </p:nvSpPr>
          <p:spPr>
            <a:xfrm rot="20533400">
              <a:off x="1283067" y="908007"/>
              <a:ext cx="85952" cy="370582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7E7A073-DF9B-412E-819A-BF5C2B70BF13}"/>
              </a:ext>
            </a:extLst>
          </p:cNvPr>
          <p:cNvGrpSpPr/>
          <p:nvPr/>
        </p:nvGrpSpPr>
        <p:grpSpPr>
          <a:xfrm rot="5400000">
            <a:off x="7700018" y="2546738"/>
            <a:ext cx="1923805" cy="2751731"/>
            <a:chOff x="837111" y="-184137"/>
            <a:chExt cx="4702095" cy="6725681"/>
          </a:xfrm>
        </p:grpSpPr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FDB7E55B-E6C8-437B-BD3A-5BDFCF1F9D52}"/>
                </a:ext>
              </a:extLst>
            </p:cNvPr>
            <p:cNvSpPr/>
            <p:nvPr/>
          </p:nvSpPr>
          <p:spPr>
            <a:xfrm rot="3221422">
              <a:off x="-116009" y="1620644"/>
              <a:ext cx="6725681" cy="3116120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D1DB9A-CEC1-4098-9549-F1FD151AAB88}"/>
                </a:ext>
              </a:extLst>
            </p:cNvPr>
            <p:cNvCxnSpPr>
              <a:stCxn id="64" idx="1"/>
              <a:endCxn id="64" idx="0"/>
            </p:cNvCxnSpPr>
            <p:nvPr/>
          </p:nvCxnSpPr>
          <p:spPr>
            <a:xfrm flipH="1" flipV="1">
              <a:off x="837111" y="776298"/>
              <a:ext cx="4702095" cy="4891042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062EE-5078-4440-AFDD-5CEAA1A000E2}"/>
                </a:ext>
              </a:extLst>
            </p:cNvPr>
            <p:cNvSpPr/>
            <p:nvPr/>
          </p:nvSpPr>
          <p:spPr>
            <a:xfrm>
              <a:off x="2690893" y="1516742"/>
              <a:ext cx="276679" cy="119289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55825B7-039B-4ABA-804F-7E1DBE26CD06}"/>
                </a:ext>
              </a:extLst>
            </p:cNvPr>
            <p:cNvSpPr/>
            <p:nvPr/>
          </p:nvSpPr>
          <p:spPr>
            <a:xfrm>
              <a:off x="3454488" y="201145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AF64EFD-5440-490F-846D-1157B5CA1428}"/>
                </a:ext>
              </a:extLst>
            </p:cNvPr>
            <p:cNvSpPr/>
            <p:nvPr/>
          </p:nvSpPr>
          <p:spPr>
            <a:xfrm>
              <a:off x="4261845" y="285705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BD93893-11F4-41A9-8F44-3CAC475C49E7}"/>
                </a:ext>
              </a:extLst>
            </p:cNvPr>
            <p:cNvSpPr/>
            <p:nvPr/>
          </p:nvSpPr>
          <p:spPr>
            <a:xfrm rot="16200000" flipH="1">
              <a:off x="3858043" y="428856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CC4EF2D-851E-4447-9A3B-BD9A884E97B1}"/>
                </a:ext>
              </a:extLst>
            </p:cNvPr>
            <p:cNvSpPr/>
            <p:nvPr/>
          </p:nvSpPr>
          <p:spPr>
            <a:xfrm rot="16200000" flipH="1">
              <a:off x="2977338" y="339224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5F2291B-7CD0-47DF-A442-7C9138E20F82}"/>
                </a:ext>
              </a:extLst>
            </p:cNvPr>
            <p:cNvSpPr/>
            <p:nvPr/>
          </p:nvSpPr>
          <p:spPr>
            <a:xfrm rot="16200000" flipH="1">
              <a:off x="2321103" y="2662758"/>
              <a:ext cx="296461" cy="127818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E1CE275-A20B-4494-ACC5-B4D27FF0DD3B}"/>
                </a:ext>
              </a:extLst>
            </p:cNvPr>
            <p:cNvSpPr/>
            <p:nvPr/>
          </p:nvSpPr>
          <p:spPr>
            <a:xfrm rot="16200000" flipH="1">
              <a:off x="1767427" y="1990437"/>
              <a:ext cx="214482" cy="92473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4FB19EC-C4B2-42FF-9B3F-ABA0FF2F2D77}"/>
                </a:ext>
              </a:extLst>
            </p:cNvPr>
            <p:cNvSpPr/>
            <p:nvPr/>
          </p:nvSpPr>
          <p:spPr>
            <a:xfrm rot="21415480">
              <a:off x="1871886" y="1254034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3B93369-6D0F-4829-834C-BB37A0AE3331}"/>
                </a:ext>
              </a:extLst>
            </p:cNvPr>
            <p:cNvSpPr/>
            <p:nvPr/>
          </p:nvSpPr>
          <p:spPr>
            <a:xfrm rot="17413761" flipH="1">
              <a:off x="1196775" y="1212461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269210B-3862-466D-BF86-29C2E759CFED}"/>
                </a:ext>
              </a:extLst>
            </p:cNvPr>
            <p:cNvSpPr/>
            <p:nvPr/>
          </p:nvSpPr>
          <p:spPr>
            <a:xfrm rot="20533400">
              <a:off x="1283067" y="908007"/>
              <a:ext cx="85952" cy="370582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ttsMP3.com_VoiceText_2025-1-21_0-19-30">
            <a:hlinkClick r:id="" action="ppaction://media"/>
            <a:extLst>
              <a:ext uri="{FF2B5EF4-FFF2-40B4-BE49-F238E27FC236}">
                <a16:creationId xmlns:a16="http://schemas.microsoft.com/office/drawing/2014/main" id="{C9A52027-CEA3-49A3-AA3B-3D2618672E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0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4978190" y="-32107"/>
            <a:ext cx="80597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amp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2BCF7B-ACC0-4C0B-A27B-DFDAF10E0BA7}"/>
              </a:ext>
            </a:extLst>
          </p:cNvPr>
          <p:cNvGrpSpPr/>
          <p:nvPr/>
        </p:nvGrpSpPr>
        <p:grpSpPr>
          <a:xfrm>
            <a:off x="846759" y="613105"/>
            <a:ext cx="3830612" cy="5898490"/>
            <a:chOff x="4165600" y="488950"/>
            <a:chExt cx="3830612" cy="58984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F2BEBD-D42E-4B0D-91BF-4452A7875CF3}"/>
                </a:ext>
              </a:extLst>
            </p:cNvPr>
            <p:cNvSpPr/>
            <p:nvPr/>
          </p:nvSpPr>
          <p:spPr>
            <a:xfrm>
              <a:off x="6821020" y="3170699"/>
              <a:ext cx="95251" cy="104078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7CF0BDA-CD54-4AE1-AC40-5143FD4F68EB}"/>
                </a:ext>
              </a:extLst>
            </p:cNvPr>
            <p:cNvSpPr/>
            <p:nvPr/>
          </p:nvSpPr>
          <p:spPr>
            <a:xfrm>
              <a:off x="6721731" y="4185911"/>
              <a:ext cx="286702" cy="286702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457200 w 914400"/>
                <a:gd name="connsiteY5" fmla="*/ 155258 h 914400"/>
                <a:gd name="connsiteX6" fmla="*/ 155258 w 914400"/>
                <a:gd name="connsiteY6" fmla="*/ 457200 h 914400"/>
                <a:gd name="connsiteX7" fmla="*/ 457200 w 914400"/>
                <a:gd name="connsiteY7" fmla="*/ 759142 h 914400"/>
                <a:gd name="connsiteX8" fmla="*/ 759142 w 914400"/>
                <a:gd name="connsiteY8" fmla="*/ 457200 h 914400"/>
                <a:gd name="connsiteX9" fmla="*/ 457200 w 914400"/>
                <a:gd name="connsiteY9" fmla="*/ 15525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457200" y="155258"/>
                  </a:moveTo>
                  <a:cubicBezTo>
                    <a:pt x="290442" y="155258"/>
                    <a:pt x="155258" y="290442"/>
                    <a:pt x="155258" y="457200"/>
                  </a:cubicBezTo>
                  <a:cubicBezTo>
                    <a:pt x="155258" y="623958"/>
                    <a:pt x="290442" y="759142"/>
                    <a:pt x="457200" y="759142"/>
                  </a:cubicBezTo>
                  <a:cubicBezTo>
                    <a:pt x="623958" y="759142"/>
                    <a:pt x="759142" y="623958"/>
                    <a:pt x="759142" y="457200"/>
                  </a:cubicBezTo>
                  <a:cubicBezTo>
                    <a:pt x="759142" y="290442"/>
                    <a:pt x="623958" y="155258"/>
                    <a:pt x="457200" y="15525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D3782B-9062-4D0C-B0E6-8C9661B26761}"/>
                </a:ext>
              </a:extLst>
            </p:cNvPr>
            <p:cNvSpPr/>
            <p:nvPr/>
          </p:nvSpPr>
          <p:spPr>
            <a:xfrm>
              <a:off x="4176640" y="5548197"/>
              <a:ext cx="3729179" cy="83924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62B7F7-1A6E-4D76-9F1D-7D4062A45E9B}"/>
                </a:ext>
              </a:extLst>
            </p:cNvPr>
            <p:cNvSpPr/>
            <p:nvPr/>
          </p:nvSpPr>
          <p:spPr>
            <a:xfrm>
              <a:off x="5519737" y="5751008"/>
              <a:ext cx="1042987" cy="3263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F2B046-BBC4-45F0-9829-8B9D932C8C50}"/>
                </a:ext>
              </a:extLst>
            </p:cNvPr>
            <p:cNvSpPr/>
            <p:nvPr/>
          </p:nvSpPr>
          <p:spPr>
            <a:xfrm>
              <a:off x="5820556" y="2706060"/>
              <a:ext cx="444500" cy="324640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513C02-8D3A-4B22-8109-0695E8E897B0}"/>
                </a:ext>
              </a:extLst>
            </p:cNvPr>
            <p:cNvSpPr/>
            <p:nvPr/>
          </p:nvSpPr>
          <p:spPr>
            <a:xfrm>
              <a:off x="5816287" y="5923385"/>
              <a:ext cx="506103" cy="915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19C41BCD-AB89-4650-8ED5-FFF4220973C1}"/>
                </a:ext>
              </a:extLst>
            </p:cNvPr>
            <p:cNvSpPr/>
            <p:nvPr/>
          </p:nvSpPr>
          <p:spPr>
            <a:xfrm flipV="1">
              <a:off x="4165600" y="736580"/>
              <a:ext cx="3830612" cy="26041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183"/>
                <a:gd name="connsiteX1" fmla="*/ 10000 w 10000"/>
                <a:gd name="connsiteY1" fmla="*/ 0 h 11183"/>
                <a:gd name="connsiteX2" fmla="*/ 8000 w 10000"/>
                <a:gd name="connsiteY2" fmla="*/ 10000 h 11183"/>
                <a:gd name="connsiteX3" fmla="*/ 1867 w 10000"/>
                <a:gd name="connsiteY3" fmla="*/ 11183 h 11183"/>
                <a:gd name="connsiteX4" fmla="*/ 0 w 10000"/>
                <a:gd name="connsiteY4" fmla="*/ 0 h 11183"/>
                <a:gd name="connsiteX0" fmla="*/ 0 w 10000"/>
                <a:gd name="connsiteY0" fmla="*/ 0 h 11183"/>
                <a:gd name="connsiteX1" fmla="*/ 10000 w 10000"/>
                <a:gd name="connsiteY1" fmla="*/ 0 h 11183"/>
                <a:gd name="connsiteX2" fmla="*/ 7934 w 10000"/>
                <a:gd name="connsiteY2" fmla="*/ 11058 h 11183"/>
                <a:gd name="connsiteX3" fmla="*/ 1867 w 10000"/>
                <a:gd name="connsiteY3" fmla="*/ 11183 h 11183"/>
                <a:gd name="connsiteX4" fmla="*/ 0 w 10000"/>
                <a:gd name="connsiteY4" fmla="*/ 0 h 11183"/>
                <a:gd name="connsiteX0" fmla="*/ 0 w 10000"/>
                <a:gd name="connsiteY0" fmla="*/ 1134 h 12317"/>
                <a:gd name="connsiteX1" fmla="*/ 10000 w 10000"/>
                <a:gd name="connsiteY1" fmla="*/ 1134 h 12317"/>
                <a:gd name="connsiteX2" fmla="*/ 7934 w 10000"/>
                <a:gd name="connsiteY2" fmla="*/ 12192 h 12317"/>
                <a:gd name="connsiteX3" fmla="*/ 1867 w 10000"/>
                <a:gd name="connsiteY3" fmla="*/ 12317 h 12317"/>
                <a:gd name="connsiteX4" fmla="*/ 0 w 10000"/>
                <a:gd name="connsiteY4" fmla="*/ 1134 h 12317"/>
                <a:gd name="connsiteX0" fmla="*/ 0 w 10000"/>
                <a:gd name="connsiteY0" fmla="*/ 1583 h 12766"/>
                <a:gd name="connsiteX1" fmla="*/ 10000 w 10000"/>
                <a:gd name="connsiteY1" fmla="*/ 1583 h 12766"/>
                <a:gd name="connsiteX2" fmla="*/ 7934 w 10000"/>
                <a:gd name="connsiteY2" fmla="*/ 12641 h 12766"/>
                <a:gd name="connsiteX3" fmla="*/ 1867 w 10000"/>
                <a:gd name="connsiteY3" fmla="*/ 12766 h 12766"/>
                <a:gd name="connsiteX4" fmla="*/ 0 w 10000"/>
                <a:gd name="connsiteY4" fmla="*/ 1583 h 1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2766">
                  <a:moveTo>
                    <a:pt x="0" y="1583"/>
                  </a:moveTo>
                  <a:cubicBezTo>
                    <a:pt x="3167" y="-970"/>
                    <a:pt x="7231" y="-36"/>
                    <a:pt x="10000" y="1583"/>
                  </a:cubicBezTo>
                  <a:lnTo>
                    <a:pt x="7934" y="12641"/>
                  </a:lnTo>
                  <a:lnTo>
                    <a:pt x="1867" y="12766"/>
                  </a:lnTo>
                  <a:lnTo>
                    <a:pt x="0" y="15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EE48B2-9BC2-4091-B68E-BC52DA19EE48}"/>
                </a:ext>
              </a:extLst>
            </p:cNvPr>
            <p:cNvSpPr/>
            <p:nvPr/>
          </p:nvSpPr>
          <p:spPr>
            <a:xfrm>
              <a:off x="4889500" y="488950"/>
              <a:ext cx="2324100" cy="4889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ttsMP3.com_VoiceText_2025-1-21_0-26-20">
            <a:hlinkClick r:id="" action="ppaction://media"/>
            <a:extLst>
              <a:ext uri="{FF2B5EF4-FFF2-40B4-BE49-F238E27FC236}">
                <a16:creationId xmlns:a16="http://schemas.microsoft.com/office/drawing/2014/main" id="{CF7A42C7-CD3E-4CFD-9126-37AA8B1784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9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5105A37-8E9A-4DC0-93AB-FFCCD124F4A3}"/>
              </a:ext>
            </a:extLst>
          </p:cNvPr>
          <p:cNvGrpSpPr/>
          <p:nvPr/>
        </p:nvGrpSpPr>
        <p:grpSpPr>
          <a:xfrm>
            <a:off x="1140312" y="184572"/>
            <a:ext cx="3515733" cy="6107930"/>
            <a:chOff x="1140312" y="184572"/>
            <a:chExt cx="3515733" cy="610793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88D338-E3E4-4430-9CBF-5CC57E05470A}"/>
                </a:ext>
              </a:extLst>
            </p:cNvPr>
            <p:cNvGrpSpPr/>
            <p:nvPr/>
          </p:nvGrpSpPr>
          <p:grpSpPr>
            <a:xfrm>
              <a:off x="1140312" y="1451588"/>
              <a:ext cx="3515733" cy="4840914"/>
              <a:chOff x="2837324" y="-85736"/>
              <a:chExt cx="4095455" cy="5639150"/>
            </a:xfrm>
          </p:grpSpPr>
          <p:sp>
            <p:nvSpPr>
              <p:cNvPr id="35" name="Rectangle: Rounded Corners 36">
                <a:extLst>
                  <a:ext uri="{FF2B5EF4-FFF2-40B4-BE49-F238E27FC236}">
                    <a16:creationId xmlns:a16="http://schemas.microsoft.com/office/drawing/2014/main" id="{83E39384-2348-4643-8380-751BF0009DFF}"/>
                  </a:ext>
                </a:extLst>
              </p:cNvPr>
              <p:cNvSpPr/>
              <p:nvPr/>
            </p:nvSpPr>
            <p:spPr>
              <a:xfrm>
                <a:off x="5631616" y="3973143"/>
                <a:ext cx="944982" cy="1580271"/>
              </a:xfrm>
              <a:custGeom>
                <a:avLst/>
                <a:gdLst>
                  <a:gd name="connsiteX0" fmla="*/ 0 w 440858"/>
                  <a:gd name="connsiteY0" fmla="*/ 73478 h 750754"/>
                  <a:gd name="connsiteX1" fmla="*/ 73478 w 440858"/>
                  <a:gd name="connsiteY1" fmla="*/ 0 h 750754"/>
                  <a:gd name="connsiteX2" fmla="*/ 367380 w 440858"/>
                  <a:gd name="connsiteY2" fmla="*/ 0 h 750754"/>
                  <a:gd name="connsiteX3" fmla="*/ 440858 w 440858"/>
                  <a:gd name="connsiteY3" fmla="*/ 73478 h 750754"/>
                  <a:gd name="connsiteX4" fmla="*/ 440858 w 440858"/>
                  <a:gd name="connsiteY4" fmla="*/ 677276 h 750754"/>
                  <a:gd name="connsiteX5" fmla="*/ 367380 w 440858"/>
                  <a:gd name="connsiteY5" fmla="*/ 750754 h 750754"/>
                  <a:gd name="connsiteX6" fmla="*/ 73478 w 440858"/>
                  <a:gd name="connsiteY6" fmla="*/ 750754 h 750754"/>
                  <a:gd name="connsiteX7" fmla="*/ 0 w 440858"/>
                  <a:gd name="connsiteY7" fmla="*/ 677276 h 750754"/>
                  <a:gd name="connsiteX8" fmla="*/ 0 w 440858"/>
                  <a:gd name="connsiteY8" fmla="*/ 73478 h 750754"/>
                  <a:gd name="connsiteX0" fmla="*/ 280987 w 721845"/>
                  <a:gd name="connsiteY0" fmla="*/ 73478 h 1005008"/>
                  <a:gd name="connsiteX1" fmla="*/ 354465 w 721845"/>
                  <a:gd name="connsiteY1" fmla="*/ 0 h 1005008"/>
                  <a:gd name="connsiteX2" fmla="*/ 648367 w 721845"/>
                  <a:gd name="connsiteY2" fmla="*/ 0 h 1005008"/>
                  <a:gd name="connsiteX3" fmla="*/ 721845 w 721845"/>
                  <a:gd name="connsiteY3" fmla="*/ 73478 h 1005008"/>
                  <a:gd name="connsiteX4" fmla="*/ 721845 w 721845"/>
                  <a:gd name="connsiteY4" fmla="*/ 677276 h 1005008"/>
                  <a:gd name="connsiteX5" fmla="*/ 648367 w 721845"/>
                  <a:gd name="connsiteY5" fmla="*/ 750754 h 1005008"/>
                  <a:gd name="connsiteX6" fmla="*/ 354465 w 721845"/>
                  <a:gd name="connsiteY6" fmla="*/ 750754 h 1005008"/>
                  <a:gd name="connsiteX7" fmla="*/ 0 w 721845"/>
                  <a:gd name="connsiteY7" fmla="*/ 1001126 h 1005008"/>
                  <a:gd name="connsiteX8" fmla="*/ 280987 w 721845"/>
                  <a:gd name="connsiteY8" fmla="*/ 73478 h 1005008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359227 w 721845"/>
                  <a:gd name="connsiteY6" fmla="*/ 1412742 h 1412742"/>
                  <a:gd name="connsiteX7" fmla="*/ 0 w 721845"/>
                  <a:gd name="connsiteY7" fmla="*/ 1001126 h 1412742"/>
                  <a:gd name="connsiteX8" fmla="*/ 280987 w 721845"/>
                  <a:gd name="connsiteY8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359227 w 721845"/>
                  <a:gd name="connsiteY7" fmla="*/ 1412742 h 1412742"/>
                  <a:gd name="connsiteX8" fmla="*/ 0 w 721845"/>
                  <a:gd name="connsiteY8" fmla="*/ 1001126 h 1412742"/>
                  <a:gd name="connsiteX9" fmla="*/ 280987 w 721845"/>
                  <a:gd name="connsiteY9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464386 w 721845"/>
                  <a:gd name="connsiteY7" fmla="*/ 1369879 h 1412742"/>
                  <a:gd name="connsiteX8" fmla="*/ 359227 w 721845"/>
                  <a:gd name="connsiteY8" fmla="*/ 1412742 h 1412742"/>
                  <a:gd name="connsiteX9" fmla="*/ 0 w 721845"/>
                  <a:gd name="connsiteY9" fmla="*/ 1001126 h 1412742"/>
                  <a:gd name="connsiteX10" fmla="*/ 280987 w 721845"/>
                  <a:gd name="connsiteY10" fmla="*/ 73478 h 1412742"/>
                  <a:gd name="connsiteX0" fmla="*/ 280987 w 721845"/>
                  <a:gd name="connsiteY0" fmla="*/ 73478 h 1415018"/>
                  <a:gd name="connsiteX1" fmla="*/ 354465 w 721845"/>
                  <a:gd name="connsiteY1" fmla="*/ 0 h 1415018"/>
                  <a:gd name="connsiteX2" fmla="*/ 648367 w 721845"/>
                  <a:gd name="connsiteY2" fmla="*/ 0 h 1415018"/>
                  <a:gd name="connsiteX3" fmla="*/ 721845 w 721845"/>
                  <a:gd name="connsiteY3" fmla="*/ 73478 h 1415018"/>
                  <a:gd name="connsiteX4" fmla="*/ 721845 w 721845"/>
                  <a:gd name="connsiteY4" fmla="*/ 677276 h 1415018"/>
                  <a:gd name="connsiteX5" fmla="*/ 648367 w 721845"/>
                  <a:gd name="connsiteY5" fmla="*/ 750754 h 1415018"/>
                  <a:gd name="connsiteX6" fmla="*/ 678699 w 721845"/>
                  <a:gd name="connsiteY6" fmla="*/ 1398454 h 1415018"/>
                  <a:gd name="connsiteX7" fmla="*/ 464386 w 721845"/>
                  <a:gd name="connsiteY7" fmla="*/ 1369879 h 1415018"/>
                  <a:gd name="connsiteX8" fmla="*/ 359227 w 721845"/>
                  <a:gd name="connsiteY8" fmla="*/ 1412742 h 1415018"/>
                  <a:gd name="connsiteX9" fmla="*/ 0 w 721845"/>
                  <a:gd name="connsiteY9" fmla="*/ 1001126 h 1415018"/>
                  <a:gd name="connsiteX10" fmla="*/ 280987 w 721845"/>
                  <a:gd name="connsiteY10" fmla="*/ 73478 h 1415018"/>
                  <a:gd name="connsiteX0" fmla="*/ 280987 w 755304"/>
                  <a:gd name="connsiteY0" fmla="*/ 73478 h 1415018"/>
                  <a:gd name="connsiteX1" fmla="*/ 354465 w 755304"/>
                  <a:gd name="connsiteY1" fmla="*/ 0 h 1415018"/>
                  <a:gd name="connsiteX2" fmla="*/ 648367 w 755304"/>
                  <a:gd name="connsiteY2" fmla="*/ 0 h 1415018"/>
                  <a:gd name="connsiteX3" fmla="*/ 721845 w 755304"/>
                  <a:gd name="connsiteY3" fmla="*/ 73478 h 1415018"/>
                  <a:gd name="connsiteX4" fmla="*/ 721845 w 755304"/>
                  <a:gd name="connsiteY4" fmla="*/ 677276 h 1415018"/>
                  <a:gd name="connsiteX5" fmla="*/ 648367 w 755304"/>
                  <a:gd name="connsiteY5" fmla="*/ 750754 h 1415018"/>
                  <a:gd name="connsiteX6" fmla="*/ 754899 w 755304"/>
                  <a:gd name="connsiteY6" fmla="*/ 1260341 h 1415018"/>
                  <a:gd name="connsiteX7" fmla="*/ 678699 w 755304"/>
                  <a:gd name="connsiteY7" fmla="*/ 1398454 h 1415018"/>
                  <a:gd name="connsiteX8" fmla="*/ 464386 w 755304"/>
                  <a:gd name="connsiteY8" fmla="*/ 1369879 h 1415018"/>
                  <a:gd name="connsiteX9" fmla="*/ 359227 w 755304"/>
                  <a:gd name="connsiteY9" fmla="*/ 1412742 h 1415018"/>
                  <a:gd name="connsiteX10" fmla="*/ 0 w 755304"/>
                  <a:gd name="connsiteY10" fmla="*/ 1001126 h 1415018"/>
                  <a:gd name="connsiteX11" fmla="*/ 280987 w 755304"/>
                  <a:gd name="connsiteY11" fmla="*/ 73478 h 1415018"/>
                  <a:gd name="connsiteX0" fmla="*/ 280987 w 937029"/>
                  <a:gd name="connsiteY0" fmla="*/ 73478 h 1415018"/>
                  <a:gd name="connsiteX1" fmla="*/ 354465 w 937029"/>
                  <a:gd name="connsiteY1" fmla="*/ 0 h 1415018"/>
                  <a:gd name="connsiteX2" fmla="*/ 648367 w 937029"/>
                  <a:gd name="connsiteY2" fmla="*/ 0 h 1415018"/>
                  <a:gd name="connsiteX3" fmla="*/ 721845 w 937029"/>
                  <a:gd name="connsiteY3" fmla="*/ 73478 h 1415018"/>
                  <a:gd name="connsiteX4" fmla="*/ 721845 w 937029"/>
                  <a:gd name="connsiteY4" fmla="*/ 677276 h 1415018"/>
                  <a:gd name="connsiteX5" fmla="*/ 648367 w 937029"/>
                  <a:gd name="connsiteY5" fmla="*/ 750754 h 1415018"/>
                  <a:gd name="connsiteX6" fmla="*/ 935873 w 937029"/>
                  <a:gd name="connsiteY6" fmla="*/ 1231766 h 1415018"/>
                  <a:gd name="connsiteX7" fmla="*/ 754899 w 937029"/>
                  <a:gd name="connsiteY7" fmla="*/ 1260341 h 1415018"/>
                  <a:gd name="connsiteX8" fmla="*/ 678699 w 937029"/>
                  <a:gd name="connsiteY8" fmla="*/ 1398454 h 1415018"/>
                  <a:gd name="connsiteX9" fmla="*/ 464386 w 937029"/>
                  <a:gd name="connsiteY9" fmla="*/ 1369879 h 1415018"/>
                  <a:gd name="connsiteX10" fmla="*/ 359227 w 937029"/>
                  <a:gd name="connsiteY10" fmla="*/ 1412742 h 1415018"/>
                  <a:gd name="connsiteX11" fmla="*/ 0 w 937029"/>
                  <a:gd name="connsiteY11" fmla="*/ 1001126 h 1415018"/>
                  <a:gd name="connsiteX12" fmla="*/ 280987 w 937029"/>
                  <a:gd name="connsiteY12" fmla="*/ 73478 h 1415018"/>
                  <a:gd name="connsiteX0" fmla="*/ 280987 w 936978"/>
                  <a:gd name="connsiteY0" fmla="*/ 73478 h 1415018"/>
                  <a:gd name="connsiteX1" fmla="*/ 354465 w 936978"/>
                  <a:gd name="connsiteY1" fmla="*/ 0 h 1415018"/>
                  <a:gd name="connsiteX2" fmla="*/ 648367 w 936978"/>
                  <a:gd name="connsiteY2" fmla="*/ 0 h 1415018"/>
                  <a:gd name="connsiteX3" fmla="*/ 721845 w 936978"/>
                  <a:gd name="connsiteY3" fmla="*/ 73478 h 1415018"/>
                  <a:gd name="connsiteX4" fmla="*/ 721845 w 936978"/>
                  <a:gd name="connsiteY4" fmla="*/ 677276 h 1415018"/>
                  <a:gd name="connsiteX5" fmla="*/ 648367 w 936978"/>
                  <a:gd name="connsiteY5" fmla="*/ 750754 h 1415018"/>
                  <a:gd name="connsiteX6" fmla="*/ 935873 w 936978"/>
                  <a:gd name="connsiteY6" fmla="*/ 1231766 h 1415018"/>
                  <a:gd name="connsiteX7" fmla="*/ 745374 w 936978"/>
                  <a:gd name="connsiteY7" fmla="*/ 1288916 h 1415018"/>
                  <a:gd name="connsiteX8" fmla="*/ 678699 w 936978"/>
                  <a:gd name="connsiteY8" fmla="*/ 1398454 h 1415018"/>
                  <a:gd name="connsiteX9" fmla="*/ 464386 w 936978"/>
                  <a:gd name="connsiteY9" fmla="*/ 1369879 h 1415018"/>
                  <a:gd name="connsiteX10" fmla="*/ 359227 w 936978"/>
                  <a:gd name="connsiteY10" fmla="*/ 1412742 h 1415018"/>
                  <a:gd name="connsiteX11" fmla="*/ 0 w 936978"/>
                  <a:gd name="connsiteY11" fmla="*/ 1001126 h 1415018"/>
                  <a:gd name="connsiteX12" fmla="*/ 280987 w 936978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39354"/>
                  <a:gd name="connsiteY0" fmla="*/ 73478 h 1415018"/>
                  <a:gd name="connsiteX1" fmla="*/ 354465 w 939354"/>
                  <a:gd name="connsiteY1" fmla="*/ 0 h 1415018"/>
                  <a:gd name="connsiteX2" fmla="*/ 648367 w 939354"/>
                  <a:gd name="connsiteY2" fmla="*/ 0 h 1415018"/>
                  <a:gd name="connsiteX3" fmla="*/ 721845 w 939354"/>
                  <a:gd name="connsiteY3" fmla="*/ 73478 h 1415018"/>
                  <a:gd name="connsiteX4" fmla="*/ 721845 w 939354"/>
                  <a:gd name="connsiteY4" fmla="*/ 677276 h 1415018"/>
                  <a:gd name="connsiteX5" fmla="*/ 405480 w 939354"/>
                  <a:gd name="connsiteY5" fmla="*/ 869816 h 1415018"/>
                  <a:gd name="connsiteX6" fmla="*/ 935873 w 939354"/>
                  <a:gd name="connsiteY6" fmla="*/ 1231766 h 1415018"/>
                  <a:gd name="connsiteX7" fmla="*/ 745374 w 939354"/>
                  <a:gd name="connsiteY7" fmla="*/ 1288916 h 1415018"/>
                  <a:gd name="connsiteX8" fmla="*/ 678699 w 939354"/>
                  <a:gd name="connsiteY8" fmla="*/ 1398454 h 1415018"/>
                  <a:gd name="connsiteX9" fmla="*/ 464386 w 939354"/>
                  <a:gd name="connsiteY9" fmla="*/ 1369879 h 1415018"/>
                  <a:gd name="connsiteX10" fmla="*/ 359227 w 939354"/>
                  <a:gd name="connsiteY10" fmla="*/ 1412742 h 1415018"/>
                  <a:gd name="connsiteX11" fmla="*/ 0 w 939354"/>
                  <a:gd name="connsiteY11" fmla="*/ 1001126 h 1415018"/>
                  <a:gd name="connsiteX12" fmla="*/ 280987 w 939354"/>
                  <a:gd name="connsiteY12" fmla="*/ 73478 h 1415018"/>
                  <a:gd name="connsiteX0" fmla="*/ 280987 w 944653"/>
                  <a:gd name="connsiteY0" fmla="*/ 73478 h 1415018"/>
                  <a:gd name="connsiteX1" fmla="*/ 354465 w 944653"/>
                  <a:gd name="connsiteY1" fmla="*/ 0 h 1415018"/>
                  <a:gd name="connsiteX2" fmla="*/ 648367 w 944653"/>
                  <a:gd name="connsiteY2" fmla="*/ 0 h 1415018"/>
                  <a:gd name="connsiteX3" fmla="*/ 721845 w 944653"/>
                  <a:gd name="connsiteY3" fmla="*/ 73478 h 1415018"/>
                  <a:gd name="connsiteX4" fmla="*/ 721845 w 944653"/>
                  <a:gd name="connsiteY4" fmla="*/ 677276 h 1415018"/>
                  <a:gd name="connsiteX5" fmla="*/ 405480 w 944653"/>
                  <a:gd name="connsiteY5" fmla="*/ 869816 h 1415018"/>
                  <a:gd name="connsiteX6" fmla="*/ 935873 w 944653"/>
                  <a:gd name="connsiteY6" fmla="*/ 1231766 h 1415018"/>
                  <a:gd name="connsiteX7" fmla="*/ 745374 w 944653"/>
                  <a:gd name="connsiteY7" fmla="*/ 1288916 h 1415018"/>
                  <a:gd name="connsiteX8" fmla="*/ 678699 w 944653"/>
                  <a:gd name="connsiteY8" fmla="*/ 1398454 h 1415018"/>
                  <a:gd name="connsiteX9" fmla="*/ 464386 w 944653"/>
                  <a:gd name="connsiteY9" fmla="*/ 1369879 h 1415018"/>
                  <a:gd name="connsiteX10" fmla="*/ 359227 w 944653"/>
                  <a:gd name="connsiteY10" fmla="*/ 1412742 h 1415018"/>
                  <a:gd name="connsiteX11" fmla="*/ 0 w 944653"/>
                  <a:gd name="connsiteY11" fmla="*/ 1001126 h 1415018"/>
                  <a:gd name="connsiteX12" fmla="*/ 280987 w 944653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08427 w 944982"/>
                  <a:gd name="connsiteY10" fmla="*/ 1384167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02077 w 944982"/>
                  <a:gd name="connsiteY1" fmla="*/ 161925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101728 h 1442418"/>
                  <a:gd name="connsiteX1" fmla="*/ 302077 w 944982"/>
                  <a:gd name="connsiteY1" fmla="*/ 23488 h 1442418"/>
                  <a:gd name="connsiteX2" fmla="*/ 877420 w 944982"/>
                  <a:gd name="connsiteY2" fmla="*/ 66803 h 1442418"/>
                  <a:gd name="connsiteX3" fmla="*/ 721845 w 944982"/>
                  <a:gd name="connsiteY3" fmla="*/ 705526 h 1442418"/>
                  <a:gd name="connsiteX4" fmla="*/ 415005 w 944982"/>
                  <a:gd name="connsiteY4" fmla="*/ 917116 h 1442418"/>
                  <a:gd name="connsiteX5" fmla="*/ 935873 w 944982"/>
                  <a:gd name="connsiteY5" fmla="*/ 1260016 h 1442418"/>
                  <a:gd name="connsiteX6" fmla="*/ 745374 w 944982"/>
                  <a:gd name="connsiteY6" fmla="*/ 1317166 h 1442418"/>
                  <a:gd name="connsiteX7" fmla="*/ 678699 w 944982"/>
                  <a:gd name="connsiteY7" fmla="*/ 1426704 h 1442418"/>
                  <a:gd name="connsiteX8" fmla="*/ 454861 w 944982"/>
                  <a:gd name="connsiteY8" fmla="*/ 1391779 h 1442418"/>
                  <a:gd name="connsiteX9" fmla="*/ 308427 w 944982"/>
                  <a:gd name="connsiteY9" fmla="*/ 1412417 h 1442418"/>
                  <a:gd name="connsiteX10" fmla="*/ 0 w 944982"/>
                  <a:gd name="connsiteY10" fmla="*/ 1029376 h 1442418"/>
                  <a:gd name="connsiteX11" fmla="*/ 280987 w 944982"/>
                  <a:gd name="connsiteY11" fmla="*/ 101728 h 1442418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745374 w 944982"/>
                  <a:gd name="connsiteY6" fmla="*/ 1446581 h 1571833"/>
                  <a:gd name="connsiteX7" fmla="*/ 678699 w 944982"/>
                  <a:gd name="connsiteY7" fmla="*/ 1556119 h 1571833"/>
                  <a:gd name="connsiteX8" fmla="*/ 454861 w 944982"/>
                  <a:gd name="connsiteY8" fmla="*/ 1521194 h 1571833"/>
                  <a:gd name="connsiteX9" fmla="*/ 308427 w 944982"/>
                  <a:gd name="connsiteY9" fmla="*/ 1541832 h 1571833"/>
                  <a:gd name="connsiteX10" fmla="*/ 0 w 944982"/>
                  <a:gd name="connsiteY10" fmla="*/ 1158791 h 1571833"/>
                  <a:gd name="connsiteX11" fmla="*/ 280987 w 944982"/>
                  <a:gd name="connsiteY11" fmla="*/ 231143 h 1571833"/>
                  <a:gd name="connsiteX0" fmla="*/ 280987 w 944982"/>
                  <a:gd name="connsiteY0" fmla="*/ 231143 h 1580271"/>
                  <a:gd name="connsiteX1" fmla="*/ 302077 w 944982"/>
                  <a:gd name="connsiteY1" fmla="*/ 152903 h 1580271"/>
                  <a:gd name="connsiteX2" fmla="*/ 877420 w 944982"/>
                  <a:gd name="connsiteY2" fmla="*/ 196218 h 1580271"/>
                  <a:gd name="connsiteX3" fmla="*/ 721845 w 944982"/>
                  <a:gd name="connsiteY3" fmla="*/ 834941 h 1580271"/>
                  <a:gd name="connsiteX4" fmla="*/ 415005 w 944982"/>
                  <a:gd name="connsiteY4" fmla="*/ 1046531 h 1580271"/>
                  <a:gd name="connsiteX5" fmla="*/ 935873 w 944982"/>
                  <a:gd name="connsiteY5" fmla="*/ 1389431 h 1580271"/>
                  <a:gd name="connsiteX6" fmla="*/ 745374 w 944982"/>
                  <a:gd name="connsiteY6" fmla="*/ 1446581 h 1580271"/>
                  <a:gd name="connsiteX7" fmla="*/ 678699 w 944982"/>
                  <a:gd name="connsiteY7" fmla="*/ 1556119 h 1580271"/>
                  <a:gd name="connsiteX8" fmla="*/ 308427 w 944982"/>
                  <a:gd name="connsiteY8" fmla="*/ 1541832 h 1580271"/>
                  <a:gd name="connsiteX9" fmla="*/ 0 w 944982"/>
                  <a:gd name="connsiteY9" fmla="*/ 1158791 h 1580271"/>
                  <a:gd name="connsiteX10" fmla="*/ 280987 w 944982"/>
                  <a:gd name="connsiteY10" fmla="*/ 231143 h 1580271"/>
                  <a:gd name="connsiteX0" fmla="*/ 280987 w 944982"/>
                  <a:gd name="connsiteY0" fmla="*/ 231143 h 1580271"/>
                  <a:gd name="connsiteX1" fmla="*/ 302077 w 944982"/>
                  <a:gd name="connsiteY1" fmla="*/ 152903 h 1580271"/>
                  <a:gd name="connsiteX2" fmla="*/ 877420 w 944982"/>
                  <a:gd name="connsiteY2" fmla="*/ 196218 h 1580271"/>
                  <a:gd name="connsiteX3" fmla="*/ 721845 w 944982"/>
                  <a:gd name="connsiteY3" fmla="*/ 834941 h 1580271"/>
                  <a:gd name="connsiteX4" fmla="*/ 415005 w 944982"/>
                  <a:gd name="connsiteY4" fmla="*/ 1046531 h 1580271"/>
                  <a:gd name="connsiteX5" fmla="*/ 935873 w 944982"/>
                  <a:gd name="connsiteY5" fmla="*/ 1389431 h 1580271"/>
                  <a:gd name="connsiteX6" fmla="*/ 678699 w 944982"/>
                  <a:gd name="connsiteY6" fmla="*/ 1556119 h 1580271"/>
                  <a:gd name="connsiteX7" fmla="*/ 308427 w 944982"/>
                  <a:gd name="connsiteY7" fmla="*/ 1541832 h 1580271"/>
                  <a:gd name="connsiteX8" fmla="*/ 0 w 944982"/>
                  <a:gd name="connsiteY8" fmla="*/ 1158791 h 1580271"/>
                  <a:gd name="connsiteX9" fmla="*/ 280987 w 944982"/>
                  <a:gd name="connsiteY9" fmla="*/ 231143 h 158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4982" h="1580271">
                    <a:moveTo>
                      <a:pt x="280987" y="231143"/>
                    </a:moveTo>
                    <a:cubicBezTo>
                      <a:pt x="280987" y="190562"/>
                      <a:pt x="261496" y="152903"/>
                      <a:pt x="302077" y="152903"/>
                    </a:cubicBezTo>
                    <a:cubicBezTo>
                      <a:pt x="582458" y="-157718"/>
                      <a:pt x="807459" y="82545"/>
                      <a:pt x="877420" y="196218"/>
                    </a:cubicBezTo>
                    <a:cubicBezTo>
                      <a:pt x="1066862" y="513901"/>
                      <a:pt x="780053" y="755383"/>
                      <a:pt x="721845" y="834941"/>
                    </a:cubicBezTo>
                    <a:cubicBezTo>
                      <a:pt x="721845" y="875522"/>
                      <a:pt x="446061" y="991763"/>
                      <a:pt x="415005" y="1046531"/>
                    </a:cubicBezTo>
                    <a:cubicBezTo>
                      <a:pt x="804689" y="1111165"/>
                      <a:pt x="989556" y="1275925"/>
                      <a:pt x="935873" y="1389431"/>
                    </a:cubicBezTo>
                    <a:cubicBezTo>
                      <a:pt x="979822" y="1474362"/>
                      <a:pt x="783273" y="1530719"/>
                      <a:pt x="678699" y="1556119"/>
                    </a:cubicBezTo>
                    <a:cubicBezTo>
                      <a:pt x="605875" y="1571994"/>
                      <a:pt x="421543" y="1608053"/>
                      <a:pt x="308427" y="1541832"/>
                    </a:cubicBezTo>
                    <a:cubicBezTo>
                      <a:pt x="267846" y="1541832"/>
                      <a:pt x="0" y="1199372"/>
                      <a:pt x="0" y="1158791"/>
                    </a:cubicBezTo>
                    <a:cubicBezTo>
                      <a:pt x="0" y="957525"/>
                      <a:pt x="280987" y="432409"/>
                      <a:pt x="280987" y="231143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7">
                <a:extLst>
                  <a:ext uri="{FF2B5EF4-FFF2-40B4-BE49-F238E27FC236}">
                    <a16:creationId xmlns:a16="http://schemas.microsoft.com/office/drawing/2014/main" id="{995D3941-4BE0-441C-8155-F0B6A4172CA0}"/>
                  </a:ext>
                </a:extLst>
              </p:cNvPr>
              <p:cNvSpPr/>
              <p:nvPr/>
            </p:nvSpPr>
            <p:spPr>
              <a:xfrm rot="18944812">
                <a:off x="2884292" y="3539146"/>
                <a:ext cx="422789" cy="923656"/>
              </a:xfrm>
              <a:custGeom>
                <a:avLst/>
                <a:gdLst>
                  <a:gd name="connsiteX0" fmla="*/ 0 w 150396"/>
                  <a:gd name="connsiteY0" fmla="*/ 25067 h 647700"/>
                  <a:gd name="connsiteX1" fmla="*/ 25067 w 150396"/>
                  <a:gd name="connsiteY1" fmla="*/ 0 h 647700"/>
                  <a:gd name="connsiteX2" fmla="*/ 125329 w 150396"/>
                  <a:gd name="connsiteY2" fmla="*/ 0 h 647700"/>
                  <a:gd name="connsiteX3" fmla="*/ 150396 w 150396"/>
                  <a:gd name="connsiteY3" fmla="*/ 25067 h 647700"/>
                  <a:gd name="connsiteX4" fmla="*/ 150396 w 150396"/>
                  <a:gd name="connsiteY4" fmla="*/ 622633 h 647700"/>
                  <a:gd name="connsiteX5" fmla="*/ 125329 w 150396"/>
                  <a:gd name="connsiteY5" fmla="*/ 647700 h 647700"/>
                  <a:gd name="connsiteX6" fmla="*/ 25067 w 150396"/>
                  <a:gd name="connsiteY6" fmla="*/ 647700 h 647700"/>
                  <a:gd name="connsiteX7" fmla="*/ 0 w 150396"/>
                  <a:gd name="connsiteY7" fmla="*/ 622633 h 647700"/>
                  <a:gd name="connsiteX8" fmla="*/ 0 w 150396"/>
                  <a:gd name="connsiteY8" fmla="*/ 25067 h 647700"/>
                  <a:gd name="connsiteX0" fmla="*/ 0 w 327152"/>
                  <a:gd name="connsiteY0" fmla="*/ 134742 h 757375"/>
                  <a:gd name="connsiteX1" fmla="*/ 25067 w 327152"/>
                  <a:gd name="connsiteY1" fmla="*/ 109675 h 757375"/>
                  <a:gd name="connsiteX2" fmla="*/ 125329 w 327152"/>
                  <a:gd name="connsiteY2" fmla="*/ 109675 h 757375"/>
                  <a:gd name="connsiteX3" fmla="*/ 327152 w 327152"/>
                  <a:gd name="connsiteY3" fmla="*/ 1091 h 757375"/>
                  <a:gd name="connsiteX4" fmla="*/ 150396 w 327152"/>
                  <a:gd name="connsiteY4" fmla="*/ 732308 h 757375"/>
                  <a:gd name="connsiteX5" fmla="*/ 125329 w 327152"/>
                  <a:gd name="connsiteY5" fmla="*/ 757375 h 757375"/>
                  <a:gd name="connsiteX6" fmla="*/ 25067 w 327152"/>
                  <a:gd name="connsiteY6" fmla="*/ 757375 h 757375"/>
                  <a:gd name="connsiteX7" fmla="*/ 0 w 327152"/>
                  <a:gd name="connsiteY7" fmla="*/ 732308 h 757375"/>
                  <a:gd name="connsiteX8" fmla="*/ 0 w 327152"/>
                  <a:gd name="connsiteY8" fmla="*/ 134742 h 757375"/>
                  <a:gd name="connsiteX0" fmla="*/ 0 w 151537"/>
                  <a:gd name="connsiteY0" fmla="*/ 25067 h 647700"/>
                  <a:gd name="connsiteX1" fmla="*/ 25067 w 151537"/>
                  <a:gd name="connsiteY1" fmla="*/ 0 h 647700"/>
                  <a:gd name="connsiteX2" fmla="*/ 125329 w 151537"/>
                  <a:gd name="connsiteY2" fmla="*/ 0 h 647700"/>
                  <a:gd name="connsiteX3" fmla="*/ 151537 w 151537"/>
                  <a:gd name="connsiteY3" fmla="*/ 112618 h 647700"/>
                  <a:gd name="connsiteX4" fmla="*/ 150396 w 151537"/>
                  <a:gd name="connsiteY4" fmla="*/ 622633 h 647700"/>
                  <a:gd name="connsiteX5" fmla="*/ 125329 w 151537"/>
                  <a:gd name="connsiteY5" fmla="*/ 647700 h 647700"/>
                  <a:gd name="connsiteX6" fmla="*/ 25067 w 151537"/>
                  <a:gd name="connsiteY6" fmla="*/ 647700 h 647700"/>
                  <a:gd name="connsiteX7" fmla="*/ 0 w 151537"/>
                  <a:gd name="connsiteY7" fmla="*/ 622633 h 647700"/>
                  <a:gd name="connsiteX8" fmla="*/ 0 w 151537"/>
                  <a:gd name="connsiteY8" fmla="*/ 25067 h 647700"/>
                  <a:gd name="connsiteX0" fmla="*/ 0 w 376308"/>
                  <a:gd name="connsiteY0" fmla="*/ 193357 h 815990"/>
                  <a:gd name="connsiteX1" fmla="*/ 25067 w 376308"/>
                  <a:gd name="connsiteY1" fmla="*/ 168290 h 815990"/>
                  <a:gd name="connsiteX2" fmla="*/ 375727 w 376308"/>
                  <a:gd name="connsiteY2" fmla="*/ 0 h 815990"/>
                  <a:gd name="connsiteX3" fmla="*/ 151537 w 376308"/>
                  <a:gd name="connsiteY3" fmla="*/ 280908 h 815990"/>
                  <a:gd name="connsiteX4" fmla="*/ 150396 w 376308"/>
                  <a:gd name="connsiteY4" fmla="*/ 790923 h 815990"/>
                  <a:gd name="connsiteX5" fmla="*/ 125329 w 376308"/>
                  <a:gd name="connsiteY5" fmla="*/ 815990 h 815990"/>
                  <a:gd name="connsiteX6" fmla="*/ 25067 w 376308"/>
                  <a:gd name="connsiteY6" fmla="*/ 815990 h 815990"/>
                  <a:gd name="connsiteX7" fmla="*/ 0 w 376308"/>
                  <a:gd name="connsiteY7" fmla="*/ 790923 h 815990"/>
                  <a:gd name="connsiteX8" fmla="*/ 0 w 376308"/>
                  <a:gd name="connsiteY8" fmla="*/ 193357 h 815990"/>
                  <a:gd name="connsiteX0" fmla="*/ 0 w 376308"/>
                  <a:gd name="connsiteY0" fmla="*/ 307670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8" fmla="*/ 0 w 376308"/>
                  <a:gd name="connsiteY8" fmla="*/ 307670 h 930303"/>
                  <a:gd name="connsiteX0" fmla="*/ 0 w 376308"/>
                  <a:gd name="connsiteY0" fmla="*/ 307670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8" fmla="*/ 0 w 376308"/>
                  <a:gd name="connsiteY8" fmla="*/ 307670 h 930303"/>
                  <a:gd name="connsiteX0" fmla="*/ 30848 w 407156"/>
                  <a:gd name="connsiteY0" fmla="*/ 307670 h 930303"/>
                  <a:gd name="connsiteX1" fmla="*/ 291351 w 407156"/>
                  <a:gd name="connsiteY1" fmla="*/ 0 h 930303"/>
                  <a:gd name="connsiteX2" fmla="*/ 406575 w 407156"/>
                  <a:gd name="connsiteY2" fmla="*/ 114313 h 930303"/>
                  <a:gd name="connsiteX3" fmla="*/ 182385 w 407156"/>
                  <a:gd name="connsiteY3" fmla="*/ 395221 h 930303"/>
                  <a:gd name="connsiteX4" fmla="*/ 181244 w 407156"/>
                  <a:gd name="connsiteY4" fmla="*/ 905236 h 930303"/>
                  <a:gd name="connsiteX5" fmla="*/ 156177 w 407156"/>
                  <a:gd name="connsiteY5" fmla="*/ 930303 h 930303"/>
                  <a:gd name="connsiteX6" fmla="*/ 55915 w 407156"/>
                  <a:gd name="connsiteY6" fmla="*/ 930303 h 930303"/>
                  <a:gd name="connsiteX7" fmla="*/ 30848 w 407156"/>
                  <a:gd name="connsiteY7" fmla="*/ 905236 h 930303"/>
                  <a:gd name="connsiteX8" fmla="*/ 30848 w 407156"/>
                  <a:gd name="connsiteY8" fmla="*/ 307670 h 930303"/>
                  <a:gd name="connsiteX0" fmla="*/ 43050 w 419358"/>
                  <a:gd name="connsiteY0" fmla="*/ 307670 h 930303"/>
                  <a:gd name="connsiteX1" fmla="*/ 303553 w 419358"/>
                  <a:gd name="connsiteY1" fmla="*/ 0 h 930303"/>
                  <a:gd name="connsiteX2" fmla="*/ 418777 w 419358"/>
                  <a:gd name="connsiteY2" fmla="*/ 114313 h 930303"/>
                  <a:gd name="connsiteX3" fmla="*/ 194587 w 419358"/>
                  <a:gd name="connsiteY3" fmla="*/ 395221 h 930303"/>
                  <a:gd name="connsiteX4" fmla="*/ 193446 w 419358"/>
                  <a:gd name="connsiteY4" fmla="*/ 905236 h 930303"/>
                  <a:gd name="connsiteX5" fmla="*/ 168379 w 419358"/>
                  <a:gd name="connsiteY5" fmla="*/ 930303 h 930303"/>
                  <a:gd name="connsiteX6" fmla="*/ 68117 w 419358"/>
                  <a:gd name="connsiteY6" fmla="*/ 930303 h 930303"/>
                  <a:gd name="connsiteX7" fmla="*/ 43050 w 419358"/>
                  <a:gd name="connsiteY7" fmla="*/ 905236 h 930303"/>
                  <a:gd name="connsiteX8" fmla="*/ 43050 w 419358"/>
                  <a:gd name="connsiteY8" fmla="*/ 307670 h 930303"/>
                  <a:gd name="connsiteX0" fmla="*/ 36980 w 413288"/>
                  <a:gd name="connsiteY0" fmla="*/ 307670 h 930303"/>
                  <a:gd name="connsiteX1" fmla="*/ 297483 w 413288"/>
                  <a:gd name="connsiteY1" fmla="*/ 0 h 930303"/>
                  <a:gd name="connsiteX2" fmla="*/ 412707 w 413288"/>
                  <a:gd name="connsiteY2" fmla="*/ 114313 h 930303"/>
                  <a:gd name="connsiteX3" fmla="*/ 188517 w 413288"/>
                  <a:gd name="connsiteY3" fmla="*/ 395221 h 930303"/>
                  <a:gd name="connsiteX4" fmla="*/ 187376 w 413288"/>
                  <a:gd name="connsiteY4" fmla="*/ 905236 h 930303"/>
                  <a:gd name="connsiteX5" fmla="*/ 162309 w 413288"/>
                  <a:gd name="connsiteY5" fmla="*/ 930303 h 930303"/>
                  <a:gd name="connsiteX6" fmla="*/ 62047 w 413288"/>
                  <a:gd name="connsiteY6" fmla="*/ 930303 h 930303"/>
                  <a:gd name="connsiteX7" fmla="*/ 36980 w 413288"/>
                  <a:gd name="connsiteY7" fmla="*/ 905236 h 930303"/>
                  <a:gd name="connsiteX8" fmla="*/ 36980 w 413288"/>
                  <a:gd name="connsiteY8" fmla="*/ 307670 h 930303"/>
                  <a:gd name="connsiteX0" fmla="*/ 32421 w 408729"/>
                  <a:gd name="connsiteY0" fmla="*/ 307670 h 930303"/>
                  <a:gd name="connsiteX1" fmla="*/ 292924 w 408729"/>
                  <a:gd name="connsiteY1" fmla="*/ 0 h 930303"/>
                  <a:gd name="connsiteX2" fmla="*/ 408148 w 408729"/>
                  <a:gd name="connsiteY2" fmla="*/ 114313 h 930303"/>
                  <a:gd name="connsiteX3" fmla="*/ 183958 w 408729"/>
                  <a:gd name="connsiteY3" fmla="*/ 395221 h 930303"/>
                  <a:gd name="connsiteX4" fmla="*/ 182817 w 408729"/>
                  <a:gd name="connsiteY4" fmla="*/ 905236 h 930303"/>
                  <a:gd name="connsiteX5" fmla="*/ 157750 w 408729"/>
                  <a:gd name="connsiteY5" fmla="*/ 930303 h 930303"/>
                  <a:gd name="connsiteX6" fmla="*/ 57488 w 408729"/>
                  <a:gd name="connsiteY6" fmla="*/ 930303 h 930303"/>
                  <a:gd name="connsiteX7" fmla="*/ 32421 w 408729"/>
                  <a:gd name="connsiteY7" fmla="*/ 905236 h 930303"/>
                  <a:gd name="connsiteX8" fmla="*/ 4057 w 408729"/>
                  <a:gd name="connsiteY8" fmla="*/ 519442 h 930303"/>
                  <a:gd name="connsiteX9" fmla="*/ 32421 w 408729"/>
                  <a:gd name="connsiteY9" fmla="*/ 307670 h 930303"/>
                  <a:gd name="connsiteX0" fmla="*/ 20259 w 396567"/>
                  <a:gd name="connsiteY0" fmla="*/ 307670 h 930303"/>
                  <a:gd name="connsiteX1" fmla="*/ 280762 w 396567"/>
                  <a:gd name="connsiteY1" fmla="*/ 0 h 930303"/>
                  <a:gd name="connsiteX2" fmla="*/ 395986 w 396567"/>
                  <a:gd name="connsiteY2" fmla="*/ 114313 h 930303"/>
                  <a:gd name="connsiteX3" fmla="*/ 171796 w 396567"/>
                  <a:gd name="connsiteY3" fmla="*/ 395221 h 930303"/>
                  <a:gd name="connsiteX4" fmla="*/ 170655 w 396567"/>
                  <a:gd name="connsiteY4" fmla="*/ 905236 h 930303"/>
                  <a:gd name="connsiteX5" fmla="*/ 145588 w 396567"/>
                  <a:gd name="connsiteY5" fmla="*/ 930303 h 930303"/>
                  <a:gd name="connsiteX6" fmla="*/ 45326 w 396567"/>
                  <a:gd name="connsiteY6" fmla="*/ 930303 h 930303"/>
                  <a:gd name="connsiteX7" fmla="*/ 20259 w 396567"/>
                  <a:gd name="connsiteY7" fmla="*/ 905236 h 930303"/>
                  <a:gd name="connsiteX8" fmla="*/ 20259 w 396567"/>
                  <a:gd name="connsiteY8" fmla="*/ 307670 h 930303"/>
                  <a:gd name="connsiteX0" fmla="*/ 0 w 376308"/>
                  <a:gd name="connsiteY0" fmla="*/ 905236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0" fmla="*/ 36685 w 412993"/>
                  <a:gd name="connsiteY0" fmla="*/ 905236 h 930303"/>
                  <a:gd name="connsiteX1" fmla="*/ 297188 w 412993"/>
                  <a:gd name="connsiteY1" fmla="*/ 0 h 930303"/>
                  <a:gd name="connsiteX2" fmla="*/ 412412 w 412993"/>
                  <a:gd name="connsiteY2" fmla="*/ 114313 h 930303"/>
                  <a:gd name="connsiteX3" fmla="*/ 188222 w 412993"/>
                  <a:gd name="connsiteY3" fmla="*/ 395221 h 930303"/>
                  <a:gd name="connsiteX4" fmla="*/ 187081 w 412993"/>
                  <a:gd name="connsiteY4" fmla="*/ 905236 h 930303"/>
                  <a:gd name="connsiteX5" fmla="*/ 162014 w 412993"/>
                  <a:gd name="connsiteY5" fmla="*/ 930303 h 930303"/>
                  <a:gd name="connsiteX6" fmla="*/ 61752 w 412993"/>
                  <a:gd name="connsiteY6" fmla="*/ 930303 h 930303"/>
                  <a:gd name="connsiteX7" fmla="*/ 36685 w 412993"/>
                  <a:gd name="connsiteY7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187081 w 412412"/>
                  <a:gd name="connsiteY3" fmla="*/ 905236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336245 w 412412"/>
                  <a:gd name="connsiteY3" fmla="*/ 851090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336245 w 412412"/>
                  <a:gd name="connsiteY3" fmla="*/ 851090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3300 w 409027"/>
                  <a:gd name="connsiteY0" fmla="*/ 898589 h 923656"/>
                  <a:gd name="connsiteX1" fmla="*/ 300625 w 409027"/>
                  <a:gd name="connsiteY1" fmla="*/ 0 h 923656"/>
                  <a:gd name="connsiteX2" fmla="*/ 409027 w 409027"/>
                  <a:gd name="connsiteY2" fmla="*/ 107666 h 923656"/>
                  <a:gd name="connsiteX3" fmla="*/ 332860 w 409027"/>
                  <a:gd name="connsiteY3" fmla="*/ 844443 h 923656"/>
                  <a:gd name="connsiteX4" fmla="*/ 158629 w 409027"/>
                  <a:gd name="connsiteY4" fmla="*/ 923656 h 923656"/>
                  <a:gd name="connsiteX5" fmla="*/ 58367 w 409027"/>
                  <a:gd name="connsiteY5" fmla="*/ 923656 h 923656"/>
                  <a:gd name="connsiteX6" fmla="*/ 33300 w 409027"/>
                  <a:gd name="connsiteY6" fmla="*/ 898589 h 923656"/>
                  <a:gd name="connsiteX0" fmla="*/ 65812 w 381103"/>
                  <a:gd name="connsiteY0" fmla="*/ 884330 h 923656"/>
                  <a:gd name="connsiteX1" fmla="*/ 272701 w 381103"/>
                  <a:gd name="connsiteY1" fmla="*/ 0 h 923656"/>
                  <a:gd name="connsiteX2" fmla="*/ 381103 w 381103"/>
                  <a:gd name="connsiteY2" fmla="*/ 107666 h 923656"/>
                  <a:gd name="connsiteX3" fmla="*/ 304936 w 381103"/>
                  <a:gd name="connsiteY3" fmla="*/ 844443 h 923656"/>
                  <a:gd name="connsiteX4" fmla="*/ 130705 w 381103"/>
                  <a:gd name="connsiteY4" fmla="*/ 923656 h 923656"/>
                  <a:gd name="connsiteX5" fmla="*/ 30443 w 381103"/>
                  <a:gd name="connsiteY5" fmla="*/ 923656 h 923656"/>
                  <a:gd name="connsiteX6" fmla="*/ 65812 w 381103"/>
                  <a:gd name="connsiteY6" fmla="*/ 884330 h 923656"/>
                  <a:gd name="connsiteX0" fmla="*/ 107498 w 422789"/>
                  <a:gd name="connsiteY0" fmla="*/ 884330 h 923656"/>
                  <a:gd name="connsiteX1" fmla="*/ 314387 w 422789"/>
                  <a:gd name="connsiteY1" fmla="*/ 0 h 923656"/>
                  <a:gd name="connsiteX2" fmla="*/ 422789 w 422789"/>
                  <a:gd name="connsiteY2" fmla="*/ 107666 h 923656"/>
                  <a:gd name="connsiteX3" fmla="*/ 346622 w 422789"/>
                  <a:gd name="connsiteY3" fmla="*/ 844443 h 923656"/>
                  <a:gd name="connsiteX4" fmla="*/ 172391 w 422789"/>
                  <a:gd name="connsiteY4" fmla="*/ 923656 h 923656"/>
                  <a:gd name="connsiteX5" fmla="*/ 72129 w 422789"/>
                  <a:gd name="connsiteY5" fmla="*/ 923656 h 923656"/>
                  <a:gd name="connsiteX6" fmla="*/ 107498 w 422789"/>
                  <a:gd name="connsiteY6" fmla="*/ 884330 h 92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789" h="923656">
                    <a:moveTo>
                      <a:pt x="107498" y="884330"/>
                    </a:moveTo>
                    <a:cubicBezTo>
                      <a:pt x="29408" y="771224"/>
                      <a:pt x="-170014" y="329287"/>
                      <a:pt x="314387" y="0"/>
                    </a:cubicBezTo>
                    <a:lnTo>
                      <a:pt x="422789" y="107666"/>
                    </a:lnTo>
                    <a:cubicBezTo>
                      <a:pt x="-91673" y="696096"/>
                      <a:pt x="388355" y="708445"/>
                      <a:pt x="346622" y="844443"/>
                    </a:cubicBezTo>
                    <a:cubicBezTo>
                      <a:pt x="346622" y="858287"/>
                      <a:pt x="186235" y="923656"/>
                      <a:pt x="172391" y="923656"/>
                    </a:cubicBezTo>
                    <a:lnTo>
                      <a:pt x="72129" y="923656"/>
                    </a:lnTo>
                    <a:cubicBezTo>
                      <a:pt x="58285" y="923656"/>
                      <a:pt x="107498" y="898174"/>
                      <a:pt x="107498" y="884330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5">
                <a:extLst>
                  <a:ext uri="{FF2B5EF4-FFF2-40B4-BE49-F238E27FC236}">
                    <a16:creationId xmlns:a16="http://schemas.microsoft.com/office/drawing/2014/main" id="{AE98437E-E0AE-4D6E-8865-E2B08FE97CDC}"/>
                  </a:ext>
                </a:extLst>
              </p:cNvPr>
              <p:cNvSpPr/>
              <p:nvPr/>
            </p:nvSpPr>
            <p:spPr>
              <a:xfrm rot="2040070" flipH="1">
                <a:off x="2837324" y="2973158"/>
                <a:ext cx="404864" cy="72965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  <a:gd name="connsiteX0" fmla="*/ 1634 w 612820"/>
                  <a:gd name="connsiteY0" fmla="*/ 636595 h 1171733"/>
                  <a:gd name="connsiteX1" fmla="*/ 425710 w 612820"/>
                  <a:gd name="connsiteY1" fmla="*/ -1 h 1171733"/>
                  <a:gd name="connsiteX2" fmla="*/ 612820 w 612820"/>
                  <a:gd name="connsiteY2" fmla="*/ 632646 h 1171733"/>
                  <a:gd name="connsiteX3" fmla="*/ 292097 w 612820"/>
                  <a:gd name="connsiteY3" fmla="*/ 1171733 h 1171733"/>
                  <a:gd name="connsiteX4" fmla="*/ 1634 w 612820"/>
                  <a:gd name="connsiteY4" fmla="*/ 636595 h 1171733"/>
                  <a:gd name="connsiteX0" fmla="*/ 1634 w 612820"/>
                  <a:gd name="connsiteY0" fmla="*/ 641872 h 1177010"/>
                  <a:gd name="connsiteX1" fmla="*/ 425710 w 612820"/>
                  <a:gd name="connsiteY1" fmla="*/ 5276 h 1177010"/>
                  <a:gd name="connsiteX2" fmla="*/ 612820 w 612820"/>
                  <a:gd name="connsiteY2" fmla="*/ 637923 h 1177010"/>
                  <a:gd name="connsiteX3" fmla="*/ 292097 w 612820"/>
                  <a:gd name="connsiteY3" fmla="*/ 1177010 h 1177010"/>
                  <a:gd name="connsiteX4" fmla="*/ 1634 w 612820"/>
                  <a:gd name="connsiteY4" fmla="*/ 641872 h 1177010"/>
                  <a:gd name="connsiteX0" fmla="*/ 2208 w 542110"/>
                  <a:gd name="connsiteY0" fmla="*/ 685377 h 1172085"/>
                  <a:gd name="connsiteX1" fmla="*/ 355000 w 542110"/>
                  <a:gd name="connsiteY1" fmla="*/ 165 h 1172085"/>
                  <a:gd name="connsiteX2" fmla="*/ 542110 w 542110"/>
                  <a:gd name="connsiteY2" fmla="*/ 632812 h 1172085"/>
                  <a:gd name="connsiteX3" fmla="*/ 221387 w 542110"/>
                  <a:gd name="connsiteY3" fmla="*/ 1171899 h 1172085"/>
                  <a:gd name="connsiteX4" fmla="*/ 2208 w 542110"/>
                  <a:gd name="connsiteY4" fmla="*/ 685377 h 1172085"/>
                  <a:gd name="connsiteX0" fmla="*/ 2571 w 513588"/>
                  <a:gd name="connsiteY0" fmla="*/ 722672 h 1172789"/>
                  <a:gd name="connsiteX1" fmla="*/ 326478 w 513588"/>
                  <a:gd name="connsiteY1" fmla="*/ 461 h 1172789"/>
                  <a:gd name="connsiteX2" fmla="*/ 513588 w 513588"/>
                  <a:gd name="connsiteY2" fmla="*/ 633108 h 1172789"/>
                  <a:gd name="connsiteX3" fmla="*/ 192865 w 513588"/>
                  <a:gd name="connsiteY3" fmla="*/ 1172195 h 1172789"/>
                  <a:gd name="connsiteX4" fmla="*/ 2571 w 513588"/>
                  <a:gd name="connsiteY4" fmla="*/ 722672 h 117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588" h="1172789">
                    <a:moveTo>
                      <a:pt x="2571" y="722672"/>
                    </a:moveTo>
                    <a:cubicBezTo>
                      <a:pt x="24840" y="527383"/>
                      <a:pt x="241309" y="15388"/>
                      <a:pt x="326478" y="461"/>
                    </a:cubicBezTo>
                    <a:cubicBezTo>
                      <a:pt x="411648" y="-14466"/>
                      <a:pt x="513588" y="335378"/>
                      <a:pt x="513588" y="633108"/>
                    </a:cubicBezTo>
                    <a:cubicBezTo>
                      <a:pt x="513588" y="930838"/>
                      <a:pt x="278035" y="1157268"/>
                      <a:pt x="192865" y="1172195"/>
                    </a:cubicBezTo>
                    <a:cubicBezTo>
                      <a:pt x="107696" y="1187122"/>
                      <a:pt x="-19698" y="917961"/>
                      <a:pt x="2571" y="722672"/>
                    </a:cubicBezTo>
                    <a:close/>
                  </a:path>
                </a:pathLst>
              </a:custGeom>
              <a:solidFill>
                <a:srgbClr val="91240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: Rounded Corners 36">
                <a:extLst>
                  <a:ext uri="{FF2B5EF4-FFF2-40B4-BE49-F238E27FC236}">
                    <a16:creationId xmlns:a16="http://schemas.microsoft.com/office/drawing/2014/main" id="{1DA59A77-A4E1-4CD0-9004-9DCEC7D0FEDC}"/>
                  </a:ext>
                </a:extLst>
              </p:cNvPr>
              <p:cNvSpPr/>
              <p:nvPr/>
            </p:nvSpPr>
            <p:spPr>
              <a:xfrm flipH="1">
                <a:off x="3220268" y="3915257"/>
                <a:ext cx="944982" cy="1583483"/>
              </a:xfrm>
              <a:custGeom>
                <a:avLst/>
                <a:gdLst>
                  <a:gd name="connsiteX0" fmla="*/ 0 w 440858"/>
                  <a:gd name="connsiteY0" fmla="*/ 73478 h 750754"/>
                  <a:gd name="connsiteX1" fmla="*/ 73478 w 440858"/>
                  <a:gd name="connsiteY1" fmla="*/ 0 h 750754"/>
                  <a:gd name="connsiteX2" fmla="*/ 367380 w 440858"/>
                  <a:gd name="connsiteY2" fmla="*/ 0 h 750754"/>
                  <a:gd name="connsiteX3" fmla="*/ 440858 w 440858"/>
                  <a:gd name="connsiteY3" fmla="*/ 73478 h 750754"/>
                  <a:gd name="connsiteX4" fmla="*/ 440858 w 440858"/>
                  <a:gd name="connsiteY4" fmla="*/ 677276 h 750754"/>
                  <a:gd name="connsiteX5" fmla="*/ 367380 w 440858"/>
                  <a:gd name="connsiteY5" fmla="*/ 750754 h 750754"/>
                  <a:gd name="connsiteX6" fmla="*/ 73478 w 440858"/>
                  <a:gd name="connsiteY6" fmla="*/ 750754 h 750754"/>
                  <a:gd name="connsiteX7" fmla="*/ 0 w 440858"/>
                  <a:gd name="connsiteY7" fmla="*/ 677276 h 750754"/>
                  <a:gd name="connsiteX8" fmla="*/ 0 w 440858"/>
                  <a:gd name="connsiteY8" fmla="*/ 73478 h 750754"/>
                  <a:gd name="connsiteX0" fmla="*/ 280987 w 721845"/>
                  <a:gd name="connsiteY0" fmla="*/ 73478 h 1005008"/>
                  <a:gd name="connsiteX1" fmla="*/ 354465 w 721845"/>
                  <a:gd name="connsiteY1" fmla="*/ 0 h 1005008"/>
                  <a:gd name="connsiteX2" fmla="*/ 648367 w 721845"/>
                  <a:gd name="connsiteY2" fmla="*/ 0 h 1005008"/>
                  <a:gd name="connsiteX3" fmla="*/ 721845 w 721845"/>
                  <a:gd name="connsiteY3" fmla="*/ 73478 h 1005008"/>
                  <a:gd name="connsiteX4" fmla="*/ 721845 w 721845"/>
                  <a:gd name="connsiteY4" fmla="*/ 677276 h 1005008"/>
                  <a:gd name="connsiteX5" fmla="*/ 648367 w 721845"/>
                  <a:gd name="connsiteY5" fmla="*/ 750754 h 1005008"/>
                  <a:gd name="connsiteX6" fmla="*/ 354465 w 721845"/>
                  <a:gd name="connsiteY6" fmla="*/ 750754 h 1005008"/>
                  <a:gd name="connsiteX7" fmla="*/ 0 w 721845"/>
                  <a:gd name="connsiteY7" fmla="*/ 1001126 h 1005008"/>
                  <a:gd name="connsiteX8" fmla="*/ 280987 w 721845"/>
                  <a:gd name="connsiteY8" fmla="*/ 73478 h 1005008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359227 w 721845"/>
                  <a:gd name="connsiteY6" fmla="*/ 1412742 h 1412742"/>
                  <a:gd name="connsiteX7" fmla="*/ 0 w 721845"/>
                  <a:gd name="connsiteY7" fmla="*/ 1001126 h 1412742"/>
                  <a:gd name="connsiteX8" fmla="*/ 280987 w 721845"/>
                  <a:gd name="connsiteY8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359227 w 721845"/>
                  <a:gd name="connsiteY7" fmla="*/ 1412742 h 1412742"/>
                  <a:gd name="connsiteX8" fmla="*/ 0 w 721845"/>
                  <a:gd name="connsiteY8" fmla="*/ 1001126 h 1412742"/>
                  <a:gd name="connsiteX9" fmla="*/ 280987 w 721845"/>
                  <a:gd name="connsiteY9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464386 w 721845"/>
                  <a:gd name="connsiteY7" fmla="*/ 1369879 h 1412742"/>
                  <a:gd name="connsiteX8" fmla="*/ 359227 w 721845"/>
                  <a:gd name="connsiteY8" fmla="*/ 1412742 h 1412742"/>
                  <a:gd name="connsiteX9" fmla="*/ 0 w 721845"/>
                  <a:gd name="connsiteY9" fmla="*/ 1001126 h 1412742"/>
                  <a:gd name="connsiteX10" fmla="*/ 280987 w 721845"/>
                  <a:gd name="connsiteY10" fmla="*/ 73478 h 1412742"/>
                  <a:gd name="connsiteX0" fmla="*/ 280987 w 721845"/>
                  <a:gd name="connsiteY0" fmla="*/ 73478 h 1415018"/>
                  <a:gd name="connsiteX1" fmla="*/ 354465 w 721845"/>
                  <a:gd name="connsiteY1" fmla="*/ 0 h 1415018"/>
                  <a:gd name="connsiteX2" fmla="*/ 648367 w 721845"/>
                  <a:gd name="connsiteY2" fmla="*/ 0 h 1415018"/>
                  <a:gd name="connsiteX3" fmla="*/ 721845 w 721845"/>
                  <a:gd name="connsiteY3" fmla="*/ 73478 h 1415018"/>
                  <a:gd name="connsiteX4" fmla="*/ 721845 w 721845"/>
                  <a:gd name="connsiteY4" fmla="*/ 677276 h 1415018"/>
                  <a:gd name="connsiteX5" fmla="*/ 648367 w 721845"/>
                  <a:gd name="connsiteY5" fmla="*/ 750754 h 1415018"/>
                  <a:gd name="connsiteX6" fmla="*/ 678699 w 721845"/>
                  <a:gd name="connsiteY6" fmla="*/ 1398454 h 1415018"/>
                  <a:gd name="connsiteX7" fmla="*/ 464386 w 721845"/>
                  <a:gd name="connsiteY7" fmla="*/ 1369879 h 1415018"/>
                  <a:gd name="connsiteX8" fmla="*/ 359227 w 721845"/>
                  <a:gd name="connsiteY8" fmla="*/ 1412742 h 1415018"/>
                  <a:gd name="connsiteX9" fmla="*/ 0 w 721845"/>
                  <a:gd name="connsiteY9" fmla="*/ 1001126 h 1415018"/>
                  <a:gd name="connsiteX10" fmla="*/ 280987 w 721845"/>
                  <a:gd name="connsiteY10" fmla="*/ 73478 h 1415018"/>
                  <a:gd name="connsiteX0" fmla="*/ 280987 w 755304"/>
                  <a:gd name="connsiteY0" fmla="*/ 73478 h 1415018"/>
                  <a:gd name="connsiteX1" fmla="*/ 354465 w 755304"/>
                  <a:gd name="connsiteY1" fmla="*/ 0 h 1415018"/>
                  <a:gd name="connsiteX2" fmla="*/ 648367 w 755304"/>
                  <a:gd name="connsiteY2" fmla="*/ 0 h 1415018"/>
                  <a:gd name="connsiteX3" fmla="*/ 721845 w 755304"/>
                  <a:gd name="connsiteY3" fmla="*/ 73478 h 1415018"/>
                  <a:gd name="connsiteX4" fmla="*/ 721845 w 755304"/>
                  <a:gd name="connsiteY4" fmla="*/ 677276 h 1415018"/>
                  <a:gd name="connsiteX5" fmla="*/ 648367 w 755304"/>
                  <a:gd name="connsiteY5" fmla="*/ 750754 h 1415018"/>
                  <a:gd name="connsiteX6" fmla="*/ 754899 w 755304"/>
                  <a:gd name="connsiteY6" fmla="*/ 1260341 h 1415018"/>
                  <a:gd name="connsiteX7" fmla="*/ 678699 w 755304"/>
                  <a:gd name="connsiteY7" fmla="*/ 1398454 h 1415018"/>
                  <a:gd name="connsiteX8" fmla="*/ 464386 w 755304"/>
                  <a:gd name="connsiteY8" fmla="*/ 1369879 h 1415018"/>
                  <a:gd name="connsiteX9" fmla="*/ 359227 w 755304"/>
                  <a:gd name="connsiteY9" fmla="*/ 1412742 h 1415018"/>
                  <a:gd name="connsiteX10" fmla="*/ 0 w 755304"/>
                  <a:gd name="connsiteY10" fmla="*/ 1001126 h 1415018"/>
                  <a:gd name="connsiteX11" fmla="*/ 280987 w 755304"/>
                  <a:gd name="connsiteY11" fmla="*/ 73478 h 1415018"/>
                  <a:gd name="connsiteX0" fmla="*/ 280987 w 937029"/>
                  <a:gd name="connsiteY0" fmla="*/ 73478 h 1415018"/>
                  <a:gd name="connsiteX1" fmla="*/ 354465 w 937029"/>
                  <a:gd name="connsiteY1" fmla="*/ 0 h 1415018"/>
                  <a:gd name="connsiteX2" fmla="*/ 648367 w 937029"/>
                  <a:gd name="connsiteY2" fmla="*/ 0 h 1415018"/>
                  <a:gd name="connsiteX3" fmla="*/ 721845 w 937029"/>
                  <a:gd name="connsiteY3" fmla="*/ 73478 h 1415018"/>
                  <a:gd name="connsiteX4" fmla="*/ 721845 w 937029"/>
                  <a:gd name="connsiteY4" fmla="*/ 677276 h 1415018"/>
                  <a:gd name="connsiteX5" fmla="*/ 648367 w 937029"/>
                  <a:gd name="connsiteY5" fmla="*/ 750754 h 1415018"/>
                  <a:gd name="connsiteX6" fmla="*/ 935873 w 937029"/>
                  <a:gd name="connsiteY6" fmla="*/ 1231766 h 1415018"/>
                  <a:gd name="connsiteX7" fmla="*/ 754899 w 937029"/>
                  <a:gd name="connsiteY7" fmla="*/ 1260341 h 1415018"/>
                  <a:gd name="connsiteX8" fmla="*/ 678699 w 937029"/>
                  <a:gd name="connsiteY8" fmla="*/ 1398454 h 1415018"/>
                  <a:gd name="connsiteX9" fmla="*/ 464386 w 937029"/>
                  <a:gd name="connsiteY9" fmla="*/ 1369879 h 1415018"/>
                  <a:gd name="connsiteX10" fmla="*/ 359227 w 937029"/>
                  <a:gd name="connsiteY10" fmla="*/ 1412742 h 1415018"/>
                  <a:gd name="connsiteX11" fmla="*/ 0 w 937029"/>
                  <a:gd name="connsiteY11" fmla="*/ 1001126 h 1415018"/>
                  <a:gd name="connsiteX12" fmla="*/ 280987 w 937029"/>
                  <a:gd name="connsiteY12" fmla="*/ 73478 h 1415018"/>
                  <a:gd name="connsiteX0" fmla="*/ 280987 w 936978"/>
                  <a:gd name="connsiteY0" fmla="*/ 73478 h 1415018"/>
                  <a:gd name="connsiteX1" fmla="*/ 354465 w 936978"/>
                  <a:gd name="connsiteY1" fmla="*/ 0 h 1415018"/>
                  <a:gd name="connsiteX2" fmla="*/ 648367 w 936978"/>
                  <a:gd name="connsiteY2" fmla="*/ 0 h 1415018"/>
                  <a:gd name="connsiteX3" fmla="*/ 721845 w 936978"/>
                  <a:gd name="connsiteY3" fmla="*/ 73478 h 1415018"/>
                  <a:gd name="connsiteX4" fmla="*/ 721845 w 936978"/>
                  <a:gd name="connsiteY4" fmla="*/ 677276 h 1415018"/>
                  <a:gd name="connsiteX5" fmla="*/ 648367 w 936978"/>
                  <a:gd name="connsiteY5" fmla="*/ 750754 h 1415018"/>
                  <a:gd name="connsiteX6" fmla="*/ 935873 w 936978"/>
                  <a:gd name="connsiteY6" fmla="*/ 1231766 h 1415018"/>
                  <a:gd name="connsiteX7" fmla="*/ 745374 w 936978"/>
                  <a:gd name="connsiteY7" fmla="*/ 1288916 h 1415018"/>
                  <a:gd name="connsiteX8" fmla="*/ 678699 w 936978"/>
                  <a:gd name="connsiteY8" fmla="*/ 1398454 h 1415018"/>
                  <a:gd name="connsiteX9" fmla="*/ 464386 w 936978"/>
                  <a:gd name="connsiteY9" fmla="*/ 1369879 h 1415018"/>
                  <a:gd name="connsiteX10" fmla="*/ 359227 w 936978"/>
                  <a:gd name="connsiteY10" fmla="*/ 1412742 h 1415018"/>
                  <a:gd name="connsiteX11" fmla="*/ 0 w 936978"/>
                  <a:gd name="connsiteY11" fmla="*/ 1001126 h 1415018"/>
                  <a:gd name="connsiteX12" fmla="*/ 280987 w 936978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39354"/>
                  <a:gd name="connsiteY0" fmla="*/ 73478 h 1415018"/>
                  <a:gd name="connsiteX1" fmla="*/ 354465 w 939354"/>
                  <a:gd name="connsiteY1" fmla="*/ 0 h 1415018"/>
                  <a:gd name="connsiteX2" fmla="*/ 648367 w 939354"/>
                  <a:gd name="connsiteY2" fmla="*/ 0 h 1415018"/>
                  <a:gd name="connsiteX3" fmla="*/ 721845 w 939354"/>
                  <a:gd name="connsiteY3" fmla="*/ 73478 h 1415018"/>
                  <a:gd name="connsiteX4" fmla="*/ 721845 w 939354"/>
                  <a:gd name="connsiteY4" fmla="*/ 677276 h 1415018"/>
                  <a:gd name="connsiteX5" fmla="*/ 405480 w 939354"/>
                  <a:gd name="connsiteY5" fmla="*/ 869816 h 1415018"/>
                  <a:gd name="connsiteX6" fmla="*/ 935873 w 939354"/>
                  <a:gd name="connsiteY6" fmla="*/ 1231766 h 1415018"/>
                  <a:gd name="connsiteX7" fmla="*/ 745374 w 939354"/>
                  <a:gd name="connsiteY7" fmla="*/ 1288916 h 1415018"/>
                  <a:gd name="connsiteX8" fmla="*/ 678699 w 939354"/>
                  <a:gd name="connsiteY8" fmla="*/ 1398454 h 1415018"/>
                  <a:gd name="connsiteX9" fmla="*/ 464386 w 939354"/>
                  <a:gd name="connsiteY9" fmla="*/ 1369879 h 1415018"/>
                  <a:gd name="connsiteX10" fmla="*/ 359227 w 939354"/>
                  <a:gd name="connsiteY10" fmla="*/ 1412742 h 1415018"/>
                  <a:gd name="connsiteX11" fmla="*/ 0 w 939354"/>
                  <a:gd name="connsiteY11" fmla="*/ 1001126 h 1415018"/>
                  <a:gd name="connsiteX12" fmla="*/ 280987 w 939354"/>
                  <a:gd name="connsiteY12" fmla="*/ 73478 h 1415018"/>
                  <a:gd name="connsiteX0" fmla="*/ 280987 w 944653"/>
                  <a:gd name="connsiteY0" fmla="*/ 73478 h 1415018"/>
                  <a:gd name="connsiteX1" fmla="*/ 354465 w 944653"/>
                  <a:gd name="connsiteY1" fmla="*/ 0 h 1415018"/>
                  <a:gd name="connsiteX2" fmla="*/ 648367 w 944653"/>
                  <a:gd name="connsiteY2" fmla="*/ 0 h 1415018"/>
                  <a:gd name="connsiteX3" fmla="*/ 721845 w 944653"/>
                  <a:gd name="connsiteY3" fmla="*/ 73478 h 1415018"/>
                  <a:gd name="connsiteX4" fmla="*/ 721845 w 944653"/>
                  <a:gd name="connsiteY4" fmla="*/ 677276 h 1415018"/>
                  <a:gd name="connsiteX5" fmla="*/ 405480 w 944653"/>
                  <a:gd name="connsiteY5" fmla="*/ 869816 h 1415018"/>
                  <a:gd name="connsiteX6" fmla="*/ 935873 w 944653"/>
                  <a:gd name="connsiteY6" fmla="*/ 1231766 h 1415018"/>
                  <a:gd name="connsiteX7" fmla="*/ 745374 w 944653"/>
                  <a:gd name="connsiteY7" fmla="*/ 1288916 h 1415018"/>
                  <a:gd name="connsiteX8" fmla="*/ 678699 w 944653"/>
                  <a:gd name="connsiteY8" fmla="*/ 1398454 h 1415018"/>
                  <a:gd name="connsiteX9" fmla="*/ 464386 w 944653"/>
                  <a:gd name="connsiteY9" fmla="*/ 1369879 h 1415018"/>
                  <a:gd name="connsiteX10" fmla="*/ 359227 w 944653"/>
                  <a:gd name="connsiteY10" fmla="*/ 1412742 h 1415018"/>
                  <a:gd name="connsiteX11" fmla="*/ 0 w 944653"/>
                  <a:gd name="connsiteY11" fmla="*/ 1001126 h 1415018"/>
                  <a:gd name="connsiteX12" fmla="*/ 280987 w 944653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08427 w 944982"/>
                  <a:gd name="connsiteY10" fmla="*/ 1384167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02077 w 944982"/>
                  <a:gd name="connsiteY1" fmla="*/ 161925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101728 h 1442418"/>
                  <a:gd name="connsiteX1" fmla="*/ 302077 w 944982"/>
                  <a:gd name="connsiteY1" fmla="*/ 23488 h 1442418"/>
                  <a:gd name="connsiteX2" fmla="*/ 877420 w 944982"/>
                  <a:gd name="connsiteY2" fmla="*/ 66803 h 1442418"/>
                  <a:gd name="connsiteX3" fmla="*/ 721845 w 944982"/>
                  <a:gd name="connsiteY3" fmla="*/ 705526 h 1442418"/>
                  <a:gd name="connsiteX4" fmla="*/ 415005 w 944982"/>
                  <a:gd name="connsiteY4" fmla="*/ 917116 h 1442418"/>
                  <a:gd name="connsiteX5" fmla="*/ 935873 w 944982"/>
                  <a:gd name="connsiteY5" fmla="*/ 1260016 h 1442418"/>
                  <a:gd name="connsiteX6" fmla="*/ 745374 w 944982"/>
                  <a:gd name="connsiteY6" fmla="*/ 1317166 h 1442418"/>
                  <a:gd name="connsiteX7" fmla="*/ 678699 w 944982"/>
                  <a:gd name="connsiteY7" fmla="*/ 1426704 h 1442418"/>
                  <a:gd name="connsiteX8" fmla="*/ 454861 w 944982"/>
                  <a:gd name="connsiteY8" fmla="*/ 1391779 h 1442418"/>
                  <a:gd name="connsiteX9" fmla="*/ 308427 w 944982"/>
                  <a:gd name="connsiteY9" fmla="*/ 1412417 h 1442418"/>
                  <a:gd name="connsiteX10" fmla="*/ 0 w 944982"/>
                  <a:gd name="connsiteY10" fmla="*/ 1029376 h 1442418"/>
                  <a:gd name="connsiteX11" fmla="*/ 280987 w 944982"/>
                  <a:gd name="connsiteY11" fmla="*/ 101728 h 1442418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745374 w 944982"/>
                  <a:gd name="connsiteY6" fmla="*/ 1446581 h 1571833"/>
                  <a:gd name="connsiteX7" fmla="*/ 678699 w 944982"/>
                  <a:gd name="connsiteY7" fmla="*/ 1556119 h 1571833"/>
                  <a:gd name="connsiteX8" fmla="*/ 454861 w 944982"/>
                  <a:gd name="connsiteY8" fmla="*/ 1521194 h 1571833"/>
                  <a:gd name="connsiteX9" fmla="*/ 308427 w 944982"/>
                  <a:gd name="connsiteY9" fmla="*/ 1541832 h 1571833"/>
                  <a:gd name="connsiteX10" fmla="*/ 0 w 944982"/>
                  <a:gd name="connsiteY10" fmla="*/ 1158791 h 1571833"/>
                  <a:gd name="connsiteX11" fmla="*/ 280987 w 944982"/>
                  <a:gd name="connsiteY11" fmla="*/ 231143 h 1571833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678699 w 944982"/>
                  <a:gd name="connsiteY6" fmla="*/ 1556119 h 1571833"/>
                  <a:gd name="connsiteX7" fmla="*/ 454861 w 944982"/>
                  <a:gd name="connsiteY7" fmla="*/ 1521194 h 1571833"/>
                  <a:gd name="connsiteX8" fmla="*/ 308427 w 944982"/>
                  <a:gd name="connsiteY8" fmla="*/ 1541832 h 1571833"/>
                  <a:gd name="connsiteX9" fmla="*/ 0 w 944982"/>
                  <a:gd name="connsiteY9" fmla="*/ 1158791 h 1571833"/>
                  <a:gd name="connsiteX10" fmla="*/ 280987 w 944982"/>
                  <a:gd name="connsiteY10" fmla="*/ 231143 h 1571833"/>
                  <a:gd name="connsiteX0" fmla="*/ 280987 w 944982"/>
                  <a:gd name="connsiteY0" fmla="*/ 231143 h 1583483"/>
                  <a:gd name="connsiteX1" fmla="*/ 302077 w 944982"/>
                  <a:gd name="connsiteY1" fmla="*/ 152903 h 1583483"/>
                  <a:gd name="connsiteX2" fmla="*/ 877420 w 944982"/>
                  <a:gd name="connsiteY2" fmla="*/ 196218 h 1583483"/>
                  <a:gd name="connsiteX3" fmla="*/ 721845 w 944982"/>
                  <a:gd name="connsiteY3" fmla="*/ 834941 h 1583483"/>
                  <a:gd name="connsiteX4" fmla="*/ 415005 w 944982"/>
                  <a:gd name="connsiteY4" fmla="*/ 1046531 h 1583483"/>
                  <a:gd name="connsiteX5" fmla="*/ 935873 w 944982"/>
                  <a:gd name="connsiteY5" fmla="*/ 1389431 h 1583483"/>
                  <a:gd name="connsiteX6" fmla="*/ 678699 w 944982"/>
                  <a:gd name="connsiteY6" fmla="*/ 1556119 h 1583483"/>
                  <a:gd name="connsiteX7" fmla="*/ 308427 w 944982"/>
                  <a:gd name="connsiteY7" fmla="*/ 1541832 h 1583483"/>
                  <a:gd name="connsiteX8" fmla="*/ 0 w 944982"/>
                  <a:gd name="connsiteY8" fmla="*/ 1158791 h 1583483"/>
                  <a:gd name="connsiteX9" fmla="*/ 280987 w 944982"/>
                  <a:gd name="connsiteY9" fmla="*/ 231143 h 158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4982" h="1583483">
                    <a:moveTo>
                      <a:pt x="280987" y="231143"/>
                    </a:moveTo>
                    <a:cubicBezTo>
                      <a:pt x="280987" y="190562"/>
                      <a:pt x="261496" y="152903"/>
                      <a:pt x="302077" y="152903"/>
                    </a:cubicBezTo>
                    <a:cubicBezTo>
                      <a:pt x="582458" y="-157718"/>
                      <a:pt x="807459" y="82545"/>
                      <a:pt x="877420" y="196218"/>
                    </a:cubicBezTo>
                    <a:cubicBezTo>
                      <a:pt x="1066862" y="513901"/>
                      <a:pt x="780053" y="755383"/>
                      <a:pt x="721845" y="834941"/>
                    </a:cubicBezTo>
                    <a:cubicBezTo>
                      <a:pt x="721845" y="875522"/>
                      <a:pt x="446061" y="991763"/>
                      <a:pt x="415005" y="1046531"/>
                    </a:cubicBezTo>
                    <a:cubicBezTo>
                      <a:pt x="804689" y="1111165"/>
                      <a:pt x="989556" y="1275925"/>
                      <a:pt x="935873" y="1389431"/>
                    </a:cubicBezTo>
                    <a:cubicBezTo>
                      <a:pt x="979822" y="1474362"/>
                      <a:pt x="758868" y="1534159"/>
                      <a:pt x="678699" y="1556119"/>
                    </a:cubicBezTo>
                    <a:cubicBezTo>
                      <a:pt x="574125" y="1581519"/>
                      <a:pt x="421543" y="1608053"/>
                      <a:pt x="308427" y="1541832"/>
                    </a:cubicBezTo>
                    <a:cubicBezTo>
                      <a:pt x="267846" y="1541832"/>
                      <a:pt x="0" y="1199372"/>
                      <a:pt x="0" y="1158791"/>
                    </a:cubicBezTo>
                    <a:cubicBezTo>
                      <a:pt x="0" y="957525"/>
                      <a:pt x="280987" y="432409"/>
                      <a:pt x="280987" y="231143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125E88D-3793-4C8E-92F4-608FC7DB0DFD}"/>
                  </a:ext>
                </a:extLst>
              </p:cNvPr>
              <p:cNvSpPr/>
              <p:nvPr/>
            </p:nvSpPr>
            <p:spPr>
              <a:xfrm>
                <a:off x="3760808" y="2663436"/>
                <a:ext cx="2245985" cy="2587268"/>
              </a:xfrm>
              <a:prstGeom prst="ellipse">
                <a:avLst/>
              </a:pr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DE66242-48AB-4CD2-A531-267EC3C0F545}"/>
                  </a:ext>
                </a:extLst>
              </p:cNvPr>
              <p:cNvGrpSpPr/>
              <p:nvPr/>
            </p:nvGrpSpPr>
            <p:grpSpPr>
              <a:xfrm>
                <a:off x="3088083" y="-85736"/>
                <a:ext cx="3844696" cy="3882078"/>
                <a:chOff x="3088083" y="-85736"/>
                <a:chExt cx="3844696" cy="3882078"/>
              </a:xfrm>
              <a:solidFill>
                <a:srgbClr val="B12C05"/>
              </a:solidFill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8C47B225-9D8A-4349-8507-DA67E49EA0DA}"/>
                    </a:ext>
                  </a:extLst>
                </p:cNvPr>
                <p:cNvSpPr/>
                <p:nvPr/>
              </p:nvSpPr>
              <p:spPr>
                <a:xfrm>
                  <a:off x="3098113" y="-15266"/>
                  <a:ext cx="3801046" cy="3801046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C5303BF8-2E27-4D97-90AE-592E19B3DA6B}"/>
                    </a:ext>
                  </a:extLst>
                </p:cNvPr>
                <p:cNvSpPr/>
                <p:nvPr/>
              </p:nvSpPr>
              <p:spPr>
                <a:xfrm rot="1161318">
                  <a:off x="3764416" y="2713431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ABE0831-F9E4-40C4-84F3-7143BEBE0082}"/>
                    </a:ext>
                  </a:extLst>
                </p:cNvPr>
                <p:cNvSpPr/>
                <p:nvPr/>
              </p:nvSpPr>
              <p:spPr>
                <a:xfrm rot="20297622">
                  <a:off x="4714503" y="2776165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39A7F13-E64D-43FE-9F86-3F58FF64EB6F}"/>
                    </a:ext>
                  </a:extLst>
                </p:cNvPr>
                <p:cNvSpPr/>
                <p:nvPr/>
              </p:nvSpPr>
              <p:spPr>
                <a:xfrm rot="17362320">
                  <a:off x="5587675" y="2140926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6AC32F3A-E73B-4CFD-9D66-2E6DEB36DC7E}"/>
                    </a:ext>
                  </a:extLst>
                </p:cNvPr>
                <p:cNvSpPr/>
                <p:nvPr/>
              </p:nvSpPr>
              <p:spPr>
                <a:xfrm rot="16200000">
                  <a:off x="5804347" y="1112629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086CCC3-AD24-40DA-A935-690FCA97DF0D}"/>
                    </a:ext>
                  </a:extLst>
                </p:cNvPr>
                <p:cNvSpPr/>
                <p:nvPr/>
              </p:nvSpPr>
              <p:spPr>
                <a:xfrm rot="15096581">
                  <a:off x="5377324" y="251090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DCD8904F-661E-4A3F-B895-23CC17390A5C}"/>
                    </a:ext>
                  </a:extLst>
                </p:cNvPr>
                <p:cNvSpPr/>
                <p:nvPr/>
              </p:nvSpPr>
              <p:spPr>
                <a:xfrm rot="1534506">
                  <a:off x="3165382" y="2093177"/>
                  <a:ext cx="1236687" cy="1020177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8C0A2EC-57AB-4BFE-9E4B-B09E81756177}"/>
                    </a:ext>
                  </a:extLst>
                </p:cNvPr>
                <p:cNvSpPr/>
                <p:nvPr/>
              </p:nvSpPr>
              <p:spPr>
                <a:xfrm rot="17365534">
                  <a:off x="2955877" y="1067199"/>
                  <a:ext cx="1236687" cy="972275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694B70C-32FB-47BE-880E-C8390E9D01EC}"/>
                    </a:ext>
                  </a:extLst>
                </p:cNvPr>
                <p:cNvSpPr/>
                <p:nvPr/>
              </p:nvSpPr>
              <p:spPr>
                <a:xfrm rot="18658204">
                  <a:off x="3529178" y="272060"/>
                  <a:ext cx="1236687" cy="972275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D506C4F2-A4AB-4FC9-8E14-D59A8358B390}"/>
                    </a:ext>
                  </a:extLst>
                </p:cNvPr>
                <p:cNvSpPr/>
                <p:nvPr/>
              </p:nvSpPr>
              <p:spPr>
                <a:xfrm rot="424936">
                  <a:off x="4433193" y="-85736"/>
                  <a:ext cx="1236687" cy="972275"/>
                </a:xfrm>
                <a:prstGeom prst="ellipse">
                  <a:avLst/>
                </a:prstGeom>
                <a:grpFill/>
                <a:ln>
                  <a:solidFill>
                    <a:srgbClr val="B12C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Rectangle: Rounded Corners 3">
                <a:extLst>
                  <a:ext uri="{FF2B5EF4-FFF2-40B4-BE49-F238E27FC236}">
                    <a16:creationId xmlns:a16="http://schemas.microsoft.com/office/drawing/2014/main" id="{DDC09091-7BAE-495B-942B-31B4A05ADDE3}"/>
                  </a:ext>
                </a:extLst>
              </p:cNvPr>
              <p:cNvSpPr/>
              <p:nvPr/>
            </p:nvSpPr>
            <p:spPr>
              <a:xfrm>
                <a:off x="3922643" y="982262"/>
                <a:ext cx="2173357" cy="2211510"/>
              </a:xfrm>
              <a:custGeom>
                <a:avLst/>
                <a:gdLst>
                  <a:gd name="connsiteX0" fmla="*/ 0 w 2173357"/>
                  <a:gd name="connsiteY0" fmla="*/ 830940 h 2054087"/>
                  <a:gd name="connsiteX1" fmla="*/ 830940 w 2173357"/>
                  <a:gd name="connsiteY1" fmla="*/ 0 h 2054087"/>
                  <a:gd name="connsiteX2" fmla="*/ 1342417 w 2173357"/>
                  <a:gd name="connsiteY2" fmla="*/ 0 h 2054087"/>
                  <a:gd name="connsiteX3" fmla="*/ 2173357 w 2173357"/>
                  <a:gd name="connsiteY3" fmla="*/ 830940 h 2054087"/>
                  <a:gd name="connsiteX4" fmla="*/ 2173357 w 2173357"/>
                  <a:gd name="connsiteY4" fmla="*/ 1223147 h 2054087"/>
                  <a:gd name="connsiteX5" fmla="*/ 1342417 w 2173357"/>
                  <a:gd name="connsiteY5" fmla="*/ 2054087 h 2054087"/>
                  <a:gd name="connsiteX6" fmla="*/ 830940 w 2173357"/>
                  <a:gd name="connsiteY6" fmla="*/ 2054087 h 2054087"/>
                  <a:gd name="connsiteX7" fmla="*/ 0 w 2173357"/>
                  <a:gd name="connsiteY7" fmla="*/ 1223147 h 2054087"/>
                  <a:gd name="connsiteX8" fmla="*/ 0 w 2173357"/>
                  <a:gd name="connsiteY8" fmla="*/ 830940 h 2054087"/>
                  <a:gd name="connsiteX0" fmla="*/ 0 w 2173357"/>
                  <a:gd name="connsiteY0" fmla="*/ 830940 h 2054087"/>
                  <a:gd name="connsiteX1" fmla="*/ 754740 w 2173357"/>
                  <a:gd name="connsiteY1" fmla="*/ 114300 h 2054087"/>
                  <a:gd name="connsiteX2" fmla="*/ 1342417 w 2173357"/>
                  <a:gd name="connsiteY2" fmla="*/ 0 h 2054087"/>
                  <a:gd name="connsiteX3" fmla="*/ 2173357 w 2173357"/>
                  <a:gd name="connsiteY3" fmla="*/ 830940 h 2054087"/>
                  <a:gd name="connsiteX4" fmla="*/ 2173357 w 2173357"/>
                  <a:gd name="connsiteY4" fmla="*/ 1223147 h 2054087"/>
                  <a:gd name="connsiteX5" fmla="*/ 1342417 w 2173357"/>
                  <a:gd name="connsiteY5" fmla="*/ 2054087 h 2054087"/>
                  <a:gd name="connsiteX6" fmla="*/ 830940 w 2173357"/>
                  <a:gd name="connsiteY6" fmla="*/ 2054087 h 2054087"/>
                  <a:gd name="connsiteX7" fmla="*/ 0 w 2173357"/>
                  <a:gd name="connsiteY7" fmla="*/ 1223147 h 2054087"/>
                  <a:gd name="connsiteX8" fmla="*/ 0 w 2173357"/>
                  <a:gd name="connsiteY8" fmla="*/ 830940 h 2054087"/>
                  <a:gd name="connsiteX0" fmla="*/ 0 w 2173357"/>
                  <a:gd name="connsiteY0" fmla="*/ 853403 h 2076550"/>
                  <a:gd name="connsiteX1" fmla="*/ 344557 w 2173357"/>
                  <a:gd name="connsiteY1" fmla="*/ 32127 h 2076550"/>
                  <a:gd name="connsiteX2" fmla="*/ 754740 w 2173357"/>
                  <a:gd name="connsiteY2" fmla="*/ 136763 h 2076550"/>
                  <a:gd name="connsiteX3" fmla="*/ 1342417 w 2173357"/>
                  <a:gd name="connsiteY3" fmla="*/ 22463 h 2076550"/>
                  <a:gd name="connsiteX4" fmla="*/ 2173357 w 2173357"/>
                  <a:gd name="connsiteY4" fmla="*/ 853403 h 2076550"/>
                  <a:gd name="connsiteX5" fmla="*/ 2173357 w 2173357"/>
                  <a:gd name="connsiteY5" fmla="*/ 1245610 h 2076550"/>
                  <a:gd name="connsiteX6" fmla="*/ 1342417 w 2173357"/>
                  <a:gd name="connsiteY6" fmla="*/ 2076550 h 2076550"/>
                  <a:gd name="connsiteX7" fmla="*/ 830940 w 2173357"/>
                  <a:gd name="connsiteY7" fmla="*/ 2076550 h 2076550"/>
                  <a:gd name="connsiteX8" fmla="*/ 0 w 2173357"/>
                  <a:gd name="connsiteY8" fmla="*/ 1245610 h 2076550"/>
                  <a:gd name="connsiteX9" fmla="*/ 0 w 2173357"/>
                  <a:gd name="connsiteY9" fmla="*/ 853403 h 2076550"/>
                  <a:gd name="connsiteX0" fmla="*/ 0 w 2173357"/>
                  <a:gd name="connsiteY0" fmla="*/ 853403 h 2076550"/>
                  <a:gd name="connsiteX1" fmla="*/ 344557 w 2173357"/>
                  <a:gd name="connsiteY1" fmla="*/ 32127 h 2076550"/>
                  <a:gd name="connsiteX2" fmla="*/ 754740 w 2173357"/>
                  <a:gd name="connsiteY2" fmla="*/ 136763 h 2076550"/>
                  <a:gd name="connsiteX3" fmla="*/ 1342417 w 2173357"/>
                  <a:gd name="connsiteY3" fmla="*/ 22463 h 2076550"/>
                  <a:gd name="connsiteX4" fmla="*/ 2173357 w 2173357"/>
                  <a:gd name="connsiteY4" fmla="*/ 853403 h 2076550"/>
                  <a:gd name="connsiteX5" fmla="*/ 2173357 w 2173357"/>
                  <a:gd name="connsiteY5" fmla="*/ 1245610 h 2076550"/>
                  <a:gd name="connsiteX6" fmla="*/ 1342417 w 2173357"/>
                  <a:gd name="connsiteY6" fmla="*/ 2076550 h 2076550"/>
                  <a:gd name="connsiteX7" fmla="*/ 830940 w 2173357"/>
                  <a:gd name="connsiteY7" fmla="*/ 2076550 h 2076550"/>
                  <a:gd name="connsiteX8" fmla="*/ 0 w 2173357"/>
                  <a:gd name="connsiteY8" fmla="*/ 1245610 h 2076550"/>
                  <a:gd name="connsiteX9" fmla="*/ 0 w 2173357"/>
                  <a:gd name="connsiteY9" fmla="*/ 853403 h 2076550"/>
                  <a:gd name="connsiteX0" fmla="*/ 0 w 2173357"/>
                  <a:gd name="connsiteY0" fmla="*/ 855360 h 2078507"/>
                  <a:gd name="connsiteX1" fmla="*/ 344557 w 2173357"/>
                  <a:gd name="connsiteY1" fmla="*/ 34084 h 2078507"/>
                  <a:gd name="connsiteX2" fmla="*/ 780140 w 2173357"/>
                  <a:gd name="connsiteY2" fmla="*/ 119670 h 2078507"/>
                  <a:gd name="connsiteX3" fmla="*/ 1342417 w 2173357"/>
                  <a:gd name="connsiteY3" fmla="*/ 24420 h 2078507"/>
                  <a:gd name="connsiteX4" fmla="*/ 2173357 w 2173357"/>
                  <a:gd name="connsiteY4" fmla="*/ 855360 h 2078507"/>
                  <a:gd name="connsiteX5" fmla="*/ 2173357 w 2173357"/>
                  <a:gd name="connsiteY5" fmla="*/ 1247567 h 2078507"/>
                  <a:gd name="connsiteX6" fmla="*/ 1342417 w 2173357"/>
                  <a:gd name="connsiteY6" fmla="*/ 2078507 h 2078507"/>
                  <a:gd name="connsiteX7" fmla="*/ 830940 w 2173357"/>
                  <a:gd name="connsiteY7" fmla="*/ 2078507 h 2078507"/>
                  <a:gd name="connsiteX8" fmla="*/ 0 w 2173357"/>
                  <a:gd name="connsiteY8" fmla="*/ 1247567 h 2078507"/>
                  <a:gd name="connsiteX9" fmla="*/ 0 w 2173357"/>
                  <a:gd name="connsiteY9" fmla="*/ 855360 h 2078507"/>
                  <a:gd name="connsiteX0" fmla="*/ 0 w 2173357"/>
                  <a:gd name="connsiteY0" fmla="*/ 970640 h 2193787"/>
                  <a:gd name="connsiteX1" fmla="*/ 344557 w 2173357"/>
                  <a:gd name="connsiteY1" fmla="*/ 149364 h 2193787"/>
                  <a:gd name="connsiteX2" fmla="*/ 780140 w 2173357"/>
                  <a:gd name="connsiteY2" fmla="*/ 234950 h 2193787"/>
                  <a:gd name="connsiteX3" fmla="*/ 1094767 w 2173357"/>
                  <a:gd name="connsiteY3" fmla="*/ 0 h 2193787"/>
                  <a:gd name="connsiteX4" fmla="*/ 2173357 w 2173357"/>
                  <a:gd name="connsiteY4" fmla="*/ 970640 h 2193787"/>
                  <a:gd name="connsiteX5" fmla="*/ 2173357 w 2173357"/>
                  <a:gd name="connsiteY5" fmla="*/ 1362847 h 2193787"/>
                  <a:gd name="connsiteX6" fmla="*/ 1342417 w 2173357"/>
                  <a:gd name="connsiteY6" fmla="*/ 2193787 h 2193787"/>
                  <a:gd name="connsiteX7" fmla="*/ 830940 w 2173357"/>
                  <a:gd name="connsiteY7" fmla="*/ 2193787 h 2193787"/>
                  <a:gd name="connsiteX8" fmla="*/ 0 w 2173357"/>
                  <a:gd name="connsiteY8" fmla="*/ 1362847 h 2193787"/>
                  <a:gd name="connsiteX9" fmla="*/ 0 w 2173357"/>
                  <a:gd name="connsiteY9" fmla="*/ 970640 h 21937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80140 w 2173357"/>
                  <a:gd name="connsiteY2" fmla="*/ 2476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80140 w 2173357"/>
                  <a:gd name="connsiteY2" fmla="*/ 2476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2173357 w 2173357"/>
                  <a:gd name="connsiteY5" fmla="*/ 988363 h 2211510"/>
                  <a:gd name="connsiteX6" fmla="*/ 2173357 w 2173357"/>
                  <a:gd name="connsiteY6" fmla="*/ 1380570 h 2211510"/>
                  <a:gd name="connsiteX7" fmla="*/ 1342417 w 2173357"/>
                  <a:gd name="connsiteY7" fmla="*/ 2211510 h 2211510"/>
                  <a:gd name="connsiteX8" fmla="*/ 830940 w 2173357"/>
                  <a:gd name="connsiteY8" fmla="*/ 2211510 h 2211510"/>
                  <a:gd name="connsiteX9" fmla="*/ 0 w 2173357"/>
                  <a:gd name="connsiteY9" fmla="*/ 1380570 h 2211510"/>
                  <a:gd name="connsiteX10" fmla="*/ 0 w 2173357"/>
                  <a:gd name="connsiteY10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145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73357" h="2211510">
                    <a:moveTo>
                      <a:pt x="0" y="988363"/>
                    </a:moveTo>
                    <a:cubicBezTo>
                      <a:pt x="66951" y="814691"/>
                      <a:pt x="21917" y="311927"/>
                      <a:pt x="344557" y="167087"/>
                    </a:cubicBezTo>
                    <a:cubicBezTo>
                      <a:pt x="470347" y="47647"/>
                      <a:pt x="623355" y="232059"/>
                      <a:pt x="767440" y="214573"/>
                    </a:cubicBezTo>
                    <a:cubicBezTo>
                      <a:pt x="931582" y="138373"/>
                      <a:pt x="778225" y="24073"/>
                      <a:pt x="1170967" y="5023"/>
                    </a:cubicBezTo>
                    <a:cubicBezTo>
                      <a:pt x="1310036" y="-17708"/>
                      <a:pt x="1390342" y="34948"/>
                      <a:pt x="1557407" y="198838"/>
                    </a:cubicBezTo>
                    <a:cubicBezTo>
                      <a:pt x="1658855" y="272415"/>
                      <a:pt x="1835749" y="105351"/>
                      <a:pt x="1938407" y="236938"/>
                    </a:cubicBezTo>
                    <a:cubicBezTo>
                      <a:pt x="2041065" y="368525"/>
                      <a:pt x="2145840" y="540583"/>
                      <a:pt x="2173357" y="988363"/>
                    </a:cubicBezTo>
                    <a:lnTo>
                      <a:pt x="2173357" y="1380570"/>
                    </a:lnTo>
                    <a:cubicBezTo>
                      <a:pt x="2173357" y="1839485"/>
                      <a:pt x="1801332" y="2211510"/>
                      <a:pt x="1342417" y="2211510"/>
                    </a:cubicBezTo>
                    <a:lnTo>
                      <a:pt x="830940" y="2211510"/>
                    </a:lnTo>
                    <a:cubicBezTo>
                      <a:pt x="372025" y="2211510"/>
                      <a:pt x="0" y="1839485"/>
                      <a:pt x="0" y="1380570"/>
                    </a:cubicBezTo>
                    <a:lnTo>
                      <a:pt x="0" y="988363"/>
                    </a:ln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F994AE1-5377-4D9A-B277-89ECC8AE4605}"/>
                  </a:ext>
                </a:extLst>
              </p:cNvPr>
              <p:cNvSpPr/>
              <p:nvPr/>
            </p:nvSpPr>
            <p:spPr>
              <a:xfrm>
                <a:off x="5344514" y="1442994"/>
                <a:ext cx="459386" cy="722356"/>
              </a:xfrm>
              <a:custGeom>
                <a:avLst/>
                <a:gdLst>
                  <a:gd name="connsiteX0" fmla="*/ 459386 w 459386"/>
                  <a:gd name="connsiteY0" fmla="*/ 11156 h 722356"/>
                  <a:gd name="connsiteX1" fmla="*/ 141886 w 459386"/>
                  <a:gd name="connsiteY1" fmla="*/ 17506 h 722356"/>
                  <a:gd name="connsiteX2" fmla="*/ 2186 w 459386"/>
                  <a:gd name="connsiteY2" fmla="*/ 176256 h 722356"/>
                  <a:gd name="connsiteX3" fmla="*/ 59336 w 459386"/>
                  <a:gd name="connsiteY3" fmla="*/ 582656 h 722356"/>
                  <a:gd name="connsiteX4" fmla="*/ 97436 w 459386"/>
                  <a:gd name="connsiteY4" fmla="*/ 722356 h 722356"/>
                  <a:gd name="connsiteX5" fmla="*/ 97436 w 459386"/>
                  <a:gd name="connsiteY5" fmla="*/ 722356 h 72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386" h="722356">
                    <a:moveTo>
                      <a:pt x="459386" y="11156"/>
                    </a:moveTo>
                    <a:cubicBezTo>
                      <a:pt x="338736" y="572"/>
                      <a:pt x="218086" y="-10011"/>
                      <a:pt x="141886" y="17506"/>
                    </a:cubicBezTo>
                    <a:cubicBezTo>
                      <a:pt x="65686" y="45023"/>
                      <a:pt x="15944" y="82064"/>
                      <a:pt x="2186" y="176256"/>
                    </a:cubicBezTo>
                    <a:cubicBezTo>
                      <a:pt x="-11572" y="270448"/>
                      <a:pt x="43461" y="491639"/>
                      <a:pt x="59336" y="582656"/>
                    </a:cubicBezTo>
                    <a:cubicBezTo>
                      <a:pt x="75211" y="673673"/>
                      <a:pt x="97436" y="722356"/>
                      <a:pt x="97436" y="722356"/>
                    </a:cubicBezTo>
                    <a:lnTo>
                      <a:pt x="97436" y="72235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6F63BC3-96E2-4083-94A5-C63AA4030097}"/>
                  </a:ext>
                </a:extLst>
              </p:cNvPr>
              <p:cNvSpPr/>
              <p:nvPr/>
            </p:nvSpPr>
            <p:spPr>
              <a:xfrm flipH="1">
                <a:off x="4174193" y="1442994"/>
                <a:ext cx="459386" cy="722356"/>
              </a:xfrm>
              <a:custGeom>
                <a:avLst/>
                <a:gdLst>
                  <a:gd name="connsiteX0" fmla="*/ 459386 w 459386"/>
                  <a:gd name="connsiteY0" fmla="*/ 11156 h 722356"/>
                  <a:gd name="connsiteX1" fmla="*/ 141886 w 459386"/>
                  <a:gd name="connsiteY1" fmla="*/ 17506 h 722356"/>
                  <a:gd name="connsiteX2" fmla="*/ 2186 w 459386"/>
                  <a:gd name="connsiteY2" fmla="*/ 176256 h 722356"/>
                  <a:gd name="connsiteX3" fmla="*/ 59336 w 459386"/>
                  <a:gd name="connsiteY3" fmla="*/ 582656 h 722356"/>
                  <a:gd name="connsiteX4" fmla="*/ 97436 w 459386"/>
                  <a:gd name="connsiteY4" fmla="*/ 722356 h 722356"/>
                  <a:gd name="connsiteX5" fmla="*/ 97436 w 459386"/>
                  <a:gd name="connsiteY5" fmla="*/ 722356 h 72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386" h="722356">
                    <a:moveTo>
                      <a:pt x="459386" y="11156"/>
                    </a:moveTo>
                    <a:cubicBezTo>
                      <a:pt x="338736" y="572"/>
                      <a:pt x="218086" y="-10011"/>
                      <a:pt x="141886" y="17506"/>
                    </a:cubicBezTo>
                    <a:cubicBezTo>
                      <a:pt x="65686" y="45023"/>
                      <a:pt x="15944" y="82064"/>
                      <a:pt x="2186" y="176256"/>
                    </a:cubicBezTo>
                    <a:cubicBezTo>
                      <a:pt x="-11572" y="270448"/>
                      <a:pt x="43461" y="491639"/>
                      <a:pt x="59336" y="582656"/>
                    </a:cubicBezTo>
                    <a:cubicBezTo>
                      <a:pt x="75211" y="673673"/>
                      <a:pt x="97436" y="722356"/>
                      <a:pt x="97436" y="722356"/>
                    </a:cubicBezTo>
                    <a:lnTo>
                      <a:pt x="97436" y="72235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1827CAF-D292-44C2-AEB4-168155C1BBBE}"/>
                  </a:ext>
                </a:extLst>
              </p:cNvPr>
              <p:cNvSpPr/>
              <p:nvPr/>
            </p:nvSpPr>
            <p:spPr>
              <a:xfrm flipV="1">
                <a:off x="5479042" y="1644650"/>
                <a:ext cx="387266" cy="384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355F55A-9732-40E6-8DB0-915E5B83EEC7}"/>
                  </a:ext>
                </a:extLst>
              </p:cNvPr>
              <p:cNvSpPr/>
              <p:nvPr/>
            </p:nvSpPr>
            <p:spPr>
              <a:xfrm flipV="1">
                <a:off x="5521102" y="2663745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49C5A89-179A-4485-A062-0A79F902E973}"/>
                  </a:ext>
                </a:extLst>
              </p:cNvPr>
              <p:cNvSpPr/>
              <p:nvPr/>
            </p:nvSpPr>
            <p:spPr>
              <a:xfrm flipV="1">
                <a:off x="5291199" y="2626569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4DC8582-A4F3-4495-80B0-690E10313D65}"/>
                  </a:ext>
                </a:extLst>
              </p:cNvPr>
              <p:cNvSpPr/>
              <p:nvPr/>
            </p:nvSpPr>
            <p:spPr>
              <a:xfrm flipV="1">
                <a:off x="5486084" y="2469449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C491272-52F7-4DA4-A2C0-A54463989782}"/>
                  </a:ext>
                </a:extLst>
              </p:cNvPr>
              <p:cNvSpPr/>
              <p:nvPr/>
            </p:nvSpPr>
            <p:spPr>
              <a:xfrm flipV="1">
                <a:off x="4755454" y="2681937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DC230BD-5039-4FD5-A03E-7958F942F885}"/>
                  </a:ext>
                </a:extLst>
              </p:cNvPr>
              <p:cNvSpPr/>
              <p:nvPr/>
            </p:nvSpPr>
            <p:spPr>
              <a:xfrm flipV="1">
                <a:off x="4510492" y="2686411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A8697B3-4F1B-4914-95F0-BA6BFC4A67CD}"/>
                  </a:ext>
                </a:extLst>
              </p:cNvPr>
              <p:cNvSpPr/>
              <p:nvPr/>
            </p:nvSpPr>
            <p:spPr>
              <a:xfrm flipV="1">
                <a:off x="4582256" y="2479590"/>
                <a:ext cx="53315" cy="529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FEF7C96-0946-4660-B387-9DE41496CCFA}"/>
                  </a:ext>
                </a:extLst>
              </p:cNvPr>
              <p:cNvSpPr/>
              <p:nvPr/>
            </p:nvSpPr>
            <p:spPr>
              <a:xfrm flipH="1">
                <a:off x="4365405" y="2473896"/>
                <a:ext cx="658683" cy="482907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683" h="482907">
                    <a:moveTo>
                      <a:pt x="0" y="0"/>
                    </a:moveTo>
                    <a:cubicBezTo>
                      <a:pt x="16933" y="249237"/>
                      <a:pt x="-14288" y="298450"/>
                      <a:pt x="69850" y="419100"/>
                    </a:cubicBezTo>
                    <a:cubicBezTo>
                      <a:pt x="153988" y="539750"/>
                      <a:pt x="548746" y="475192"/>
                      <a:pt x="619125" y="342900"/>
                    </a:cubicBezTo>
                    <a:cubicBezTo>
                      <a:pt x="689504" y="210608"/>
                      <a:pt x="644525" y="158750"/>
                      <a:pt x="644525" y="158750"/>
                    </a:cubicBezTo>
                    <a:lnTo>
                      <a:pt x="644525" y="1587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1FC3B4B-42E1-473F-A6D1-E25F537BD83A}"/>
                  </a:ext>
                </a:extLst>
              </p:cNvPr>
              <p:cNvSpPr/>
              <p:nvPr/>
            </p:nvSpPr>
            <p:spPr>
              <a:xfrm flipV="1">
                <a:off x="5539399" y="1723087"/>
                <a:ext cx="163159" cy="1621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B10F8E8-2265-4783-9085-180569B4CB61}"/>
                  </a:ext>
                </a:extLst>
              </p:cNvPr>
              <p:cNvSpPr/>
              <p:nvPr/>
            </p:nvSpPr>
            <p:spPr>
              <a:xfrm flipV="1">
                <a:off x="4167526" y="1644650"/>
                <a:ext cx="387266" cy="384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EF7D191-7523-4F8D-9264-D0B42E424374}"/>
                  </a:ext>
                </a:extLst>
              </p:cNvPr>
              <p:cNvSpPr/>
              <p:nvPr/>
            </p:nvSpPr>
            <p:spPr>
              <a:xfrm flipV="1">
                <a:off x="4227883" y="1723087"/>
                <a:ext cx="163159" cy="1621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15">
                <a:extLst>
                  <a:ext uri="{FF2B5EF4-FFF2-40B4-BE49-F238E27FC236}">
                    <a16:creationId xmlns:a16="http://schemas.microsoft.com/office/drawing/2014/main" id="{8BAB3DF5-95E3-4995-BA4E-381821F9C18D}"/>
                  </a:ext>
                </a:extLst>
              </p:cNvPr>
              <p:cNvSpPr/>
              <p:nvPr/>
            </p:nvSpPr>
            <p:spPr>
              <a:xfrm rot="877320">
                <a:off x="3350630" y="1130901"/>
                <a:ext cx="523576" cy="799210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  <a:gd name="connsiteX0" fmla="*/ 19 w 303852"/>
                  <a:gd name="connsiteY0" fmla="*/ 258433 h 506471"/>
                  <a:gd name="connsiteX1" fmla="*/ 276549 w 303852"/>
                  <a:gd name="connsiteY1" fmla="*/ 5081 h 506471"/>
                  <a:gd name="connsiteX2" fmla="*/ 262402 w 303852"/>
                  <a:gd name="connsiteY2" fmla="*/ 500733 h 506471"/>
                  <a:gd name="connsiteX3" fmla="*/ 19 w 303852"/>
                  <a:gd name="connsiteY3" fmla="*/ 258433 h 506471"/>
                  <a:gd name="connsiteX0" fmla="*/ 18 w 306343"/>
                  <a:gd name="connsiteY0" fmla="*/ 220427 h 507111"/>
                  <a:gd name="connsiteX1" fmla="*/ 278769 w 306343"/>
                  <a:gd name="connsiteY1" fmla="*/ 7862 h 507111"/>
                  <a:gd name="connsiteX2" fmla="*/ 264622 w 306343"/>
                  <a:gd name="connsiteY2" fmla="*/ 503514 h 507111"/>
                  <a:gd name="connsiteX3" fmla="*/ 18 w 306343"/>
                  <a:gd name="connsiteY3" fmla="*/ 220427 h 507111"/>
                  <a:gd name="connsiteX0" fmla="*/ 682 w 307007"/>
                  <a:gd name="connsiteY0" fmla="*/ 228521 h 518073"/>
                  <a:gd name="connsiteX1" fmla="*/ 279433 w 307007"/>
                  <a:gd name="connsiteY1" fmla="*/ 15956 h 518073"/>
                  <a:gd name="connsiteX2" fmla="*/ 265286 w 307007"/>
                  <a:gd name="connsiteY2" fmla="*/ 511608 h 518073"/>
                  <a:gd name="connsiteX3" fmla="*/ 682 w 307007"/>
                  <a:gd name="connsiteY3" fmla="*/ 228521 h 518073"/>
                  <a:gd name="connsiteX0" fmla="*/ 455 w 306780"/>
                  <a:gd name="connsiteY0" fmla="*/ 229935 h 519977"/>
                  <a:gd name="connsiteX1" fmla="*/ 279206 w 306780"/>
                  <a:gd name="connsiteY1" fmla="*/ 17370 h 519977"/>
                  <a:gd name="connsiteX2" fmla="*/ 265059 w 306780"/>
                  <a:gd name="connsiteY2" fmla="*/ 513022 h 519977"/>
                  <a:gd name="connsiteX3" fmla="*/ 455 w 306780"/>
                  <a:gd name="connsiteY3" fmla="*/ 229935 h 519977"/>
                  <a:gd name="connsiteX0" fmla="*/ 5 w 309823"/>
                  <a:gd name="connsiteY0" fmla="*/ 219511 h 487881"/>
                  <a:gd name="connsiteX1" fmla="*/ 278756 w 309823"/>
                  <a:gd name="connsiteY1" fmla="*/ 6946 h 487881"/>
                  <a:gd name="connsiteX2" fmla="*/ 271744 w 309823"/>
                  <a:gd name="connsiteY2" fmla="*/ 484059 h 487881"/>
                  <a:gd name="connsiteX3" fmla="*/ 5 w 309823"/>
                  <a:gd name="connsiteY3" fmla="*/ 219511 h 487881"/>
                  <a:gd name="connsiteX0" fmla="*/ 947 w 310765"/>
                  <a:gd name="connsiteY0" fmla="*/ 230765 h 504215"/>
                  <a:gd name="connsiteX1" fmla="*/ 279698 w 310765"/>
                  <a:gd name="connsiteY1" fmla="*/ 18200 h 504215"/>
                  <a:gd name="connsiteX2" fmla="*/ 272686 w 310765"/>
                  <a:gd name="connsiteY2" fmla="*/ 495313 h 504215"/>
                  <a:gd name="connsiteX3" fmla="*/ 947 w 310765"/>
                  <a:gd name="connsiteY3" fmla="*/ 230765 h 50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5" h="504215">
                    <a:moveTo>
                      <a:pt x="947" y="230765"/>
                    </a:moveTo>
                    <a:cubicBezTo>
                      <a:pt x="18921" y="-2463"/>
                      <a:pt x="234408" y="-25891"/>
                      <a:pt x="279698" y="18200"/>
                    </a:cubicBezTo>
                    <a:cubicBezTo>
                      <a:pt x="324988" y="62291"/>
                      <a:pt x="319144" y="459886"/>
                      <a:pt x="272686" y="495313"/>
                    </a:cubicBezTo>
                    <a:cubicBezTo>
                      <a:pt x="226228" y="530740"/>
                      <a:pt x="-17027" y="463993"/>
                      <a:pt x="947" y="230765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15">
                <a:extLst>
                  <a:ext uri="{FF2B5EF4-FFF2-40B4-BE49-F238E27FC236}">
                    <a16:creationId xmlns:a16="http://schemas.microsoft.com/office/drawing/2014/main" id="{E5EBFBE4-9444-4459-84D0-31ADDF9F4475}"/>
                  </a:ext>
                </a:extLst>
              </p:cNvPr>
              <p:cNvSpPr/>
              <p:nvPr/>
            </p:nvSpPr>
            <p:spPr>
              <a:xfrm rot="877320">
                <a:off x="3577100" y="1296137"/>
                <a:ext cx="297074" cy="511763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074" h="511763">
                    <a:moveTo>
                      <a:pt x="53" y="259404"/>
                    </a:moveTo>
                    <a:cubicBezTo>
                      <a:pt x="4058" y="64832"/>
                      <a:pt x="221912" y="-31297"/>
                      <a:pt x="265642" y="9086"/>
                    </a:cubicBezTo>
                    <a:cubicBezTo>
                      <a:pt x="309373" y="49469"/>
                      <a:pt x="306701" y="459984"/>
                      <a:pt x="262436" y="501704"/>
                    </a:cubicBezTo>
                    <a:cubicBezTo>
                      <a:pt x="218171" y="543424"/>
                      <a:pt x="-3952" y="453976"/>
                      <a:pt x="53" y="25940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15">
                <a:extLst>
                  <a:ext uri="{FF2B5EF4-FFF2-40B4-BE49-F238E27FC236}">
                    <a16:creationId xmlns:a16="http://schemas.microsoft.com/office/drawing/2014/main" id="{D52904FC-AAD0-44C2-B783-442D925C55DF}"/>
                  </a:ext>
                </a:extLst>
              </p:cNvPr>
              <p:cNvSpPr/>
              <p:nvPr/>
            </p:nvSpPr>
            <p:spPr>
              <a:xfrm rot="20722680" flipH="1">
                <a:off x="6210944" y="1115187"/>
                <a:ext cx="523576" cy="799210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  <a:gd name="connsiteX0" fmla="*/ 19 w 303852"/>
                  <a:gd name="connsiteY0" fmla="*/ 258433 h 506471"/>
                  <a:gd name="connsiteX1" fmla="*/ 276549 w 303852"/>
                  <a:gd name="connsiteY1" fmla="*/ 5081 h 506471"/>
                  <a:gd name="connsiteX2" fmla="*/ 262402 w 303852"/>
                  <a:gd name="connsiteY2" fmla="*/ 500733 h 506471"/>
                  <a:gd name="connsiteX3" fmla="*/ 19 w 303852"/>
                  <a:gd name="connsiteY3" fmla="*/ 258433 h 506471"/>
                  <a:gd name="connsiteX0" fmla="*/ 18 w 306343"/>
                  <a:gd name="connsiteY0" fmla="*/ 220427 h 507111"/>
                  <a:gd name="connsiteX1" fmla="*/ 278769 w 306343"/>
                  <a:gd name="connsiteY1" fmla="*/ 7862 h 507111"/>
                  <a:gd name="connsiteX2" fmla="*/ 264622 w 306343"/>
                  <a:gd name="connsiteY2" fmla="*/ 503514 h 507111"/>
                  <a:gd name="connsiteX3" fmla="*/ 18 w 306343"/>
                  <a:gd name="connsiteY3" fmla="*/ 220427 h 507111"/>
                  <a:gd name="connsiteX0" fmla="*/ 682 w 307007"/>
                  <a:gd name="connsiteY0" fmla="*/ 228521 h 518073"/>
                  <a:gd name="connsiteX1" fmla="*/ 279433 w 307007"/>
                  <a:gd name="connsiteY1" fmla="*/ 15956 h 518073"/>
                  <a:gd name="connsiteX2" fmla="*/ 265286 w 307007"/>
                  <a:gd name="connsiteY2" fmla="*/ 511608 h 518073"/>
                  <a:gd name="connsiteX3" fmla="*/ 682 w 307007"/>
                  <a:gd name="connsiteY3" fmla="*/ 228521 h 518073"/>
                  <a:gd name="connsiteX0" fmla="*/ 455 w 306780"/>
                  <a:gd name="connsiteY0" fmla="*/ 229935 h 519977"/>
                  <a:gd name="connsiteX1" fmla="*/ 279206 w 306780"/>
                  <a:gd name="connsiteY1" fmla="*/ 17370 h 519977"/>
                  <a:gd name="connsiteX2" fmla="*/ 265059 w 306780"/>
                  <a:gd name="connsiteY2" fmla="*/ 513022 h 519977"/>
                  <a:gd name="connsiteX3" fmla="*/ 455 w 306780"/>
                  <a:gd name="connsiteY3" fmla="*/ 229935 h 519977"/>
                  <a:gd name="connsiteX0" fmla="*/ 5 w 309823"/>
                  <a:gd name="connsiteY0" fmla="*/ 219511 h 487881"/>
                  <a:gd name="connsiteX1" fmla="*/ 278756 w 309823"/>
                  <a:gd name="connsiteY1" fmla="*/ 6946 h 487881"/>
                  <a:gd name="connsiteX2" fmla="*/ 271744 w 309823"/>
                  <a:gd name="connsiteY2" fmla="*/ 484059 h 487881"/>
                  <a:gd name="connsiteX3" fmla="*/ 5 w 309823"/>
                  <a:gd name="connsiteY3" fmla="*/ 219511 h 487881"/>
                  <a:gd name="connsiteX0" fmla="*/ 947 w 310765"/>
                  <a:gd name="connsiteY0" fmla="*/ 230765 h 504215"/>
                  <a:gd name="connsiteX1" fmla="*/ 279698 w 310765"/>
                  <a:gd name="connsiteY1" fmla="*/ 18200 h 504215"/>
                  <a:gd name="connsiteX2" fmla="*/ 272686 w 310765"/>
                  <a:gd name="connsiteY2" fmla="*/ 495313 h 504215"/>
                  <a:gd name="connsiteX3" fmla="*/ 947 w 310765"/>
                  <a:gd name="connsiteY3" fmla="*/ 230765 h 50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5" h="504215">
                    <a:moveTo>
                      <a:pt x="947" y="230765"/>
                    </a:moveTo>
                    <a:cubicBezTo>
                      <a:pt x="18921" y="-2463"/>
                      <a:pt x="234408" y="-25891"/>
                      <a:pt x="279698" y="18200"/>
                    </a:cubicBezTo>
                    <a:cubicBezTo>
                      <a:pt x="324988" y="62291"/>
                      <a:pt x="319144" y="459886"/>
                      <a:pt x="272686" y="495313"/>
                    </a:cubicBezTo>
                    <a:cubicBezTo>
                      <a:pt x="226228" y="530740"/>
                      <a:pt x="-17027" y="463993"/>
                      <a:pt x="947" y="230765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15">
                <a:extLst>
                  <a:ext uri="{FF2B5EF4-FFF2-40B4-BE49-F238E27FC236}">
                    <a16:creationId xmlns:a16="http://schemas.microsoft.com/office/drawing/2014/main" id="{EDAF6566-591B-48BA-BD99-76BBC1C93265}"/>
                  </a:ext>
                </a:extLst>
              </p:cNvPr>
              <p:cNvSpPr/>
              <p:nvPr/>
            </p:nvSpPr>
            <p:spPr>
              <a:xfrm rot="20722680" flipH="1">
                <a:off x="6219740" y="1310658"/>
                <a:ext cx="297074" cy="511763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074" h="511763">
                    <a:moveTo>
                      <a:pt x="53" y="259404"/>
                    </a:moveTo>
                    <a:cubicBezTo>
                      <a:pt x="4058" y="64832"/>
                      <a:pt x="221912" y="-31297"/>
                      <a:pt x="265642" y="9086"/>
                    </a:cubicBezTo>
                    <a:cubicBezTo>
                      <a:pt x="309373" y="49469"/>
                      <a:pt x="306701" y="459984"/>
                      <a:pt x="262436" y="501704"/>
                    </a:cubicBezTo>
                    <a:cubicBezTo>
                      <a:pt x="218171" y="543424"/>
                      <a:pt x="-3952" y="453976"/>
                      <a:pt x="53" y="25940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35">
                <a:extLst>
                  <a:ext uri="{FF2B5EF4-FFF2-40B4-BE49-F238E27FC236}">
                    <a16:creationId xmlns:a16="http://schemas.microsoft.com/office/drawing/2014/main" id="{4023823B-ED40-4FFD-9DC8-71762830E68B}"/>
                  </a:ext>
                </a:extLst>
              </p:cNvPr>
              <p:cNvSpPr/>
              <p:nvPr/>
            </p:nvSpPr>
            <p:spPr>
              <a:xfrm flipH="1">
                <a:off x="3780431" y="4114979"/>
                <a:ext cx="1021425" cy="1367170"/>
              </a:xfrm>
              <a:custGeom>
                <a:avLst/>
                <a:gdLst>
                  <a:gd name="connsiteX0" fmla="*/ 0 w 444971"/>
                  <a:gd name="connsiteY0" fmla="*/ 74163 h 1277240"/>
                  <a:gd name="connsiteX1" fmla="*/ 74163 w 444971"/>
                  <a:gd name="connsiteY1" fmla="*/ 0 h 1277240"/>
                  <a:gd name="connsiteX2" fmla="*/ 370808 w 444971"/>
                  <a:gd name="connsiteY2" fmla="*/ 0 h 1277240"/>
                  <a:gd name="connsiteX3" fmla="*/ 444971 w 444971"/>
                  <a:gd name="connsiteY3" fmla="*/ 74163 h 1277240"/>
                  <a:gd name="connsiteX4" fmla="*/ 444971 w 444971"/>
                  <a:gd name="connsiteY4" fmla="*/ 1203077 h 1277240"/>
                  <a:gd name="connsiteX5" fmla="*/ 370808 w 444971"/>
                  <a:gd name="connsiteY5" fmla="*/ 1277240 h 1277240"/>
                  <a:gd name="connsiteX6" fmla="*/ 74163 w 444971"/>
                  <a:gd name="connsiteY6" fmla="*/ 1277240 h 1277240"/>
                  <a:gd name="connsiteX7" fmla="*/ 0 w 444971"/>
                  <a:gd name="connsiteY7" fmla="*/ 1203077 h 1277240"/>
                  <a:gd name="connsiteX8" fmla="*/ 0 w 444971"/>
                  <a:gd name="connsiteY8" fmla="*/ 74163 h 1277240"/>
                  <a:gd name="connsiteX0" fmla="*/ 0 w 537736"/>
                  <a:gd name="connsiteY0" fmla="*/ 60910 h 1277240"/>
                  <a:gd name="connsiteX1" fmla="*/ 166928 w 537736"/>
                  <a:gd name="connsiteY1" fmla="*/ 0 h 1277240"/>
                  <a:gd name="connsiteX2" fmla="*/ 463573 w 537736"/>
                  <a:gd name="connsiteY2" fmla="*/ 0 h 1277240"/>
                  <a:gd name="connsiteX3" fmla="*/ 537736 w 537736"/>
                  <a:gd name="connsiteY3" fmla="*/ 74163 h 1277240"/>
                  <a:gd name="connsiteX4" fmla="*/ 537736 w 537736"/>
                  <a:gd name="connsiteY4" fmla="*/ 1203077 h 1277240"/>
                  <a:gd name="connsiteX5" fmla="*/ 463573 w 537736"/>
                  <a:gd name="connsiteY5" fmla="*/ 1277240 h 1277240"/>
                  <a:gd name="connsiteX6" fmla="*/ 166928 w 537736"/>
                  <a:gd name="connsiteY6" fmla="*/ 1277240 h 1277240"/>
                  <a:gd name="connsiteX7" fmla="*/ 92765 w 537736"/>
                  <a:gd name="connsiteY7" fmla="*/ 1203077 h 1277240"/>
                  <a:gd name="connsiteX8" fmla="*/ 0 w 537736"/>
                  <a:gd name="connsiteY8" fmla="*/ 60910 h 1277240"/>
                  <a:gd name="connsiteX0" fmla="*/ 1 w 537737"/>
                  <a:gd name="connsiteY0" fmla="*/ 60910 h 1277240"/>
                  <a:gd name="connsiteX1" fmla="*/ 166929 w 537737"/>
                  <a:gd name="connsiteY1" fmla="*/ 0 h 1277240"/>
                  <a:gd name="connsiteX2" fmla="*/ 463574 w 537737"/>
                  <a:gd name="connsiteY2" fmla="*/ 0 h 1277240"/>
                  <a:gd name="connsiteX3" fmla="*/ 537737 w 537737"/>
                  <a:gd name="connsiteY3" fmla="*/ 74163 h 1277240"/>
                  <a:gd name="connsiteX4" fmla="*/ 537737 w 537737"/>
                  <a:gd name="connsiteY4" fmla="*/ 1203077 h 1277240"/>
                  <a:gd name="connsiteX5" fmla="*/ 463574 w 537737"/>
                  <a:gd name="connsiteY5" fmla="*/ 1277240 h 1277240"/>
                  <a:gd name="connsiteX6" fmla="*/ 166929 w 537737"/>
                  <a:gd name="connsiteY6" fmla="*/ 1277240 h 1277240"/>
                  <a:gd name="connsiteX7" fmla="*/ 0 w 537737"/>
                  <a:gd name="connsiteY7" fmla="*/ 898277 h 1277240"/>
                  <a:gd name="connsiteX8" fmla="*/ 1 w 537737"/>
                  <a:gd name="connsiteY8" fmla="*/ 60910 h 1277240"/>
                  <a:gd name="connsiteX0" fmla="*/ 93062 w 630798"/>
                  <a:gd name="connsiteY0" fmla="*/ 60910 h 1303745"/>
                  <a:gd name="connsiteX1" fmla="*/ 259990 w 630798"/>
                  <a:gd name="connsiteY1" fmla="*/ 0 h 1303745"/>
                  <a:gd name="connsiteX2" fmla="*/ 556635 w 630798"/>
                  <a:gd name="connsiteY2" fmla="*/ 0 h 1303745"/>
                  <a:gd name="connsiteX3" fmla="*/ 630798 w 630798"/>
                  <a:gd name="connsiteY3" fmla="*/ 74163 h 1303745"/>
                  <a:gd name="connsiteX4" fmla="*/ 630798 w 630798"/>
                  <a:gd name="connsiteY4" fmla="*/ 1203077 h 1303745"/>
                  <a:gd name="connsiteX5" fmla="*/ 556635 w 630798"/>
                  <a:gd name="connsiteY5" fmla="*/ 1277240 h 1303745"/>
                  <a:gd name="connsiteX6" fmla="*/ 8199 w 630798"/>
                  <a:gd name="connsiteY6" fmla="*/ 1303745 h 1303745"/>
                  <a:gd name="connsiteX7" fmla="*/ 93061 w 630798"/>
                  <a:gd name="connsiteY7" fmla="*/ 898277 h 1303745"/>
                  <a:gd name="connsiteX8" fmla="*/ 93062 w 630798"/>
                  <a:gd name="connsiteY8" fmla="*/ 60910 h 1303745"/>
                  <a:gd name="connsiteX0" fmla="*/ 208749 w 746485"/>
                  <a:gd name="connsiteY0" fmla="*/ 60910 h 1277240"/>
                  <a:gd name="connsiteX1" fmla="*/ 375677 w 746485"/>
                  <a:gd name="connsiteY1" fmla="*/ 0 h 1277240"/>
                  <a:gd name="connsiteX2" fmla="*/ 672322 w 746485"/>
                  <a:gd name="connsiteY2" fmla="*/ 0 h 1277240"/>
                  <a:gd name="connsiteX3" fmla="*/ 746485 w 746485"/>
                  <a:gd name="connsiteY3" fmla="*/ 74163 h 1277240"/>
                  <a:gd name="connsiteX4" fmla="*/ 746485 w 746485"/>
                  <a:gd name="connsiteY4" fmla="*/ 1203077 h 1277240"/>
                  <a:gd name="connsiteX5" fmla="*/ 672322 w 746485"/>
                  <a:gd name="connsiteY5" fmla="*/ 1277240 h 1277240"/>
                  <a:gd name="connsiteX6" fmla="*/ 4616 w 746485"/>
                  <a:gd name="connsiteY6" fmla="*/ 1263988 h 1277240"/>
                  <a:gd name="connsiteX7" fmla="*/ 208748 w 746485"/>
                  <a:gd name="connsiteY7" fmla="*/ 898277 h 1277240"/>
                  <a:gd name="connsiteX8" fmla="*/ 208749 w 746485"/>
                  <a:gd name="connsiteY8" fmla="*/ 60910 h 1277240"/>
                  <a:gd name="connsiteX0" fmla="*/ 131135 w 668871"/>
                  <a:gd name="connsiteY0" fmla="*/ 60910 h 1303744"/>
                  <a:gd name="connsiteX1" fmla="*/ 298063 w 668871"/>
                  <a:gd name="connsiteY1" fmla="*/ 0 h 1303744"/>
                  <a:gd name="connsiteX2" fmla="*/ 594708 w 668871"/>
                  <a:gd name="connsiteY2" fmla="*/ 0 h 1303744"/>
                  <a:gd name="connsiteX3" fmla="*/ 668871 w 668871"/>
                  <a:gd name="connsiteY3" fmla="*/ 74163 h 1303744"/>
                  <a:gd name="connsiteX4" fmla="*/ 668871 w 668871"/>
                  <a:gd name="connsiteY4" fmla="*/ 1203077 h 1303744"/>
                  <a:gd name="connsiteX5" fmla="*/ 594708 w 668871"/>
                  <a:gd name="connsiteY5" fmla="*/ 1277240 h 1303744"/>
                  <a:gd name="connsiteX6" fmla="*/ 6515 w 668871"/>
                  <a:gd name="connsiteY6" fmla="*/ 1303744 h 1303744"/>
                  <a:gd name="connsiteX7" fmla="*/ 131134 w 668871"/>
                  <a:gd name="connsiteY7" fmla="*/ 898277 h 1303744"/>
                  <a:gd name="connsiteX8" fmla="*/ 131135 w 668871"/>
                  <a:gd name="connsiteY8" fmla="*/ 60910 h 1303744"/>
                  <a:gd name="connsiteX0" fmla="*/ 171529 w 709265"/>
                  <a:gd name="connsiteY0" fmla="*/ 60910 h 1303744"/>
                  <a:gd name="connsiteX1" fmla="*/ 338457 w 709265"/>
                  <a:gd name="connsiteY1" fmla="*/ 0 h 1303744"/>
                  <a:gd name="connsiteX2" fmla="*/ 635102 w 709265"/>
                  <a:gd name="connsiteY2" fmla="*/ 0 h 1303744"/>
                  <a:gd name="connsiteX3" fmla="*/ 709265 w 709265"/>
                  <a:gd name="connsiteY3" fmla="*/ 74163 h 1303744"/>
                  <a:gd name="connsiteX4" fmla="*/ 709265 w 709265"/>
                  <a:gd name="connsiteY4" fmla="*/ 1203077 h 1303744"/>
                  <a:gd name="connsiteX5" fmla="*/ 635102 w 709265"/>
                  <a:gd name="connsiteY5" fmla="*/ 1277240 h 1303744"/>
                  <a:gd name="connsiteX6" fmla="*/ 46909 w 709265"/>
                  <a:gd name="connsiteY6" fmla="*/ 1303744 h 1303744"/>
                  <a:gd name="connsiteX7" fmla="*/ 171528 w 709265"/>
                  <a:gd name="connsiteY7" fmla="*/ 898277 h 1303744"/>
                  <a:gd name="connsiteX8" fmla="*/ 171529 w 709265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55436 w 717792"/>
                  <a:gd name="connsiteY6" fmla="*/ 1303744 h 1303744"/>
                  <a:gd name="connsiteX7" fmla="*/ 180055 w 717792"/>
                  <a:gd name="connsiteY7" fmla="*/ 898277 h 1303744"/>
                  <a:gd name="connsiteX8" fmla="*/ 180056 w 717792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271189 w 717792"/>
                  <a:gd name="connsiteY6" fmla="*/ 1205759 h 1303744"/>
                  <a:gd name="connsiteX7" fmla="*/ 55436 w 717792"/>
                  <a:gd name="connsiteY7" fmla="*/ 1303744 h 1303744"/>
                  <a:gd name="connsiteX8" fmla="*/ 180055 w 717792"/>
                  <a:gd name="connsiteY8" fmla="*/ 898277 h 1303744"/>
                  <a:gd name="connsiteX9" fmla="*/ 180056 w 717792"/>
                  <a:gd name="connsiteY9" fmla="*/ 60910 h 1303744"/>
                  <a:gd name="connsiteX0" fmla="*/ 180056 w 717792"/>
                  <a:gd name="connsiteY0" fmla="*/ 60910 h 1349928"/>
                  <a:gd name="connsiteX1" fmla="*/ 346984 w 717792"/>
                  <a:gd name="connsiteY1" fmla="*/ 0 h 1349928"/>
                  <a:gd name="connsiteX2" fmla="*/ 643629 w 717792"/>
                  <a:gd name="connsiteY2" fmla="*/ 0 h 1349928"/>
                  <a:gd name="connsiteX3" fmla="*/ 717792 w 717792"/>
                  <a:gd name="connsiteY3" fmla="*/ 74163 h 1349928"/>
                  <a:gd name="connsiteX4" fmla="*/ 717792 w 717792"/>
                  <a:gd name="connsiteY4" fmla="*/ 1203077 h 1349928"/>
                  <a:gd name="connsiteX5" fmla="*/ 643629 w 717792"/>
                  <a:gd name="connsiteY5" fmla="*/ 1277240 h 1349928"/>
                  <a:gd name="connsiteX6" fmla="*/ 271189 w 717792"/>
                  <a:gd name="connsiteY6" fmla="*/ 1205759 h 1349928"/>
                  <a:gd name="connsiteX7" fmla="*/ 55436 w 717792"/>
                  <a:gd name="connsiteY7" fmla="*/ 1303744 h 1349928"/>
                  <a:gd name="connsiteX8" fmla="*/ 180055 w 717792"/>
                  <a:gd name="connsiteY8" fmla="*/ 898277 h 1349928"/>
                  <a:gd name="connsiteX9" fmla="*/ 180056 w 717792"/>
                  <a:gd name="connsiteY9" fmla="*/ 60910 h 1349928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271189 w 717792"/>
                  <a:gd name="connsiteY6" fmla="*/ 1205759 h 1363372"/>
                  <a:gd name="connsiteX7" fmla="*/ 55436 w 717792"/>
                  <a:gd name="connsiteY7" fmla="*/ 1303744 h 1363372"/>
                  <a:gd name="connsiteX8" fmla="*/ 180055 w 717792"/>
                  <a:gd name="connsiteY8" fmla="*/ 898277 h 1363372"/>
                  <a:gd name="connsiteX9" fmla="*/ 180056 w 717792"/>
                  <a:gd name="connsiteY9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596004 w 717792"/>
                  <a:gd name="connsiteY5" fmla="*/ 11867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8391 w 717792"/>
                  <a:gd name="connsiteY5" fmla="*/ 12629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728389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95052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42665 w 879717"/>
                  <a:gd name="connsiteY4" fmla="*/ 915247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80765 w 879717"/>
                  <a:gd name="connsiteY4" fmla="*/ 900959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80254"/>
                  <a:gd name="connsiteY0" fmla="*/ 60910 h 1363372"/>
                  <a:gd name="connsiteX1" fmla="*/ 346984 w 880254"/>
                  <a:gd name="connsiteY1" fmla="*/ 0 h 1363372"/>
                  <a:gd name="connsiteX2" fmla="*/ 643629 w 880254"/>
                  <a:gd name="connsiteY2" fmla="*/ 0 h 1363372"/>
                  <a:gd name="connsiteX3" fmla="*/ 717792 w 880254"/>
                  <a:gd name="connsiteY3" fmla="*/ 74163 h 1363372"/>
                  <a:gd name="connsiteX4" fmla="*/ 680765 w 880254"/>
                  <a:gd name="connsiteY4" fmla="*/ 900959 h 1363372"/>
                  <a:gd name="connsiteX5" fmla="*/ 879717 w 880254"/>
                  <a:gd name="connsiteY5" fmla="*/ 1269752 h 1363372"/>
                  <a:gd name="connsiteX6" fmla="*/ 648391 w 880254"/>
                  <a:gd name="connsiteY6" fmla="*/ 1262952 h 1363372"/>
                  <a:gd name="connsiteX7" fmla="*/ 423589 w 880254"/>
                  <a:gd name="connsiteY7" fmla="*/ 1353397 h 1363372"/>
                  <a:gd name="connsiteX8" fmla="*/ 271189 w 880254"/>
                  <a:gd name="connsiteY8" fmla="*/ 1205759 h 1363372"/>
                  <a:gd name="connsiteX9" fmla="*/ 55436 w 880254"/>
                  <a:gd name="connsiteY9" fmla="*/ 1303744 h 1363372"/>
                  <a:gd name="connsiteX10" fmla="*/ 180055 w 880254"/>
                  <a:gd name="connsiteY10" fmla="*/ 898277 h 1363372"/>
                  <a:gd name="connsiteX11" fmla="*/ 180056 w 880254"/>
                  <a:gd name="connsiteY11" fmla="*/ 60910 h 1363372"/>
                  <a:gd name="connsiteX0" fmla="*/ 180056 w 930522"/>
                  <a:gd name="connsiteY0" fmla="*/ 60910 h 1363372"/>
                  <a:gd name="connsiteX1" fmla="*/ 346984 w 930522"/>
                  <a:gd name="connsiteY1" fmla="*/ 0 h 1363372"/>
                  <a:gd name="connsiteX2" fmla="*/ 643629 w 930522"/>
                  <a:gd name="connsiteY2" fmla="*/ 0 h 1363372"/>
                  <a:gd name="connsiteX3" fmla="*/ 717792 w 930522"/>
                  <a:gd name="connsiteY3" fmla="*/ 74163 h 1363372"/>
                  <a:gd name="connsiteX4" fmla="*/ 680765 w 930522"/>
                  <a:gd name="connsiteY4" fmla="*/ 900959 h 1363372"/>
                  <a:gd name="connsiteX5" fmla="*/ 879717 w 930522"/>
                  <a:gd name="connsiteY5" fmla="*/ 1269752 h 1363372"/>
                  <a:gd name="connsiteX6" fmla="*/ 648391 w 930522"/>
                  <a:gd name="connsiteY6" fmla="*/ 1262952 h 1363372"/>
                  <a:gd name="connsiteX7" fmla="*/ 423589 w 930522"/>
                  <a:gd name="connsiteY7" fmla="*/ 1353397 h 1363372"/>
                  <a:gd name="connsiteX8" fmla="*/ 271189 w 930522"/>
                  <a:gd name="connsiteY8" fmla="*/ 1205759 h 1363372"/>
                  <a:gd name="connsiteX9" fmla="*/ 55436 w 930522"/>
                  <a:gd name="connsiteY9" fmla="*/ 1303744 h 1363372"/>
                  <a:gd name="connsiteX10" fmla="*/ 180055 w 930522"/>
                  <a:gd name="connsiteY10" fmla="*/ 898277 h 1363372"/>
                  <a:gd name="connsiteX11" fmla="*/ 180056 w 930522"/>
                  <a:gd name="connsiteY11" fmla="*/ 60910 h 1363372"/>
                  <a:gd name="connsiteX0" fmla="*/ 180056 w 930522"/>
                  <a:gd name="connsiteY0" fmla="*/ 60910 h 1386917"/>
                  <a:gd name="connsiteX1" fmla="*/ 346984 w 930522"/>
                  <a:gd name="connsiteY1" fmla="*/ 0 h 1386917"/>
                  <a:gd name="connsiteX2" fmla="*/ 643629 w 930522"/>
                  <a:gd name="connsiteY2" fmla="*/ 0 h 1386917"/>
                  <a:gd name="connsiteX3" fmla="*/ 717792 w 930522"/>
                  <a:gd name="connsiteY3" fmla="*/ 74163 h 1386917"/>
                  <a:gd name="connsiteX4" fmla="*/ 680765 w 930522"/>
                  <a:gd name="connsiteY4" fmla="*/ 900959 h 1386917"/>
                  <a:gd name="connsiteX5" fmla="*/ 879717 w 930522"/>
                  <a:gd name="connsiteY5" fmla="*/ 1269752 h 1386917"/>
                  <a:gd name="connsiteX6" fmla="*/ 648391 w 930522"/>
                  <a:gd name="connsiteY6" fmla="*/ 1262952 h 1386917"/>
                  <a:gd name="connsiteX7" fmla="*/ 423589 w 930522"/>
                  <a:gd name="connsiteY7" fmla="*/ 1353397 h 1386917"/>
                  <a:gd name="connsiteX8" fmla="*/ 285477 w 930522"/>
                  <a:gd name="connsiteY8" fmla="*/ 1243859 h 1386917"/>
                  <a:gd name="connsiteX9" fmla="*/ 55436 w 930522"/>
                  <a:gd name="connsiteY9" fmla="*/ 1303744 h 1386917"/>
                  <a:gd name="connsiteX10" fmla="*/ 180055 w 930522"/>
                  <a:gd name="connsiteY10" fmla="*/ 898277 h 1386917"/>
                  <a:gd name="connsiteX11" fmla="*/ 180056 w 930522"/>
                  <a:gd name="connsiteY11" fmla="*/ 60910 h 1386917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1020355"/>
                  <a:gd name="connsiteY0" fmla="*/ 67867 h 1366182"/>
                  <a:gd name="connsiteX1" fmla="*/ 346984 w 1020355"/>
                  <a:gd name="connsiteY1" fmla="*/ 6957 h 1366182"/>
                  <a:gd name="connsiteX2" fmla="*/ 643629 w 1020355"/>
                  <a:gd name="connsiteY2" fmla="*/ 6957 h 1366182"/>
                  <a:gd name="connsiteX3" fmla="*/ 1017830 w 1020355"/>
                  <a:gd name="connsiteY3" fmla="*/ 23970 h 1366182"/>
                  <a:gd name="connsiteX4" fmla="*/ 680765 w 1020355"/>
                  <a:gd name="connsiteY4" fmla="*/ 907916 h 1366182"/>
                  <a:gd name="connsiteX5" fmla="*/ 879717 w 1020355"/>
                  <a:gd name="connsiteY5" fmla="*/ 1276709 h 1366182"/>
                  <a:gd name="connsiteX6" fmla="*/ 638866 w 1020355"/>
                  <a:gd name="connsiteY6" fmla="*/ 1269909 h 1366182"/>
                  <a:gd name="connsiteX7" fmla="*/ 423589 w 1020355"/>
                  <a:gd name="connsiteY7" fmla="*/ 1360354 h 1366182"/>
                  <a:gd name="connsiteX8" fmla="*/ 285477 w 1020355"/>
                  <a:gd name="connsiteY8" fmla="*/ 1250816 h 1366182"/>
                  <a:gd name="connsiteX9" fmla="*/ 55436 w 1020355"/>
                  <a:gd name="connsiteY9" fmla="*/ 1310701 h 1366182"/>
                  <a:gd name="connsiteX10" fmla="*/ 180055 w 1020355"/>
                  <a:gd name="connsiteY10" fmla="*/ 905234 h 1366182"/>
                  <a:gd name="connsiteX11" fmla="*/ 180056 w 1020355"/>
                  <a:gd name="connsiteY11" fmla="*/ 67867 h 1366182"/>
                  <a:gd name="connsiteX0" fmla="*/ 180056 w 1021425"/>
                  <a:gd name="connsiteY0" fmla="*/ 6786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80056 w 1021425"/>
                  <a:gd name="connsiteY11" fmla="*/ 67867 h 1366182"/>
                  <a:gd name="connsiteX0" fmla="*/ 156243 w 1021425"/>
                  <a:gd name="connsiteY0" fmla="*/ 4881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56243 w 1021425"/>
                  <a:gd name="connsiteY11" fmla="*/ 48817 h 1366182"/>
                  <a:gd name="connsiteX0" fmla="*/ 156243 w 1021425"/>
                  <a:gd name="connsiteY0" fmla="*/ 48817 h 1361104"/>
                  <a:gd name="connsiteX1" fmla="*/ 346984 w 1021425"/>
                  <a:gd name="connsiteY1" fmla="*/ 6957 h 1361104"/>
                  <a:gd name="connsiteX2" fmla="*/ 643629 w 1021425"/>
                  <a:gd name="connsiteY2" fmla="*/ 6957 h 1361104"/>
                  <a:gd name="connsiteX3" fmla="*/ 1017830 w 1021425"/>
                  <a:gd name="connsiteY3" fmla="*/ 23970 h 1361104"/>
                  <a:gd name="connsiteX4" fmla="*/ 680765 w 1021425"/>
                  <a:gd name="connsiteY4" fmla="*/ 907916 h 1361104"/>
                  <a:gd name="connsiteX5" fmla="*/ 879717 w 1021425"/>
                  <a:gd name="connsiteY5" fmla="*/ 1276709 h 1361104"/>
                  <a:gd name="connsiteX6" fmla="*/ 423589 w 1021425"/>
                  <a:gd name="connsiteY6" fmla="*/ 1360354 h 1361104"/>
                  <a:gd name="connsiteX7" fmla="*/ 285477 w 1021425"/>
                  <a:gd name="connsiteY7" fmla="*/ 1250816 h 1361104"/>
                  <a:gd name="connsiteX8" fmla="*/ 55436 w 1021425"/>
                  <a:gd name="connsiteY8" fmla="*/ 1310701 h 1361104"/>
                  <a:gd name="connsiteX9" fmla="*/ 180055 w 1021425"/>
                  <a:gd name="connsiteY9" fmla="*/ 905234 h 1361104"/>
                  <a:gd name="connsiteX10" fmla="*/ 156243 w 1021425"/>
                  <a:gd name="connsiteY10" fmla="*/ 48817 h 1361104"/>
                  <a:gd name="connsiteX0" fmla="*/ 156243 w 1021425"/>
                  <a:gd name="connsiteY0" fmla="*/ 48817 h 1367170"/>
                  <a:gd name="connsiteX1" fmla="*/ 346984 w 1021425"/>
                  <a:gd name="connsiteY1" fmla="*/ 6957 h 1367170"/>
                  <a:gd name="connsiteX2" fmla="*/ 643629 w 1021425"/>
                  <a:gd name="connsiteY2" fmla="*/ 6957 h 1367170"/>
                  <a:gd name="connsiteX3" fmla="*/ 1017830 w 1021425"/>
                  <a:gd name="connsiteY3" fmla="*/ 23970 h 1367170"/>
                  <a:gd name="connsiteX4" fmla="*/ 680765 w 1021425"/>
                  <a:gd name="connsiteY4" fmla="*/ 907916 h 1367170"/>
                  <a:gd name="connsiteX5" fmla="*/ 879717 w 1021425"/>
                  <a:gd name="connsiteY5" fmla="*/ 1276709 h 1367170"/>
                  <a:gd name="connsiteX6" fmla="*/ 423589 w 1021425"/>
                  <a:gd name="connsiteY6" fmla="*/ 1360354 h 1367170"/>
                  <a:gd name="connsiteX7" fmla="*/ 55436 w 1021425"/>
                  <a:gd name="connsiteY7" fmla="*/ 1310701 h 1367170"/>
                  <a:gd name="connsiteX8" fmla="*/ 180055 w 1021425"/>
                  <a:gd name="connsiteY8" fmla="*/ 905234 h 1367170"/>
                  <a:gd name="connsiteX9" fmla="*/ 156243 w 1021425"/>
                  <a:gd name="connsiteY9" fmla="*/ 48817 h 1367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1425" h="1367170">
                    <a:moveTo>
                      <a:pt x="156243" y="48817"/>
                    </a:moveTo>
                    <a:cubicBezTo>
                      <a:pt x="156243" y="7858"/>
                      <a:pt x="306025" y="6957"/>
                      <a:pt x="346984" y="6957"/>
                    </a:cubicBezTo>
                    <a:lnTo>
                      <a:pt x="643629" y="6957"/>
                    </a:lnTo>
                    <a:cubicBezTo>
                      <a:pt x="684588" y="6957"/>
                      <a:pt x="1017830" y="-16989"/>
                      <a:pt x="1017830" y="23970"/>
                    </a:cubicBezTo>
                    <a:cubicBezTo>
                      <a:pt x="1056287" y="296394"/>
                      <a:pt x="775658" y="621204"/>
                      <a:pt x="680765" y="907916"/>
                    </a:cubicBezTo>
                    <a:cubicBezTo>
                      <a:pt x="1013782" y="1045134"/>
                      <a:pt x="937225" y="1196641"/>
                      <a:pt x="879717" y="1276709"/>
                    </a:cubicBezTo>
                    <a:cubicBezTo>
                      <a:pt x="836854" y="1352115"/>
                      <a:pt x="522629" y="1364669"/>
                      <a:pt x="423589" y="1360354"/>
                    </a:cubicBezTo>
                    <a:cubicBezTo>
                      <a:pt x="286209" y="1366019"/>
                      <a:pt x="96025" y="1386554"/>
                      <a:pt x="55436" y="1310701"/>
                    </a:cubicBezTo>
                    <a:cubicBezTo>
                      <a:pt x="-99823" y="1172589"/>
                      <a:pt x="113380" y="946193"/>
                      <a:pt x="180055" y="905234"/>
                    </a:cubicBezTo>
                    <a:cubicBezTo>
                      <a:pt x="180055" y="528929"/>
                      <a:pt x="156243" y="425122"/>
                      <a:pt x="156243" y="48817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467305-E428-46FA-A64A-4CD115AAA537}"/>
                  </a:ext>
                </a:extLst>
              </p:cNvPr>
              <p:cNvSpPr/>
              <p:nvPr/>
            </p:nvSpPr>
            <p:spPr>
              <a:xfrm>
                <a:off x="5014936" y="2481558"/>
                <a:ext cx="659155" cy="482907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472 w 659155"/>
                  <a:gd name="connsiteY0" fmla="*/ 0 h 482907"/>
                  <a:gd name="connsiteX1" fmla="*/ 70322 w 659155"/>
                  <a:gd name="connsiteY1" fmla="*/ 419100 h 482907"/>
                  <a:gd name="connsiteX2" fmla="*/ 619597 w 659155"/>
                  <a:gd name="connsiteY2" fmla="*/ 342900 h 482907"/>
                  <a:gd name="connsiteX3" fmla="*/ 644997 w 659155"/>
                  <a:gd name="connsiteY3" fmla="*/ 158750 h 482907"/>
                  <a:gd name="connsiteX4" fmla="*/ 644997 w 659155"/>
                  <a:gd name="connsiteY4" fmla="*/ 15875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155" h="482907">
                    <a:moveTo>
                      <a:pt x="472" y="0"/>
                    </a:moveTo>
                    <a:cubicBezTo>
                      <a:pt x="1530" y="236537"/>
                      <a:pt x="-13816" y="298450"/>
                      <a:pt x="70322" y="419100"/>
                    </a:cubicBezTo>
                    <a:cubicBezTo>
                      <a:pt x="154460" y="539750"/>
                      <a:pt x="549218" y="475192"/>
                      <a:pt x="619597" y="342900"/>
                    </a:cubicBezTo>
                    <a:cubicBezTo>
                      <a:pt x="689976" y="210608"/>
                      <a:pt x="644997" y="158750"/>
                      <a:pt x="644997" y="158750"/>
                    </a:cubicBezTo>
                    <a:lnTo>
                      <a:pt x="644997" y="1587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7">
                <a:extLst>
                  <a:ext uri="{FF2B5EF4-FFF2-40B4-BE49-F238E27FC236}">
                    <a16:creationId xmlns:a16="http://schemas.microsoft.com/office/drawing/2014/main" id="{B346F1EA-17AC-4A2D-851F-5A48A2F9030A}"/>
                  </a:ext>
                </a:extLst>
              </p:cNvPr>
              <p:cNvSpPr/>
              <p:nvPr/>
            </p:nvSpPr>
            <p:spPr>
              <a:xfrm>
                <a:off x="4511188" y="2072324"/>
                <a:ext cx="974896" cy="460258"/>
              </a:xfrm>
              <a:custGeom>
                <a:avLst/>
                <a:gdLst>
                  <a:gd name="connsiteX0" fmla="*/ 0 w 855954"/>
                  <a:gd name="connsiteY0" fmla="*/ 187892 h 375783"/>
                  <a:gd name="connsiteX1" fmla="*/ 427977 w 855954"/>
                  <a:gd name="connsiteY1" fmla="*/ 0 h 375783"/>
                  <a:gd name="connsiteX2" fmla="*/ 855954 w 855954"/>
                  <a:gd name="connsiteY2" fmla="*/ 187892 h 375783"/>
                  <a:gd name="connsiteX3" fmla="*/ 427977 w 855954"/>
                  <a:gd name="connsiteY3" fmla="*/ 375784 h 375783"/>
                  <a:gd name="connsiteX4" fmla="*/ 0 w 855954"/>
                  <a:gd name="connsiteY4" fmla="*/ 187892 h 375783"/>
                  <a:gd name="connsiteX0" fmla="*/ 0 w 855954"/>
                  <a:gd name="connsiteY0" fmla="*/ 187892 h 211378"/>
                  <a:gd name="connsiteX1" fmla="*/ 427977 w 855954"/>
                  <a:gd name="connsiteY1" fmla="*/ 0 h 211378"/>
                  <a:gd name="connsiteX2" fmla="*/ 855954 w 855954"/>
                  <a:gd name="connsiteY2" fmla="*/ 187892 h 211378"/>
                  <a:gd name="connsiteX3" fmla="*/ 0 w 855954"/>
                  <a:gd name="connsiteY3" fmla="*/ 187892 h 211378"/>
                  <a:gd name="connsiteX0" fmla="*/ 9558 w 865512"/>
                  <a:gd name="connsiteY0" fmla="*/ 18769 h 275377"/>
                  <a:gd name="connsiteX1" fmla="*/ 469285 w 865512"/>
                  <a:gd name="connsiteY1" fmla="*/ 275377 h 275377"/>
                  <a:gd name="connsiteX2" fmla="*/ 865512 w 865512"/>
                  <a:gd name="connsiteY2" fmla="*/ 18769 h 275377"/>
                  <a:gd name="connsiteX3" fmla="*/ 9558 w 865512"/>
                  <a:gd name="connsiteY3" fmla="*/ 18769 h 275377"/>
                  <a:gd name="connsiteX0" fmla="*/ 6907 w 913661"/>
                  <a:gd name="connsiteY0" fmla="*/ 5534 h 409303"/>
                  <a:gd name="connsiteX1" fmla="*/ 517434 w 913661"/>
                  <a:gd name="connsiteY1" fmla="*/ 408192 h 409303"/>
                  <a:gd name="connsiteX2" fmla="*/ 913661 w 913661"/>
                  <a:gd name="connsiteY2" fmla="*/ 151584 h 409303"/>
                  <a:gd name="connsiteX3" fmla="*/ 6907 w 913661"/>
                  <a:gd name="connsiteY3" fmla="*/ 5534 h 409303"/>
                  <a:gd name="connsiteX0" fmla="*/ 25114 w 931868"/>
                  <a:gd name="connsiteY0" fmla="*/ 30556 h 434325"/>
                  <a:gd name="connsiteX1" fmla="*/ 535641 w 931868"/>
                  <a:gd name="connsiteY1" fmla="*/ 433214 h 434325"/>
                  <a:gd name="connsiteX2" fmla="*/ 931868 w 931868"/>
                  <a:gd name="connsiteY2" fmla="*/ 176606 h 434325"/>
                  <a:gd name="connsiteX3" fmla="*/ 25114 w 931868"/>
                  <a:gd name="connsiteY3" fmla="*/ 30556 h 434325"/>
                  <a:gd name="connsiteX0" fmla="*/ 7333 w 926787"/>
                  <a:gd name="connsiteY0" fmla="*/ 45148 h 447867"/>
                  <a:gd name="connsiteX1" fmla="*/ 517860 w 926787"/>
                  <a:gd name="connsiteY1" fmla="*/ 447806 h 447867"/>
                  <a:gd name="connsiteX2" fmla="*/ 926787 w 926787"/>
                  <a:gd name="connsiteY2" fmla="*/ 13398 h 447867"/>
                  <a:gd name="connsiteX3" fmla="*/ 7333 w 926787"/>
                  <a:gd name="connsiteY3" fmla="*/ 45148 h 447867"/>
                  <a:gd name="connsiteX0" fmla="*/ 7333 w 926787"/>
                  <a:gd name="connsiteY0" fmla="*/ 50448 h 453167"/>
                  <a:gd name="connsiteX1" fmla="*/ 517860 w 926787"/>
                  <a:gd name="connsiteY1" fmla="*/ 453106 h 453167"/>
                  <a:gd name="connsiteX2" fmla="*/ 926787 w 926787"/>
                  <a:gd name="connsiteY2" fmla="*/ 18698 h 453167"/>
                  <a:gd name="connsiteX3" fmla="*/ 7333 w 926787"/>
                  <a:gd name="connsiteY3" fmla="*/ 50448 h 453167"/>
                  <a:gd name="connsiteX0" fmla="*/ 7333 w 956176"/>
                  <a:gd name="connsiteY0" fmla="*/ 50448 h 453167"/>
                  <a:gd name="connsiteX1" fmla="*/ 517860 w 956176"/>
                  <a:gd name="connsiteY1" fmla="*/ 453106 h 453167"/>
                  <a:gd name="connsiteX2" fmla="*/ 926787 w 956176"/>
                  <a:gd name="connsiteY2" fmla="*/ 18698 h 453167"/>
                  <a:gd name="connsiteX3" fmla="*/ 7333 w 956176"/>
                  <a:gd name="connsiteY3" fmla="*/ 50448 h 453167"/>
                  <a:gd name="connsiteX0" fmla="*/ 7333 w 958221"/>
                  <a:gd name="connsiteY0" fmla="*/ 50448 h 453167"/>
                  <a:gd name="connsiteX1" fmla="*/ 517860 w 958221"/>
                  <a:gd name="connsiteY1" fmla="*/ 453106 h 453167"/>
                  <a:gd name="connsiteX2" fmla="*/ 926787 w 958221"/>
                  <a:gd name="connsiteY2" fmla="*/ 18698 h 453167"/>
                  <a:gd name="connsiteX3" fmla="*/ 7333 w 958221"/>
                  <a:gd name="connsiteY3" fmla="*/ 50448 h 453167"/>
                  <a:gd name="connsiteX0" fmla="*/ 24008 w 974896"/>
                  <a:gd name="connsiteY0" fmla="*/ 57535 h 460258"/>
                  <a:gd name="connsiteX1" fmla="*/ 534535 w 974896"/>
                  <a:gd name="connsiteY1" fmla="*/ 460193 h 460258"/>
                  <a:gd name="connsiteX2" fmla="*/ 943462 w 974896"/>
                  <a:gd name="connsiteY2" fmla="*/ 25785 h 460258"/>
                  <a:gd name="connsiteX3" fmla="*/ 24008 w 974896"/>
                  <a:gd name="connsiteY3" fmla="*/ 57535 h 46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4896" h="460258">
                    <a:moveTo>
                      <a:pt x="24008" y="57535"/>
                    </a:moveTo>
                    <a:cubicBezTo>
                      <a:pt x="-113997" y="148986"/>
                      <a:pt x="381293" y="465485"/>
                      <a:pt x="534535" y="460193"/>
                    </a:cubicBezTo>
                    <a:cubicBezTo>
                      <a:pt x="687777" y="454901"/>
                      <a:pt x="1089512" y="156965"/>
                      <a:pt x="943462" y="25785"/>
                    </a:cubicBezTo>
                    <a:cubicBezTo>
                      <a:pt x="846733" y="6300"/>
                      <a:pt x="162013" y="-33916"/>
                      <a:pt x="24008" y="5753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: Rounded Corners 35">
                <a:extLst>
                  <a:ext uri="{FF2B5EF4-FFF2-40B4-BE49-F238E27FC236}">
                    <a16:creationId xmlns:a16="http://schemas.microsoft.com/office/drawing/2014/main" id="{83315AF4-2E8B-4976-9471-8C1B230987F5}"/>
                  </a:ext>
                </a:extLst>
              </p:cNvPr>
              <p:cNvSpPr/>
              <p:nvPr/>
            </p:nvSpPr>
            <p:spPr>
              <a:xfrm>
                <a:off x="4953275" y="4130809"/>
                <a:ext cx="1021425" cy="1367662"/>
              </a:xfrm>
              <a:custGeom>
                <a:avLst/>
                <a:gdLst>
                  <a:gd name="connsiteX0" fmla="*/ 0 w 444971"/>
                  <a:gd name="connsiteY0" fmla="*/ 74163 h 1277240"/>
                  <a:gd name="connsiteX1" fmla="*/ 74163 w 444971"/>
                  <a:gd name="connsiteY1" fmla="*/ 0 h 1277240"/>
                  <a:gd name="connsiteX2" fmla="*/ 370808 w 444971"/>
                  <a:gd name="connsiteY2" fmla="*/ 0 h 1277240"/>
                  <a:gd name="connsiteX3" fmla="*/ 444971 w 444971"/>
                  <a:gd name="connsiteY3" fmla="*/ 74163 h 1277240"/>
                  <a:gd name="connsiteX4" fmla="*/ 444971 w 444971"/>
                  <a:gd name="connsiteY4" fmla="*/ 1203077 h 1277240"/>
                  <a:gd name="connsiteX5" fmla="*/ 370808 w 444971"/>
                  <a:gd name="connsiteY5" fmla="*/ 1277240 h 1277240"/>
                  <a:gd name="connsiteX6" fmla="*/ 74163 w 444971"/>
                  <a:gd name="connsiteY6" fmla="*/ 1277240 h 1277240"/>
                  <a:gd name="connsiteX7" fmla="*/ 0 w 444971"/>
                  <a:gd name="connsiteY7" fmla="*/ 1203077 h 1277240"/>
                  <a:gd name="connsiteX8" fmla="*/ 0 w 444971"/>
                  <a:gd name="connsiteY8" fmla="*/ 74163 h 1277240"/>
                  <a:gd name="connsiteX0" fmla="*/ 0 w 537736"/>
                  <a:gd name="connsiteY0" fmla="*/ 60910 h 1277240"/>
                  <a:gd name="connsiteX1" fmla="*/ 166928 w 537736"/>
                  <a:gd name="connsiteY1" fmla="*/ 0 h 1277240"/>
                  <a:gd name="connsiteX2" fmla="*/ 463573 w 537736"/>
                  <a:gd name="connsiteY2" fmla="*/ 0 h 1277240"/>
                  <a:gd name="connsiteX3" fmla="*/ 537736 w 537736"/>
                  <a:gd name="connsiteY3" fmla="*/ 74163 h 1277240"/>
                  <a:gd name="connsiteX4" fmla="*/ 537736 w 537736"/>
                  <a:gd name="connsiteY4" fmla="*/ 1203077 h 1277240"/>
                  <a:gd name="connsiteX5" fmla="*/ 463573 w 537736"/>
                  <a:gd name="connsiteY5" fmla="*/ 1277240 h 1277240"/>
                  <a:gd name="connsiteX6" fmla="*/ 166928 w 537736"/>
                  <a:gd name="connsiteY6" fmla="*/ 1277240 h 1277240"/>
                  <a:gd name="connsiteX7" fmla="*/ 92765 w 537736"/>
                  <a:gd name="connsiteY7" fmla="*/ 1203077 h 1277240"/>
                  <a:gd name="connsiteX8" fmla="*/ 0 w 537736"/>
                  <a:gd name="connsiteY8" fmla="*/ 60910 h 1277240"/>
                  <a:gd name="connsiteX0" fmla="*/ 1 w 537737"/>
                  <a:gd name="connsiteY0" fmla="*/ 60910 h 1277240"/>
                  <a:gd name="connsiteX1" fmla="*/ 166929 w 537737"/>
                  <a:gd name="connsiteY1" fmla="*/ 0 h 1277240"/>
                  <a:gd name="connsiteX2" fmla="*/ 463574 w 537737"/>
                  <a:gd name="connsiteY2" fmla="*/ 0 h 1277240"/>
                  <a:gd name="connsiteX3" fmla="*/ 537737 w 537737"/>
                  <a:gd name="connsiteY3" fmla="*/ 74163 h 1277240"/>
                  <a:gd name="connsiteX4" fmla="*/ 537737 w 537737"/>
                  <a:gd name="connsiteY4" fmla="*/ 1203077 h 1277240"/>
                  <a:gd name="connsiteX5" fmla="*/ 463574 w 537737"/>
                  <a:gd name="connsiteY5" fmla="*/ 1277240 h 1277240"/>
                  <a:gd name="connsiteX6" fmla="*/ 166929 w 537737"/>
                  <a:gd name="connsiteY6" fmla="*/ 1277240 h 1277240"/>
                  <a:gd name="connsiteX7" fmla="*/ 0 w 537737"/>
                  <a:gd name="connsiteY7" fmla="*/ 898277 h 1277240"/>
                  <a:gd name="connsiteX8" fmla="*/ 1 w 537737"/>
                  <a:gd name="connsiteY8" fmla="*/ 60910 h 1277240"/>
                  <a:gd name="connsiteX0" fmla="*/ 93062 w 630798"/>
                  <a:gd name="connsiteY0" fmla="*/ 60910 h 1303745"/>
                  <a:gd name="connsiteX1" fmla="*/ 259990 w 630798"/>
                  <a:gd name="connsiteY1" fmla="*/ 0 h 1303745"/>
                  <a:gd name="connsiteX2" fmla="*/ 556635 w 630798"/>
                  <a:gd name="connsiteY2" fmla="*/ 0 h 1303745"/>
                  <a:gd name="connsiteX3" fmla="*/ 630798 w 630798"/>
                  <a:gd name="connsiteY3" fmla="*/ 74163 h 1303745"/>
                  <a:gd name="connsiteX4" fmla="*/ 630798 w 630798"/>
                  <a:gd name="connsiteY4" fmla="*/ 1203077 h 1303745"/>
                  <a:gd name="connsiteX5" fmla="*/ 556635 w 630798"/>
                  <a:gd name="connsiteY5" fmla="*/ 1277240 h 1303745"/>
                  <a:gd name="connsiteX6" fmla="*/ 8199 w 630798"/>
                  <a:gd name="connsiteY6" fmla="*/ 1303745 h 1303745"/>
                  <a:gd name="connsiteX7" fmla="*/ 93061 w 630798"/>
                  <a:gd name="connsiteY7" fmla="*/ 898277 h 1303745"/>
                  <a:gd name="connsiteX8" fmla="*/ 93062 w 630798"/>
                  <a:gd name="connsiteY8" fmla="*/ 60910 h 1303745"/>
                  <a:gd name="connsiteX0" fmla="*/ 208749 w 746485"/>
                  <a:gd name="connsiteY0" fmla="*/ 60910 h 1277240"/>
                  <a:gd name="connsiteX1" fmla="*/ 375677 w 746485"/>
                  <a:gd name="connsiteY1" fmla="*/ 0 h 1277240"/>
                  <a:gd name="connsiteX2" fmla="*/ 672322 w 746485"/>
                  <a:gd name="connsiteY2" fmla="*/ 0 h 1277240"/>
                  <a:gd name="connsiteX3" fmla="*/ 746485 w 746485"/>
                  <a:gd name="connsiteY3" fmla="*/ 74163 h 1277240"/>
                  <a:gd name="connsiteX4" fmla="*/ 746485 w 746485"/>
                  <a:gd name="connsiteY4" fmla="*/ 1203077 h 1277240"/>
                  <a:gd name="connsiteX5" fmla="*/ 672322 w 746485"/>
                  <a:gd name="connsiteY5" fmla="*/ 1277240 h 1277240"/>
                  <a:gd name="connsiteX6" fmla="*/ 4616 w 746485"/>
                  <a:gd name="connsiteY6" fmla="*/ 1263988 h 1277240"/>
                  <a:gd name="connsiteX7" fmla="*/ 208748 w 746485"/>
                  <a:gd name="connsiteY7" fmla="*/ 898277 h 1277240"/>
                  <a:gd name="connsiteX8" fmla="*/ 208749 w 746485"/>
                  <a:gd name="connsiteY8" fmla="*/ 60910 h 1277240"/>
                  <a:gd name="connsiteX0" fmla="*/ 131135 w 668871"/>
                  <a:gd name="connsiteY0" fmla="*/ 60910 h 1303744"/>
                  <a:gd name="connsiteX1" fmla="*/ 298063 w 668871"/>
                  <a:gd name="connsiteY1" fmla="*/ 0 h 1303744"/>
                  <a:gd name="connsiteX2" fmla="*/ 594708 w 668871"/>
                  <a:gd name="connsiteY2" fmla="*/ 0 h 1303744"/>
                  <a:gd name="connsiteX3" fmla="*/ 668871 w 668871"/>
                  <a:gd name="connsiteY3" fmla="*/ 74163 h 1303744"/>
                  <a:gd name="connsiteX4" fmla="*/ 668871 w 668871"/>
                  <a:gd name="connsiteY4" fmla="*/ 1203077 h 1303744"/>
                  <a:gd name="connsiteX5" fmla="*/ 594708 w 668871"/>
                  <a:gd name="connsiteY5" fmla="*/ 1277240 h 1303744"/>
                  <a:gd name="connsiteX6" fmla="*/ 6515 w 668871"/>
                  <a:gd name="connsiteY6" fmla="*/ 1303744 h 1303744"/>
                  <a:gd name="connsiteX7" fmla="*/ 131134 w 668871"/>
                  <a:gd name="connsiteY7" fmla="*/ 898277 h 1303744"/>
                  <a:gd name="connsiteX8" fmla="*/ 131135 w 668871"/>
                  <a:gd name="connsiteY8" fmla="*/ 60910 h 1303744"/>
                  <a:gd name="connsiteX0" fmla="*/ 171529 w 709265"/>
                  <a:gd name="connsiteY0" fmla="*/ 60910 h 1303744"/>
                  <a:gd name="connsiteX1" fmla="*/ 338457 w 709265"/>
                  <a:gd name="connsiteY1" fmla="*/ 0 h 1303744"/>
                  <a:gd name="connsiteX2" fmla="*/ 635102 w 709265"/>
                  <a:gd name="connsiteY2" fmla="*/ 0 h 1303744"/>
                  <a:gd name="connsiteX3" fmla="*/ 709265 w 709265"/>
                  <a:gd name="connsiteY3" fmla="*/ 74163 h 1303744"/>
                  <a:gd name="connsiteX4" fmla="*/ 709265 w 709265"/>
                  <a:gd name="connsiteY4" fmla="*/ 1203077 h 1303744"/>
                  <a:gd name="connsiteX5" fmla="*/ 635102 w 709265"/>
                  <a:gd name="connsiteY5" fmla="*/ 1277240 h 1303744"/>
                  <a:gd name="connsiteX6" fmla="*/ 46909 w 709265"/>
                  <a:gd name="connsiteY6" fmla="*/ 1303744 h 1303744"/>
                  <a:gd name="connsiteX7" fmla="*/ 171528 w 709265"/>
                  <a:gd name="connsiteY7" fmla="*/ 898277 h 1303744"/>
                  <a:gd name="connsiteX8" fmla="*/ 171529 w 709265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55436 w 717792"/>
                  <a:gd name="connsiteY6" fmla="*/ 1303744 h 1303744"/>
                  <a:gd name="connsiteX7" fmla="*/ 180055 w 717792"/>
                  <a:gd name="connsiteY7" fmla="*/ 898277 h 1303744"/>
                  <a:gd name="connsiteX8" fmla="*/ 180056 w 717792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271189 w 717792"/>
                  <a:gd name="connsiteY6" fmla="*/ 1205759 h 1303744"/>
                  <a:gd name="connsiteX7" fmla="*/ 55436 w 717792"/>
                  <a:gd name="connsiteY7" fmla="*/ 1303744 h 1303744"/>
                  <a:gd name="connsiteX8" fmla="*/ 180055 w 717792"/>
                  <a:gd name="connsiteY8" fmla="*/ 898277 h 1303744"/>
                  <a:gd name="connsiteX9" fmla="*/ 180056 w 717792"/>
                  <a:gd name="connsiteY9" fmla="*/ 60910 h 1303744"/>
                  <a:gd name="connsiteX0" fmla="*/ 180056 w 717792"/>
                  <a:gd name="connsiteY0" fmla="*/ 60910 h 1349928"/>
                  <a:gd name="connsiteX1" fmla="*/ 346984 w 717792"/>
                  <a:gd name="connsiteY1" fmla="*/ 0 h 1349928"/>
                  <a:gd name="connsiteX2" fmla="*/ 643629 w 717792"/>
                  <a:gd name="connsiteY2" fmla="*/ 0 h 1349928"/>
                  <a:gd name="connsiteX3" fmla="*/ 717792 w 717792"/>
                  <a:gd name="connsiteY3" fmla="*/ 74163 h 1349928"/>
                  <a:gd name="connsiteX4" fmla="*/ 717792 w 717792"/>
                  <a:gd name="connsiteY4" fmla="*/ 1203077 h 1349928"/>
                  <a:gd name="connsiteX5" fmla="*/ 643629 w 717792"/>
                  <a:gd name="connsiteY5" fmla="*/ 1277240 h 1349928"/>
                  <a:gd name="connsiteX6" fmla="*/ 271189 w 717792"/>
                  <a:gd name="connsiteY6" fmla="*/ 1205759 h 1349928"/>
                  <a:gd name="connsiteX7" fmla="*/ 55436 w 717792"/>
                  <a:gd name="connsiteY7" fmla="*/ 1303744 h 1349928"/>
                  <a:gd name="connsiteX8" fmla="*/ 180055 w 717792"/>
                  <a:gd name="connsiteY8" fmla="*/ 898277 h 1349928"/>
                  <a:gd name="connsiteX9" fmla="*/ 180056 w 717792"/>
                  <a:gd name="connsiteY9" fmla="*/ 60910 h 1349928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271189 w 717792"/>
                  <a:gd name="connsiteY6" fmla="*/ 1205759 h 1363372"/>
                  <a:gd name="connsiteX7" fmla="*/ 55436 w 717792"/>
                  <a:gd name="connsiteY7" fmla="*/ 1303744 h 1363372"/>
                  <a:gd name="connsiteX8" fmla="*/ 180055 w 717792"/>
                  <a:gd name="connsiteY8" fmla="*/ 898277 h 1363372"/>
                  <a:gd name="connsiteX9" fmla="*/ 180056 w 717792"/>
                  <a:gd name="connsiteY9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596004 w 717792"/>
                  <a:gd name="connsiteY5" fmla="*/ 11867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8391 w 717792"/>
                  <a:gd name="connsiteY5" fmla="*/ 12629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728389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95052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42665 w 879717"/>
                  <a:gd name="connsiteY4" fmla="*/ 915247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80765 w 879717"/>
                  <a:gd name="connsiteY4" fmla="*/ 900959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80254"/>
                  <a:gd name="connsiteY0" fmla="*/ 60910 h 1363372"/>
                  <a:gd name="connsiteX1" fmla="*/ 346984 w 880254"/>
                  <a:gd name="connsiteY1" fmla="*/ 0 h 1363372"/>
                  <a:gd name="connsiteX2" fmla="*/ 643629 w 880254"/>
                  <a:gd name="connsiteY2" fmla="*/ 0 h 1363372"/>
                  <a:gd name="connsiteX3" fmla="*/ 717792 w 880254"/>
                  <a:gd name="connsiteY3" fmla="*/ 74163 h 1363372"/>
                  <a:gd name="connsiteX4" fmla="*/ 680765 w 880254"/>
                  <a:gd name="connsiteY4" fmla="*/ 900959 h 1363372"/>
                  <a:gd name="connsiteX5" fmla="*/ 879717 w 880254"/>
                  <a:gd name="connsiteY5" fmla="*/ 1269752 h 1363372"/>
                  <a:gd name="connsiteX6" fmla="*/ 648391 w 880254"/>
                  <a:gd name="connsiteY6" fmla="*/ 1262952 h 1363372"/>
                  <a:gd name="connsiteX7" fmla="*/ 423589 w 880254"/>
                  <a:gd name="connsiteY7" fmla="*/ 1353397 h 1363372"/>
                  <a:gd name="connsiteX8" fmla="*/ 271189 w 880254"/>
                  <a:gd name="connsiteY8" fmla="*/ 1205759 h 1363372"/>
                  <a:gd name="connsiteX9" fmla="*/ 55436 w 880254"/>
                  <a:gd name="connsiteY9" fmla="*/ 1303744 h 1363372"/>
                  <a:gd name="connsiteX10" fmla="*/ 180055 w 880254"/>
                  <a:gd name="connsiteY10" fmla="*/ 898277 h 1363372"/>
                  <a:gd name="connsiteX11" fmla="*/ 180056 w 880254"/>
                  <a:gd name="connsiteY11" fmla="*/ 60910 h 1363372"/>
                  <a:gd name="connsiteX0" fmla="*/ 180056 w 930522"/>
                  <a:gd name="connsiteY0" fmla="*/ 60910 h 1363372"/>
                  <a:gd name="connsiteX1" fmla="*/ 346984 w 930522"/>
                  <a:gd name="connsiteY1" fmla="*/ 0 h 1363372"/>
                  <a:gd name="connsiteX2" fmla="*/ 643629 w 930522"/>
                  <a:gd name="connsiteY2" fmla="*/ 0 h 1363372"/>
                  <a:gd name="connsiteX3" fmla="*/ 717792 w 930522"/>
                  <a:gd name="connsiteY3" fmla="*/ 74163 h 1363372"/>
                  <a:gd name="connsiteX4" fmla="*/ 680765 w 930522"/>
                  <a:gd name="connsiteY4" fmla="*/ 900959 h 1363372"/>
                  <a:gd name="connsiteX5" fmla="*/ 879717 w 930522"/>
                  <a:gd name="connsiteY5" fmla="*/ 1269752 h 1363372"/>
                  <a:gd name="connsiteX6" fmla="*/ 648391 w 930522"/>
                  <a:gd name="connsiteY6" fmla="*/ 1262952 h 1363372"/>
                  <a:gd name="connsiteX7" fmla="*/ 423589 w 930522"/>
                  <a:gd name="connsiteY7" fmla="*/ 1353397 h 1363372"/>
                  <a:gd name="connsiteX8" fmla="*/ 271189 w 930522"/>
                  <a:gd name="connsiteY8" fmla="*/ 1205759 h 1363372"/>
                  <a:gd name="connsiteX9" fmla="*/ 55436 w 930522"/>
                  <a:gd name="connsiteY9" fmla="*/ 1303744 h 1363372"/>
                  <a:gd name="connsiteX10" fmla="*/ 180055 w 930522"/>
                  <a:gd name="connsiteY10" fmla="*/ 898277 h 1363372"/>
                  <a:gd name="connsiteX11" fmla="*/ 180056 w 930522"/>
                  <a:gd name="connsiteY11" fmla="*/ 60910 h 1363372"/>
                  <a:gd name="connsiteX0" fmla="*/ 180056 w 930522"/>
                  <a:gd name="connsiteY0" fmla="*/ 60910 h 1386917"/>
                  <a:gd name="connsiteX1" fmla="*/ 346984 w 930522"/>
                  <a:gd name="connsiteY1" fmla="*/ 0 h 1386917"/>
                  <a:gd name="connsiteX2" fmla="*/ 643629 w 930522"/>
                  <a:gd name="connsiteY2" fmla="*/ 0 h 1386917"/>
                  <a:gd name="connsiteX3" fmla="*/ 717792 w 930522"/>
                  <a:gd name="connsiteY3" fmla="*/ 74163 h 1386917"/>
                  <a:gd name="connsiteX4" fmla="*/ 680765 w 930522"/>
                  <a:gd name="connsiteY4" fmla="*/ 900959 h 1386917"/>
                  <a:gd name="connsiteX5" fmla="*/ 879717 w 930522"/>
                  <a:gd name="connsiteY5" fmla="*/ 1269752 h 1386917"/>
                  <a:gd name="connsiteX6" fmla="*/ 648391 w 930522"/>
                  <a:gd name="connsiteY6" fmla="*/ 1262952 h 1386917"/>
                  <a:gd name="connsiteX7" fmla="*/ 423589 w 930522"/>
                  <a:gd name="connsiteY7" fmla="*/ 1353397 h 1386917"/>
                  <a:gd name="connsiteX8" fmla="*/ 285477 w 930522"/>
                  <a:gd name="connsiteY8" fmla="*/ 1243859 h 1386917"/>
                  <a:gd name="connsiteX9" fmla="*/ 55436 w 930522"/>
                  <a:gd name="connsiteY9" fmla="*/ 1303744 h 1386917"/>
                  <a:gd name="connsiteX10" fmla="*/ 180055 w 930522"/>
                  <a:gd name="connsiteY10" fmla="*/ 898277 h 1386917"/>
                  <a:gd name="connsiteX11" fmla="*/ 180056 w 930522"/>
                  <a:gd name="connsiteY11" fmla="*/ 60910 h 1386917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1020355"/>
                  <a:gd name="connsiteY0" fmla="*/ 67867 h 1366182"/>
                  <a:gd name="connsiteX1" fmla="*/ 346984 w 1020355"/>
                  <a:gd name="connsiteY1" fmla="*/ 6957 h 1366182"/>
                  <a:gd name="connsiteX2" fmla="*/ 643629 w 1020355"/>
                  <a:gd name="connsiteY2" fmla="*/ 6957 h 1366182"/>
                  <a:gd name="connsiteX3" fmla="*/ 1017830 w 1020355"/>
                  <a:gd name="connsiteY3" fmla="*/ 23970 h 1366182"/>
                  <a:gd name="connsiteX4" fmla="*/ 680765 w 1020355"/>
                  <a:gd name="connsiteY4" fmla="*/ 907916 h 1366182"/>
                  <a:gd name="connsiteX5" fmla="*/ 879717 w 1020355"/>
                  <a:gd name="connsiteY5" fmla="*/ 1276709 h 1366182"/>
                  <a:gd name="connsiteX6" fmla="*/ 638866 w 1020355"/>
                  <a:gd name="connsiteY6" fmla="*/ 1269909 h 1366182"/>
                  <a:gd name="connsiteX7" fmla="*/ 423589 w 1020355"/>
                  <a:gd name="connsiteY7" fmla="*/ 1360354 h 1366182"/>
                  <a:gd name="connsiteX8" fmla="*/ 285477 w 1020355"/>
                  <a:gd name="connsiteY8" fmla="*/ 1250816 h 1366182"/>
                  <a:gd name="connsiteX9" fmla="*/ 55436 w 1020355"/>
                  <a:gd name="connsiteY9" fmla="*/ 1310701 h 1366182"/>
                  <a:gd name="connsiteX10" fmla="*/ 180055 w 1020355"/>
                  <a:gd name="connsiteY10" fmla="*/ 905234 h 1366182"/>
                  <a:gd name="connsiteX11" fmla="*/ 180056 w 1020355"/>
                  <a:gd name="connsiteY11" fmla="*/ 67867 h 1366182"/>
                  <a:gd name="connsiteX0" fmla="*/ 180056 w 1021425"/>
                  <a:gd name="connsiteY0" fmla="*/ 6786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80056 w 1021425"/>
                  <a:gd name="connsiteY11" fmla="*/ 67867 h 1366182"/>
                  <a:gd name="connsiteX0" fmla="*/ 156243 w 1021425"/>
                  <a:gd name="connsiteY0" fmla="*/ 4881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56243 w 1021425"/>
                  <a:gd name="connsiteY11" fmla="*/ 48817 h 1366182"/>
                  <a:gd name="connsiteX0" fmla="*/ 156243 w 1021425"/>
                  <a:gd name="connsiteY0" fmla="*/ 48817 h 1367662"/>
                  <a:gd name="connsiteX1" fmla="*/ 346984 w 1021425"/>
                  <a:gd name="connsiteY1" fmla="*/ 6957 h 1367662"/>
                  <a:gd name="connsiteX2" fmla="*/ 643629 w 1021425"/>
                  <a:gd name="connsiteY2" fmla="*/ 6957 h 1367662"/>
                  <a:gd name="connsiteX3" fmla="*/ 1017830 w 1021425"/>
                  <a:gd name="connsiteY3" fmla="*/ 23970 h 1367662"/>
                  <a:gd name="connsiteX4" fmla="*/ 680765 w 1021425"/>
                  <a:gd name="connsiteY4" fmla="*/ 907916 h 1367662"/>
                  <a:gd name="connsiteX5" fmla="*/ 879717 w 1021425"/>
                  <a:gd name="connsiteY5" fmla="*/ 1276709 h 1367662"/>
                  <a:gd name="connsiteX6" fmla="*/ 638866 w 1021425"/>
                  <a:gd name="connsiteY6" fmla="*/ 1269909 h 1367662"/>
                  <a:gd name="connsiteX7" fmla="*/ 423589 w 1021425"/>
                  <a:gd name="connsiteY7" fmla="*/ 1360354 h 1367662"/>
                  <a:gd name="connsiteX8" fmla="*/ 55436 w 1021425"/>
                  <a:gd name="connsiteY8" fmla="*/ 1310701 h 1367662"/>
                  <a:gd name="connsiteX9" fmla="*/ 180055 w 1021425"/>
                  <a:gd name="connsiteY9" fmla="*/ 905234 h 1367662"/>
                  <a:gd name="connsiteX10" fmla="*/ 156243 w 1021425"/>
                  <a:gd name="connsiteY10" fmla="*/ 48817 h 1367662"/>
                  <a:gd name="connsiteX0" fmla="*/ 156243 w 1021425"/>
                  <a:gd name="connsiteY0" fmla="*/ 48817 h 1367662"/>
                  <a:gd name="connsiteX1" fmla="*/ 346984 w 1021425"/>
                  <a:gd name="connsiteY1" fmla="*/ 6957 h 1367662"/>
                  <a:gd name="connsiteX2" fmla="*/ 643629 w 1021425"/>
                  <a:gd name="connsiteY2" fmla="*/ 6957 h 1367662"/>
                  <a:gd name="connsiteX3" fmla="*/ 1017830 w 1021425"/>
                  <a:gd name="connsiteY3" fmla="*/ 23970 h 1367662"/>
                  <a:gd name="connsiteX4" fmla="*/ 680765 w 1021425"/>
                  <a:gd name="connsiteY4" fmla="*/ 907916 h 1367662"/>
                  <a:gd name="connsiteX5" fmla="*/ 879717 w 1021425"/>
                  <a:gd name="connsiteY5" fmla="*/ 1276709 h 1367662"/>
                  <a:gd name="connsiteX6" fmla="*/ 423589 w 1021425"/>
                  <a:gd name="connsiteY6" fmla="*/ 1360354 h 1367662"/>
                  <a:gd name="connsiteX7" fmla="*/ 55436 w 1021425"/>
                  <a:gd name="connsiteY7" fmla="*/ 1310701 h 1367662"/>
                  <a:gd name="connsiteX8" fmla="*/ 180055 w 1021425"/>
                  <a:gd name="connsiteY8" fmla="*/ 905234 h 1367662"/>
                  <a:gd name="connsiteX9" fmla="*/ 156243 w 1021425"/>
                  <a:gd name="connsiteY9" fmla="*/ 48817 h 136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1425" h="1367662">
                    <a:moveTo>
                      <a:pt x="156243" y="48817"/>
                    </a:moveTo>
                    <a:cubicBezTo>
                      <a:pt x="156243" y="7858"/>
                      <a:pt x="306025" y="6957"/>
                      <a:pt x="346984" y="6957"/>
                    </a:cubicBezTo>
                    <a:lnTo>
                      <a:pt x="643629" y="6957"/>
                    </a:lnTo>
                    <a:cubicBezTo>
                      <a:pt x="684588" y="6957"/>
                      <a:pt x="1017830" y="-16989"/>
                      <a:pt x="1017830" y="23970"/>
                    </a:cubicBezTo>
                    <a:cubicBezTo>
                      <a:pt x="1056287" y="296394"/>
                      <a:pt x="775658" y="621204"/>
                      <a:pt x="680765" y="907916"/>
                    </a:cubicBezTo>
                    <a:cubicBezTo>
                      <a:pt x="1013782" y="1045134"/>
                      <a:pt x="937225" y="1196641"/>
                      <a:pt x="879717" y="1276709"/>
                    </a:cubicBezTo>
                    <a:cubicBezTo>
                      <a:pt x="836854" y="1352115"/>
                      <a:pt x="560969" y="1354689"/>
                      <a:pt x="423589" y="1360354"/>
                    </a:cubicBezTo>
                    <a:cubicBezTo>
                      <a:pt x="326351" y="1367153"/>
                      <a:pt x="96025" y="1386554"/>
                      <a:pt x="55436" y="1310701"/>
                    </a:cubicBezTo>
                    <a:cubicBezTo>
                      <a:pt x="-99823" y="1172589"/>
                      <a:pt x="113380" y="946193"/>
                      <a:pt x="180055" y="905234"/>
                    </a:cubicBezTo>
                    <a:cubicBezTo>
                      <a:pt x="180055" y="528929"/>
                      <a:pt x="156243" y="425122"/>
                      <a:pt x="156243" y="48817"/>
                    </a:cubicBezTo>
                    <a:close/>
                  </a:path>
                </a:pathLst>
              </a:custGeom>
              <a:solidFill>
                <a:srgbClr val="FFA3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35">
                <a:extLst>
                  <a:ext uri="{FF2B5EF4-FFF2-40B4-BE49-F238E27FC236}">
                    <a16:creationId xmlns:a16="http://schemas.microsoft.com/office/drawing/2014/main" id="{E180C922-D039-461A-BA6C-F0B106CE1183}"/>
                  </a:ext>
                </a:extLst>
              </p:cNvPr>
              <p:cNvSpPr/>
              <p:nvPr/>
            </p:nvSpPr>
            <p:spPr>
              <a:xfrm rot="435764" flipH="1">
                <a:off x="3812551" y="3822364"/>
                <a:ext cx="898018" cy="649626"/>
              </a:xfrm>
              <a:prstGeom prst="ellipse">
                <a:avLst/>
              </a:prstGeom>
              <a:solidFill>
                <a:srgbClr val="FFA316"/>
              </a:solidFill>
              <a:ln>
                <a:solidFill>
                  <a:srgbClr val="FFA3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: Rounded Corners 35">
                <a:extLst>
                  <a:ext uri="{FF2B5EF4-FFF2-40B4-BE49-F238E27FC236}">
                    <a16:creationId xmlns:a16="http://schemas.microsoft.com/office/drawing/2014/main" id="{A910E0EF-C358-42A0-9014-E18A238A9582}"/>
                  </a:ext>
                </a:extLst>
              </p:cNvPr>
              <p:cNvSpPr/>
              <p:nvPr/>
            </p:nvSpPr>
            <p:spPr>
              <a:xfrm rot="21164236">
                <a:off x="5070694" y="3889407"/>
                <a:ext cx="898018" cy="649626"/>
              </a:xfrm>
              <a:prstGeom prst="ellipse">
                <a:avLst/>
              </a:prstGeom>
              <a:solidFill>
                <a:srgbClr val="FFA316"/>
              </a:solidFill>
              <a:ln>
                <a:solidFill>
                  <a:srgbClr val="FFA3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F269C4D-B380-442D-BB18-4D47418D0D89}"/>
                  </a:ext>
                </a:extLst>
              </p:cNvPr>
              <p:cNvSpPr/>
              <p:nvPr/>
            </p:nvSpPr>
            <p:spPr>
              <a:xfrm rot="17447514" flipH="1">
                <a:off x="3947471" y="518069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3C5CD33-BDC2-47AC-AEC6-92634ED8B51A}"/>
                  </a:ext>
                </a:extLst>
              </p:cNvPr>
              <p:cNvSpPr/>
              <p:nvPr/>
            </p:nvSpPr>
            <p:spPr>
              <a:xfrm rot="17447514" flipH="1">
                <a:off x="4152501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60E334D-AFB7-4D8E-9C19-381F5E1620F9}"/>
                  </a:ext>
                </a:extLst>
              </p:cNvPr>
              <p:cNvSpPr/>
              <p:nvPr/>
            </p:nvSpPr>
            <p:spPr>
              <a:xfrm rot="17447514" flipH="1">
                <a:off x="4363244" y="519998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8662906-9B30-4C8E-AE87-A8050A17335B}"/>
                  </a:ext>
                </a:extLst>
              </p:cNvPr>
              <p:cNvSpPr/>
              <p:nvPr/>
            </p:nvSpPr>
            <p:spPr>
              <a:xfrm rot="20385754" flipH="1">
                <a:off x="3223929" y="516420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D850F56-E9C4-4B78-9968-81C01474A4D9}"/>
                  </a:ext>
                </a:extLst>
              </p:cNvPr>
              <p:cNvSpPr/>
              <p:nvPr/>
            </p:nvSpPr>
            <p:spPr>
              <a:xfrm rot="20385754" flipH="1">
                <a:off x="3377918" y="522723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DC90B1C-15C9-4AA6-9647-C33B8C628648}"/>
                  </a:ext>
                </a:extLst>
              </p:cNvPr>
              <p:cNvSpPr/>
              <p:nvPr/>
            </p:nvSpPr>
            <p:spPr>
              <a:xfrm rot="20385754" flipH="1">
                <a:off x="3533725" y="5281957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C93F4EE-6E83-40F4-B0B5-E745155E6699}"/>
                  </a:ext>
                </a:extLst>
              </p:cNvPr>
              <p:cNvSpPr/>
              <p:nvPr/>
            </p:nvSpPr>
            <p:spPr>
              <a:xfrm rot="4152486">
                <a:off x="5407047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7D75B7A-22AA-45BA-B087-546987A32D35}"/>
                  </a:ext>
                </a:extLst>
              </p:cNvPr>
              <p:cNvSpPr/>
              <p:nvPr/>
            </p:nvSpPr>
            <p:spPr>
              <a:xfrm rot="4152486">
                <a:off x="5218674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E5E6D8-6C29-4A0F-A8EC-79BD43617E26}"/>
                  </a:ext>
                </a:extLst>
              </p:cNvPr>
              <p:cNvSpPr/>
              <p:nvPr/>
            </p:nvSpPr>
            <p:spPr>
              <a:xfrm rot="4152486">
                <a:off x="5030296" y="522099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53F3232-AA77-4933-A368-A7AC0415677E}"/>
                  </a:ext>
                </a:extLst>
              </p:cNvPr>
              <p:cNvSpPr/>
              <p:nvPr/>
            </p:nvSpPr>
            <p:spPr>
              <a:xfrm rot="1482444">
                <a:off x="6152448" y="523591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E55A8F7-FBB8-409E-93D7-9293132E83BB}"/>
                  </a:ext>
                </a:extLst>
              </p:cNvPr>
              <p:cNvSpPr/>
              <p:nvPr/>
            </p:nvSpPr>
            <p:spPr>
              <a:xfrm rot="1482444">
                <a:off x="6012248" y="5292499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C81C475-DD0F-4EE7-A5CE-1A22151CD450}"/>
                  </a:ext>
                </a:extLst>
              </p:cNvPr>
              <p:cNvSpPr/>
              <p:nvPr/>
            </p:nvSpPr>
            <p:spPr>
              <a:xfrm rot="1482444">
                <a:off x="5844249" y="5334482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C175D3-EEF3-4AB2-8919-7C1F0467F7D9}"/>
                </a:ext>
              </a:extLst>
            </p:cNvPr>
            <p:cNvSpPr txBox="1"/>
            <p:nvPr/>
          </p:nvSpPr>
          <p:spPr>
            <a:xfrm>
              <a:off x="1693923" y="184572"/>
              <a:ext cx="269434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12C05"/>
                  </a:solidFill>
                  <a:latin typeface="Arial Black" panose="020B0A04020102020204" pitchFamily="34" charset="0"/>
                </a:rPr>
                <a:t>L</a:t>
              </a: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ion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D0434DF-86D6-4BEB-B9BF-82E630C290D2}"/>
              </a:ext>
            </a:extLst>
          </p:cNvPr>
          <p:cNvGrpSpPr/>
          <p:nvPr/>
        </p:nvGrpSpPr>
        <p:grpSpPr>
          <a:xfrm>
            <a:off x="6787759" y="181717"/>
            <a:ext cx="5146248" cy="6049320"/>
            <a:chOff x="152374" y="-280514"/>
            <a:chExt cx="5897506" cy="69324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4C5EF92-8D6F-45D2-BADC-22CADBB7842C}"/>
                </a:ext>
              </a:extLst>
            </p:cNvPr>
            <p:cNvSpPr txBox="1"/>
            <p:nvPr/>
          </p:nvSpPr>
          <p:spPr>
            <a:xfrm>
              <a:off x="152374" y="-280514"/>
              <a:ext cx="5897506" cy="1516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E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lephant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72550E4-D1B1-4957-B691-3CAAAFF7A200}"/>
                </a:ext>
              </a:extLst>
            </p:cNvPr>
            <p:cNvGrpSpPr/>
            <p:nvPr/>
          </p:nvGrpSpPr>
          <p:grpSpPr>
            <a:xfrm>
              <a:off x="1078755" y="1509846"/>
              <a:ext cx="4216581" cy="5142050"/>
              <a:chOff x="6467470" y="2384585"/>
              <a:chExt cx="3486045" cy="4251174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669B5510-28F9-4AB8-B58E-434C352AF844}"/>
                  </a:ext>
                </a:extLst>
              </p:cNvPr>
              <p:cNvGrpSpPr/>
              <p:nvPr/>
            </p:nvGrpSpPr>
            <p:grpSpPr>
              <a:xfrm>
                <a:off x="7205741" y="4460601"/>
                <a:ext cx="696994" cy="2065169"/>
                <a:chOff x="9869116" y="4634175"/>
                <a:chExt cx="696994" cy="2065169"/>
              </a:xfrm>
            </p:grpSpPr>
            <p:sp>
              <p:nvSpPr>
                <p:cNvPr id="153" name="Rectangle: Rounded Corners 33">
                  <a:extLst>
                    <a:ext uri="{FF2B5EF4-FFF2-40B4-BE49-F238E27FC236}">
                      <a16:creationId xmlns:a16="http://schemas.microsoft.com/office/drawing/2014/main" id="{064FCB47-7ECD-4DB3-BF50-9BCC5755CC7D}"/>
                    </a:ext>
                  </a:extLst>
                </p:cNvPr>
                <p:cNvSpPr/>
                <p:nvPr/>
              </p:nvSpPr>
              <p:spPr>
                <a:xfrm flipH="1">
                  <a:off x="9869116" y="4634175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ABB76E2D-8C81-4214-8D0D-843810F7978B}"/>
                    </a:ext>
                  </a:extLst>
                </p:cNvPr>
                <p:cNvGrpSpPr/>
                <p:nvPr/>
              </p:nvGrpSpPr>
              <p:grpSpPr>
                <a:xfrm flipH="1">
                  <a:off x="10059149" y="6574873"/>
                  <a:ext cx="497530" cy="121547"/>
                  <a:chOff x="7092035" y="5357049"/>
                  <a:chExt cx="494648" cy="120843"/>
                </a:xfrm>
                <a:noFill/>
              </p:grpSpPr>
              <p:sp>
                <p:nvSpPr>
                  <p:cNvPr id="155" name="Freeform: Shape 154">
                    <a:extLst>
                      <a:ext uri="{FF2B5EF4-FFF2-40B4-BE49-F238E27FC236}">
                        <a16:creationId xmlns:a16="http://schemas.microsoft.com/office/drawing/2014/main" id="{9F03CD95-9DC4-44EE-9CEC-6949F825A8F5}"/>
                      </a:ext>
                    </a:extLst>
                  </p:cNvPr>
                  <p:cNvSpPr/>
                  <p:nvPr/>
                </p:nvSpPr>
                <p:spPr>
                  <a:xfrm>
                    <a:off x="7469173" y="5357049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325C4210-ACFF-4295-A289-4DB13ED62B8A}"/>
                      </a:ext>
                    </a:extLst>
                  </p:cNvPr>
                  <p:cNvSpPr/>
                  <p:nvPr/>
                </p:nvSpPr>
                <p:spPr>
                  <a:xfrm>
                    <a:off x="7092035" y="5360889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7F30A9A6-3EF8-4984-985D-C613D6BC6666}"/>
                      </a:ext>
                    </a:extLst>
                  </p:cNvPr>
                  <p:cNvSpPr/>
                  <p:nvPr/>
                </p:nvSpPr>
                <p:spPr>
                  <a:xfrm>
                    <a:off x="7217127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Freeform: Shape 157">
                    <a:extLst>
                      <a:ext uri="{FF2B5EF4-FFF2-40B4-BE49-F238E27FC236}">
                        <a16:creationId xmlns:a16="http://schemas.microsoft.com/office/drawing/2014/main" id="{DF283FE5-3BBF-4229-A6AD-1F174B9A5C70}"/>
                      </a:ext>
                    </a:extLst>
                  </p:cNvPr>
                  <p:cNvSpPr/>
                  <p:nvPr/>
                </p:nvSpPr>
                <p:spPr>
                  <a:xfrm>
                    <a:off x="7343152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F74064B-40B5-485A-81B8-F495C0F9B697}"/>
                  </a:ext>
                </a:extLst>
              </p:cNvPr>
              <p:cNvGrpSpPr/>
              <p:nvPr/>
            </p:nvGrpSpPr>
            <p:grpSpPr>
              <a:xfrm flipH="1">
                <a:off x="8378934" y="4452479"/>
                <a:ext cx="696994" cy="2065169"/>
                <a:chOff x="9869116" y="4634175"/>
                <a:chExt cx="696994" cy="2065169"/>
              </a:xfrm>
            </p:grpSpPr>
            <p:sp>
              <p:nvSpPr>
                <p:cNvPr id="147" name="Rectangle: Rounded Corners 33">
                  <a:extLst>
                    <a:ext uri="{FF2B5EF4-FFF2-40B4-BE49-F238E27FC236}">
                      <a16:creationId xmlns:a16="http://schemas.microsoft.com/office/drawing/2014/main" id="{24482ECE-0052-4598-9564-A36EC0ED7823}"/>
                    </a:ext>
                  </a:extLst>
                </p:cNvPr>
                <p:cNvSpPr/>
                <p:nvPr/>
              </p:nvSpPr>
              <p:spPr>
                <a:xfrm flipH="1">
                  <a:off x="9869116" y="4634175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7D7BE5D3-45FA-4302-8ABC-4ECEA51B3C74}"/>
                    </a:ext>
                  </a:extLst>
                </p:cNvPr>
                <p:cNvGrpSpPr/>
                <p:nvPr/>
              </p:nvGrpSpPr>
              <p:grpSpPr>
                <a:xfrm flipH="1">
                  <a:off x="10059149" y="6574873"/>
                  <a:ext cx="497530" cy="121547"/>
                  <a:chOff x="7092035" y="5357049"/>
                  <a:chExt cx="494648" cy="120843"/>
                </a:xfrm>
                <a:noFill/>
              </p:grpSpPr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245E2FFF-F8A4-4398-9F9F-9777CA2AF7FD}"/>
                      </a:ext>
                    </a:extLst>
                  </p:cNvPr>
                  <p:cNvSpPr/>
                  <p:nvPr/>
                </p:nvSpPr>
                <p:spPr>
                  <a:xfrm>
                    <a:off x="7469173" y="5357049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880AA038-F9EF-401E-AFB9-DF9AE28258EC}"/>
                      </a:ext>
                    </a:extLst>
                  </p:cNvPr>
                  <p:cNvSpPr/>
                  <p:nvPr/>
                </p:nvSpPr>
                <p:spPr>
                  <a:xfrm>
                    <a:off x="7092035" y="5360889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24B78BA8-2162-47CA-86B8-2DE2C2B7254E}"/>
                      </a:ext>
                    </a:extLst>
                  </p:cNvPr>
                  <p:cNvSpPr/>
                  <p:nvPr/>
                </p:nvSpPr>
                <p:spPr>
                  <a:xfrm>
                    <a:off x="7217127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Freeform: Shape 151">
                    <a:extLst>
                      <a:ext uri="{FF2B5EF4-FFF2-40B4-BE49-F238E27FC236}">
                        <a16:creationId xmlns:a16="http://schemas.microsoft.com/office/drawing/2014/main" id="{E4196846-A65E-4597-9AA1-C7D7E25E32A6}"/>
                      </a:ext>
                    </a:extLst>
                  </p:cNvPr>
                  <p:cNvSpPr/>
                  <p:nvPr/>
                </p:nvSpPr>
                <p:spPr>
                  <a:xfrm>
                    <a:off x="7343152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95C0B45-283E-4AD1-B1AB-44EC674414DE}"/>
                  </a:ext>
                </a:extLst>
              </p:cNvPr>
              <p:cNvGrpSpPr/>
              <p:nvPr/>
            </p:nvGrpSpPr>
            <p:grpSpPr>
              <a:xfrm>
                <a:off x="6700167" y="3685437"/>
                <a:ext cx="2878584" cy="2950322"/>
                <a:chOff x="6775605" y="3685585"/>
                <a:chExt cx="2878584" cy="2950322"/>
              </a:xfrm>
            </p:grpSpPr>
            <p:sp>
              <p:nvSpPr>
                <p:cNvPr id="133" name="Oval 3">
                  <a:extLst>
                    <a:ext uri="{FF2B5EF4-FFF2-40B4-BE49-F238E27FC236}">
                      <a16:creationId xmlns:a16="http://schemas.microsoft.com/office/drawing/2014/main" id="{7099771E-8250-4143-8D87-4270CCA3941E}"/>
                    </a:ext>
                  </a:extLst>
                </p:cNvPr>
                <p:cNvSpPr/>
                <p:nvPr/>
              </p:nvSpPr>
              <p:spPr>
                <a:xfrm flipH="1">
                  <a:off x="6775605" y="3685585"/>
                  <a:ext cx="2878584" cy="2714596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Rectangle: Rounded Corners 33">
                  <a:extLst>
                    <a:ext uri="{FF2B5EF4-FFF2-40B4-BE49-F238E27FC236}">
                      <a16:creationId xmlns:a16="http://schemas.microsoft.com/office/drawing/2014/main" id="{5592305F-19C6-41F7-80CC-D7031163FD35}"/>
                    </a:ext>
                  </a:extLst>
                </p:cNvPr>
                <p:cNvSpPr/>
                <p:nvPr/>
              </p:nvSpPr>
              <p:spPr>
                <a:xfrm flipH="1">
                  <a:off x="6873984" y="4565490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11F363C8-7E55-4C88-85B6-880A3DCF5EBE}"/>
                    </a:ext>
                  </a:extLst>
                </p:cNvPr>
                <p:cNvSpPr/>
                <p:nvPr/>
              </p:nvSpPr>
              <p:spPr>
                <a:xfrm rot="21078352">
                  <a:off x="6809736" y="4476611"/>
                  <a:ext cx="812581" cy="116780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Rectangle: Rounded Corners 33">
                  <a:extLst>
                    <a:ext uri="{FF2B5EF4-FFF2-40B4-BE49-F238E27FC236}">
                      <a16:creationId xmlns:a16="http://schemas.microsoft.com/office/drawing/2014/main" id="{0FB2402B-2341-4087-B6AE-D784834BD7AF}"/>
                    </a:ext>
                  </a:extLst>
                </p:cNvPr>
                <p:cNvSpPr/>
                <p:nvPr/>
              </p:nvSpPr>
              <p:spPr>
                <a:xfrm>
                  <a:off x="8859417" y="4562143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DDED0ABC-40B8-4E58-8DD0-DD0AD97B1145}"/>
                    </a:ext>
                  </a:extLst>
                </p:cNvPr>
                <p:cNvSpPr/>
                <p:nvPr/>
              </p:nvSpPr>
              <p:spPr>
                <a:xfrm rot="213224">
                  <a:off x="8783831" y="4447231"/>
                  <a:ext cx="812581" cy="116780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175E29FB-2C52-4B9B-A786-A76DAF60C9F0}"/>
                    </a:ext>
                  </a:extLst>
                </p:cNvPr>
                <p:cNvGrpSpPr/>
                <p:nvPr/>
              </p:nvGrpSpPr>
              <p:grpSpPr>
                <a:xfrm flipH="1">
                  <a:off x="7049809" y="6512171"/>
                  <a:ext cx="2318942" cy="123736"/>
                  <a:chOff x="5798068" y="5395767"/>
                  <a:chExt cx="2305509" cy="123021"/>
                </a:xfrm>
                <a:noFill/>
              </p:grpSpPr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3715574F-BCAE-4AC8-BAD5-90E5B0727CFD}"/>
                      </a:ext>
                    </a:extLst>
                  </p:cNvPr>
                  <p:cNvSpPr/>
                  <p:nvPr/>
                </p:nvSpPr>
                <p:spPr>
                  <a:xfrm>
                    <a:off x="6175203" y="5397884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10AABE47-814A-4F26-8F32-E3835DF8045A}"/>
                      </a:ext>
                    </a:extLst>
                  </p:cNvPr>
                  <p:cNvSpPr/>
                  <p:nvPr/>
                </p:nvSpPr>
                <p:spPr>
                  <a:xfrm>
                    <a:off x="5798068" y="5401785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4738C82F-C57A-48ED-91A3-CC4252746F66}"/>
                      </a:ext>
                    </a:extLst>
                  </p:cNvPr>
                  <p:cNvSpPr/>
                  <p:nvPr/>
                </p:nvSpPr>
                <p:spPr>
                  <a:xfrm>
                    <a:off x="5923158" y="5401782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C046F428-C3DB-464A-9EBC-2E784F5071C8}"/>
                      </a:ext>
                    </a:extLst>
                  </p:cNvPr>
                  <p:cNvSpPr/>
                  <p:nvPr/>
                </p:nvSpPr>
                <p:spPr>
                  <a:xfrm>
                    <a:off x="6049181" y="5401770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55C53AEB-9A6E-41A6-BC2C-F47B0EF6A014}"/>
                      </a:ext>
                    </a:extLst>
                  </p:cNvPr>
                  <p:cNvSpPr/>
                  <p:nvPr/>
                </p:nvSpPr>
                <p:spPr>
                  <a:xfrm>
                    <a:off x="7986067" y="5395767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6438ED4C-110A-45DB-840E-7A6475B99C1B}"/>
                      </a:ext>
                    </a:extLst>
                  </p:cNvPr>
                  <p:cNvSpPr/>
                  <p:nvPr/>
                </p:nvSpPr>
                <p:spPr>
                  <a:xfrm>
                    <a:off x="7608928" y="5399612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4F5596D6-E018-4BE9-B411-1033C55075B0}"/>
                      </a:ext>
                    </a:extLst>
                  </p:cNvPr>
                  <p:cNvSpPr/>
                  <p:nvPr/>
                </p:nvSpPr>
                <p:spPr>
                  <a:xfrm>
                    <a:off x="7734020" y="5399612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2FB16723-45E7-4E7B-993B-D211DA2FE778}"/>
                      </a:ext>
                    </a:extLst>
                  </p:cNvPr>
                  <p:cNvSpPr/>
                  <p:nvPr/>
                </p:nvSpPr>
                <p:spPr>
                  <a:xfrm>
                    <a:off x="7860045" y="5399611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6CD0F02-EFA1-4613-B949-80E07AEEA28C}"/>
                  </a:ext>
                </a:extLst>
              </p:cNvPr>
              <p:cNvGrpSpPr/>
              <p:nvPr/>
            </p:nvGrpSpPr>
            <p:grpSpPr>
              <a:xfrm>
                <a:off x="6467470" y="2384585"/>
                <a:ext cx="3486045" cy="3277963"/>
                <a:chOff x="6467470" y="2384585"/>
                <a:chExt cx="3486045" cy="3277963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FA2E8D75-F636-4EE2-A56E-5738AE152057}"/>
                    </a:ext>
                  </a:extLst>
                </p:cNvPr>
                <p:cNvSpPr/>
                <p:nvPr/>
              </p:nvSpPr>
              <p:spPr>
                <a:xfrm flipH="1">
                  <a:off x="7999338" y="2384585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3EB4BF36-95AA-448C-932B-D53015D6A0D6}"/>
                    </a:ext>
                  </a:extLst>
                </p:cNvPr>
                <p:cNvSpPr/>
                <p:nvPr/>
              </p:nvSpPr>
              <p:spPr>
                <a:xfrm flipH="1">
                  <a:off x="6467470" y="2403438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A91A1015-1EE3-4E34-A74C-68744E876381}"/>
                    </a:ext>
                  </a:extLst>
                </p:cNvPr>
                <p:cNvSpPr/>
                <p:nvPr/>
              </p:nvSpPr>
              <p:spPr>
                <a:xfrm flipH="1">
                  <a:off x="7279676" y="2633086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2A00BF67-83E2-407B-A705-BFD03787CB7B}"/>
                    </a:ext>
                  </a:extLst>
                </p:cNvPr>
                <p:cNvSpPr/>
                <p:nvPr/>
              </p:nvSpPr>
              <p:spPr>
                <a:xfrm flipH="1">
                  <a:off x="7518224" y="3412145"/>
                  <a:ext cx="535466" cy="4307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388CD543-CE4F-4EB7-8371-4213221AE9A4}"/>
                    </a:ext>
                  </a:extLst>
                </p:cNvPr>
                <p:cNvSpPr/>
                <p:nvPr/>
              </p:nvSpPr>
              <p:spPr>
                <a:xfrm flipH="1">
                  <a:off x="7666255" y="3495017"/>
                  <a:ext cx="379775" cy="3055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9848645C-660A-4E5E-87CB-C1EDEFD96253}"/>
                    </a:ext>
                  </a:extLst>
                </p:cNvPr>
                <p:cNvSpPr/>
                <p:nvPr/>
              </p:nvSpPr>
              <p:spPr>
                <a:xfrm flipH="1">
                  <a:off x="7743705" y="3575781"/>
                  <a:ext cx="223901" cy="1801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8C679512-FFBF-4D27-9E24-C98ECB9C2973}"/>
                    </a:ext>
                  </a:extLst>
                </p:cNvPr>
                <p:cNvSpPr/>
                <p:nvPr/>
              </p:nvSpPr>
              <p:spPr>
                <a:xfrm flipH="1">
                  <a:off x="8508203" y="3386594"/>
                  <a:ext cx="535466" cy="4307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8B16B533-C400-49B7-8241-206E884772E2}"/>
                    </a:ext>
                  </a:extLst>
                </p:cNvPr>
                <p:cNvSpPr/>
                <p:nvPr/>
              </p:nvSpPr>
              <p:spPr>
                <a:xfrm flipH="1">
                  <a:off x="8527938" y="3481137"/>
                  <a:ext cx="379775" cy="3055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6EAA9743-251F-41E7-85E5-5D37FA37F16C}"/>
                    </a:ext>
                  </a:extLst>
                </p:cNvPr>
                <p:cNvSpPr/>
                <p:nvPr/>
              </p:nvSpPr>
              <p:spPr>
                <a:xfrm flipH="1">
                  <a:off x="8594582" y="3564083"/>
                  <a:ext cx="223901" cy="1801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Arc 128">
                  <a:extLst>
                    <a:ext uri="{FF2B5EF4-FFF2-40B4-BE49-F238E27FC236}">
                      <a16:creationId xmlns:a16="http://schemas.microsoft.com/office/drawing/2014/main" id="{A2F6E39C-64D7-429A-AF4E-14329BBFBFD6}"/>
                    </a:ext>
                  </a:extLst>
                </p:cNvPr>
                <p:cNvSpPr/>
                <p:nvPr/>
              </p:nvSpPr>
              <p:spPr>
                <a:xfrm rot="14181203" flipH="1">
                  <a:off x="7721234" y="2723600"/>
                  <a:ext cx="1347317" cy="1760341"/>
                </a:xfrm>
                <a:prstGeom prst="arc">
                  <a:avLst>
                    <a:gd name="adj1" fmla="val 16200000"/>
                    <a:gd name="adj2" fmla="val 18371650"/>
                  </a:avLst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Arc 129">
                  <a:extLst>
                    <a:ext uri="{FF2B5EF4-FFF2-40B4-BE49-F238E27FC236}">
                      <a16:creationId xmlns:a16="http://schemas.microsoft.com/office/drawing/2014/main" id="{C662A362-8058-4329-883E-6B285CBF3CFC}"/>
                    </a:ext>
                  </a:extLst>
                </p:cNvPr>
                <p:cNvSpPr/>
                <p:nvPr/>
              </p:nvSpPr>
              <p:spPr>
                <a:xfrm rot="11645295" flipH="1">
                  <a:off x="8075026" y="2585219"/>
                  <a:ext cx="1347317" cy="1760341"/>
                </a:xfrm>
                <a:prstGeom prst="arc">
                  <a:avLst>
                    <a:gd name="adj1" fmla="val 16200000"/>
                    <a:gd name="adj2" fmla="val 18371650"/>
                  </a:avLst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: Rounded Corners 9">
                  <a:extLst>
                    <a:ext uri="{FF2B5EF4-FFF2-40B4-BE49-F238E27FC236}">
                      <a16:creationId xmlns:a16="http://schemas.microsoft.com/office/drawing/2014/main" id="{6E02B403-A22D-40FC-8A73-A3A9B6E1240F}"/>
                    </a:ext>
                  </a:extLst>
                </p:cNvPr>
                <p:cNvSpPr/>
                <p:nvPr/>
              </p:nvSpPr>
              <p:spPr>
                <a:xfrm flipH="1">
                  <a:off x="8060406" y="3979426"/>
                  <a:ext cx="784709" cy="1683122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272078 w 780162"/>
                    <a:gd name="connsiteY0" fmla="*/ 84682 h 1790114"/>
                    <a:gd name="connsiteX1" fmla="*/ 356760 w 780162"/>
                    <a:gd name="connsiteY1" fmla="*/ 0 h 1790114"/>
                    <a:gd name="connsiteX2" fmla="*/ 695480 w 780162"/>
                    <a:gd name="connsiteY2" fmla="*/ 0 h 1790114"/>
                    <a:gd name="connsiteX3" fmla="*/ 780162 w 780162"/>
                    <a:gd name="connsiteY3" fmla="*/ 84682 h 1790114"/>
                    <a:gd name="connsiteX4" fmla="*/ 780162 w 780162"/>
                    <a:gd name="connsiteY4" fmla="*/ 1705432 h 1790114"/>
                    <a:gd name="connsiteX5" fmla="*/ 695480 w 780162"/>
                    <a:gd name="connsiteY5" fmla="*/ 1790114 h 1790114"/>
                    <a:gd name="connsiteX6" fmla="*/ 356760 w 780162"/>
                    <a:gd name="connsiteY6" fmla="*/ 1790114 h 1790114"/>
                    <a:gd name="connsiteX7" fmla="*/ 0 w 780162"/>
                    <a:gd name="connsiteY7" fmla="*/ 1500633 h 1790114"/>
                    <a:gd name="connsiteX8" fmla="*/ 272078 w 780162"/>
                    <a:gd name="connsiteY8" fmla="*/ 84682 h 1790114"/>
                    <a:gd name="connsiteX0" fmla="*/ 632224 w 1140308"/>
                    <a:gd name="connsiteY0" fmla="*/ 84682 h 1790114"/>
                    <a:gd name="connsiteX1" fmla="*/ 716906 w 1140308"/>
                    <a:gd name="connsiteY1" fmla="*/ 0 h 1790114"/>
                    <a:gd name="connsiteX2" fmla="*/ 1055626 w 1140308"/>
                    <a:gd name="connsiteY2" fmla="*/ 0 h 1790114"/>
                    <a:gd name="connsiteX3" fmla="*/ 1140308 w 1140308"/>
                    <a:gd name="connsiteY3" fmla="*/ 84682 h 1790114"/>
                    <a:gd name="connsiteX4" fmla="*/ 1140308 w 1140308"/>
                    <a:gd name="connsiteY4" fmla="*/ 1705432 h 1790114"/>
                    <a:gd name="connsiteX5" fmla="*/ 1055626 w 1140308"/>
                    <a:gd name="connsiteY5" fmla="*/ 1790114 h 1790114"/>
                    <a:gd name="connsiteX6" fmla="*/ 3775 w 1140308"/>
                    <a:gd name="connsiteY6" fmla="*/ 1235869 h 1790114"/>
                    <a:gd name="connsiteX7" fmla="*/ 360146 w 1140308"/>
                    <a:gd name="connsiteY7" fmla="*/ 1500633 h 1790114"/>
                    <a:gd name="connsiteX8" fmla="*/ 632224 w 1140308"/>
                    <a:gd name="connsiteY8" fmla="*/ 84682 h 1790114"/>
                    <a:gd name="connsiteX0" fmla="*/ 632224 w 1140308"/>
                    <a:gd name="connsiteY0" fmla="*/ 84682 h 1720257"/>
                    <a:gd name="connsiteX1" fmla="*/ 716906 w 1140308"/>
                    <a:gd name="connsiteY1" fmla="*/ 0 h 1720257"/>
                    <a:gd name="connsiteX2" fmla="*/ 1055626 w 1140308"/>
                    <a:gd name="connsiteY2" fmla="*/ 0 h 1720257"/>
                    <a:gd name="connsiteX3" fmla="*/ 1140308 w 1140308"/>
                    <a:gd name="connsiteY3" fmla="*/ 84682 h 1720257"/>
                    <a:gd name="connsiteX4" fmla="*/ 1140308 w 1140308"/>
                    <a:gd name="connsiteY4" fmla="*/ 1705432 h 1720257"/>
                    <a:gd name="connsiteX5" fmla="*/ 559427 w 1140308"/>
                    <a:gd name="connsiteY5" fmla="*/ 1673373 h 1720257"/>
                    <a:gd name="connsiteX6" fmla="*/ 3775 w 1140308"/>
                    <a:gd name="connsiteY6" fmla="*/ 1235869 h 1720257"/>
                    <a:gd name="connsiteX7" fmla="*/ 360146 w 1140308"/>
                    <a:gd name="connsiteY7" fmla="*/ 1500633 h 1720257"/>
                    <a:gd name="connsiteX8" fmla="*/ 632224 w 1140308"/>
                    <a:gd name="connsiteY8" fmla="*/ 84682 h 1720257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272078 w 780162"/>
                    <a:gd name="connsiteY0" fmla="*/ 84682 h 1673373"/>
                    <a:gd name="connsiteX1" fmla="*/ 356760 w 780162"/>
                    <a:gd name="connsiteY1" fmla="*/ 0 h 1673373"/>
                    <a:gd name="connsiteX2" fmla="*/ 695480 w 780162"/>
                    <a:gd name="connsiteY2" fmla="*/ 0 h 1673373"/>
                    <a:gd name="connsiteX3" fmla="*/ 780162 w 780162"/>
                    <a:gd name="connsiteY3" fmla="*/ 84682 h 1673373"/>
                    <a:gd name="connsiteX4" fmla="*/ 324776 w 780162"/>
                    <a:gd name="connsiteY4" fmla="*/ 1577953 h 1673373"/>
                    <a:gd name="connsiteX5" fmla="*/ 199281 w 780162"/>
                    <a:gd name="connsiteY5" fmla="*/ 1673373 h 1673373"/>
                    <a:gd name="connsiteX6" fmla="*/ 0 w 780162"/>
                    <a:gd name="connsiteY6" fmla="*/ 1500633 h 1673373"/>
                    <a:gd name="connsiteX7" fmla="*/ 272078 w 780162"/>
                    <a:gd name="connsiteY7" fmla="*/ 84682 h 1673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162" h="1673373">
                      <a:moveTo>
                        <a:pt x="272078" y="84682"/>
                      </a:moveTo>
                      <a:cubicBezTo>
                        <a:pt x="272078" y="37913"/>
                        <a:pt x="309991" y="0"/>
                        <a:pt x="356760" y="0"/>
                      </a:cubicBezTo>
                      <a:lnTo>
                        <a:pt x="695480" y="0"/>
                      </a:lnTo>
                      <a:cubicBezTo>
                        <a:pt x="742249" y="0"/>
                        <a:pt x="780162" y="37913"/>
                        <a:pt x="780162" y="84682"/>
                      </a:cubicBezTo>
                      <a:cubicBezTo>
                        <a:pt x="708539" y="997739"/>
                        <a:pt x="645529" y="1501230"/>
                        <a:pt x="324776" y="1577953"/>
                      </a:cubicBezTo>
                      <a:cubicBezTo>
                        <a:pt x="324776" y="1624722"/>
                        <a:pt x="246050" y="1673373"/>
                        <a:pt x="199281" y="1673373"/>
                      </a:cubicBezTo>
                      <a:lnTo>
                        <a:pt x="0" y="1500633"/>
                      </a:lnTo>
                      <a:cubicBezTo>
                        <a:pt x="698830" y="1183823"/>
                        <a:pt x="272078" y="624932"/>
                        <a:pt x="272078" y="84682"/>
                      </a:cubicBez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590CB1E9-A997-4277-99CF-E97156B79424}"/>
                    </a:ext>
                  </a:extLst>
                </p:cNvPr>
                <p:cNvSpPr/>
                <p:nvPr/>
              </p:nvSpPr>
              <p:spPr>
                <a:xfrm flipH="1">
                  <a:off x="7967606" y="3856433"/>
                  <a:ext cx="711964" cy="496015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rgbClr val="AF8B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5" name="ttsMP3.com_VoiceText_2025-1-21_0-27-52">
            <a:hlinkClick r:id="" action="ppaction://media"/>
            <a:extLst>
              <a:ext uri="{FF2B5EF4-FFF2-40B4-BE49-F238E27FC236}">
                <a16:creationId xmlns:a16="http://schemas.microsoft.com/office/drawing/2014/main" id="{67111896-404C-4D80-8213-A76E92F4B4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709339" y="-123398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rgbClr val="B12C05"/>
                </a:solidFill>
                <a:latin typeface="Arial Black" panose="020B0A04020102020204" pitchFamily="34" charset="0"/>
              </a:rPr>
              <a:t>L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rgbClr val="B12C05"/>
                </a:solidFill>
                <a:latin typeface="Arial Black" panose="020B0A04020102020204" pitchFamily="34" charset="0"/>
              </a:rPr>
              <a:t>l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B12C0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DAD540-3EDB-4959-9A50-D865E88E692B}"/>
              </a:ext>
            </a:extLst>
          </p:cNvPr>
          <p:cNvGrpSpPr/>
          <p:nvPr/>
        </p:nvGrpSpPr>
        <p:grpSpPr>
          <a:xfrm>
            <a:off x="8137460" y="1637119"/>
            <a:ext cx="3515733" cy="4840914"/>
            <a:chOff x="2837324" y="-85736"/>
            <a:chExt cx="4095455" cy="5639150"/>
          </a:xfrm>
        </p:grpSpPr>
        <p:sp>
          <p:nvSpPr>
            <p:cNvPr id="24" name="Rectangle: Rounded Corners 36">
              <a:extLst>
                <a:ext uri="{FF2B5EF4-FFF2-40B4-BE49-F238E27FC236}">
                  <a16:creationId xmlns:a16="http://schemas.microsoft.com/office/drawing/2014/main" id="{1F54FAB1-FE59-4F8F-961A-67FD71A3173C}"/>
                </a:ext>
              </a:extLst>
            </p:cNvPr>
            <p:cNvSpPr/>
            <p:nvPr/>
          </p:nvSpPr>
          <p:spPr>
            <a:xfrm>
              <a:off x="5631616" y="3973143"/>
              <a:ext cx="944982" cy="1580271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745374 w 944982"/>
                <a:gd name="connsiteY6" fmla="*/ 1446581 h 1580271"/>
                <a:gd name="connsiteX7" fmla="*/ 678699 w 944982"/>
                <a:gd name="connsiteY7" fmla="*/ 1556119 h 1580271"/>
                <a:gd name="connsiteX8" fmla="*/ 308427 w 944982"/>
                <a:gd name="connsiteY8" fmla="*/ 1541832 h 1580271"/>
                <a:gd name="connsiteX9" fmla="*/ 0 w 944982"/>
                <a:gd name="connsiteY9" fmla="*/ 1158791 h 1580271"/>
                <a:gd name="connsiteX10" fmla="*/ 280987 w 944982"/>
                <a:gd name="connsiteY10" fmla="*/ 231143 h 1580271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678699 w 944982"/>
                <a:gd name="connsiteY6" fmla="*/ 1556119 h 1580271"/>
                <a:gd name="connsiteX7" fmla="*/ 308427 w 944982"/>
                <a:gd name="connsiteY7" fmla="*/ 1541832 h 1580271"/>
                <a:gd name="connsiteX8" fmla="*/ 0 w 944982"/>
                <a:gd name="connsiteY8" fmla="*/ 1158791 h 1580271"/>
                <a:gd name="connsiteX9" fmla="*/ 280987 w 944982"/>
                <a:gd name="connsiteY9" fmla="*/ 231143 h 15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0271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83273" y="1530719"/>
                    <a:pt x="678699" y="1556119"/>
                  </a:cubicBezTo>
                  <a:cubicBezTo>
                    <a:pt x="605875" y="1571994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7">
              <a:extLst>
                <a:ext uri="{FF2B5EF4-FFF2-40B4-BE49-F238E27FC236}">
                  <a16:creationId xmlns:a16="http://schemas.microsoft.com/office/drawing/2014/main" id="{BDA41759-2F7C-41C2-9001-76AC0C09075F}"/>
                </a:ext>
              </a:extLst>
            </p:cNvPr>
            <p:cNvSpPr/>
            <p:nvPr/>
          </p:nvSpPr>
          <p:spPr>
            <a:xfrm rot="18944812">
              <a:off x="2884292" y="3539146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52723950-763B-41F2-8C12-BFEAD14018FC}"/>
                </a:ext>
              </a:extLst>
            </p:cNvPr>
            <p:cNvSpPr/>
            <p:nvPr/>
          </p:nvSpPr>
          <p:spPr>
            <a:xfrm rot="2040070" flipH="1">
              <a:off x="2837324" y="2973158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6">
              <a:extLst>
                <a:ext uri="{FF2B5EF4-FFF2-40B4-BE49-F238E27FC236}">
                  <a16:creationId xmlns:a16="http://schemas.microsoft.com/office/drawing/2014/main" id="{464ECABE-6F2F-435C-B9F6-B34D3ECF0904}"/>
                </a:ext>
              </a:extLst>
            </p:cNvPr>
            <p:cNvSpPr/>
            <p:nvPr/>
          </p:nvSpPr>
          <p:spPr>
            <a:xfrm flipH="1">
              <a:off x="3220268" y="3915257"/>
              <a:ext cx="944982" cy="158348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678699 w 944982"/>
                <a:gd name="connsiteY6" fmla="*/ 1556119 h 1571833"/>
                <a:gd name="connsiteX7" fmla="*/ 454861 w 944982"/>
                <a:gd name="connsiteY7" fmla="*/ 1521194 h 1571833"/>
                <a:gd name="connsiteX8" fmla="*/ 308427 w 944982"/>
                <a:gd name="connsiteY8" fmla="*/ 1541832 h 1571833"/>
                <a:gd name="connsiteX9" fmla="*/ 0 w 944982"/>
                <a:gd name="connsiteY9" fmla="*/ 1158791 h 1571833"/>
                <a:gd name="connsiteX10" fmla="*/ 280987 w 944982"/>
                <a:gd name="connsiteY10" fmla="*/ 231143 h 1571833"/>
                <a:gd name="connsiteX0" fmla="*/ 280987 w 944982"/>
                <a:gd name="connsiteY0" fmla="*/ 231143 h 1583483"/>
                <a:gd name="connsiteX1" fmla="*/ 302077 w 944982"/>
                <a:gd name="connsiteY1" fmla="*/ 152903 h 1583483"/>
                <a:gd name="connsiteX2" fmla="*/ 877420 w 944982"/>
                <a:gd name="connsiteY2" fmla="*/ 196218 h 1583483"/>
                <a:gd name="connsiteX3" fmla="*/ 721845 w 944982"/>
                <a:gd name="connsiteY3" fmla="*/ 834941 h 1583483"/>
                <a:gd name="connsiteX4" fmla="*/ 415005 w 944982"/>
                <a:gd name="connsiteY4" fmla="*/ 1046531 h 1583483"/>
                <a:gd name="connsiteX5" fmla="*/ 935873 w 944982"/>
                <a:gd name="connsiteY5" fmla="*/ 1389431 h 1583483"/>
                <a:gd name="connsiteX6" fmla="*/ 678699 w 944982"/>
                <a:gd name="connsiteY6" fmla="*/ 1556119 h 1583483"/>
                <a:gd name="connsiteX7" fmla="*/ 308427 w 944982"/>
                <a:gd name="connsiteY7" fmla="*/ 1541832 h 1583483"/>
                <a:gd name="connsiteX8" fmla="*/ 0 w 944982"/>
                <a:gd name="connsiteY8" fmla="*/ 1158791 h 1583483"/>
                <a:gd name="connsiteX9" fmla="*/ 280987 w 944982"/>
                <a:gd name="connsiteY9" fmla="*/ 231143 h 158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348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58868" y="1534159"/>
                    <a:pt x="678699" y="1556119"/>
                  </a:cubicBezTo>
                  <a:cubicBezTo>
                    <a:pt x="574125" y="1581519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EECDBF7-9CE1-4092-ADBF-53CC7DD26341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92B864-B214-4750-897C-A5DBDFA3772B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63561FB-1811-4258-AB80-EB548A4C78CE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E1AE9DC-C070-4B71-8887-EA18BADE2517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7222D4A-C447-44EC-B42B-119DDA2E3685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5B17898-617C-48EE-9C52-ADEBBF23614F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3B7AC46-CA77-4B59-AED0-BCB59595A104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385B956-ABF6-48E5-AF55-CB1A9880AA7A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24E6B19-ED24-4BCF-A6E8-2977D9977309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A3D8C72-C588-452D-9158-DC06667EDDD9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A1188E6-81A3-4F40-929C-A56899D92BFC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DBE6CB3-1B1B-40E8-86D5-2C90AD56EADD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: Rounded Corners 3">
              <a:extLst>
                <a:ext uri="{FF2B5EF4-FFF2-40B4-BE49-F238E27FC236}">
                  <a16:creationId xmlns:a16="http://schemas.microsoft.com/office/drawing/2014/main" id="{DC3CC860-5652-4958-A3B9-34E2BA478820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FBFFB5E-56FF-4AE1-8F65-5FF578310058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6EC0C62-2926-44AF-9C06-6866B160DA55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6E7871C-3048-4E1A-84BA-CA5D4374DF12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70714DA-813C-48DE-AAB6-FB4005154FD9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888E9AF-25D7-4057-849D-9DCB360927EC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FEE0F9-4079-4912-BB2C-0E3B503ED79C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D16624D-64E6-4C00-9A51-EED35A299416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643B4CD-BD6C-4FAE-ADE3-D0CEA9A4A569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6ABE9D5-9AA5-4FDE-ABE3-BA8550DBE5E0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8111C19-6F66-43B4-91FE-7578E64268BF}"/>
                </a:ext>
              </a:extLst>
            </p:cNvPr>
            <p:cNvSpPr/>
            <p:nvPr/>
          </p:nvSpPr>
          <p:spPr>
            <a:xfrm flipH="1">
              <a:off x="4365405" y="2473896"/>
              <a:ext cx="658683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83" h="482907">
                  <a:moveTo>
                    <a:pt x="0" y="0"/>
                  </a:moveTo>
                  <a:cubicBezTo>
                    <a:pt x="16933" y="249237"/>
                    <a:pt x="-14288" y="298450"/>
                    <a:pt x="69850" y="419100"/>
                  </a:cubicBezTo>
                  <a:cubicBezTo>
                    <a:pt x="153988" y="539750"/>
                    <a:pt x="548746" y="475192"/>
                    <a:pt x="619125" y="342900"/>
                  </a:cubicBezTo>
                  <a:cubicBezTo>
                    <a:pt x="689504" y="210608"/>
                    <a:pt x="644525" y="158750"/>
                    <a:pt x="644525" y="158750"/>
                  </a:cubicBezTo>
                  <a:lnTo>
                    <a:pt x="644525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25BF223-8F24-4F50-A44D-844DDAB350AF}"/>
                </a:ext>
              </a:extLst>
            </p:cNvPr>
            <p:cNvSpPr/>
            <p:nvPr/>
          </p:nvSpPr>
          <p:spPr>
            <a:xfrm flipV="1">
              <a:off x="5539399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DFAE4EB-A555-4C9F-BE5A-85A0093632D9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BAAC293-B832-4D47-ABB8-637903DBF253}"/>
                </a:ext>
              </a:extLst>
            </p:cNvPr>
            <p:cNvSpPr/>
            <p:nvPr/>
          </p:nvSpPr>
          <p:spPr>
            <a:xfrm flipV="1">
              <a:off x="4227883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5">
              <a:extLst>
                <a:ext uri="{FF2B5EF4-FFF2-40B4-BE49-F238E27FC236}">
                  <a16:creationId xmlns:a16="http://schemas.microsoft.com/office/drawing/2014/main" id="{5712BD90-3012-4B86-8F06-FE3336384097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15">
              <a:extLst>
                <a:ext uri="{FF2B5EF4-FFF2-40B4-BE49-F238E27FC236}">
                  <a16:creationId xmlns:a16="http://schemas.microsoft.com/office/drawing/2014/main" id="{267AE8B2-511D-4C0A-B592-F3D056E8ED84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15">
              <a:extLst>
                <a:ext uri="{FF2B5EF4-FFF2-40B4-BE49-F238E27FC236}">
                  <a16:creationId xmlns:a16="http://schemas.microsoft.com/office/drawing/2014/main" id="{072473A0-DE76-48DC-B72C-DAC31542CA22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15">
              <a:extLst>
                <a:ext uri="{FF2B5EF4-FFF2-40B4-BE49-F238E27FC236}">
                  <a16:creationId xmlns:a16="http://schemas.microsoft.com/office/drawing/2014/main" id="{07AE425D-0AD1-48D8-8D0B-C0CDC79813B7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35">
              <a:extLst>
                <a:ext uri="{FF2B5EF4-FFF2-40B4-BE49-F238E27FC236}">
                  <a16:creationId xmlns:a16="http://schemas.microsoft.com/office/drawing/2014/main" id="{87FF57C7-7A42-4C98-9D0F-7B487344F26E}"/>
                </a:ext>
              </a:extLst>
            </p:cNvPr>
            <p:cNvSpPr/>
            <p:nvPr/>
          </p:nvSpPr>
          <p:spPr>
            <a:xfrm flipH="1">
              <a:off x="3780431" y="4114979"/>
              <a:ext cx="1021425" cy="1367170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156243 w 1021425"/>
                <a:gd name="connsiteY0" fmla="*/ 48817 h 1361104"/>
                <a:gd name="connsiteX1" fmla="*/ 346984 w 1021425"/>
                <a:gd name="connsiteY1" fmla="*/ 6957 h 1361104"/>
                <a:gd name="connsiteX2" fmla="*/ 643629 w 1021425"/>
                <a:gd name="connsiteY2" fmla="*/ 6957 h 1361104"/>
                <a:gd name="connsiteX3" fmla="*/ 1017830 w 1021425"/>
                <a:gd name="connsiteY3" fmla="*/ 23970 h 1361104"/>
                <a:gd name="connsiteX4" fmla="*/ 680765 w 1021425"/>
                <a:gd name="connsiteY4" fmla="*/ 907916 h 1361104"/>
                <a:gd name="connsiteX5" fmla="*/ 879717 w 1021425"/>
                <a:gd name="connsiteY5" fmla="*/ 1276709 h 1361104"/>
                <a:gd name="connsiteX6" fmla="*/ 423589 w 1021425"/>
                <a:gd name="connsiteY6" fmla="*/ 1360354 h 1361104"/>
                <a:gd name="connsiteX7" fmla="*/ 285477 w 1021425"/>
                <a:gd name="connsiteY7" fmla="*/ 1250816 h 1361104"/>
                <a:gd name="connsiteX8" fmla="*/ 55436 w 1021425"/>
                <a:gd name="connsiteY8" fmla="*/ 1310701 h 1361104"/>
                <a:gd name="connsiteX9" fmla="*/ 180055 w 1021425"/>
                <a:gd name="connsiteY9" fmla="*/ 905234 h 1361104"/>
                <a:gd name="connsiteX10" fmla="*/ 156243 w 1021425"/>
                <a:gd name="connsiteY10" fmla="*/ 48817 h 1361104"/>
                <a:gd name="connsiteX0" fmla="*/ 156243 w 1021425"/>
                <a:gd name="connsiteY0" fmla="*/ 48817 h 1367170"/>
                <a:gd name="connsiteX1" fmla="*/ 346984 w 1021425"/>
                <a:gd name="connsiteY1" fmla="*/ 6957 h 1367170"/>
                <a:gd name="connsiteX2" fmla="*/ 643629 w 1021425"/>
                <a:gd name="connsiteY2" fmla="*/ 6957 h 1367170"/>
                <a:gd name="connsiteX3" fmla="*/ 1017830 w 1021425"/>
                <a:gd name="connsiteY3" fmla="*/ 23970 h 1367170"/>
                <a:gd name="connsiteX4" fmla="*/ 680765 w 1021425"/>
                <a:gd name="connsiteY4" fmla="*/ 907916 h 1367170"/>
                <a:gd name="connsiteX5" fmla="*/ 879717 w 1021425"/>
                <a:gd name="connsiteY5" fmla="*/ 1276709 h 1367170"/>
                <a:gd name="connsiteX6" fmla="*/ 423589 w 1021425"/>
                <a:gd name="connsiteY6" fmla="*/ 1360354 h 1367170"/>
                <a:gd name="connsiteX7" fmla="*/ 55436 w 1021425"/>
                <a:gd name="connsiteY7" fmla="*/ 1310701 h 1367170"/>
                <a:gd name="connsiteX8" fmla="*/ 180055 w 1021425"/>
                <a:gd name="connsiteY8" fmla="*/ 905234 h 1367170"/>
                <a:gd name="connsiteX9" fmla="*/ 156243 w 1021425"/>
                <a:gd name="connsiteY9" fmla="*/ 48817 h 13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425" h="1367170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836854" y="1352115"/>
                    <a:pt x="522629" y="1364669"/>
                    <a:pt x="423589" y="1360354"/>
                  </a:cubicBezTo>
                  <a:cubicBezTo>
                    <a:pt x="286209" y="1366019"/>
                    <a:pt x="96025" y="1386554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E111DB7-F7D8-4F42-84C3-4FFAF263D8C3}"/>
                </a:ext>
              </a:extLst>
            </p:cNvPr>
            <p:cNvSpPr/>
            <p:nvPr/>
          </p:nvSpPr>
          <p:spPr>
            <a:xfrm>
              <a:off x="5014936" y="2481558"/>
              <a:ext cx="659155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472 w 659155"/>
                <a:gd name="connsiteY0" fmla="*/ 0 h 482907"/>
                <a:gd name="connsiteX1" fmla="*/ 70322 w 659155"/>
                <a:gd name="connsiteY1" fmla="*/ 419100 h 482907"/>
                <a:gd name="connsiteX2" fmla="*/ 619597 w 659155"/>
                <a:gd name="connsiteY2" fmla="*/ 342900 h 482907"/>
                <a:gd name="connsiteX3" fmla="*/ 644997 w 659155"/>
                <a:gd name="connsiteY3" fmla="*/ 158750 h 482907"/>
                <a:gd name="connsiteX4" fmla="*/ 644997 w 659155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55" h="482907">
                  <a:moveTo>
                    <a:pt x="472" y="0"/>
                  </a:moveTo>
                  <a:cubicBezTo>
                    <a:pt x="1530" y="236537"/>
                    <a:pt x="-13816" y="298450"/>
                    <a:pt x="70322" y="419100"/>
                  </a:cubicBezTo>
                  <a:cubicBezTo>
                    <a:pt x="154460" y="539750"/>
                    <a:pt x="549218" y="475192"/>
                    <a:pt x="619597" y="342900"/>
                  </a:cubicBezTo>
                  <a:cubicBezTo>
                    <a:pt x="689976" y="210608"/>
                    <a:pt x="644997" y="158750"/>
                    <a:pt x="644997" y="158750"/>
                  </a:cubicBezTo>
                  <a:lnTo>
                    <a:pt x="644997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1223B157-AD3A-4EE5-89D6-0D67473BABBC}"/>
                </a:ext>
              </a:extLst>
            </p:cNvPr>
            <p:cNvSpPr/>
            <p:nvPr/>
          </p:nvSpPr>
          <p:spPr>
            <a:xfrm>
              <a:off x="4511188" y="2072324"/>
              <a:ext cx="974896" cy="460258"/>
            </a:xfrm>
            <a:custGeom>
              <a:avLst/>
              <a:gdLst>
                <a:gd name="connsiteX0" fmla="*/ 0 w 855954"/>
                <a:gd name="connsiteY0" fmla="*/ 187892 h 375783"/>
                <a:gd name="connsiteX1" fmla="*/ 427977 w 855954"/>
                <a:gd name="connsiteY1" fmla="*/ 0 h 375783"/>
                <a:gd name="connsiteX2" fmla="*/ 855954 w 855954"/>
                <a:gd name="connsiteY2" fmla="*/ 187892 h 375783"/>
                <a:gd name="connsiteX3" fmla="*/ 427977 w 855954"/>
                <a:gd name="connsiteY3" fmla="*/ 375784 h 375783"/>
                <a:gd name="connsiteX4" fmla="*/ 0 w 855954"/>
                <a:gd name="connsiteY4" fmla="*/ 187892 h 375783"/>
                <a:gd name="connsiteX0" fmla="*/ 0 w 855954"/>
                <a:gd name="connsiteY0" fmla="*/ 187892 h 211378"/>
                <a:gd name="connsiteX1" fmla="*/ 427977 w 855954"/>
                <a:gd name="connsiteY1" fmla="*/ 0 h 211378"/>
                <a:gd name="connsiteX2" fmla="*/ 855954 w 855954"/>
                <a:gd name="connsiteY2" fmla="*/ 187892 h 211378"/>
                <a:gd name="connsiteX3" fmla="*/ 0 w 855954"/>
                <a:gd name="connsiteY3" fmla="*/ 187892 h 211378"/>
                <a:gd name="connsiteX0" fmla="*/ 9558 w 865512"/>
                <a:gd name="connsiteY0" fmla="*/ 18769 h 275377"/>
                <a:gd name="connsiteX1" fmla="*/ 469285 w 865512"/>
                <a:gd name="connsiteY1" fmla="*/ 275377 h 275377"/>
                <a:gd name="connsiteX2" fmla="*/ 865512 w 865512"/>
                <a:gd name="connsiteY2" fmla="*/ 18769 h 275377"/>
                <a:gd name="connsiteX3" fmla="*/ 9558 w 865512"/>
                <a:gd name="connsiteY3" fmla="*/ 18769 h 275377"/>
                <a:gd name="connsiteX0" fmla="*/ 6907 w 913661"/>
                <a:gd name="connsiteY0" fmla="*/ 5534 h 409303"/>
                <a:gd name="connsiteX1" fmla="*/ 517434 w 913661"/>
                <a:gd name="connsiteY1" fmla="*/ 408192 h 409303"/>
                <a:gd name="connsiteX2" fmla="*/ 913661 w 913661"/>
                <a:gd name="connsiteY2" fmla="*/ 151584 h 409303"/>
                <a:gd name="connsiteX3" fmla="*/ 6907 w 913661"/>
                <a:gd name="connsiteY3" fmla="*/ 5534 h 409303"/>
                <a:gd name="connsiteX0" fmla="*/ 25114 w 931868"/>
                <a:gd name="connsiteY0" fmla="*/ 30556 h 434325"/>
                <a:gd name="connsiteX1" fmla="*/ 535641 w 931868"/>
                <a:gd name="connsiteY1" fmla="*/ 433214 h 434325"/>
                <a:gd name="connsiteX2" fmla="*/ 931868 w 931868"/>
                <a:gd name="connsiteY2" fmla="*/ 176606 h 434325"/>
                <a:gd name="connsiteX3" fmla="*/ 25114 w 931868"/>
                <a:gd name="connsiteY3" fmla="*/ 30556 h 434325"/>
                <a:gd name="connsiteX0" fmla="*/ 7333 w 926787"/>
                <a:gd name="connsiteY0" fmla="*/ 45148 h 447867"/>
                <a:gd name="connsiteX1" fmla="*/ 517860 w 926787"/>
                <a:gd name="connsiteY1" fmla="*/ 447806 h 447867"/>
                <a:gd name="connsiteX2" fmla="*/ 926787 w 926787"/>
                <a:gd name="connsiteY2" fmla="*/ 13398 h 447867"/>
                <a:gd name="connsiteX3" fmla="*/ 7333 w 926787"/>
                <a:gd name="connsiteY3" fmla="*/ 45148 h 447867"/>
                <a:gd name="connsiteX0" fmla="*/ 7333 w 926787"/>
                <a:gd name="connsiteY0" fmla="*/ 50448 h 453167"/>
                <a:gd name="connsiteX1" fmla="*/ 517860 w 926787"/>
                <a:gd name="connsiteY1" fmla="*/ 453106 h 453167"/>
                <a:gd name="connsiteX2" fmla="*/ 926787 w 926787"/>
                <a:gd name="connsiteY2" fmla="*/ 18698 h 453167"/>
                <a:gd name="connsiteX3" fmla="*/ 7333 w 926787"/>
                <a:gd name="connsiteY3" fmla="*/ 50448 h 453167"/>
                <a:gd name="connsiteX0" fmla="*/ 7333 w 956176"/>
                <a:gd name="connsiteY0" fmla="*/ 50448 h 453167"/>
                <a:gd name="connsiteX1" fmla="*/ 517860 w 956176"/>
                <a:gd name="connsiteY1" fmla="*/ 453106 h 453167"/>
                <a:gd name="connsiteX2" fmla="*/ 926787 w 956176"/>
                <a:gd name="connsiteY2" fmla="*/ 18698 h 453167"/>
                <a:gd name="connsiteX3" fmla="*/ 7333 w 956176"/>
                <a:gd name="connsiteY3" fmla="*/ 50448 h 453167"/>
                <a:gd name="connsiteX0" fmla="*/ 7333 w 958221"/>
                <a:gd name="connsiteY0" fmla="*/ 50448 h 453167"/>
                <a:gd name="connsiteX1" fmla="*/ 517860 w 958221"/>
                <a:gd name="connsiteY1" fmla="*/ 453106 h 453167"/>
                <a:gd name="connsiteX2" fmla="*/ 926787 w 958221"/>
                <a:gd name="connsiteY2" fmla="*/ 18698 h 453167"/>
                <a:gd name="connsiteX3" fmla="*/ 7333 w 958221"/>
                <a:gd name="connsiteY3" fmla="*/ 50448 h 453167"/>
                <a:gd name="connsiteX0" fmla="*/ 24008 w 974896"/>
                <a:gd name="connsiteY0" fmla="*/ 57535 h 460258"/>
                <a:gd name="connsiteX1" fmla="*/ 534535 w 974896"/>
                <a:gd name="connsiteY1" fmla="*/ 460193 h 460258"/>
                <a:gd name="connsiteX2" fmla="*/ 943462 w 974896"/>
                <a:gd name="connsiteY2" fmla="*/ 25785 h 460258"/>
                <a:gd name="connsiteX3" fmla="*/ 24008 w 974896"/>
                <a:gd name="connsiteY3" fmla="*/ 57535 h 4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896" h="460258">
                  <a:moveTo>
                    <a:pt x="24008" y="57535"/>
                  </a:moveTo>
                  <a:cubicBezTo>
                    <a:pt x="-113997" y="148986"/>
                    <a:pt x="381293" y="465485"/>
                    <a:pt x="534535" y="460193"/>
                  </a:cubicBezTo>
                  <a:cubicBezTo>
                    <a:pt x="687777" y="454901"/>
                    <a:pt x="1089512" y="156965"/>
                    <a:pt x="943462" y="25785"/>
                  </a:cubicBezTo>
                  <a:cubicBezTo>
                    <a:pt x="846733" y="6300"/>
                    <a:pt x="162013" y="-33916"/>
                    <a:pt x="24008" y="57535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35">
              <a:extLst>
                <a:ext uri="{FF2B5EF4-FFF2-40B4-BE49-F238E27FC236}">
                  <a16:creationId xmlns:a16="http://schemas.microsoft.com/office/drawing/2014/main" id="{5408A07E-F893-41EE-8769-29394EA8018E}"/>
                </a:ext>
              </a:extLst>
            </p:cNvPr>
            <p:cNvSpPr/>
            <p:nvPr/>
          </p:nvSpPr>
          <p:spPr>
            <a:xfrm>
              <a:off x="4953275" y="4130809"/>
              <a:ext cx="1021425" cy="136766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156243 w 1021425"/>
                <a:gd name="connsiteY0" fmla="*/ 48817 h 1367662"/>
                <a:gd name="connsiteX1" fmla="*/ 346984 w 1021425"/>
                <a:gd name="connsiteY1" fmla="*/ 6957 h 1367662"/>
                <a:gd name="connsiteX2" fmla="*/ 643629 w 1021425"/>
                <a:gd name="connsiteY2" fmla="*/ 6957 h 1367662"/>
                <a:gd name="connsiteX3" fmla="*/ 1017830 w 1021425"/>
                <a:gd name="connsiteY3" fmla="*/ 23970 h 1367662"/>
                <a:gd name="connsiteX4" fmla="*/ 680765 w 1021425"/>
                <a:gd name="connsiteY4" fmla="*/ 907916 h 1367662"/>
                <a:gd name="connsiteX5" fmla="*/ 879717 w 1021425"/>
                <a:gd name="connsiteY5" fmla="*/ 1276709 h 1367662"/>
                <a:gd name="connsiteX6" fmla="*/ 638866 w 1021425"/>
                <a:gd name="connsiteY6" fmla="*/ 1269909 h 1367662"/>
                <a:gd name="connsiteX7" fmla="*/ 423589 w 1021425"/>
                <a:gd name="connsiteY7" fmla="*/ 1360354 h 1367662"/>
                <a:gd name="connsiteX8" fmla="*/ 55436 w 1021425"/>
                <a:gd name="connsiteY8" fmla="*/ 1310701 h 1367662"/>
                <a:gd name="connsiteX9" fmla="*/ 180055 w 1021425"/>
                <a:gd name="connsiteY9" fmla="*/ 905234 h 1367662"/>
                <a:gd name="connsiteX10" fmla="*/ 156243 w 1021425"/>
                <a:gd name="connsiteY10" fmla="*/ 48817 h 1367662"/>
                <a:gd name="connsiteX0" fmla="*/ 156243 w 1021425"/>
                <a:gd name="connsiteY0" fmla="*/ 48817 h 1367662"/>
                <a:gd name="connsiteX1" fmla="*/ 346984 w 1021425"/>
                <a:gd name="connsiteY1" fmla="*/ 6957 h 1367662"/>
                <a:gd name="connsiteX2" fmla="*/ 643629 w 1021425"/>
                <a:gd name="connsiteY2" fmla="*/ 6957 h 1367662"/>
                <a:gd name="connsiteX3" fmla="*/ 1017830 w 1021425"/>
                <a:gd name="connsiteY3" fmla="*/ 23970 h 1367662"/>
                <a:gd name="connsiteX4" fmla="*/ 680765 w 1021425"/>
                <a:gd name="connsiteY4" fmla="*/ 907916 h 1367662"/>
                <a:gd name="connsiteX5" fmla="*/ 879717 w 1021425"/>
                <a:gd name="connsiteY5" fmla="*/ 1276709 h 1367662"/>
                <a:gd name="connsiteX6" fmla="*/ 423589 w 1021425"/>
                <a:gd name="connsiteY6" fmla="*/ 1360354 h 1367662"/>
                <a:gd name="connsiteX7" fmla="*/ 55436 w 1021425"/>
                <a:gd name="connsiteY7" fmla="*/ 1310701 h 1367662"/>
                <a:gd name="connsiteX8" fmla="*/ 180055 w 1021425"/>
                <a:gd name="connsiteY8" fmla="*/ 905234 h 1367662"/>
                <a:gd name="connsiteX9" fmla="*/ 156243 w 1021425"/>
                <a:gd name="connsiteY9" fmla="*/ 48817 h 136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425" h="136766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836854" y="1352115"/>
                    <a:pt x="560969" y="1354689"/>
                    <a:pt x="423589" y="1360354"/>
                  </a:cubicBezTo>
                  <a:cubicBezTo>
                    <a:pt x="326351" y="1367153"/>
                    <a:pt x="96025" y="1386554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35">
              <a:extLst>
                <a:ext uri="{FF2B5EF4-FFF2-40B4-BE49-F238E27FC236}">
                  <a16:creationId xmlns:a16="http://schemas.microsoft.com/office/drawing/2014/main" id="{97A42D26-05B1-4572-B5C2-4D90D2B28184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35">
              <a:extLst>
                <a:ext uri="{FF2B5EF4-FFF2-40B4-BE49-F238E27FC236}">
                  <a16:creationId xmlns:a16="http://schemas.microsoft.com/office/drawing/2014/main" id="{4807410A-ECF1-4C11-92F5-A4B846DFF278}"/>
                </a:ext>
              </a:extLst>
            </p:cNvPr>
            <p:cNvSpPr/>
            <p:nvPr/>
          </p:nvSpPr>
          <p:spPr>
            <a:xfrm rot="21164236">
              <a:off x="5070694" y="3889407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592E7D0-D237-4264-873B-489B8C548F96}"/>
                </a:ext>
              </a:extLst>
            </p:cNvPr>
            <p:cNvSpPr/>
            <p:nvPr/>
          </p:nvSpPr>
          <p:spPr>
            <a:xfrm rot="17447514" flipH="1">
              <a:off x="3947471" y="518069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029739E-BAC2-4255-A096-9B6E2ED30940}"/>
                </a:ext>
              </a:extLst>
            </p:cNvPr>
            <p:cNvSpPr/>
            <p:nvPr/>
          </p:nvSpPr>
          <p:spPr>
            <a:xfrm rot="17447514" flipH="1">
              <a:off x="4152501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F094451-E558-47AA-AB90-466A54987B84}"/>
                </a:ext>
              </a:extLst>
            </p:cNvPr>
            <p:cNvSpPr/>
            <p:nvPr/>
          </p:nvSpPr>
          <p:spPr>
            <a:xfrm rot="17447514" flipH="1">
              <a:off x="4363244" y="519998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DBF1E76-C4CF-4C89-A958-3FB6D35D1C38}"/>
                </a:ext>
              </a:extLst>
            </p:cNvPr>
            <p:cNvSpPr/>
            <p:nvPr/>
          </p:nvSpPr>
          <p:spPr>
            <a:xfrm rot="20385754" flipH="1">
              <a:off x="3223929" y="516420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D8C4456-5772-4CF5-AC8A-71E12973A795}"/>
                </a:ext>
              </a:extLst>
            </p:cNvPr>
            <p:cNvSpPr/>
            <p:nvPr/>
          </p:nvSpPr>
          <p:spPr>
            <a:xfrm rot="20385754" flipH="1">
              <a:off x="3377918" y="522723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CE8D57A-4F9D-4756-B017-85D96435C4E9}"/>
                </a:ext>
              </a:extLst>
            </p:cNvPr>
            <p:cNvSpPr/>
            <p:nvPr/>
          </p:nvSpPr>
          <p:spPr>
            <a:xfrm rot="20385754" flipH="1">
              <a:off x="3533725" y="5281957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242914C-E44B-4FAD-8479-7ABD30B55C71}"/>
                </a:ext>
              </a:extLst>
            </p:cNvPr>
            <p:cNvSpPr/>
            <p:nvPr/>
          </p:nvSpPr>
          <p:spPr>
            <a:xfrm rot="4152486">
              <a:off x="5407047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339F28C-8317-40E7-943A-0DDC30A15193}"/>
                </a:ext>
              </a:extLst>
            </p:cNvPr>
            <p:cNvSpPr/>
            <p:nvPr/>
          </p:nvSpPr>
          <p:spPr>
            <a:xfrm rot="4152486">
              <a:off x="5218674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D2A448E-2439-477D-9BEB-5363E3569372}"/>
                </a:ext>
              </a:extLst>
            </p:cNvPr>
            <p:cNvSpPr/>
            <p:nvPr/>
          </p:nvSpPr>
          <p:spPr>
            <a:xfrm rot="4152486">
              <a:off x="5030296" y="522099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76CF7A-40AD-4E46-BBC8-0547F571FE43}"/>
                </a:ext>
              </a:extLst>
            </p:cNvPr>
            <p:cNvSpPr/>
            <p:nvPr/>
          </p:nvSpPr>
          <p:spPr>
            <a:xfrm rot="1482444">
              <a:off x="6152448" y="523591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A9A8DF7-8CA6-4F80-B290-9A6F110FF8CB}"/>
                </a:ext>
              </a:extLst>
            </p:cNvPr>
            <p:cNvSpPr/>
            <p:nvPr/>
          </p:nvSpPr>
          <p:spPr>
            <a:xfrm rot="1482444">
              <a:off x="6012248" y="5292499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541BF1F-B841-40D6-A485-C83192B36519}"/>
                </a:ext>
              </a:extLst>
            </p:cNvPr>
            <p:cNvSpPr/>
            <p:nvPr/>
          </p:nvSpPr>
          <p:spPr>
            <a:xfrm rot="1482444">
              <a:off x="5844249" y="5334482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462DAF2-6E9C-4217-A1E1-9C7ED2FE296A}"/>
              </a:ext>
            </a:extLst>
          </p:cNvPr>
          <p:cNvSpPr txBox="1"/>
          <p:nvPr/>
        </p:nvSpPr>
        <p:spPr>
          <a:xfrm>
            <a:off x="6215753" y="1075638"/>
            <a:ext cx="26943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rgbClr val="B12C05"/>
                </a:solidFill>
                <a:latin typeface="Arial Black" panose="020B0A04020102020204" pitchFamily="34" charset="0"/>
              </a:rPr>
              <a:t>L</a:t>
            </a:r>
            <a:r>
              <a:rPr kumimoji="0" lang="en-US" sz="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ion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21_0-29-34">
            <a:hlinkClick r:id="" action="ppaction://media"/>
            <a:extLst>
              <a:ext uri="{FF2B5EF4-FFF2-40B4-BE49-F238E27FC236}">
                <a16:creationId xmlns:a16="http://schemas.microsoft.com/office/drawing/2014/main" id="{315A40B0-07F0-46E9-81AA-314196807C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104</Words>
  <Application>Microsoft Office PowerPoint</Application>
  <PresentationFormat>Widescreen</PresentationFormat>
  <Paragraphs>48</Paragraphs>
  <Slides>19</Slides>
  <Notes>6</Notes>
  <HiddenSlides>0</HiddenSlides>
  <MMClips>33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49</cp:revision>
  <dcterms:created xsi:type="dcterms:W3CDTF">2025-01-20T17:46:48Z</dcterms:created>
  <dcterms:modified xsi:type="dcterms:W3CDTF">2025-01-20T22:07:09Z</dcterms:modified>
</cp:coreProperties>
</file>